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458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0E3F2-3E2B-45C1-B93A-6CD8F766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15CEC-798E-4F5B-BAB8-6B5219E0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96389-0FB9-41EA-BD7C-870913E7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A90D5-FBCA-49B6-891D-64A40584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E4007-4329-456C-9D74-2C6D988C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E519B-9569-4F1B-8287-8DA165D9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B5AEE-3FD7-43B8-A5DE-33850B2D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3753F-DAE9-4E44-B5BA-1AFCA55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1D791-52D7-4B00-87CB-7356E7F6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B3186-506B-4DE6-B508-57979517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6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C4895-3D0C-4153-96EE-F68AEED38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36CAF-5E6B-4BF8-AD4C-8A05E644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22904-B333-4926-AE12-39A4247C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9FF50-8E99-48BF-87D7-69722BBA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7857-D56C-4F2E-8F28-1FE6176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0A350-9332-418D-B6A3-26D50DFB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90424-0677-4123-B8DB-7561040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1EB9A-23C6-491F-A724-72C37A87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9E72B-9B70-4226-94F1-04C4A605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C1CF2-38EE-464D-BD23-0653039A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9DEE1-91AA-49A8-989D-4101B9B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0057C-FD84-444B-ADE0-FDD0C0E3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9936A-4596-4073-98E4-94736A4D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F9B9F-6DF9-4204-92C5-F752D355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B1D54-6952-4AD5-A8FE-BE0B0B8A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13B93-96C6-4412-B83A-2E76D7D0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F3D2A-E4FC-4B0D-BB73-8E8D84330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86388-6CF5-4A31-8AB1-442C2E95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B2363-25ED-4D8E-A463-A461B987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EAC45-1FF5-4FB2-B867-A797A39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611DB-5B34-436E-ABB6-8E326CFD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3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CE98-E403-4FF8-A889-9535E6F8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72A1D-D1CE-4557-8CD4-BDD44B72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79A0B-4277-4388-B578-EDE9A62A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BB93A-2156-436C-B0E4-A5F73F2CD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9893F-E247-4732-9B53-6C0EDB9AC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D506B6-6A06-44A5-B7F2-87DE625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8FD7E4-4D1E-4809-877B-6A56E90C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4B0F30-786D-43B3-9755-4F84FFA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1B38-FB77-4035-9A8B-40267011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642B2-FCE6-41CC-A199-9E129D1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82FB7-6EDE-47F8-8392-D3525971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7EFFD-2254-43E9-A66E-96D2CCD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8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6322AF-8E26-40CB-A753-A4F3DF50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08554E-6E1C-4CBA-BB36-72098D22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4BF3A-7203-4F25-8D4F-4B889CCD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7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64CC2-E0C2-4A26-9C5D-7877F91E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6A087-715D-4E45-B485-D75E9A31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E3C11-55EC-439D-8D92-9AE2A767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D2794-D263-4250-BEA0-1E518F30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C343B-96E9-47E7-A7DA-BA8F4F17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87289-41FF-4CD1-B65C-21988848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9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D78F3-6090-433B-BEBA-79D0E60F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07103-70B3-4A9D-8899-E04BCDF7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3B7CE-160F-4719-AF44-1F0C4CD0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B2FAD-D5F7-4FF4-9B79-542C680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1D02F-F977-4EC4-82C5-2F180841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DB17A-0154-40BD-9814-F54DBA0A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4A22FB-FB64-4C60-8131-36657DB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F9910-97AB-467D-BA43-B1A960CC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C6CE0-D91D-449A-8B83-9DBD26EE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4E31-E72C-417B-ACD6-EA833D00245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52107-ACB4-4C82-9D09-190734B2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4AB5-2512-476D-993D-B11A809A6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99B6-757A-458F-9B7F-7E96BC90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01555CD-7B8A-4D66-B29A-0259C91FA82B}"/>
              </a:ext>
            </a:extLst>
          </p:cNvPr>
          <p:cNvSpPr/>
          <p:nvPr/>
        </p:nvSpPr>
        <p:spPr>
          <a:xfrm>
            <a:off x="3737955" y="1910884"/>
            <a:ext cx="1497320" cy="1427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4F6FE-F3BC-4565-BEFB-DADE21F854C4}"/>
              </a:ext>
            </a:extLst>
          </p:cNvPr>
          <p:cNvSpPr/>
          <p:nvPr/>
        </p:nvSpPr>
        <p:spPr>
          <a:xfrm>
            <a:off x="5212079" y="1934788"/>
            <a:ext cx="1494551" cy="14048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七边形 27">
            <a:extLst>
              <a:ext uri="{FF2B5EF4-FFF2-40B4-BE49-F238E27FC236}">
                <a16:creationId xmlns:a16="http://schemas.microsoft.com/office/drawing/2014/main" id="{83EB14AD-066D-4163-AC60-5844978EC386}"/>
              </a:ext>
            </a:extLst>
          </p:cNvPr>
          <p:cNvSpPr/>
          <p:nvPr/>
        </p:nvSpPr>
        <p:spPr>
          <a:xfrm>
            <a:off x="5049279" y="1881793"/>
            <a:ext cx="378229" cy="175607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03630F-C7F5-4000-8696-2F4219DFD442}"/>
              </a:ext>
            </a:extLst>
          </p:cNvPr>
          <p:cNvSpPr/>
          <p:nvPr/>
        </p:nvSpPr>
        <p:spPr>
          <a:xfrm>
            <a:off x="6684643" y="1924398"/>
            <a:ext cx="1463040" cy="14188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七边形 30">
            <a:extLst>
              <a:ext uri="{FF2B5EF4-FFF2-40B4-BE49-F238E27FC236}">
                <a16:creationId xmlns:a16="http://schemas.microsoft.com/office/drawing/2014/main" id="{52C3D62D-52B7-4647-9F64-0DD1B225170B}"/>
              </a:ext>
            </a:extLst>
          </p:cNvPr>
          <p:cNvSpPr/>
          <p:nvPr/>
        </p:nvSpPr>
        <p:spPr>
          <a:xfrm>
            <a:off x="6521326" y="1891145"/>
            <a:ext cx="378229" cy="166255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dirty="0"/>
          </a:p>
        </p:txBody>
      </p:sp>
      <p:sp>
        <p:nvSpPr>
          <p:cNvPr id="32" name="七边形 31">
            <a:extLst>
              <a:ext uri="{FF2B5EF4-FFF2-40B4-BE49-F238E27FC236}">
                <a16:creationId xmlns:a16="http://schemas.microsoft.com/office/drawing/2014/main" id="{8E0D573B-C55A-4E64-AEC2-EA5D960FE4FB}"/>
              </a:ext>
            </a:extLst>
          </p:cNvPr>
          <p:cNvSpPr/>
          <p:nvPr/>
        </p:nvSpPr>
        <p:spPr>
          <a:xfrm>
            <a:off x="7932770" y="1875559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9E0BBC-C301-4B89-B029-E12C6BEAB0AC}"/>
              </a:ext>
            </a:extLst>
          </p:cNvPr>
          <p:cNvSpPr/>
          <p:nvPr/>
        </p:nvSpPr>
        <p:spPr>
          <a:xfrm>
            <a:off x="3737954" y="3339639"/>
            <a:ext cx="1497319" cy="1427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七边形 37">
            <a:extLst>
              <a:ext uri="{FF2B5EF4-FFF2-40B4-BE49-F238E27FC236}">
                <a16:creationId xmlns:a16="http://schemas.microsoft.com/office/drawing/2014/main" id="{B9BD5E36-EBBB-4C5F-8B29-22465D2D86A4}"/>
              </a:ext>
            </a:extLst>
          </p:cNvPr>
          <p:cNvSpPr/>
          <p:nvPr/>
        </p:nvSpPr>
        <p:spPr>
          <a:xfrm>
            <a:off x="3555074" y="3225338"/>
            <a:ext cx="378229" cy="175607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2EC15C-F449-4DAA-9870-307070504B66}"/>
              </a:ext>
            </a:extLst>
          </p:cNvPr>
          <p:cNvSpPr/>
          <p:nvPr/>
        </p:nvSpPr>
        <p:spPr>
          <a:xfrm>
            <a:off x="5209312" y="3343274"/>
            <a:ext cx="1465808" cy="1444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七边形 39">
            <a:extLst>
              <a:ext uri="{FF2B5EF4-FFF2-40B4-BE49-F238E27FC236}">
                <a16:creationId xmlns:a16="http://schemas.microsoft.com/office/drawing/2014/main" id="{8282F63A-4E09-4A70-AE4F-EF8541415B1F}"/>
              </a:ext>
            </a:extLst>
          </p:cNvPr>
          <p:cNvSpPr/>
          <p:nvPr/>
        </p:nvSpPr>
        <p:spPr>
          <a:xfrm>
            <a:off x="5049279" y="3246123"/>
            <a:ext cx="378229" cy="193269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FFEF2B3-4000-46FB-97F4-84C2A9B6A288}"/>
              </a:ext>
            </a:extLst>
          </p:cNvPr>
          <p:cNvSpPr/>
          <p:nvPr/>
        </p:nvSpPr>
        <p:spPr>
          <a:xfrm>
            <a:off x="6675120" y="3341717"/>
            <a:ext cx="1463040" cy="14188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七边形 41">
            <a:extLst>
              <a:ext uri="{FF2B5EF4-FFF2-40B4-BE49-F238E27FC236}">
                <a16:creationId xmlns:a16="http://schemas.microsoft.com/office/drawing/2014/main" id="{C5DADFC7-5AFE-4A58-B8C7-0079E69F42D9}"/>
              </a:ext>
            </a:extLst>
          </p:cNvPr>
          <p:cNvSpPr/>
          <p:nvPr/>
        </p:nvSpPr>
        <p:spPr>
          <a:xfrm>
            <a:off x="6486005" y="3246124"/>
            <a:ext cx="378229" cy="193268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dirty="0"/>
          </a:p>
        </p:txBody>
      </p:sp>
      <p:sp>
        <p:nvSpPr>
          <p:cNvPr id="43" name="七边形 42">
            <a:extLst>
              <a:ext uri="{FF2B5EF4-FFF2-40B4-BE49-F238E27FC236}">
                <a16:creationId xmlns:a16="http://schemas.microsoft.com/office/drawing/2014/main" id="{119BA4A1-71D9-4719-BBC3-C3DC8F33470F}"/>
              </a:ext>
            </a:extLst>
          </p:cNvPr>
          <p:cNvSpPr/>
          <p:nvPr/>
        </p:nvSpPr>
        <p:spPr>
          <a:xfrm>
            <a:off x="7944897" y="3246123"/>
            <a:ext cx="378229" cy="193267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35F35E-C476-400F-96E3-40B65E31E330}"/>
              </a:ext>
            </a:extLst>
          </p:cNvPr>
          <p:cNvSpPr/>
          <p:nvPr/>
        </p:nvSpPr>
        <p:spPr>
          <a:xfrm>
            <a:off x="3737955" y="4754879"/>
            <a:ext cx="1479660" cy="1427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七边形 44">
            <a:extLst>
              <a:ext uri="{FF2B5EF4-FFF2-40B4-BE49-F238E27FC236}">
                <a16:creationId xmlns:a16="http://schemas.microsoft.com/office/drawing/2014/main" id="{16E7C292-72C4-4B8B-ACA7-DE6EA4985B79}"/>
              </a:ext>
            </a:extLst>
          </p:cNvPr>
          <p:cNvSpPr/>
          <p:nvPr/>
        </p:nvSpPr>
        <p:spPr>
          <a:xfrm>
            <a:off x="3571000" y="4682146"/>
            <a:ext cx="378229" cy="175606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BC9DCB-79F7-4858-BFC7-278855BB7B51}"/>
              </a:ext>
            </a:extLst>
          </p:cNvPr>
          <p:cNvSpPr/>
          <p:nvPr/>
        </p:nvSpPr>
        <p:spPr>
          <a:xfrm>
            <a:off x="5212080" y="4761117"/>
            <a:ext cx="1463040" cy="1414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七边形 46">
            <a:extLst>
              <a:ext uri="{FF2B5EF4-FFF2-40B4-BE49-F238E27FC236}">
                <a16:creationId xmlns:a16="http://schemas.microsoft.com/office/drawing/2014/main" id="{EE03AC7A-A275-40D8-BAD4-3710A4A69985}"/>
              </a:ext>
            </a:extLst>
          </p:cNvPr>
          <p:cNvSpPr/>
          <p:nvPr/>
        </p:nvSpPr>
        <p:spPr>
          <a:xfrm>
            <a:off x="5028505" y="4673832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10</a:t>
            </a:r>
            <a:endParaRPr lang="zh-CN" altLang="en-US" sz="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DBC1D7-09BF-40D3-88D9-336A536A964D}"/>
              </a:ext>
            </a:extLst>
          </p:cNvPr>
          <p:cNvSpPr/>
          <p:nvPr/>
        </p:nvSpPr>
        <p:spPr>
          <a:xfrm>
            <a:off x="6675120" y="4761117"/>
            <a:ext cx="1463040" cy="14214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七边形 16">
            <a:extLst>
              <a:ext uri="{FF2B5EF4-FFF2-40B4-BE49-F238E27FC236}">
                <a16:creationId xmlns:a16="http://schemas.microsoft.com/office/drawing/2014/main" id="{99ADAAC5-D451-4B68-A12C-971F24A2F75C}"/>
              </a:ext>
            </a:extLst>
          </p:cNvPr>
          <p:cNvSpPr/>
          <p:nvPr/>
        </p:nvSpPr>
        <p:spPr>
          <a:xfrm>
            <a:off x="3577232" y="1881793"/>
            <a:ext cx="378229" cy="175607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dirty="0"/>
          </a:p>
        </p:txBody>
      </p:sp>
      <p:sp>
        <p:nvSpPr>
          <p:cNvPr id="51" name="七边形 50">
            <a:extLst>
              <a:ext uri="{FF2B5EF4-FFF2-40B4-BE49-F238E27FC236}">
                <a16:creationId xmlns:a16="http://schemas.microsoft.com/office/drawing/2014/main" id="{CF568682-1DE4-460A-9E13-43F9A431651E}"/>
              </a:ext>
            </a:extLst>
          </p:cNvPr>
          <p:cNvSpPr/>
          <p:nvPr/>
        </p:nvSpPr>
        <p:spPr>
          <a:xfrm>
            <a:off x="6483238" y="4664482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11</a:t>
            </a:r>
            <a:endParaRPr lang="zh-CN" altLang="en-US" sz="800" dirty="0"/>
          </a:p>
        </p:txBody>
      </p:sp>
      <p:sp>
        <p:nvSpPr>
          <p:cNvPr id="52" name="七边形 51">
            <a:extLst>
              <a:ext uri="{FF2B5EF4-FFF2-40B4-BE49-F238E27FC236}">
                <a16:creationId xmlns:a16="http://schemas.microsoft.com/office/drawing/2014/main" id="{8AF954F3-4BA0-4072-BF57-6574A18013EA}"/>
              </a:ext>
            </a:extLst>
          </p:cNvPr>
          <p:cNvSpPr/>
          <p:nvPr/>
        </p:nvSpPr>
        <p:spPr>
          <a:xfrm>
            <a:off x="7937971" y="4649937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12</a:t>
            </a:r>
            <a:endParaRPr lang="zh-CN" altLang="en-US" sz="800" dirty="0"/>
          </a:p>
        </p:txBody>
      </p:sp>
      <p:sp>
        <p:nvSpPr>
          <p:cNvPr id="53" name="七边形 52">
            <a:extLst>
              <a:ext uri="{FF2B5EF4-FFF2-40B4-BE49-F238E27FC236}">
                <a16:creationId xmlns:a16="http://schemas.microsoft.com/office/drawing/2014/main" id="{A0F987F7-7C8D-4D38-A969-F840EFBDCC87}"/>
              </a:ext>
            </a:extLst>
          </p:cNvPr>
          <p:cNvSpPr/>
          <p:nvPr/>
        </p:nvSpPr>
        <p:spPr>
          <a:xfrm>
            <a:off x="3543298" y="6154538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13</a:t>
            </a:r>
            <a:endParaRPr lang="zh-CN" altLang="en-US" sz="800" dirty="0"/>
          </a:p>
        </p:txBody>
      </p:sp>
      <p:sp>
        <p:nvSpPr>
          <p:cNvPr id="54" name="七边形 53">
            <a:extLst>
              <a:ext uri="{FF2B5EF4-FFF2-40B4-BE49-F238E27FC236}">
                <a16:creationId xmlns:a16="http://schemas.microsoft.com/office/drawing/2014/main" id="{2319BBF5-327E-4D6D-8DD8-000EBD47ACB9}"/>
              </a:ext>
            </a:extLst>
          </p:cNvPr>
          <p:cNvSpPr/>
          <p:nvPr/>
        </p:nvSpPr>
        <p:spPr>
          <a:xfrm>
            <a:off x="5032662" y="6121288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14</a:t>
            </a:r>
            <a:endParaRPr lang="zh-CN" altLang="en-US" sz="800" dirty="0"/>
          </a:p>
        </p:txBody>
      </p:sp>
      <p:sp>
        <p:nvSpPr>
          <p:cNvPr id="55" name="七边形 54">
            <a:extLst>
              <a:ext uri="{FF2B5EF4-FFF2-40B4-BE49-F238E27FC236}">
                <a16:creationId xmlns:a16="http://schemas.microsoft.com/office/drawing/2014/main" id="{52368278-07DD-4F03-B65C-1483C1622224}"/>
              </a:ext>
            </a:extLst>
          </p:cNvPr>
          <p:cNvSpPr/>
          <p:nvPr/>
        </p:nvSpPr>
        <p:spPr>
          <a:xfrm>
            <a:off x="6502281" y="6121288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15</a:t>
            </a:r>
            <a:endParaRPr lang="zh-CN" altLang="en-US" sz="800" dirty="0"/>
          </a:p>
        </p:txBody>
      </p:sp>
      <p:sp>
        <p:nvSpPr>
          <p:cNvPr id="56" name="七边形 55">
            <a:extLst>
              <a:ext uri="{FF2B5EF4-FFF2-40B4-BE49-F238E27FC236}">
                <a16:creationId xmlns:a16="http://schemas.microsoft.com/office/drawing/2014/main" id="{02C737A5-9A4D-4771-AF9A-1CC42AC39CEB}"/>
              </a:ext>
            </a:extLst>
          </p:cNvPr>
          <p:cNvSpPr/>
          <p:nvPr/>
        </p:nvSpPr>
        <p:spPr>
          <a:xfrm>
            <a:off x="7932770" y="6093231"/>
            <a:ext cx="378229" cy="193270"/>
          </a:xfrm>
          <a:prstGeom prst="hept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16</a:t>
            </a:r>
            <a:endParaRPr lang="zh-CN" altLang="en-US" sz="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59061B-B5F9-4AAF-A512-A4C25299780E}"/>
              </a:ext>
            </a:extLst>
          </p:cNvPr>
          <p:cNvSpPr txBox="1"/>
          <p:nvPr/>
        </p:nvSpPr>
        <p:spPr>
          <a:xfrm>
            <a:off x="7103564" y="162648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503</a:t>
            </a:r>
            <a:endParaRPr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C3D7CFA-A325-452A-BF6E-77AA78D48E36}"/>
              </a:ext>
            </a:extLst>
          </p:cNvPr>
          <p:cNvSpPr txBox="1"/>
          <p:nvPr/>
        </p:nvSpPr>
        <p:spPr>
          <a:xfrm>
            <a:off x="5764871" y="1636810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502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2806B4-66EF-4C2B-8EDE-B6054D24B009}"/>
              </a:ext>
            </a:extLst>
          </p:cNvPr>
          <p:cNvSpPr txBox="1"/>
          <p:nvPr/>
        </p:nvSpPr>
        <p:spPr>
          <a:xfrm>
            <a:off x="4293153" y="162648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501</a:t>
            </a:r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3A46E1-DEDD-4E25-8C69-6CEA94AEC3F1}"/>
              </a:ext>
            </a:extLst>
          </p:cNvPr>
          <p:cNvSpPr txBox="1"/>
          <p:nvPr/>
        </p:nvSpPr>
        <p:spPr>
          <a:xfrm>
            <a:off x="6719786" y="2517000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515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9C31A72-E443-4968-8867-80BBE166F46E}"/>
              </a:ext>
            </a:extLst>
          </p:cNvPr>
          <p:cNvSpPr txBox="1"/>
          <p:nvPr/>
        </p:nvSpPr>
        <p:spPr>
          <a:xfrm>
            <a:off x="5256746" y="248822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514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CD7B17-79FD-471C-BEE2-6220A80CC8AA}"/>
              </a:ext>
            </a:extLst>
          </p:cNvPr>
          <p:cNvSpPr txBox="1"/>
          <p:nvPr/>
        </p:nvSpPr>
        <p:spPr>
          <a:xfrm>
            <a:off x="3744188" y="2491393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513</a:t>
            </a:r>
            <a:endParaRPr lang="zh-CN" altLang="en-US" sz="11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0E8964F-6A48-4726-9C6F-717360BEBBD4}"/>
              </a:ext>
            </a:extLst>
          </p:cNvPr>
          <p:cNvSpPr txBox="1"/>
          <p:nvPr/>
        </p:nvSpPr>
        <p:spPr>
          <a:xfrm>
            <a:off x="6710439" y="3967371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519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8CBB12F-605B-4B2C-BC5F-EF25A0A539E3}"/>
              </a:ext>
            </a:extLst>
          </p:cNvPr>
          <p:cNvSpPr txBox="1"/>
          <p:nvPr/>
        </p:nvSpPr>
        <p:spPr>
          <a:xfrm>
            <a:off x="5247399" y="3925807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518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597C5B-BD24-448B-939C-A463449A4FA4}"/>
              </a:ext>
            </a:extLst>
          </p:cNvPr>
          <p:cNvSpPr txBox="1"/>
          <p:nvPr/>
        </p:nvSpPr>
        <p:spPr>
          <a:xfrm>
            <a:off x="3769098" y="3948999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517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CC477F-E226-493F-A558-A3CA89363BD7}"/>
              </a:ext>
            </a:extLst>
          </p:cNvPr>
          <p:cNvSpPr txBox="1"/>
          <p:nvPr/>
        </p:nvSpPr>
        <p:spPr>
          <a:xfrm>
            <a:off x="3784360" y="5389367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521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3822E28-FEC7-4CEF-BB4A-514894BE8BCC}"/>
              </a:ext>
            </a:extLst>
          </p:cNvPr>
          <p:cNvSpPr txBox="1"/>
          <p:nvPr/>
        </p:nvSpPr>
        <p:spPr>
          <a:xfrm>
            <a:off x="5266796" y="5363390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522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F0E6EF-180F-4746-B816-4F4277D9AC65}"/>
              </a:ext>
            </a:extLst>
          </p:cNvPr>
          <p:cNvSpPr txBox="1"/>
          <p:nvPr/>
        </p:nvSpPr>
        <p:spPr>
          <a:xfrm>
            <a:off x="6710440" y="5349360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523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30169EF-975F-443E-A37E-A2F3C974140C}"/>
              </a:ext>
            </a:extLst>
          </p:cNvPr>
          <p:cNvSpPr txBox="1"/>
          <p:nvPr/>
        </p:nvSpPr>
        <p:spPr>
          <a:xfrm>
            <a:off x="8147683" y="5337414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524</a:t>
            </a:r>
            <a:endParaRPr lang="zh-CN" altLang="en-US" sz="11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0B4CDDC-F44E-4340-A9C1-AD02CB253086}"/>
              </a:ext>
            </a:extLst>
          </p:cNvPr>
          <p:cNvSpPr txBox="1"/>
          <p:nvPr/>
        </p:nvSpPr>
        <p:spPr>
          <a:xfrm>
            <a:off x="4293153" y="3067642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504</a:t>
            </a:r>
            <a:endParaRPr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B63EAA4-CA20-483A-88B8-EC56EDAAEA64}"/>
              </a:ext>
            </a:extLst>
          </p:cNvPr>
          <p:cNvSpPr txBox="1"/>
          <p:nvPr/>
        </p:nvSpPr>
        <p:spPr>
          <a:xfrm>
            <a:off x="5790833" y="3050613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505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A75C301-18EF-4039-800E-12EDB081D36A}"/>
              </a:ext>
            </a:extLst>
          </p:cNvPr>
          <p:cNvSpPr txBox="1"/>
          <p:nvPr/>
        </p:nvSpPr>
        <p:spPr>
          <a:xfrm>
            <a:off x="7230679" y="3050613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506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BC4F60B-A9E5-4D68-B74C-D9B7A1623B15}"/>
              </a:ext>
            </a:extLst>
          </p:cNvPr>
          <p:cNvSpPr txBox="1"/>
          <p:nvPr/>
        </p:nvSpPr>
        <p:spPr>
          <a:xfrm>
            <a:off x="4293153" y="4459346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507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09EE69F-9C6A-4DC6-A663-6512083EDA62}"/>
              </a:ext>
            </a:extLst>
          </p:cNvPr>
          <p:cNvSpPr txBox="1"/>
          <p:nvPr/>
        </p:nvSpPr>
        <p:spPr>
          <a:xfrm>
            <a:off x="5764871" y="4459346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508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F9CDA-E889-4F85-9669-E4FF9E921042}"/>
              </a:ext>
            </a:extLst>
          </p:cNvPr>
          <p:cNvSpPr txBox="1"/>
          <p:nvPr/>
        </p:nvSpPr>
        <p:spPr>
          <a:xfrm>
            <a:off x="7230678" y="4469490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509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3E9060F-4AC4-465F-A6B3-0DCE67C75C62}"/>
              </a:ext>
            </a:extLst>
          </p:cNvPr>
          <p:cNvSpPr txBox="1"/>
          <p:nvPr/>
        </p:nvSpPr>
        <p:spPr>
          <a:xfrm>
            <a:off x="4293495" y="590108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510</a:t>
            </a:r>
            <a:endParaRPr lang="zh-CN" altLang="en-US" sz="11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544B46A-30D3-44C0-AC7A-6F653F83E2DC}"/>
              </a:ext>
            </a:extLst>
          </p:cNvPr>
          <p:cNvSpPr txBox="1"/>
          <p:nvPr/>
        </p:nvSpPr>
        <p:spPr>
          <a:xfrm>
            <a:off x="7179770" y="587147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512</a:t>
            </a:r>
            <a:endParaRPr lang="zh-CN" altLang="en-US" sz="11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3EF42E7-627C-4E10-9D02-AD9E171F448D}"/>
              </a:ext>
            </a:extLst>
          </p:cNvPr>
          <p:cNvSpPr txBox="1"/>
          <p:nvPr/>
        </p:nvSpPr>
        <p:spPr>
          <a:xfrm>
            <a:off x="5765214" y="5871475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511</a:t>
            </a:r>
            <a:endParaRPr lang="zh-CN" altLang="en-US" sz="11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8F8A109-389C-4ED4-8A58-C632089DAA8E}"/>
              </a:ext>
            </a:extLst>
          </p:cNvPr>
          <p:cNvSpPr txBox="1"/>
          <p:nvPr/>
        </p:nvSpPr>
        <p:spPr>
          <a:xfrm>
            <a:off x="8185772" y="2503031"/>
            <a:ext cx="718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516</a:t>
            </a:r>
            <a:endParaRPr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2C22F9B-9700-455D-9ACA-469CDDB780BA}"/>
              </a:ext>
            </a:extLst>
          </p:cNvPr>
          <p:cNvSpPr txBox="1"/>
          <p:nvPr/>
        </p:nvSpPr>
        <p:spPr>
          <a:xfrm>
            <a:off x="8171923" y="3933597"/>
            <a:ext cx="891555" cy="25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520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01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焦小林</dc:creator>
  <cp:lastModifiedBy>焦小林</cp:lastModifiedBy>
  <cp:revision>5</cp:revision>
  <dcterms:created xsi:type="dcterms:W3CDTF">2019-03-11T07:16:55Z</dcterms:created>
  <dcterms:modified xsi:type="dcterms:W3CDTF">2019-03-11T07:53:34Z</dcterms:modified>
</cp:coreProperties>
</file>