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4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9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4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7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5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BBE1-BF71-423E-9374-8BA93513DB0F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1504-623E-48C8-9A3D-C5A1993D2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1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604505" y="3056821"/>
            <a:ext cx="565265" cy="756458"/>
            <a:chOff x="1903615" y="2369127"/>
            <a:chExt cx="565265" cy="756458"/>
          </a:xfrm>
        </p:grpSpPr>
        <p:sp>
          <p:nvSpPr>
            <p:cNvPr id="4" name="矩形 3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1"/>
              <a:endCxn id="4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70832" y="3056821"/>
            <a:ext cx="565265" cy="756458"/>
            <a:chOff x="1903615" y="2369127"/>
            <a:chExt cx="565265" cy="756458"/>
          </a:xfrm>
        </p:grpSpPr>
        <p:sp>
          <p:nvSpPr>
            <p:cNvPr id="14" name="矩形 13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1"/>
              <a:endCxn id="14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946490" y="3056821"/>
            <a:ext cx="565265" cy="756458"/>
            <a:chOff x="1903615" y="2369127"/>
            <a:chExt cx="565265" cy="756458"/>
          </a:xfrm>
        </p:grpSpPr>
        <p:sp>
          <p:nvSpPr>
            <p:cNvPr id="17" name="矩形 16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1"/>
              <a:endCxn id="17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曲线连接符 25"/>
          <p:cNvCxnSpPr/>
          <p:nvPr/>
        </p:nvCxnSpPr>
        <p:spPr>
          <a:xfrm flipV="1">
            <a:off x="5169770" y="3253612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flipV="1">
            <a:off x="6345428" y="3253612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749047" y="3066151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94760" y="3066151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087767" y="3066151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41056" y="4442185"/>
            <a:ext cx="565265" cy="756458"/>
            <a:chOff x="1903615" y="2369127"/>
            <a:chExt cx="565265" cy="756458"/>
          </a:xfrm>
        </p:grpSpPr>
        <p:sp>
          <p:nvSpPr>
            <p:cNvPr id="3" name="矩形 2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3" idx="1"/>
              <a:endCxn id="3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007383" y="4442185"/>
            <a:ext cx="565265" cy="756458"/>
            <a:chOff x="1903615" y="2369127"/>
            <a:chExt cx="565265" cy="756458"/>
          </a:xfrm>
        </p:grpSpPr>
        <p:sp>
          <p:nvSpPr>
            <p:cNvPr id="6" name="矩形 5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1"/>
              <a:endCxn id="6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183041" y="4442185"/>
            <a:ext cx="565265" cy="756458"/>
            <a:chOff x="1903615" y="2369127"/>
            <a:chExt cx="565265" cy="756458"/>
          </a:xfrm>
        </p:grpSpPr>
        <p:sp>
          <p:nvSpPr>
            <p:cNvPr id="9" name="矩形 8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9" idx="1"/>
              <a:endCxn id="9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曲线连接符 11"/>
          <p:cNvCxnSpPr/>
          <p:nvPr/>
        </p:nvCxnSpPr>
        <p:spPr>
          <a:xfrm flipV="1">
            <a:off x="5581979" y="4638976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85598" y="4451515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31311" y="4451515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24318" y="4451515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63342" y="4442185"/>
            <a:ext cx="565265" cy="7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92083" y="4635748"/>
            <a:ext cx="9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61671" y="1241329"/>
            <a:ext cx="565265" cy="756458"/>
            <a:chOff x="1903615" y="2369127"/>
            <a:chExt cx="565265" cy="756458"/>
          </a:xfrm>
        </p:grpSpPr>
        <p:sp>
          <p:nvSpPr>
            <p:cNvPr id="20" name="矩形 19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1"/>
              <a:endCxn id="20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027998" y="1241329"/>
            <a:ext cx="565265" cy="756458"/>
            <a:chOff x="1903615" y="2369127"/>
            <a:chExt cx="565265" cy="756458"/>
          </a:xfrm>
        </p:grpSpPr>
        <p:sp>
          <p:nvSpPr>
            <p:cNvPr id="23" name="矩形 22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1"/>
              <a:endCxn id="23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203656" y="1241329"/>
            <a:ext cx="565265" cy="756458"/>
            <a:chOff x="1903615" y="2369127"/>
            <a:chExt cx="565265" cy="756458"/>
          </a:xfrm>
        </p:grpSpPr>
        <p:sp>
          <p:nvSpPr>
            <p:cNvPr id="26" name="矩形 25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1"/>
              <a:endCxn id="26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曲线连接符 27"/>
          <p:cNvCxnSpPr/>
          <p:nvPr/>
        </p:nvCxnSpPr>
        <p:spPr>
          <a:xfrm flipV="1">
            <a:off x="4426936" y="1438120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flipV="1">
            <a:off x="5602594" y="1438120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06213" y="1250659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151926" y="1250659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344933" y="1250659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683957" y="1241329"/>
            <a:ext cx="565265" cy="7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606010" y="1437993"/>
            <a:ext cx="9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835104" y="587101"/>
            <a:ext cx="889543" cy="661859"/>
            <a:chOff x="3814490" y="1445518"/>
            <a:chExt cx="889543" cy="66185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4123689" y="1774916"/>
              <a:ext cx="1" cy="332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3814490" y="1445518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cxnSp>
        <p:nvCxnSpPr>
          <p:cNvPr id="44" name="曲线连接符 43"/>
          <p:cNvCxnSpPr/>
          <p:nvPr/>
        </p:nvCxnSpPr>
        <p:spPr>
          <a:xfrm rot="10800000">
            <a:off x="3228616" y="4635749"/>
            <a:ext cx="633055" cy="4324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137679" y="4109292"/>
            <a:ext cx="1" cy="332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834019" y="3789139"/>
            <a:ext cx="8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970548" y="907254"/>
            <a:ext cx="1" cy="332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666888" y="587101"/>
            <a:ext cx="8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988301" y="3778362"/>
            <a:ext cx="889543" cy="661859"/>
            <a:chOff x="3814490" y="1445518"/>
            <a:chExt cx="889543" cy="661859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4123689" y="1774916"/>
              <a:ext cx="1" cy="332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3814490" y="1445518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394366" y="50327"/>
            <a:ext cx="889543" cy="756458"/>
            <a:chOff x="4365101" y="2908851"/>
            <a:chExt cx="889543" cy="756458"/>
          </a:xfrm>
        </p:grpSpPr>
        <p:sp>
          <p:nvSpPr>
            <p:cNvPr id="87" name="矩形 86"/>
            <p:cNvSpPr/>
            <p:nvPr/>
          </p:nvSpPr>
          <p:spPr>
            <a:xfrm>
              <a:off x="4423036" y="2908851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365101" y="2915783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temp</a:t>
              </a:r>
              <a:endParaRPr lang="zh-CN" altLang="en-US" dirty="0"/>
            </a:p>
          </p:txBody>
        </p:sp>
      </p:grpSp>
      <p:cxnSp>
        <p:nvCxnSpPr>
          <p:cNvPr id="93" name="曲线连接符 92"/>
          <p:cNvCxnSpPr>
            <a:stCxn id="23" idx="0"/>
            <a:endCxn id="87" idx="3"/>
          </p:cNvCxnSpPr>
          <p:nvPr/>
        </p:nvCxnSpPr>
        <p:spPr>
          <a:xfrm rot="16200000" flipV="1">
            <a:off x="4757713" y="688410"/>
            <a:ext cx="812773" cy="29306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4307" y="3331386"/>
            <a:ext cx="565265" cy="756458"/>
            <a:chOff x="1903615" y="2369127"/>
            <a:chExt cx="565265" cy="756458"/>
          </a:xfrm>
        </p:grpSpPr>
        <p:sp>
          <p:nvSpPr>
            <p:cNvPr id="3" name="矩形 2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3" idx="1"/>
              <a:endCxn id="3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130634" y="3331386"/>
            <a:ext cx="565265" cy="756458"/>
            <a:chOff x="1903615" y="2369127"/>
            <a:chExt cx="565265" cy="756458"/>
          </a:xfrm>
        </p:grpSpPr>
        <p:sp>
          <p:nvSpPr>
            <p:cNvPr id="6" name="矩形 5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1"/>
              <a:endCxn id="6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306292" y="3331386"/>
            <a:ext cx="565265" cy="756458"/>
            <a:chOff x="1903615" y="2369127"/>
            <a:chExt cx="565265" cy="756458"/>
          </a:xfrm>
        </p:grpSpPr>
        <p:sp>
          <p:nvSpPr>
            <p:cNvPr id="9" name="矩形 8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9" idx="1"/>
              <a:endCxn id="9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曲线连接符 10"/>
          <p:cNvCxnSpPr/>
          <p:nvPr/>
        </p:nvCxnSpPr>
        <p:spPr>
          <a:xfrm flipV="1">
            <a:off x="4529572" y="3528177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flipV="1">
            <a:off x="5705230" y="3528177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08849" y="3340716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54562" y="3340716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7569" y="3340716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86593" y="3331386"/>
            <a:ext cx="565265" cy="7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08646" y="3528050"/>
            <a:ext cx="9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37740" y="2677158"/>
            <a:ext cx="889543" cy="661859"/>
            <a:chOff x="3814490" y="1445518"/>
            <a:chExt cx="889543" cy="661859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4123689" y="1774916"/>
              <a:ext cx="1" cy="332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814490" y="1445518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3073184" y="2997311"/>
            <a:ext cx="1" cy="332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69524" y="2677158"/>
            <a:ext cx="8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497002" y="2140384"/>
            <a:ext cx="889543" cy="756458"/>
            <a:chOff x="4365101" y="2908851"/>
            <a:chExt cx="889543" cy="756458"/>
          </a:xfrm>
        </p:grpSpPr>
        <p:sp>
          <p:nvSpPr>
            <p:cNvPr id="24" name="矩形 23"/>
            <p:cNvSpPr/>
            <p:nvPr/>
          </p:nvSpPr>
          <p:spPr>
            <a:xfrm>
              <a:off x="4423036" y="2908851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365101" y="2915783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temp</a:t>
              </a:r>
              <a:endParaRPr lang="zh-CN" altLang="en-US" dirty="0"/>
            </a:p>
          </p:txBody>
        </p:sp>
      </p:grpSp>
      <p:cxnSp>
        <p:nvCxnSpPr>
          <p:cNvPr id="26" name="曲线连接符 25"/>
          <p:cNvCxnSpPr>
            <a:stCxn id="6" idx="0"/>
            <a:endCxn id="24" idx="3"/>
          </p:cNvCxnSpPr>
          <p:nvPr/>
        </p:nvCxnSpPr>
        <p:spPr>
          <a:xfrm rot="16200000" flipV="1">
            <a:off x="4860349" y="2778467"/>
            <a:ext cx="812773" cy="29306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964307" y="5192540"/>
            <a:ext cx="565265" cy="756458"/>
            <a:chOff x="1903615" y="2369127"/>
            <a:chExt cx="565265" cy="756458"/>
          </a:xfrm>
        </p:grpSpPr>
        <p:sp>
          <p:nvSpPr>
            <p:cNvPr id="28" name="矩形 27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130634" y="5192540"/>
            <a:ext cx="565265" cy="756458"/>
            <a:chOff x="1903615" y="2369127"/>
            <a:chExt cx="565265" cy="756458"/>
          </a:xfrm>
        </p:grpSpPr>
        <p:sp>
          <p:nvSpPr>
            <p:cNvPr id="31" name="矩形 30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306292" y="5192540"/>
            <a:ext cx="565265" cy="756458"/>
            <a:chOff x="1903615" y="2369127"/>
            <a:chExt cx="565265" cy="756458"/>
          </a:xfrm>
        </p:grpSpPr>
        <p:sp>
          <p:nvSpPr>
            <p:cNvPr id="34" name="矩形 33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曲线连接符 35"/>
          <p:cNvCxnSpPr/>
          <p:nvPr/>
        </p:nvCxnSpPr>
        <p:spPr>
          <a:xfrm flipV="1">
            <a:off x="5705230" y="5389331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108849" y="5201870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254562" y="5201870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447569" y="5201870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786593" y="5192540"/>
            <a:ext cx="565265" cy="7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715334" y="5386103"/>
            <a:ext cx="9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42" name="曲线连接符 41"/>
          <p:cNvCxnSpPr/>
          <p:nvPr/>
        </p:nvCxnSpPr>
        <p:spPr>
          <a:xfrm rot="10800000">
            <a:off x="3351867" y="5386104"/>
            <a:ext cx="633055" cy="4324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60930" y="4859647"/>
            <a:ext cx="1" cy="332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57270" y="4539494"/>
            <a:ext cx="8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5111552" y="4528717"/>
            <a:ext cx="889543" cy="661859"/>
            <a:chOff x="3814490" y="1445518"/>
            <a:chExt cx="889543" cy="661859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4123689" y="1774916"/>
              <a:ext cx="1" cy="332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814490" y="1445518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014373" y="743279"/>
            <a:ext cx="565265" cy="756458"/>
            <a:chOff x="1903615" y="2369127"/>
            <a:chExt cx="565265" cy="756458"/>
          </a:xfrm>
        </p:grpSpPr>
        <p:sp>
          <p:nvSpPr>
            <p:cNvPr id="49" name="矩形 48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9" idx="1"/>
              <a:endCxn id="49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180700" y="743279"/>
            <a:ext cx="565265" cy="756458"/>
            <a:chOff x="1903615" y="2369127"/>
            <a:chExt cx="565265" cy="756458"/>
          </a:xfrm>
        </p:grpSpPr>
        <p:sp>
          <p:nvSpPr>
            <p:cNvPr id="52" name="矩形 51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52" idx="1"/>
              <a:endCxn id="52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356358" y="743279"/>
            <a:ext cx="565265" cy="756458"/>
            <a:chOff x="1903615" y="2369127"/>
            <a:chExt cx="565265" cy="756458"/>
          </a:xfrm>
        </p:grpSpPr>
        <p:sp>
          <p:nvSpPr>
            <p:cNvPr id="55" name="矩形 54"/>
            <p:cNvSpPr/>
            <p:nvPr/>
          </p:nvSpPr>
          <p:spPr>
            <a:xfrm>
              <a:off x="1903615" y="2369127"/>
              <a:ext cx="565265" cy="7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55" idx="1"/>
              <a:endCxn id="55" idx="3"/>
            </p:cNvCxnSpPr>
            <p:nvPr/>
          </p:nvCxnSpPr>
          <p:spPr>
            <a:xfrm>
              <a:off x="1903615" y="2747356"/>
              <a:ext cx="5652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曲线连接符 56"/>
          <p:cNvCxnSpPr/>
          <p:nvPr/>
        </p:nvCxnSpPr>
        <p:spPr>
          <a:xfrm flipV="1">
            <a:off x="5755296" y="940070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158915" y="752609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304628" y="752609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497635" y="752609"/>
            <a:ext cx="3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836659" y="743279"/>
            <a:ext cx="565265" cy="7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765400" y="936842"/>
            <a:ext cx="9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119458" y="410011"/>
            <a:ext cx="1" cy="332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815798" y="89858"/>
            <a:ext cx="88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3984922" y="76755"/>
            <a:ext cx="889543" cy="661859"/>
            <a:chOff x="3814490" y="1445518"/>
            <a:chExt cx="889543" cy="661859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4123689" y="1774916"/>
              <a:ext cx="1" cy="332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3814490" y="1445518"/>
              <a:ext cx="88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cxnSp>
        <p:nvCxnSpPr>
          <p:cNvPr id="95" name="曲线连接符 94"/>
          <p:cNvCxnSpPr/>
          <p:nvPr/>
        </p:nvCxnSpPr>
        <p:spPr>
          <a:xfrm flipV="1">
            <a:off x="4579638" y="921182"/>
            <a:ext cx="601062" cy="42920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8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98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PatrickYates</dc:creator>
  <cp:lastModifiedBy>PatrickYates</cp:lastModifiedBy>
  <cp:revision>19</cp:revision>
  <dcterms:created xsi:type="dcterms:W3CDTF">2017-02-27T12:00:06Z</dcterms:created>
  <dcterms:modified xsi:type="dcterms:W3CDTF">2017-03-01T06:17:22Z</dcterms:modified>
</cp:coreProperties>
</file>