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14.01.2013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14.01.2013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14.01.2013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14.01.2013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14.01.2013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14.01.2013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14.01.2013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М.Е. Салтыков-Щедрин. Художник И. Крамской. 187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357166"/>
            <a:ext cx="4628206" cy="6143668"/>
          </a:xfrm>
          <a:prstGeom prst="rect">
            <a:avLst/>
          </a:prstGeom>
          <a:noFill/>
          <a:ln w="76200" cmpd="tri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Rectangle 5"/>
          <p:cNvSpPr txBox="1">
            <a:spLocks/>
          </p:cNvSpPr>
          <p:nvPr/>
        </p:nvSpPr>
        <p:spPr>
          <a:xfrm>
            <a:off x="5143504" y="285728"/>
            <a:ext cx="3746499" cy="3000396"/>
          </a:xfrm>
          <a:prstGeom prst="rect">
            <a:avLst/>
          </a:prstGeom>
          <a:ln w="76200" cmpd="tri">
            <a:solidFill>
              <a:schemeClr val="tx1"/>
            </a:solidFill>
          </a:ln>
        </p:spPr>
        <p:txBody>
          <a:bodyPr vert="horz" anchor="b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Book Antiqua" pitchFamily="18" charset="0"/>
                <a:ea typeface="+mj-ea"/>
                <a:cs typeface="+mj-cs"/>
              </a:rPr>
              <a:t>Михаил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Book Antiqua" pitchFamily="18" charset="0"/>
                <a:ea typeface="+mj-ea"/>
                <a:cs typeface="+mj-cs"/>
              </a:rPr>
              <a:t> </a:t>
            </a:r>
            <a:r>
              <a:rPr kumimoji="0" lang="ru-RU" sz="3200" b="1" i="0" u="none" strike="noStrike" kern="1200" cap="none" spc="0" normalizeH="0" noProof="0" dirty="0" err="1" smtClean="0">
                <a:ln>
                  <a:noFill/>
                </a:ln>
                <a:solidFill>
                  <a:srgbClr val="00206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Book Antiqua" pitchFamily="18" charset="0"/>
                <a:ea typeface="+mj-ea"/>
                <a:cs typeface="+mj-cs"/>
              </a:rPr>
              <a:t>Евграфович</a:t>
            </a:r>
            <a:r>
              <a:rPr kumimoji="0" lang="ru-RU" sz="3200" b="1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Book Antiqua" pitchFamily="18" charset="0"/>
                <a:ea typeface="+mj-ea"/>
                <a:cs typeface="+mj-cs"/>
              </a:rPr>
              <a:t> Салтыков-Щедрин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3200" b="1" baseline="0" dirty="0" smtClean="0">
              <a:solidFill>
                <a:srgbClr val="002060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Book Antiqua" pitchFamily="18" charset="0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Book Antiqua" pitchFamily="18" charset="0"/>
                <a:ea typeface="+mj-ea"/>
                <a:cs typeface="+mj-cs"/>
              </a:rPr>
              <a:t>1826 – 1889 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Book Antiqua" pitchFamily="18" charset="0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14942" y="3429000"/>
            <a:ext cx="35719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i="1" dirty="0" smtClean="0"/>
              <a:t>       Был он писатель в большей мере, чем все другие писатели. У всех, кроме писательства, есть еще личная жизнь, и, более или менее, мы о ней знаем. О жизни Щедрина за последние годы мы знаем лишь то, что он писал…</a:t>
            </a:r>
            <a:endParaRPr lang="ru-RU" dirty="0" smtClean="0"/>
          </a:p>
          <a:p>
            <a:pPr algn="r"/>
            <a:r>
              <a:rPr lang="ru-RU" b="1" i="1" dirty="0" smtClean="0"/>
              <a:t>В. Короленко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Picture 5" descr="М.Е. Салтыков-Щедрин. Художник В. Матэ. 188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26389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5286348" y="0"/>
            <a:ext cx="3857652" cy="544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ru-RU" sz="2000" dirty="0">
                <a:latin typeface="Book Antiqua" pitchFamily="18" charset="0"/>
              </a:rPr>
              <a:t>За несколько дней до смерти он написал первые страницы нового произведения "Забытые слова", где хотел напомнить "пестрым людям" 1880-х об утраченных ими словах: </a:t>
            </a:r>
            <a:endParaRPr lang="ru-RU" sz="2000" dirty="0" smtClean="0">
              <a:latin typeface="Book Antiqua" pitchFamily="18" charset="0"/>
            </a:endParaRPr>
          </a:p>
          <a:p>
            <a:r>
              <a:rPr lang="ru-RU" sz="2400" b="1" dirty="0" smtClean="0">
                <a:latin typeface="Book Antiqua" pitchFamily="18" charset="0"/>
              </a:rPr>
              <a:t>"</a:t>
            </a:r>
            <a:r>
              <a:rPr lang="ru-RU" sz="2400" b="1" dirty="0">
                <a:latin typeface="Book Antiqua" pitchFamily="18" charset="0"/>
              </a:rPr>
              <a:t>совесть, отечество, человечество... другие там еще...".</a:t>
            </a:r>
          </a:p>
          <a:p>
            <a:endParaRPr lang="ru-RU" sz="2000" dirty="0" smtClean="0">
              <a:latin typeface="Book Antiqua" pitchFamily="18" charset="0"/>
            </a:endParaRPr>
          </a:p>
          <a:p>
            <a:endParaRPr lang="ru-RU" sz="2000" dirty="0" smtClean="0">
              <a:latin typeface="Book Antiqua" pitchFamily="18" charset="0"/>
            </a:endParaRPr>
          </a:p>
          <a:p>
            <a:r>
              <a:rPr lang="ru-RU" sz="2400" dirty="0" smtClean="0">
                <a:latin typeface="Book Antiqua" pitchFamily="18" charset="0"/>
              </a:rPr>
              <a:t>Умер </a:t>
            </a:r>
            <a:r>
              <a:rPr lang="ru-RU" sz="2400" dirty="0">
                <a:latin typeface="Book Antiqua" pitchFamily="18" charset="0"/>
              </a:rPr>
              <a:t>М. Салтыков-Щедрин </a:t>
            </a:r>
            <a:endParaRPr lang="ru-RU" sz="2400" dirty="0" smtClean="0">
              <a:latin typeface="Book Antiqua" pitchFamily="18" charset="0"/>
            </a:endParaRPr>
          </a:p>
          <a:p>
            <a:r>
              <a:rPr lang="ru-RU" sz="2400" dirty="0" smtClean="0">
                <a:latin typeface="Book Antiqua" pitchFamily="18" charset="0"/>
              </a:rPr>
              <a:t>28 </a:t>
            </a:r>
            <a:r>
              <a:rPr lang="ru-RU" sz="2400" dirty="0">
                <a:latin typeface="Book Antiqua" pitchFamily="18" charset="0"/>
              </a:rPr>
              <a:t>апреля (10 мая н.с.) </a:t>
            </a:r>
            <a:r>
              <a:rPr lang="ru-RU" sz="2400" b="1" dirty="0">
                <a:latin typeface="Book Antiqua" pitchFamily="18" charset="0"/>
              </a:rPr>
              <a:t>1889</a:t>
            </a:r>
            <a:r>
              <a:rPr lang="ru-RU" sz="2400" dirty="0">
                <a:latin typeface="Book Antiqua" pitchFamily="18" charset="0"/>
              </a:rPr>
              <a:t> в </a:t>
            </a:r>
            <a:r>
              <a:rPr lang="ru-RU" sz="2400" dirty="0" smtClean="0">
                <a:latin typeface="Book Antiqua" pitchFamily="18" charset="0"/>
              </a:rPr>
              <a:t>Петербурге</a:t>
            </a:r>
            <a:endParaRPr lang="ru-RU" sz="240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6000768"/>
            <a:ext cx="9144000" cy="857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Picture 4" descr="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965825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0" y="6143644"/>
            <a:ext cx="9144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b="1" dirty="0">
                <a:latin typeface="Book Antiqua" pitchFamily="18" charset="0"/>
              </a:rPr>
              <a:t>Писатель родился в селе Спас-Угол </a:t>
            </a:r>
            <a:r>
              <a:rPr lang="ru-RU" b="1" dirty="0" err="1">
                <a:latin typeface="Book Antiqua" pitchFamily="18" charset="0"/>
              </a:rPr>
              <a:t>Калязинского</a:t>
            </a:r>
            <a:r>
              <a:rPr lang="ru-RU" b="1" dirty="0">
                <a:latin typeface="Book Antiqua" pitchFamily="18" charset="0"/>
              </a:rPr>
              <a:t> уезда Тверской губернии</a:t>
            </a:r>
            <a:r>
              <a:rPr lang="ru-RU" sz="2000" b="1" dirty="0">
                <a:latin typeface="Book Antiqua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4282" y="0"/>
            <a:ext cx="4071934" cy="499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" descr="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43438" y="285728"/>
            <a:ext cx="4500562" cy="48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071802" y="0"/>
            <a:ext cx="3786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latin typeface="Book Antiqua" pitchFamily="18" charset="0"/>
              </a:rPr>
              <a:t>Родители </a:t>
            </a:r>
          </a:p>
          <a:p>
            <a:pPr algn="ctr"/>
            <a:r>
              <a:rPr lang="ru-RU" b="1" dirty="0" smtClean="0">
                <a:latin typeface="Book Antiqua" pitchFamily="18" charset="0"/>
              </a:rPr>
              <a:t>М.Е. Салтыкова-Щедрина</a:t>
            </a:r>
            <a:endParaRPr lang="ru-RU" b="1" dirty="0">
              <a:latin typeface="Book Antiqua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472" y="4929198"/>
            <a:ext cx="800105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Book Antiqua" pitchFamily="18" charset="0"/>
              </a:rPr>
              <a:t>      </a:t>
            </a:r>
            <a:r>
              <a:rPr lang="ru-RU" b="1" dirty="0" smtClean="0">
                <a:latin typeface="Book Antiqua" pitchFamily="18" charset="0"/>
              </a:rPr>
              <a:t>Мать – Ольга Михайловна                       Отец – Евграф Васильевич</a:t>
            </a:r>
          </a:p>
          <a:p>
            <a:pPr algn="just"/>
            <a:r>
              <a:rPr lang="ru-RU" sz="2000" dirty="0" smtClean="0">
                <a:latin typeface="Book Antiqua" pitchFamily="18" charset="0"/>
              </a:rPr>
              <a:t>	Всеми делами в доме заправляла мать, женщина малограмотная, происходившая из купеческой семьи, но умная и  властная. Отец, образованный, но безвольный человек, не мог оказывать на </a:t>
            </a:r>
            <a:r>
              <a:rPr lang="ru-RU" sz="2000" dirty="0" smtClean="0">
                <a:latin typeface="Book Antiqua" pitchFamily="18" charset="0"/>
              </a:rPr>
              <a:t>семью </a:t>
            </a:r>
            <a:r>
              <a:rPr lang="ru-RU" sz="2000" dirty="0" smtClean="0">
                <a:latin typeface="Book Antiqua" pitchFamily="18" charset="0"/>
              </a:rPr>
              <a:t>заметного влияния</a:t>
            </a:r>
            <a:endParaRPr lang="ru-RU" sz="200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</p:spPr>
      </p:pic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0" y="5734050"/>
            <a:ext cx="9144000" cy="1200329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2400" b="1" dirty="0">
                <a:latin typeface="Book Antiqua" pitchFamily="18" charset="0"/>
              </a:rPr>
              <a:t>Получив хорошее домашнее образование, Салтыков в 10 лет был принят пансионером в Московский дворянский институт, где провел два года. 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0" y="5229224"/>
            <a:ext cx="9144000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2400" b="1" dirty="0">
                <a:solidFill>
                  <a:srgbClr val="000000"/>
                </a:solidFill>
              </a:rPr>
              <a:t>Московский дворянский институт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0" y="5572140"/>
            <a:ext cx="9144000" cy="12003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2400" b="1" dirty="0">
                <a:latin typeface="Book Antiqua" pitchFamily="18" charset="0"/>
              </a:rPr>
              <a:t>В </a:t>
            </a:r>
            <a:r>
              <a:rPr lang="ru-RU" sz="2400" b="1" i="1" dirty="0">
                <a:latin typeface="Book Antiqua" pitchFamily="18" charset="0"/>
              </a:rPr>
              <a:t>1838</a:t>
            </a:r>
            <a:r>
              <a:rPr lang="ru-RU" sz="2400" b="1" dirty="0">
                <a:latin typeface="Book Antiqua" pitchFamily="18" charset="0"/>
              </a:rPr>
              <a:t> переведен в Царскосельский лицей. Здесь начал писать стихи, испытав большое влияние статей Белинского и Герцена, произведений Гоголя. 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785918" y="214290"/>
            <a:ext cx="5976938" cy="457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2400" b="1" dirty="0">
                <a:solidFill>
                  <a:srgbClr val="000000"/>
                </a:solidFill>
              </a:rPr>
              <a:t>Царскосельский лицей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4286248" y="571480"/>
            <a:ext cx="3892547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ru-RU" sz="2200" b="1" dirty="0" smtClean="0">
                <a:latin typeface="Book Antiqua" pitchFamily="18" charset="0"/>
              </a:rPr>
              <a:t>	В </a:t>
            </a:r>
            <a:r>
              <a:rPr lang="ru-RU" sz="2200" b="1" i="1" dirty="0" smtClean="0">
                <a:latin typeface="Book Antiqua" pitchFamily="18" charset="0"/>
              </a:rPr>
              <a:t>1845 г.</a:t>
            </a:r>
            <a:r>
              <a:rPr lang="ru-RU" sz="2200" b="1" dirty="0" smtClean="0">
                <a:latin typeface="Book Antiqua" pitchFamily="18" charset="0"/>
              </a:rPr>
              <a:t> </a:t>
            </a:r>
            <a:r>
              <a:rPr lang="ru-RU" sz="2200" b="1" dirty="0">
                <a:latin typeface="Book Antiqua" pitchFamily="18" charset="0"/>
              </a:rPr>
              <a:t>после окончания лицея служил чиновником в </a:t>
            </a:r>
            <a:r>
              <a:rPr lang="ru-RU" sz="2200" b="1" dirty="0" smtClean="0">
                <a:latin typeface="Book Antiqua" pitchFamily="18" charset="0"/>
              </a:rPr>
              <a:t>канцелярии Военного </a:t>
            </a:r>
            <a:r>
              <a:rPr lang="ru-RU" sz="2200" b="1" dirty="0">
                <a:latin typeface="Book Antiqua" pitchFamily="18" charset="0"/>
              </a:rPr>
              <a:t>министерства</a:t>
            </a:r>
            <a:r>
              <a:rPr lang="ru-RU" sz="2200" b="1" dirty="0" smtClean="0">
                <a:latin typeface="Book Antiqua" pitchFamily="18" charset="0"/>
              </a:rPr>
              <a:t>.</a:t>
            </a:r>
          </a:p>
          <a:p>
            <a:pPr algn="just">
              <a:spcBef>
                <a:spcPct val="50000"/>
              </a:spcBef>
            </a:pPr>
            <a:r>
              <a:rPr lang="ru-RU" sz="2200" b="1" dirty="0" smtClean="0">
                <a:latin typeface="Book Antiqua" pitchFamily="18" charset="0"/>
              </a:rPr>
              <a:t> </a:t>
            </a:r>
            <a:r>
              <a:rPr lang="ru-RU" sz="2200" b="1" i="1" dirty="0">
                <a:latin typeface="Book Antiqua" pitchFamily="18" charset="0"/>
              </a:rPr>
              <a:t>"...Везде долг, везде принуждение, везде скука и ложь...,"</a:t>
            </a:r>
            <a:r>
              <a:rPr lang="ru-RU" sz="2200" b="1" dirty="0">
                <a:latin typeface="Book Antiqua" pitchFamily="18" charset="0"/>
              </a:rPr>
              <a:t> </a:t>
            </a:r>
            <a:r>
              <a:rPr lang="ru-RU" sz="2200" b="1" dirty="0" smtClean="0">
                <a:latin typeface="Book Antiqua" pitchFamily="18" charset="0"/>
              </a:rPr>
              <a:t>—</a:t>
            </a:r>
          </a:p>
          <a:p>
            <a:pPr algn="just">
              <a:spcBef>
                <a:spcPct val="50000"/>
              </a:spcBef>
            </a:pPr>
            <a:r>
              <a:rPr lang="ru-RU" sz="2200" b="1" dirty="0" smtClean="0">
                <a:latin typeface="Book Antiqua" pitchFamily="18" charset="0"/>
              </a:rPr>
              <a:t> </a:t>
            </a:r>
            <a:r>
              <a:rPr lang="ru-RU" sz="2200" b="1" dirty="0">
                <a:latin typeface="Book Antiqua" pitchFamily="18" charset="0"/>
              </a:rPr>
              <a:t>такую характеристику дал он бюрократическому Петербургу. </a:t>
            </a:r>
          </a:p>
        </p:txBody>
      </p:sp>
      <p:pic>
        <p:nvPicPr>
          <p:cNvPr id="3" name="Picture 4" descr="8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4078288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14282" y="5072074"/>
            <a:ext cx="87154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Book Antiqua" pitchFamily="18" charset="0"/>
              </a:rPr>
              <a:t>Другая жизнь более привлекала Салтыкова: общение с литераторами, посещение "пятниц" Петрашевского, где собирались философы, ученые, литераторы, военные, объединенные антикрепостническими настроениями, поисками идеалов справедливого общества.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1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490378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0" y="4929198"/>
            <a:ext cx="91440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ru-RU" dirty="0">
                <a:latin typeface="Book Antiqua" pitchFamily="18" charset="0"/>
              </a:rPr>
              <a:t>Первые повести Салтыкова "Противоречия" </a:t>
            </a:r>
            <a:r>
              <a:rPr lang="ru-RU" b="1" dirty="0">
                <a:latin typeface="Book Antiqua" pitchFamily="18" charset="0"/>
              </a:rPr>
              <a:t>(1847),</a:t>
            </a:r>
            <a:r>
              <a:rPr lang="ru-RU" dirty="0">
                <a:latin typeface="Book Antiqua" pitchFamily="18" charset="0"/>
              </a:rPr>
              <a:t> "Запутанное дело" </a:t>
            </a:r>
            <a:r>
              <a:rPr lang="ru-RU" b="1" dirty="0">
                <a:latin typeface="Book Antiqua" pitchFamily="18" charset="0"/>
              </a:rPr>
              <a:t>(1848)</a:t>
            </a:r>
            <a:r>
              <a:rPr lang="ru-RU" dirty="0">
                <a:latin typeface="Book Antiqua" pitchFamily="18" charset="0"/>
              </a:rPr>
              <a:t> своей острой социальной проблематикой обратили на себя внимание властей, напуганных французской революцией 1848. Писатель был выслан в Вятку за "...вредный образ мыслей и пагубное стремление к распространению идей, протрясших уже всю Западную Европу...". В течение восьми лет жил в Вятке, где в </a:t>
            </a:r>
            <a:r>
              <a:rPr lang="ru-RU" b="1" dirty="0">
                <a:latin typeface="Book Antiqua" pitchFamily="18" charset="0"/>
              </a:rPr>
              <a:t>1850 </a:t>
            </a:r>
            <a:r>
              <a:rPr lang="ru-RU" dirty="0">
                <a:latin typeface="Book Antiqua" pitchFamily="18" charset="0"/>
              </a:rPr>
              <a:t>был назначен на должность советника в губернском правлении.. 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643174" y="4572008"/>
            <a:ext cx="4000528" cy="3667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b="1" dirty="0">
                <a:solidFill>
                  <a:srgbClr val="002060"/>
                </a:solidFill>
              </a:rPr>
              <a:t>Дом в Вятке, где жил М.Е.Салтыков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291" name="Picture 4" descr="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00760" y="214290"/>
            <a:ext cx="2951162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4" descr="1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488" y="2500282"/>
            <a:ext cx="3028194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3" name="Text Box 8"/>
          <p:cNvSpPr txBox="1">
            <a:spLocks noChangeArrowheads="1"/>
          </p:cNvSpPr>
          <p:nvPr/>
        </p:nvSpPr>
        <p:spPr bwMode="auto">
          <a:xfrm>
            <a:off x="3428992" y="1142984"/>
            <a:ext cx="221454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b="1" dirty="0" smtClean="0">
                <a:solidFill>
                  <a:srgbClr val="002060"/>
                </a:solidFill>
                <a:latin typeface="Book Antiqua" pitchFamily="18" charset="0"/>
              </a:rPr>
              <a:t>Елизавета </a:t>
            </a:r>
          </a:p>
          <a:p>
            <a:pPr algn="ctr">
              <a:spcBef>
                <a:spcPct val="50000"/>
              </a:spcBef>
            </a:pPr>
            <a:r>
              <a:rPr lang="ru-RU" b="1" dirty="0" smtClean="0">
                <a:solidFill>
                  <a:srgbClr val="002060"/>
                </a:solidFill>
                <a:latin typeface="Book Antiqua" pitchFamily="18" charset="0"/>
              </a:rPr>
              <a:t>Аполлоновна </a:t>
            </a:r>
          </a:p>
          <a:p>
            <a:pPr algn="ctr">
              <a:spcBef>
                <a:spcPct val="50000"/>
              </a:spcBef>
            </a:pPr>
            <a:r>
              <a:rPr lang="ru-RU" b="1" dirty="0" smtClean="0">
                <a:solidFill>
                  <a:srgbClr val="002060"/>
                </a:solidFill>
                <a:latin typeface="Book Antiqua" pitchFamily="18" charset="0"/>
              </a:rPr>
              <a:t>жена</a:t>
            </a:r>
            <a:endParaRPr lang="ru-RU" dirty="0">
              <a:solidFill>
                <a:srgbClr val="002060"/>
              </a:solidFill>
              <a:latin typeface="Book Antiqua" pitchFamily="18" charset="0"/>
            </a:endParaRPr>
          </a:p>
        </p:txBody>
      </p:sp>
      <p:pic>
        <p:nvPicPr>
          <p:cNvPr id="12290" name="Picture 4" descr="1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-285784" y="0"/>
            <a:ext cx="3811679" cy="52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428596" y="5072074"/>
            <a:ext cx="1857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rgbClr val="002060"/>
                </a:solidFill>
                <a:latin typeface="Book Antiqua" pitchFamily="18" charset="0"/>
              </a:rPr>
              <a:t>Дочь Елизавета</a:t>
            </a:r>
            <a:endParaRPr lang="ru-RU" b="1" dirty="0">
              <a:solidFill>
                <a:srgbClr val="002060"/>
              </a:solidFill>
              <a:latin typeface="Book Antiqua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86512" y="4714884"/>
            <a:ext cx="2357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rgbClr val="002060"/>
                </a:solidFill>
                <a:latin typeface="Book Antiqua" pitchFamily="18" charset="0"/>
              </a:rPr>
              <a:t>Сын </a:t>
            </a:r>
          </a:p>
          <a:p>
            <a:pPr algn="ctr"/>
            <a:r>
              <a:rPr lang="ru-RU" b="1" dirty="0" smtClean="0">
                <a:solidFill>
                  <a:srgbClr val="002060"/>
                </a:solidFill>
                <a:latin typeface="Book Antiqua" pitchFamily="18" charset="0"/>
              </a:rPr>
              <a:t>Константин</a:t>
            </a:r>
            <a:endParaRPr lang="ru-RU" b="1" dirty="0">
              <a:solidFill>
                <a:srgbClr val="002060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М.Е. Салтыков-Щедрин. Фото конца 1860-х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85728"/>
            <a:ext cx="4214842" cy="6286544"/>
          </a:xfrm>
          <a:prstGeom prst="rect">
            <a:avLst/>
          </a:prstGeom>
          <a:noFill/>
          <a:ln w="9525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</p:spPr>
      </p:pic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4572000" y="285728"/>
            <a:ext cx="4357718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ru-RU" sz="2200" dirty="0">
                <a:latin typeface="Book Antiqua" pitchFamily="18" charset="0"/>
              </a:rPr>
              <a:t>В </a:t>
            </a:r>
            <a:r>
              <a:rPr lang="ru-RU" sz="2200" b="1" dirty="0">
                <a:latin typeface="Book Antiqua" pitchFamily="18" charset="0"/>
              </a:rPr>
              <a:t>1858 — 1862</a:t>
            </a:r>
            <a:r>
              <a:rPr lang="ru-RU" sz="2200" dirty="0">
                <a:latin typeface="Book Antiqua" pitchFamily="18" charset="0"/>
              </a:rPr>
              <a:t> служил вице-губернатором в Рязани, затем в Твери. </a:t>
            </a:r>
            <a:endParaRPr lang="ru-RU" sz="2200" dirty="0" smtClean="0">
              <a:latin typeface="Book Antiqua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ru-RU" sz="2200" dirty="0" smtClean="0">
                <a:latin typeface="Book Antiqua" pitchFamily="18" charset="0"/>
              </a:rPr>
              <a:t>В </a:t>
            </a:r>
            <a:r>
              <a:rPr lang="ru-RU" sz="2200" b="1" dirty="0">
                <a:latin typeface="Book Antiqua" pitchFamily="18" charset="0"/>
              </a:rPr>
              <a:t>1862</a:t>
            </a:r>
            <a:r>
              <a:rPr lang="ru-RU" sz="2200" dirty="0">
                <a:latin typeface="Book Antiqua" pitchFamily="18" charset="0"/>
              </a:rPr>
              <a:t> писатель вышел в </a:t>
            </a:r>
            <a:r>
              <a:rPr lang="ru-RU" sz="2200" dirty="0" smtClean="0">
                <a:latin typeface="Book Antiqua" pitchFamily="18" charset="0"/>
              </a:rPr>
              <a:t>отставку, </a:t>
            </a:r>
            <a:r>
              <a:rPr lang="ru-RU" sz="2200" dirty="0">
                <a:latin typeface="Book Antiqua" pitchFamily="18" charset="0"/>
              </a:rPr>
              <a:t>переехал в Петербург и по приглашению Некрасова вошел в редакцию журнала "</a:t>
            </a:r>
            <a:r>
              <a:rPr lang="ru-RU" sz="2200" dirty="0" smtClean="0">
                <a:latin typeface="Book Antiqua" pitchFamily="18" charset="0"/>
              </a:rPr>
              <a:t>Современник«.</a:t>
            </a:r>
          </a:p>
          <a:p>
            <a:pPr algn="just">
              <a:spcBef>
                <a:spcPct val="50000"/>
              </a:spcBef>
            </a:pPr>
            <a:r>
              <a:rPr lang="ru-RU" sz="2200" dirty="0" smtClean="0">
                <a:latin typeface="Book Antiqua" pitchFamily="18" charset="0"/>
              </a:rPr>
              <a:t>	Салтыков </a:t>
            </a:r>
            <a:r>
              <a:rPr lang="ru-RU" sz="2200" dirty="0">
                <a:latin typeface="Book Antiqua" pitchFamily="18" charset="0"/>
              </a:rPr>
              <a:t>взял на себя огромную писательскую и редакторскую работу.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342</Words>
  <PresentationFormat>Экран (4:3)</PresentationFormat>
  <Paragraphs>36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Person</cp:lastModifiedBy>
  <cp:revision>5</cp:revision>
  <dcterms:modified xsi:type="dcterms:W3CDTF">2013-01-14T19:28:15Z</dcterms:modified>
</cp:coreProperties>
</file>