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65" r:id="rId5"/>
    <p:sldId id="261" r:id="rId6"/>
    <p:sldId id="259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9667C-FC2B-4F2E-A7B9-724EDDBAA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736" y="1296139"/>
            <a:ext cx="8131946" cy="3586579"/>
          </a:xfrm>
        </p:spPr>
        <p:txBody>
          <a:bodyPr/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Mavzu:Dasturiy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ta’minotda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loyihaning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yakunlanishi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66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D64AEE3-82C7-440A-BB79-CF923445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51" y="168676"/>
            <a:ext cx="8596312" cy="587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Loyihani</a:t>
            </a:r>
            <a:r>
              <a:rPr lang="en-US" sz="3200" dirty="0"/>
              <a:t> </a:t>
            </a:r>
            <a:r>
              <a:rPr lang="en-US" sz="3200" dirty="0" err="1"/>
              <a:t>yopish</a:t>
            </a:r>
            <a:r>
              <a:rPr lang="en-US" sz="3200" dirty="0"/>
              <a:t> – </a:t>
            </a:r>
            <a:r>
              <a:rPr lang="en-US" sz="3200" dirty="0" err="1"/>
              <a:t>Rasmiy</a:t>
            </a:r>
            <a:r>
              <a:rPr lang="en-US" sz="3200" dirty="0"/>
              <a:t> </a:t>
            </a:r>
            <a:r>
              <a:rPr lang="en-US" sz="3200" dirty="0" err="1"/>
              <a:t>natijalarni</a:t>
            </a:r>
            <a:r>
              <a:rPr lang="en-US" sz="3200" dirty="0"/>
              <a:t>     </a:t>
            </a:r>
            <a:r>
              <a:rPr lang="en-US" sz="3200" dirty="0" err="1"/>
              <a:t>tasdiqlash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taqdim</a:t>
            </a:r>
            <a:r>
              <a:rPr lang="en-US" sz="3200" dirty="0"/>
              <a:t> </a:t>
            </a:r>
            <a:r>
              <a:rPr lang="en-US" sz="3200" dirty="0" err="1"/>
              <a:t>etish</a:t>
            </a:r>
            <a:r>
              <a:rPr lang="en-US" sz="3200" dirty="0"/>
              <a:t> </a:t>
            </a:r>
            <a:r>
              <a:rPr lang="en-US" sz="3200" dirty="0" err="1"/>
              <a:t>loyiha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o'rganish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Loyihani</a:t>
            </a:r>
            <a:r>
              <a:rPr lang="en-US" sz="3200" dirty="0"/>
              <a:t> </a:t>
            </a:r>
            <a:r>
              <a:rPr lang="en-US" sz="3200" dirty="0" err="1"/>
              <a:t>yopayotganda</a:t>
            </a:r>
            <a:r>
              <a:rPr lang="en-US" sz="3200" dirty="0"/>
              <a:t> </a:t>
            </a:r>
            <a:r>
              <a:rPr lang="en-US" sz="3200" dirty="0" err="1"/>
              <a:t>loyiha</a:t>
            </a:r>
            <a:r>
              <a:rPr lang="en-US" sz="3200" dirty="0"/>
              <a:t> </a:t>
            </a:r>
            <a:r>
              <a:rPr lang="en-US" sz="3200" dirty="0" err="1"/>
              <a:t>menejeri</a:t>
            </a:r>
            <a:r>
              <a:rPr lang="en-US" sz="3200" dirty="0"/>
              <a:t> </a:t>
            </a:r>
            <a:r>
              <a:rPr lang="en-US" sz="3200" dirty="0" err="1"/>
              <a:t>ko'rib</a:t>
            </a:r>
            <a:r>
              <a:rPr lang="en-US" sz="3200" dirty="0"/>
              <a:t> </a:t>
            </a:r>
            <a:r>
              <a:rPr lang="en-US" sz="3200" dirty="0" err="1"/>
              <a:t>chiqadi</a:t>
            </a:r>
            <a:r>
              <a:rPr lang="en-US" sz="3200" dirty="0"/>
              <a:t> </a:t>
            </a:r>
            <a:r>
              <a:rPr lang="en-US" sz="3200" dirty="0" err="1"/>
              <a:t>davomida</a:t>
            </a:r>
            <a:r>
              <a:rPr lang="en-US" sz="3200" dirty="0"/>
              <a:t> </a:t>
            </a:r>
            <a:r>
              <a:rPr lang="en-US" sz="3200" dirty="0" err="1"/>
              <a:t>olingan</a:t>
            </a:r>
            <a:r>
              <a:rPr lang="en-US" sz="3200" dirty="0"/>
              <a:t> </a:t>
            </a:r>
            <a:r>
              <a:rPr lang="en-US" sz="3200" dirty="0" err="1"/>
              <a:t>barcha</a:t>
            </a:r>
            <a:r>
              <a:rPr lang="en-US" sz="3200" dirty="0"/>
              <a:t> </a:t>
            </a:r>
            <a:r>
              <a:rPr lang="en-US" sz="3200" dirty="0" err="1"/>
              <a:t>oldingima'lumotlar</a:t>
            </a:r>
            <a:r>
              <a:rPr lang="en-US" sz="3200" dirty="0"/>
              <a:t> </a:t>
            </a:r>
            <a:r>
              <a:rPr lang="en-US" sz="3200" dirty="0" err="1"/>
              <a:t>oldingi</a:t>
            </a:r>
            <a:r>
              <a:rPr lang="en-US" sz="3200" dirty="0"/>
              <a:t> </a:t>
            </a:r>
            <a:r>
              <a:rPr lang="en-US" sz="3200" dirty="0" err="1"/>
              <a:t>bosqichlarni</a:t>
            </a:r>
            <a:r>
              <a:rPr lang="en-US" sz="3200" dirty="0"/>
              <a:t> </a:t>
            </a:r>
            <a:r>
              <a:rPr lang="en-US" sz="3200" dirty="0" err="1"/>
              <a:t>yopish</a:t>
            </a:r>
            <a:r>
              <a:rPr lang="en-US" sz="3200" dirty="0"/>
              <a:t> </a:t>
            </a:r>
            <a:r>
              <a:rPr lang="en-US" sz="3200" dirty="0" err="1"/>
              <a:t>ruxsat</a:t>
            </a:r>
            <a:r>
              <a:rPr lang="en-US" sz="3200" dirty="0"/>
              <a:t> </a:t>
            </a:r>
            <a:r>
              <a:rPr lang="en-US" sz="3200" dirty="0" err="1"/>
              <a:t>berish</a:t>
            </a:r>
            <a:r>
              <a:rPr lang="en-US" sz="3200" dirty="0"/>
              <a:t> </a:t>
            </a:r>
            <a:r>
              <a:rPr lang="en-US" sz="3200" dirty="0" err="1"/>
              <a:t>barcha</a:t>
            </a:r>
            <a:r>
              <a:rPr lang="en-US" sz="3200" dirty="0"/>
              <a:t> </a:t>
            </a:r>
            <a:r>
              <a:rPr lang="en-US" sz="3200" dirty="0" err="1"/>
              <a:t>loyiha</a:t>
            </a:r>
            <a:r>
              <a:rPr lang="en-US" sz="3200" dirty="0"/>
              <a:t> </a:t>
            </a:r>
            <a:r>
              <a:rPr lang="en-US" sz="3200" dirty="0" err="1"/>
              <a:t>ishlashini</a:t>
            </a:r>
            <a:r>
              <a:rPr lang="en-US" sz="3200" dirty="0"/>
              <a:t> </a:t>
            </a:r>
            <a:r>
              <a:rPr lang="en-US" sz="3200" dirty="0" err="1"/>
              <a:t>ta'minlash</a:t>
            </a:r>
            <a:r>
              <a:rPr lang="en-US" sz="3200" dirty="0"/>
              <a:t> </a:t>
            </a:r>
            <a:r>
              <a:rPr lang="en-US" sz="3200" dirty="0" err="1"/>
              <a:t>yakunlandi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loyiha</a:t>
            </a:r>
            <a:r>
              <a:rPr lang="en-US" sz="3200" dirty="0"/>
              <a:t> </a:t>
            </a:r>
            <a:r>
              <a:rPr lang="en-US" sz="3200" dirty="0" err="1"/>
              <a:t>o'z</a:t>
            </a:r>
            <a:r>
              <a:rPr lang="en-US" sz="3200" dirty="0"/>
              <a:t> </a:t>
            </a:r>
            <a:r>
              <a:rPr lang="en-US" sz="3200" dirty="0" err="1"/>
              <a:t>maqsadlariga</a:t>
            </a:r>
            <a:r>
              <a:rPr lang="en-US" sz="3200" dirty="0"/>
              <a:t> </a:t>
            </a:r>
            <a:r>
              <a:rPr lang="en-US" sz="3200" dirty="0" err="1"/>
              <a:t>erishish</a:t>
            </a:r>
            <a:r>
              <a:rPr lang="en-US" sz="3200" dirty="0"/>
              <a:t>. </a:t>
            </a:r>
          </a:p>
          <a:p>
            <a:pPr marL="514350" indent="-514350">
              <a:buAutoNum type="arabicParenR"/>
            </a:pPr>
            <a:endParaRPr lang="en-US" sz="3200" dirty="0"/>
          </a:p>
          <a:p>
            <a:pPr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4A44D3-C779-40B5-B252-6A1A8993875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25622" y="4057094"/>
            <a:ext cx="8448379" cy="9445841"/>
          </a:xfrm>
        </p:spPr>
        <p:txBody>
          <a:bodyPr/>
          <a:lstStyle/>
          <a:p>
            <a:endParaRPr lang="en-US" sz="1800" dirty="0"/>
          </a:p>
          <a:p>
            <a:endParaRPr lang="ru-RU" sz="14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EC5680D-E2C9-47B4-908A-13DA1AE38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546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Loyihani</a:t>
            </a:r>
            <a:r>
              <a:rPr lang="en-US" sz="3200" dirty="0"/>
              <a:t> </a:t>
            </a:r>
            <a:r>
              <a:rPr lang="en-US" sz="3200" dirty="0" err="1"/>
              <a:t>yopish</a:t>
            </a:r>
            <a:r>
              <a:rPr lang="en-US" sz="3200" dirty="0"/>
              <a:t> </a:t>
            </a:r>
            <a:r>
              <a:rPr lang="en-US" sz="3200" dirty="0" err="1"/>
              <a:t>jarayoni</a:t>
            </a:r>
            <a:r>
              <a:rPr lang="en-US" sz="3200" dirty="0"/>
              <a:t> </a:t>
            </a:r>
            <a:r>
              <a:rPr lang="en-US" sz="3200" dirty="0" err="1"/>
              <a:t>guruhi</a:t>
            </a:r>
            <a:r>
              <a:rPr lang="en-US" sz="3200" dirty="0"/>
              <a:t> – </a:t>
            </a:r>
            <a:r>
              <a:rPr lang="en-US" sz="3200" dirty="0" err="1"/>
              <a:t>iborat</a:t>
            </a:r>
            <a:r>
              <a:rPr lang="en-US" sz="3200" dirty="0"/>
              <a:t> </a:t>
            </a:r>
            <a:r>
              <a:rPr lang="en-US" sz="3200" dirty="0" err="1"/>
              <a:t>barcha</a:t>
            </a:r>
            <a:r>
              <a:rPr lang="en-US" sz="3200" dirty="0"/>
              <a:t> </a:t>
            </a:r>
            <a:r>
              <a:rPr lang="en-US" sz="3200" dirty="0" err="1"/>
              <a:t>operatsiyalarni</a:t>
            </a:r>
            <a:r>
              <a:rPr lang="en-US" sz="3200" dirty="0"/>
              <a:t> </a:t>
            </a:r>
            <a:r>
              <a:rPr lang="en-US" sz="3200" dirty="0" err="1"/>
              <a:t>bajarish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bajariladigan</a:t>
            </a:r>
            <a:r>
              <a:rPr lang="en-US" sz="3200" dirty="0"/>
              <a:t> </a:t>
            </a:r>
            <a:r>
              <a:rPr lang="en-US" sz="3200" dirty="0" err="1"/>
              <a:t>jarayonlar</a:t>
            </a:r>
            <a:r>
              <a:rPr lang="en-US" sz="3200" dirty="0"/>
              <a:t> </a:t>
            </a:r>
            <a:r>
              <a:rPr lang="en-US" sz="3200" dirty="0" err="1"/>
              <a:t>loyihani</a:t>
            </a:r>
            <a:r>
              <a:rPr lang="en-US" sz="3200" dirty="0"/>
              <a:t> </a:t>
            </a:r>
            <a:r>
              <a:rPr lang="en-US" sz="3200" dirty="0" err="1"/>
              <a:t>boshqarish</a:t>
            </a:r>
            <a:r>
              <a:rPr lang="en-US" sz="3200" dirty="0"/>
              <a:t> </a:t>
            </a:r>
            <a:r>
              <a:rPr lang="en-US" sz="3200" dirty="0" err="1"/>
              <a:t>jarayonining</a:t>
            </a:r>
            <a:r>
              <a:rPr lang="en-US" sz="3200" dirty="0"/>
              <a:t> </a:t>
            </a:r>
            <a:r>
              <a:rPr lang="en-US" sz="3200" dirty="0" err="1"/>
              <a:t>barcha</a:t>
            </a:r>
            <a:r>
              <a:rPr lang="en-US" sz="3200" dirty="0"/>
              <a:t> </a:t>
            </a:r>
            <a:r>
              <a:rPr lang="en-US" sz="3200" dirty="0" err="1"/>
              <a:t>guruhlarida</a:t>
            </a:r>
            <a:r>
              <a:rPr lang="en-US" sz="3200" dirty="0"/>
              <a:t> </a:t>
            </a:r>
            <a:r>
              <a:rPr lang="en-US" sz="3200" dirty="0" err="1"/>
              <a:t>loyihani</a:t>
            </a:r>
            <a:r>
              <a:rPr lang="en-US" sz="3200" dirty="0"/>
              <a:t>, </a:t>
            </a:r>
            <a:r>
              <a:rPr lang="en-US" sz="3200" dirty="0" err="1"/>
              <a:t>bosqichni</a:t>
            </a:r>
            <a:r>
              <a:rPr lang="en-US" sz="3200" dirty="0"/>
              <a:t> </a:t>
            </a:r>
            <a:r>
              <a:rPr lang="en-US" sz="3200" dirty="0" err="1"/>
              <a:t>yoki</a:t>
            </a:r>
            <a:r>
              <a:rPr lang="en-US" sz="3200" dirty="0"/>
              <a:t> </a:t>
            </a:r>
            <a:r>
              <a:rPr lang="en-US" sz="3200" dirty="0" err="1"/>
              <a:t>rasmiy</a:t>
            </a:r>
            <a:r>
              <a:rPr lang="en-US" sz="3200" dirty="0"/>
              <a:t> </a:t>
            </a:r>
            <a:r>
              <a:rPr lang="en-US" sz="3200" dirty="0" err="1"/>
              <a:t>ravishda</a:t>
            </a:r>
            <a:r>
              <a:rPr lang="en-US" sz="3200" dirty="0"/>
              <a:t> </a:t>
            </a:r>
            <a:r>
              <a:rPr lang="en-US" sz="3200" dirty="0" err="1"/>
              <a:t>yakunlanishi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shartnoma</a:t>
            </a:r>
            <a:r>
              <a:rPr lang="en-US" sz="3200" dirty="0"/>
              <a:t> </a:t>
            </a:r>
            <a:r>
              <a:rPr lang="en-US" sz="3200" dirty="0" err="1"/>
              <a:t>majburiyatlari</a:t>
            </a:r>
            <a:endParaRPr lang="en-US" sz="3200" dirty="0"/>
          </a:p>
          <a:p>
            <a:r>
              <a:rPr lang="en-US" sz="3200" dirty="0" err="1"/>
              <a:t>Imtihon</a:t>
            </a:r>
            <a:endParaRPr lang="en-US" sz="3200" dirty="0"/>
          </a:p>
          <a:p>
            <a:r>
              <a:rPr lang="en-US" sz="3200" dirty="0" err="1"/>
              <a:t>Moliyaviy</a:t>
            </a:r>
            <a:r>
              <a:rPr lang="en-US" sz="3200" dirty="0"/>
              <a:t> </a:t>
            </a:r>
            <a:r>
              <a:rPr lang="en-US" sz="3200" dirty="0" err="1"/>
              <a:t>hisobot</a:t>
            </a:r>
            <a:r>
              <a:rPr lang="en-US" sz="3200" dirty="0"/>
              <a:t> </a:t>
            </a:r>
            <a:r>
              <a:rPr lang="en-US" sz="3200" dirty="0" err="1"/>
              <a:t>berish</a:t>
            </a:r>
            <a:endParaRPr lang="en-US" sz="3200" dirty="0"/>
          </a:p>
          <a:p>
            <a:r>
              <a:rPr lang="en-US" sz="3200" dirty="0" err="1"/>
              <a:t>o'z</a:t>
            </a:r>
            <a:r>
              <a:rPr lang="en-US" sz="3200" dirty="0"/>
              <a:t> </a:t>
            </a:r>
            <a:r>
              <a:rPr lang="en-US" sz="3200" dirty="0" err="1"/>
              <a:t>ichiga</a:t>
            </a:r>
            <a:r>
              <a:rPr lang="en-US" sz="3200" dirty="0"/>
              <a:t> </a:t>
            </a:r>
            <a:r>
              <a:rPr lang="en-US" sz="3200" dirty="0" err="1"/>
              <a:t>oladi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540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5C43E1-A282-43FC-AFCA-BD38AC2D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" y="221942"/>
            <a:ext cx="11943426" cy="6636058"/>
          </a:xfrm>
        </p:spPr>
        <p:txBody>
          <a:bodyPr>
            <a:noAutofit/>
          </a:bodyPr>
          <a:lstStyle/>
          <a:p>
            <a:r>
              <a:rPr lang="en-US" sz="2400" dirty="0" err="1"/>
              <a:t>Texnik</a:t>
            </a:r>
            <a:r>
              <a:rPr lang="en-US" sz="2400" dirty="0"/>
              <a:t> </a:t>
            </a:r>
            <a:r>
              <a:rPr lang="en-US" sz="2400" dirty="0" err="1"/>
              <a:t>topshiriqning</a:t>
            </a:r>
            <a:r>
              <a:rPr lang="en-US" sz="2400" dirty="0"/>
              <a:t> </a:t>
            </a:r>
            <a:r>
              <a:rPr lang="en-US" sz="2400" dirty="0" err="1"/>
              <a:t>mavjudligi</a:t>
            </a:r>
            <a:r>
              <a:rPr lang="en-US" sz="2400" dirty="0"/>
              <a:t>, AIM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yuqoridagi</a:t>
            </a:r>
            <a:r>
              <a:rPr lang="en-US" sz="2400" dirty="0"/>
              <a:t> </a:t>
            </a:r>
            <a:r>
              <a:rPr lang="en-US" sz="2400" dirty="0" err="1"/>
              <a:t>misolda</a:t>
            </a:r>
            <a:r>
              <a:rPr lang="en-US" sz="2400" dirty="0"/>
              <a:t> </a:t>
            </a:r>
            <a:r>
              <a:rPr lang="en-US" sz="2400" dirty="0" err="1"/>
              <a:t>bo'lgani</a:t>
            </a:r>
            <a:r>
              <a:rPr lang="en-US" sz="2400" dirty="0"/>
              <a:t> </a:t>
            </a:r>
            <a:r>
              <a:rPr lang="en-US" sz="2400" dirty="0" err="1"/>
              <a:t>kab</a:t>
            </a:r>
            <a:r>
              <a:rPr lang="en-US" sz="2400" dirty="0"/>
              <a:t> </a:t>
            </a:r>
            <a:r>
              <a:rPr lang="en-US" sz="2400" dirty="0" err="1"/>
              <a:t>zarur,ishning</a:t>
            </a:r>
            <a:r>
              <a:rPr lang="en-US" sz="2400" dirty="0"/>
              <a:t> </a:t>
            </a:r>
            <a:r>
              <a:rPr lang="en-US" sz="2400" dirty="0" err="1"/>
              <a:t>to'liq</a:t>
            </a:r>
            <a:r>
              <a:rPr lang="en-US" sz="2400" dirty="0"/>
              <a:t> </a:t>
            </a:r>
            <a:r>
              <a:rPr lang="en-US" sz="2400" dirty="0" err="1"/>
              <a:t>yopilishi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etarli</a:t>
            </a:r>
            <a:r>
              <a:rPr lang="en-US" sz="2400" dirty="0"/>
              <a:t> </a:t>
            </a:r>
            <a:r>
              <a:rPr lang="en-US" sz="2400" dirty="0" err="1"/>
              <a:t>asosdir</a:t>
            </a:r>
            <a:r>
              <a:rPr lang="en-US" sz="2400" dirty="0"/>
              <a:t>. Agar </a:t>
            </a:r>
            <a:r>
              <a:rPr lang="en-US" sz="2400" dirty="0" err="1"/>
              <a:t>loyiha</a:t>
            </a:r>
            <a:r>
              <a:rPr lang="en-US" sz="2400" dirty="0"/>
              <a:t> </a:t>
            </a:r>
            <a:r>
              <a:rPr lang="en-US" sz="2400" dirty="0" err="1"/>
              <a:t>menjeri</a:t>
            </a:r>
            <a:r>
              <a:rPr lang="en-US" sz="2400" dirty="0"/>
              <a:t>  </a:t>
            </a:r>
            <a:r>
              <a:rPr lang="en-US" sz="2400" dirty="0" err="1"/>
              <a:t>GOSTlarga</a:t>
            </a:r>
            <a:r>
              <a:rPr lang="en-US" sz="2400" dirty="0"/>
              <a:t> </a:t>
            </a:r>
            <a:r>
              <a:rPr lang="en-US" sz="2400" dirty="0" err="1"/>
              <a:t>rioya</a:t>
            </a:r>
            <a:r>
              <a:rPr lang="en-US" sz="2400" dirty="0"/>
              <a:t> </a:t>
            </a:r>
            <a:r>
              <a:rPr lang="en-US" sz="2400" dirty="0" err="1"/>
              <a:t>qilsa</a:t>
            </a:r>
            <a:r>
              <a:rPr lang="en-US" sz="2400" dirty="0"/>
              <a:t>, </a:t>
            </a:r>
            <a:r>
              <a:rPr lang="en-US" sz="2400" dirty="0" err="1"/>
              <a:t>texnik</a:t>
            </a:r>
            <a:r>
              <a:rPr lang="en-US" sz="2400" dirty="0"/>
              <a:t> </a:t>
            </a:r>
            <a:r>
              <a:rPr lang="en-US" sz="2400" dirty="0" err="1"/>
              <a:t>topshiriqlar</a:t>
            </a:r>
            <a:r>
              <a:rPr lang="en-US" sz="2400" dirty="0"/>
              <a:t> </a:t>
            </a:r>
            <a:r>
              <a:rPr lang="en-US" sz="2400" dirty="0" err="1"/>
              <a:t>asosida</a:t>
            </a:r>
            <a:r>
              <a:rPr lang="en-US" sz="2400" dirty="0"/>
              <a:t> </a:t>
            </a:r>
            <a:r>
              <a:rPr lang="en-US" sz="2400" dirty="0" err="1"/>
              <a:t>qabul</a:t>
            </a:r>
            <a:r>
              <a:rPr lang="en-US" sz="2400" dirty="0"/>
              <a:t> </a:t>
            </a:r>
            <a:r>
              <a:rPr lang="en-US" sz="2400" dirty="0" err="1"/>
              <a:t>sinovlari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buyurtmachi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"</a:t>
            </a:r>
            <a:r>
              <a:rPr lang="en-US" sz="2400" dirty="0" err="1"/>
              <a:t>Sinov</a:t>
            </a:r>
            <a:r>
              <a:rPr lang="en-US" sz="2400" dirty="0"/>
              <a:t> dasturi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metodologiyasi</a:t>
            </a:r>
            <a:r>
              <a:rPr lang="en-US" sz="2400" dirty="0"/>
              <a:t>" </a:t>
            </a:r>
            <a:r>
              <a:rPr lang="en-US" sz="2400" dirty="0" err="1"/>
              <a:t>qo'shimcha</a:t>
            </a:r>
            <a:r>
              <a:rPr lang="en-US" sz="2400" dirty="0"/>
              <a:t> </a:t>
            </a:r>
            <a:r>
              <a:rPr lang="en-US" sz="2400" dirty="0" err="1"/>
              <a:t>hujjati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chiqilishi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kelishilishi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. </a:t>
            </a:r>
            <a:r>
              <a:rPr lang="en-US" sz="2400" dirty="0" err="1"/>
              <a:t>Unda</a:t>
            </a:r>
            <a:r>
              <a:rPr lang="en-US" sz="2400" dirty="0"/>
              <a:t> </a:t>
            </a:r>
            <a:r>
              <a:rPr lang="en-US" sz="2400" dirty="0" err="1"/>
              <a:t>texnik</a:t>
            </a:r>
            <a:r>
              <a:rPr lang="en-US" sz="2400" dirty="0"/>
              <a:t> </a:t>
            </a:r>
            <a:r>
              <a:rPr lang="en-US" sz="2400" dirty="0" err="1"/>
              <a:t>topshiriq</a:t>
            </a:r>
            <a:r>
              <a:rPr lang="en-US" sz="2400" dirty="0"/>
              <a:t> </a:t>
            </a:r>
            <a:r>
              <a:rPr lang="en-US" sz="2400" dirty="0" err="1"/>
              <a:t>talablarining</a:t>
            </a:r>
            <a:r>
              <a:rPr lang="en-US" sz="2400" dirty="0"/>
              <a:t> </a:t>
            </a:r>
            <a:r>
              <a:rPr lang="en-US" sz="2400" dirty="0" err="1"/>
              <a:t>bajarilishini</a:t>
            </a:r>
            <a:r>
              <a:rPr lang="en-US" sz="2400" dirty="0"/>
              <a:t> baholash </a:t>
            </a:r>
            <a:r>
              <a:rPr lang="en-US" sz="2400" dirty="0" err="1"/>
              <a:t>tamoyillari</a:t>
            </a:r>
            <a:r>
              <a:rPr lang="en-US" sz="2400" dirty="0"/>
              <a:t> </a:t>
            </a:r>
            <a:r>
              <a:rPr lang="en-US" sz="2400" dirty="0" err="1"/>
              <a:t>bayon</a:t>
            </a:r>
            <a:r>
              <a:rPr lang="en-US" sz="2400" dirty="0"/>
              <a:t> </a:t>
            </a:r>
            <a:r>
              <a:rPr lang="en-US" sz="2400" dirty="0" err="1"/>
              <a:t>etilishi</a:t>
            </a:r>
            <a:r>
              <a:rPr lang="en-US" sz="2400" dirty="0"/>
              <a:t> </a:t>
            </a:r>
            <a:r>
              <a:rPr lang="en-US" sz="2400" dirty="0" err="1"/>
              <a:t>kerak.Huquqiy</a:t>
            </a:r>
            <a:r>
              <a:rPr lang="en-US" sz="2400" dirty="0"/>
              <a:t> </a:t>
            </a:r>
            <a:r>
              <a:rPr lang="en-US" sz="2400" dirty="0" err="1"/>
              <a:t>munosabatlarni</a:t>
            </a:r>
            <a:r>
              <a:rPr lang="en-US" sz="2400" dirty="0"/>
              <a:t> </a:t>
            </a:r>
            <a:r>
              <a:rPr lang="en-US" sz="2400" dirty="0" err="1"/>
              <a:t>rasmiylashtirish</a:t>
            </a:r>
            <a:r>
              <a:rPr lang="en-US" sz="2400" dirty="0"/>
              <a:t> </a:t>
            </a:r>
            <a:r>
              <a:rPr lang="en-US" sz="2400" dirty="0" err="1"/>
              <a:t>bosqichida</a:t>
            </a:r>
            <a:r>
              <a:rPr lang="en-US" sz="2400" dirty="0"/>
              <a:t> </a:t>
            </a:r>
            <a:r>
              <a:rPr lang="en-US" sz="2400" dirty="0" err="1"/>
              <a:t>buyurtmachi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loyiha</a:t>
            </a:r>
            <a:r>
              <a:rPr lang="en-US" sz="2400" dirty="0"/>
              <a:t> </a:t>
            </a:r>
            <a:r>
              <a:rPr lang="en-US" sz="2400" dirty="0" err="1"/>
              <a:t>menjeri</a:t>
            </a:r>
            <a:r>
              <a:rPr lang="en-US" sz="2400" dirty="0"/>
              <a:t>  </a:t>
            </a:r>
            <a:r>
              <a:rPr lang="en-US" sz="2400" dirty="0" err="1"/>
              <a:t>vaziyatni</a:t>
            </a:r>
            <a:r>
              <a:rPr lang="en-US" sz="2400" dirty="0"/>
              <a:t> </a:t>
            </a:r>
            <a:r>
              <a:rPr lang="en-US" sz="2400" dirty="0" err="1"/>
              <a:t>rivojlantirishning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yo'llarini</a:t>
            </a:r>
            <a:r>
              <a:rPr lang="en-US" sz="2400" dirty="0"/>
              <a:t>,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jumladan</a:t>
            </a:r>
            <a:r>
              <a:rPr lang="en-US" sz="2400" dirty="0"/>
              <a:t> </a:t>
            </a:r>
            <a:r>
              <a:rPr lang="en-US" sz="2400" dirty="0" err="1"/>
              <a:t>loyiha</a:t>
            </a:r>
            <a:r>
              <a:rPr lang="en-US" sz="2400" dirty="0"/>
              <a:t> </a:t>
            </a:r>
            <a:r>
              <a:rPr lang="en-US" sz="2400" dirty="0" err="1"/>
              <a:t>rasmiy</a:t>
            </a:r>
            <a:r>
              <a:rPr lang="en-US" sz="2400" dirty="0"/>
              <a:t> </a:t>
            </a:r>
            <a:r>
              <a:rPr lang="en-US" sz="2400" dirty="0" err="1"/>
              <a:t>yopilgandan</a:t>
            </a:r>
            <a:r>
              <a:rPr lang="en-US" sz="2400" dirty="0"/>
              <a:t> </a:t>
            </a:r>
            <a:r>
              <a:rPr lang="en-US" sz="2400" dirty="0" err="1"/>
              <a:t>keyin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agar </a:t>
            </a:r>
            <a:r>
              <a:rPr lang="en-US" sz="2400" dirty="0" err="1"/>
              <a:t>kerak</a:t>
            </a:r>
            <a:r>
              <a:rPr lang="en-US" sz="2400" dirty="0"/>
              <a:t> </a:t>
            </a:r>
            <a:r>
              <a:rPr lang="en-US" sz="2400" dirty="0" err="1"/>
              <a:t>bo'lsa</a:t>
            </a:r>
            <a:r>
              <a:rPr lang="en-US" sz="2400" dirty="0"/>
              <a:t>, </a:t>
            </a:r>
            <a:r>
              <a:rPr lang="en-US" sz="2400" dirty="0" err="1"/>
              <a:t>keyingi</a:t>
            </a:r>
            <a:r>
              <a:rPr lang="en-US" sz="2400" dirty="0"/>
              <a:t> </a:t>
            </a:r>
            <a:r>
              <a:rPr lang="en-US" sz="2400" dirty="0" err="1"/>
              <a:t>rivojlanishni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chiqishlari</a:t>
            </a:r>
            <a:r>
              <a:rPr lang="en-US" sz="2400" dirty="0"/>
              <a:t> </a:t>
            </a:r>
            <a:r>
              <a:rPr lang="en-US" sz="2400" dirty="0" err="1"/>
              <a:t>kerak.Shu</a:t>
            </a:r>
            <a:r>
              <a:rPr lang="en-US" sz="2400" dirty="0"/>
              <a:t> </a:t>
            </a:r>
            <a:r>
              <a:rPr lang="en-US" sz="2400" dirty="0" err="1"/>
              <a:t>sababli</a:t>
            </a:r>
            <a:r>
              <a:rPr lang="en-US" sz="2400" dirty="0"/>
              <a:t>, </a:t>
            </a:r>
            <a:r>
              <a:rPr lang="en-US" sz="2400" dirty="0" err="1"/>
              <a:t>ishning</a:t>
            </a:r>
            <a:r>
              <a:rPr lang="en-US" sz="2400" dirty="0"/>
              <a:t> </a:t>
            </a:r>
            <a:r>
              <a:rPr lang="en-US" sz="2400" dirty="0" err="1"/>
              <a:t>ijrochisi</a:t>
            </a:r>
            <a:r>
              <a:rPr lang="en-US" sz="2400" dirty="0"/>
              <a:t>, agar </a:t>
            </a:r>
            <a:r>
              <a:rPr lang="en-US" sz="2400" dirty="0" err="1"/>
              <a:t>loyihaning</a:t>
            </a:r>
            <a:r>
              <a:rPr lang="en-US" sz="2400" dirty="0"/>
              <a:t> </a:t>
            </a:r>
            <a:r>
              <a:rPr lang="en-US" sz="2400" dirty="0" err="1"/>
              <a:t>boshida</a:t>
            </a:r>
            <a:r>
              <a:rPr lang="en-US" sz="2400" dirty="0"/>
              <a:t> </a:t>
            </a:r>
            <a:r>
              <a:rPr lang="en-US" sz="2400" dirty="0" err="1"/>
              <a:t>qonuniy</a:t>
            </a:r>
            <a:r>
              <a:rPr lang="en-US" sz="2400" dirty="0"/>
              <a:t> </a:t>
            </a:r>
            <a:r>
              <a:rPr lang="en-US" sz="2400" dirty="0" err="1"/>
              <a:t>ravishda</a:t>
            </a:r>
            <a:r>
              <a:rPr lang="en-US" sz="2400" dirty="0"/>
              <a:t> </a:t>
            </a:r>
            <a:r>
              <a:rPr lang="en-US" sz="2400" dirty="0" err="1"/>
              <a:t>belgilanmagan</a:t>
            </a:r>
            <a:r>
              <a:rPr lang="en-US" sz="2400" dirty="0"/>
              <a:t> </a:t>
            </a:r>
            <a:r>
              <a:rPr lang="en-US" sz="2400" dirty="0" err="1"/>
              <a:t>bo'lsa</a:t>
            </a:r>
            <a:r>
              <a:rPr lang="en-US" sz="2400" dirty="0"/>
              <a:t>, </a:t>
            </a:r>
            <a:r>
              <a:rPr lang="en-US" sz="2400" dirty="0" err="1"/>
              <a:t>tizimni</a:t>
            </a:r>
            <a:r>
              <a:rPr lang="en-US" sz="2400" dirty="0"/>
              <a:t> </a:t>
            </a:r>
            <a:r>
              <a:rPr lang="en-US" sz="2400" dirty="0" err="1"/>
              <a:t>saqlash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 </a:t>
            </a:r>
            <a:r>
              <a:rPr lang="en-US" sz="2400" dirty="0" err="1"/>
              <a:t>bo'lgan</a:t>
            </a:r>
            <a:r>
              <a:rPr lang="en-US" sz="2400" dirty="0"/>
              <a:t> </a:t>
            </a:r>
            <a:r>
              <a:rPr lang="en-US" sz="2400" dirty="0" err="1"/>
              <a:t>rivojlanish</a:t>
            </a:r>
            <a:r>
              <a:rPr lang="en-US" sz="2400" dirty="0"/>
              <a:t> </a:t>
            </a:r>
            <a:r>
              <a:rPr lang="en-US" sz="2400" dirty="0" err="1"/>
              <a:t>bosqichida</a:t>
            </a:r>
            <a:r>
              <a:rPr lang="en-US" sz="2400" dirty="0"/>
              <a:t> </a:t>
            </a:r>
            <a:r>
              <a:rPr lang="en-US" sz="2400" dirty="0" err="1"/>
              <a:t>ishtirok</a:t>
            </a:r>
            <a:r>
              <a:rPr lang="en-US" sz="2400" dirty="0"/>
              <a:t> </a:t>
            </a:r>
            <a:r>
              <a:rPr lang="en-US" sz="2400" dirty="0" err="1"/>
              <a:t>etishiga</a:t>
            </a:r>
            <a:r>
              <a:rPr lang="en-US" sz="2400" dirty="0"/>
              <a:t> </a:t>
            </a:r>
            <a:r>
              <a:rPr lang="en-US" sz="2400" dirty="0" err="1"/>
              <a:t>hech</a:t>
            </a:r>
            <a:r>
              <a:rPr lang="en-US" sz="2400" dirty="0"/>
              <a:t>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kafolat</a:t>
            </a:r>
            <a:r>
              <a:rPr lang="en-US" sz="2400" dirty="0"/>
              <a:t> </a:t>
            </a:r>
            <a:r>
              <a:rPr lang="en-US" sz="2400" dirty="0" err="1"/>
              <a:t>yo'q</a:t>
            </a:r>
            <a:r>
              <a:rPr lang="en-US" sz="2400" dirty="0"/>
              <a:t>. </a:t>
            </a:r>
            <a:r>
              <a:rPr lang="en-US" sz="2400" dirty="0" err="1"/>
              <a:t>Bunday</a:t>
            </a:r>
            <a:r>
              <a:rPr lang="en-US" sz="2400" dirty="0"/>
              <a:t> </a:t>
            </a:r>
            <a:r>
              <a:rPr lang="en-US" sz="2400" dirty="0" err="1"/>
              <a:t>holda</a:t>
            </a:r>
            <a:r>
              <a:rPr lang="en-US" sz="2400" dirty="0"/>
              <a:t>, </a:t>
            </a:r>
            <a:r>
              <a:rPr lang="en-US" sz="2400" dirty="0" err="1"/>
              <a:t>loyiha</a:t>
            </a:r>
            <a:r>
              <a:rPr lang="en-US" sz="2400" dirty="0"/>
              <a:t> </a:t>
            </a:r>
            <a:r>
              <a:rPr lang="en-US" sz="2400" dirty="0" err="1"/>
              <a:t>rasmiy</a:t>
            </a:r>
            <a:r>
              <a:rPr lang="en-US" sz="2400" dirty="0"/>
              <a:t> </a:t>
            </a:r>
            <a:r>
              <a:rPr lang="en-US" sz="2400" dirty="0" err="1"/>
              <a:t>ravishda</a:t>
            </a:r>
            <a:r>
              <a:rPr lang="en-US" sz="2400" dirty="0"/>
              <a:t> </a:t>
            </a:r>
            <a:r>
              <a:rPr lang="en-US" sz="2400" dirty="0" err="1"/>
              <a:t>yopilganda</a:t>
            </a:r>
            <a:r>
              <a:rPr lang="en-US" sz="2400" dirty="0"/>
              <a:t>, </a:t>
            </a:r>
            <a:r>
              <a:rPr lang="en-US" sz="2400" dirty="0" err="1"/>
              <a:t>ishni</a:t>
            </a:r>
            <a:r>
              <a:rPr lang="en-US" sz="2400" dirty="0"/>
              <a:t> </a:t>
            </a:r>
            <a:r>
              <a:rPr lang="en-US" sz="2400" dirty="0" err="1"/>
              <a:t>tugatgan</a:t>
            </a:r>
            <a:r>
              <a:rPr lang="en-US" sz="2400" dirty="0"/>
              <a:t> </a:t>
            </a:r>
            <a:r>
              <a:rPr lang="en-US" sz="2400" dirty="0" err="1"/>
              <a:t>loyiha</a:t>
            </a:r>
            <a:r>
              <a:rPr lang="en-US" sz="2400" dirty="0"/>
              <a:t> </a:t>
            </a:r>
            <a:r>
              <a:rPr lang="en-US" sz="2400" dirty="0" err="1"/>
              <a:t>menjeri</a:t>
            </a:r>
            <a:r>
              <a:rPr lang="en-US" sz="2400" dirty="0"/>
              <a:t> </a:t>
            </a:r>
            <a:r>
              <a:rPr lang="en-US" sz="2400" dirty="0" err="1"/>
              <a:t>keng</a:t>
            </a:r>
            <a:r>
              <a:rPr lang="en-US" sz="2400" dirty="0"/>
              <a:t> </a:t>
            </a:r>
            <a:r>
              <a:rPr lang="en-US" sz="2400" dirty="0" err="1"/>
              <a:t>qamrovli</a:t>
            </a:r>
            <a:r>
              <a:rPr lang="en-US" sz="2400" dirty="0"/>
              <a:t> </a:t>
            </a:r>
            <a:r>
              <a:rPr lang="en-US" sz="2400" dirty="0" err="1"/>
              <a:t>loyiha</a:t>
            </a:r>
            <a:r>
              <a:rPr lang="en-US" sz="2400" dirty="0"/>
              <a:t> </a:t>
            </a:r>
            <a:r>
              <a:rPr lang="en-US" sz="2400" dirty="0" err="1"/>
              <a:t>hujjatlarini</a:t>
            </a:r>
            <a:r>
              <a:rPr lang="en-US" sz="2400" dirty="0"/>
              <a:t>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etishi</a:t>
            </a:r>
            <a:r>
              <a:rPr lang="en-US" sz="2400" dirty="0"/>
              <a:t> </a:t>
            </a:r>
            <a:r>
              <a:rPr lang="en-US" sz="2400" dirty="0" err="1"/>
              <a:t>kerak</a:t>
            </a:r>
            <a:r>
              <a:rPr lang="en-US" sz="2400" dirty="0"/>
              <a:t>, </a:t>
            </a:r>
            <a:r>
              <a:rPr lang="en-US" sz="2400" dirty="0" err="1"/>
              <a:t>buning</a:t>
            </a:r>
            <a:r>
              <a:rPr lang="en-US" sz="2400" dirty="0"/>
              <a:t> </a:t>
            </a:r>
            <a:r>
              <a:rPr lang="en-US" sz="2400" dirty="0" err="1"/>
              <a:t>asosida</a:t>
            </a:r>
            <a:r>
              <a:rPr lang="en-US" sz="2400" dirty="0"/>
              <a:t> </a:t>
            </a:r>
            <a:r>
              <a:rPr lang="en-US" sz="2400" dirty="0" err="1"/>
              <a:t>uzluksizlikni</a:t>
            </a:r>
            <a:r>
              <a:rPr lang="en-US" sz="2400" dirty="0"/>
              <a:t> </a:t>
            </a:r>
            <a:r>
              <a:rPr lang="en-US" sz="2400" dirty="0" err="1"/>
              <a:t>ta'minlash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,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548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DF61358-4E9B-4063-879F-4E63E0B0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533"/>
            <a:ext cx="12192000" cy="6897950"/>
          </a:xfrm>
        </p:spPr>
        <p:txBody>
          <a:bodyPr>
            <a:normAutofit/>
          </a:bodyPr>
          <a:lstStyle/>
          <a:p>
            <a:r>
              <a:rPr lang="en-US" sz="2800" dirty="0" err="1"/>
              <a:t>Loyihani</a:t>
            </a:r>
            <a:r>
              <a:rPr lang="en-US" sz="2800" dirty="0"/>
              <a:t> </a:t>
            </a:r>
            <a:r>
              <a:rPr lang="en-US" sz="2800" dirty="0" err="1"/>
              <a:t>tugatish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bog'liq</a:t>
            </a:r>
            <a:r>
              <a:rPr lang="en-US" sz="2800" dirty="0"/>
              <a:t> </a:t>
            </a:r>
            <a:r>
              <a:rPr lang="en-US" sz="2800" dirty="0" err="1"/>
              <a:t>hamma</a:t>
            </a:r>
            <a:r>
              <a:rPr lang="en-US" sz="2800" dirty="0"/>
              <a:t> </a:t>
            </a:r>
            <a:r>
              <a:rPr lang="en-US" sz="2800" dirty="0" err="1"/>
              <a:t>narsa</a:t>
            </a:r>
            <a:r>
              <a:rPr lang="en-US" sz="2800" dirty="0"/>
              <a:t> </a:t>
            </a:r>
            <a:r>
              <a:rPr lang="en-US" sz="2800" dirty="0" err="1"/>
              <a:t>unga</a:t>
            </a:r>
            <a:r>
              <a:rPr lang="en-US" sz="2800" dirty="0"/>
              <a:t> </a:t>
            </a:r>
            <a:r>
              <a:rPr lang="en-US" sz="2800" dirty="0" err="1"/>
              <a:t>tayyorgarlik</a:t>
            </a:r>
            <a:r>
              <a:rPr lang="en-US" sz="2800" dirty="0"/>
              <a:t> </a:t>
            </a:r>
            <a:r>
              <a:rPr lang="en-US" sz="2800" dirty="0" err="1"/>
              <a:t>ko'rish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ishlab</a:t>
            </a:r>
            <a:r>
              <a:rPr lang="en-US" sz="2800" dirty="0"/>
              <a:t> </a:t>
            </a:r>
            <a:r>
              <a:rPr lang="en-US" sz="2800" dirty="0" err="1"/>
              <a:t>chiqilishi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Yakuniy</a:t>
            </a:r>
            <a:r>
              <a:rPr lang="en-US" sz="2800" dirty="0"/>
              <a:t> </a:t>
            </a:r>
            <a:r>
              <a:rPr lang="en-US" sz="2800" dirty="0" err="1"/>
              <a:t>bosqichda</a:t>
            </a:r>
            <a:r>
              <a:rPr lang="en-US" sz="2800" dirty="0"/>
              <a:t> </a:t>
            </a:r>
            <a:r>
              <a:rPr lang="en-US" sz="2800" dirty="0" err="1"/>
              <a:t>bahsli</a:t>
            </a:r>
            <a:r>
              <a:rPr lang="en-US" sz="2800" dirty="0"/>
              <a:t> </a:t>
            </a:r>
            <a:r>
              <a:rPr lang="en-US" sz="2800" dirty="0" err="1"/>
              <a:t>masalalar</a:t>
            </a:r>
            <a:r>
              <a:rPr lang="en-US" sz="2800" dirty="0"/>
              <a:t> </a:t>
            </a:r>
            <a:r>
              <a:rPr lang="en-US" sz="2800" dirty="0" err="1"/>
              <a:t>ko'pincha</a:t>
            </a:r>
            <a:r>
              <a:rPr lang="en-US" sz="2800" dirty="0"/>
              <a:t> </a:t>
            </a:r>
            <a:r>
              <a:rPr lang="en-US" sz="2800" dirty="0" err="1"/>
              <a:t>tizimga</a:t>
            </a:r>
            <a:r>
              <a:rPr lang="en-US" sz="2800" dirty="0"/>
              <a:t> </a:t>
            </a:r>
            <a:r>
              <a:rPr lang="en-US" sz="2800" dirty="0" err="1"/>
              <a:t>qo'yiladigan</a:t>
            </a:r>
            <a:r>
              <a:rPr lang="en-US" sz="2800" dirty="0"/>
              <a:t> </a:t>
            </a:r>
            <a:r>
              <a:rPr lang="en-US" sz="2800" dirty="0" err="1"/>
              <a:t>talablar</a:t>
            </a:r>
            <a:r>
              <a:rPr lang="en-US" sz="2800" dirty="0"/>
              <a:t> </a:t>
            </a:r>
            <a:r>
              <a:rPr lang="en-US" sz="2800" dirty="0" err="1"/>
              <a:t>mavhum</a:t>
            </a:r>
            <a:r>
              <a:rPr lang="en-US" sz="2800" dirty="0"/>
              <a:t> </a:t>
            </a:r>
            <a:r>
              <a:rPr lang="en-US" sz="2800" dirty="0" err="1"/>
              <a:t>shaklda</a:t>
            </a:r>
            <a:r>
              <a:rPr lang="en-US" sz="2800" dirty="0"/>
              <a:t> </a:t>
            </a:r>
            <a:r>
              <a:rPr lang="en-US" sz="2800" dirty="0" err="1"/>
              <a:t>yoki</a:t>
            </a:r>
            <a:r>
              <a:rPr lang="en-US" sz="2800" dirty="0"/>
              <a:t> </a:t>
            </a:r>
            <a:r>
              <a:rPr lang="en-US" sz="2800" dirty="0" err="1"/>
              <a:t>mijoz</a:t>
            </a:r>
            <a:r>
              <a:rPr lang="en-US" sz="2800" dirty="0"/>
              <a:t> IT </a:t>
            </a:r>
            <a:r>
              <a:rPr lang="en-US" sz="2800" dirty="0" err="1"/>
              <a:t>tizimidan</a:t>
            </a:r>
            <a:r>
              <a:rPr lang="en-US" sz="2800" dirty="0"/>
              <a:t> </a:t>
            </a:r>
            <a:r>
              <a:rPr lang="en-US" sz="2800" dirty="0" err="1"/>
              <a:t>foydalanish</a:t>
            </a:r>
            <a:r>
              <a:rPr lang="en-US" sz="2800" dirty="0"/>
              <a:t> </a:t>
            </a:r>
            <a:r>
              <a:rPr lang="en-US" sz="2800" dirty="0" err="1"/>
              <a:t>orqali</a:t>
            </a:r>
            <a:r>
              <a:rPr lang="en-US" sz="2800" dirty="0"/>
              <a:t> </a:t>
            </a:r>
            <a:r>
              <a:rPr lang="en-US" sz="2800" dirty="0" err="1"/>
              <a:t>erishishi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 </a:t>
            </a:r>
            <a:r>
              <a:rPr lang="en-US" sz="2800" dirty="0" err="1"/>
              <a:t>bo'lgan</a:t>
            </a:r>
            <a:r>
              <a:rPr lang="en-US" sz="2800" dirty="0"/>
              <a:t> </a:t>
            </a:r>
            <a:r>
              <a:rPr lang="en-US" sz="2800" dirty="0" err="1"/>
              <a:t>biznes</a:t>
            </a:r>
            <a:r>
              <a:rPr lang="en-US" sz="2800" dirty="0"/>
              <a:t> </a:t>
            </a:r>
            <a:r>
              <a:rPr lang="en-US" sz="2800" dirty="0" err="1"/>
              <a:t>maqsadlari</a:t>
            </a:r>
            <a:r>
              <a:rPr lang="en-US" sz="2800" dirty="0"/>
              <a:t> </a:t>
            </a:r>
            <a:r>
              <a:rPr lang="en-US" sz="2800" dirty="0" err="1"/>
              <a:t>nuqtai</a:t>
            </a:r>
            <a:r>
              <a:rPr lang="en-US" sz="2800" dirty="0"/>
              <a:t> </a:t>
            </a:r>
            <a:r>
              <a:rPr lang="en-US" sz="2800" dirty="0" err="1"/>
              <a:t>nazaridan</a:t>
            </a:r>
            <a:r>
              <a:rPr lang="en-US" sz="2800" dirty="0"/>
              <a:t> </a:t>
            </a:r>
            <a:r>
              <a:rPr lang="en-US" sz="2800" dirty="0" err="1"/>
              <a:t>shakllantirilganligi</a:t>
            </a:r>
            <a:r>
              <a:rPr lang="en-US" sz="2800" dirty="0"/>
              <a:t> </a:t>
            </a:r>
            <a:r>
              <a:rPr lang="en-US" sz="2800" dirty="0" err="1"/>
              <a:t>sababli</a:t>
            </a:r>
            <a:r>
              <a:rPr lang="en-US" sz="2800" dirty="0"/>
              <a:t> </a:t>
            </a:r>
            <a:r>
              <a:rPr lang="en-US" sz="2800" dirty="0" err="1"/>
              <a:t>yuzaga</a:t>
            </a:r>
            <a:r>
              <a:rPr lang="en-US" sz="2800" dirty="0"/>
              <a:t> </a:t>
            </a:r>
            <a:r>
              <a:rPr lang="en-US" sz="2800" dirty="0" err="1"/>
              <a:t>keladi</a:t>
            </a:r>
            <a:r>
              <a:rPr lang="en-US" sz="2800" dirty="0"/>
              <a:t>. </a:t>
            </a:r>
            <a:r>
              <a:rPr lang="en-US" sz="2800" dirty="0" err="1"/>
              <a:t>Tayyorgarlik</a:t>
            </a:r>
            <a:r>
              <a:rPr lang="en-US" sz="2800" dirty="0"/>
              <a:t> </a:t>
            </a:r>
            <a:r>
              <a:rPr lang="en-US" sz="2800" dirty="0" err="1"/>
              <a:t>bosqichida</a:t>
            </a:r>
            <a:r>
              <a:rPr lang="en-US" sz="2800" dirty="0"/>
              <a:t> </a:t>
            </a:r>
            <a:r>
              <a:rPr lang="en-US" sz="2800" dirty="0" err="1"/>
              <a:t>bunday</a:t>
            </a:r>
            <a:r>
              <a:rPr lang="en-US" sz="2800" dirty="0"/>
              <a:t> </a:t>
            </a:r>
            <a:r>
              <a:rPr lang="en-US" sz="2800" dirty="0" err="1"/>
              <a:t>nomuvofiqliklardan</a:t>
            </a:r>
            <a:r>
              <a:rPr lang="en-US" sz="2800" dirty="0"/>
              <a:t> </a:t>
            </a:r>
            <a:r>
              <a:rPr lang="en-US" sz="2800" dirty="0" err="1"/>
              <a:t>imkon</a:t>
            </a:r>
            <a:r>
              <a:rPr lang="en-US" sz="2800" dirty="0"/>
              <a:t> </a:t>
            </a:r>
            <a:r>
              <a:rPr lang="en-US" sz="2800" dirty="0" err="1"/>
              <a:t>qadar</a:t>
            </a:r>
            <a:r>
              <a:rPr lang="en-US" sz="2800" dirty="0"/>
              <a:t> </a:t>
            </a:r>
            <a:r>
              <a:rPr lang="en-US" sz="2800" dirty="0" err="1"/>
              <a:t>tezroq</a:t>
            </a:r>
            <a:r>
              <a:rPr lang="en-US" sz="2800" dirty="0"/>
              <a:t> </a:t>
            </a:r>
            <a:r>
              <a:rPr lang="en-US" sz="2800" dirty="0" err="1"/>
              <a:t>amalga</a:t>
            </a:r>
            <a:r>
              <a:rPr lang="en-US" sz="2800" dirty="0"/>
              <a:t> </a:t>
            </a:r>
            <a:r>
              <a:rPr lang="en-US" sz="2800" dirty="0" err="1"/>
              <a:t>oshirilgan</a:t>
            </a:r>
            <a:r>
              <a:rPr lang="en-US" sz="2800" dirty="0"/>
              <a:t> </a:t>
            </a:r>
            <a:r>
              <a:rPr lang="en-US" sz="2800" dirty="0" err="1"/>
              <a:t>yechimni</a:t>
            </a:r>
            <a:r>
              <a:rPr lang="en-US" sz="2800" dirty="0"/>
              <a:t> </a:t>
            </a:r>
            <a:r>
              <a:rPr lang="en-US" sz="2800" dirty="0" err="1"/>
              <a:t>aniq</a:t>
            </a:r>
            <a:r>
              <a:rPr lang="en-US" sz="2800" dirty="0"/>
              <a:t> </a:t>
            </a:r>
            <a:r>
              <a:rPr lang="en-US" sz="2800" dirty="0" err="1"/>
              <a:t>tavsiflovchi</a:t>
            </a:r>
            <a:r>
              <a:rPr lang="en-US" sz="2800" dirty="0"/>
              <a:t> </a:t>
            </a:r>
            <a:r>
              <a:rPr lang="en-US" sz="2800" dirty="0" err="1"/>
              <a:t>talablarga</a:t>
            </a:r>
            <a:r>
              <a:rPr lang="en-US" sz="2800" dirty="0"/>
              <a:t> </a:t>
            </a:r>
            <a:r>
              <a:rPr lang="en-US" sz="2800" dirty="0" err="1"/>
              <a:t>o'tish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. Bu </a:t>
            </a:r>
            <a:r>
              <a:rPr lang="en-US" sz="2800" dirty="0" err="1"/>
              <a:t>funksionallik</a:t>
            </a:r>
            <a:r>
              <a:rPr lang="en-US" sz="2800" dirty="0"/>
              <a:t>, </a:t>
            </a:r>
            <a:r>
              <a:rPr lang="en-US" sz="2800" dirty="0" err="1"/>
              <a:t>integratsiya</a:t>
            </a:r>
            <a:r>
              <a:rPr lang="en-US" sz="2800" dirty="0"/>
              <a:t>, </a:t>
            </a:r>
            <a:r>
              <a:rPr lang="en-US" sz="2800" dirty="0" err="1"/>
              <a:t>mahalliylashtirish</a:t>
            </a:r>
            <a:r>
              <a:rPr lang="en-US" sz="2800" dirty="0"/>
              <a:t>, </a:t>
            </a:r>
            <a:r>
              <a:rPr lang="en-US" sz="2800" dirty="0" err="1"/>
              <a:t>texnik</a:t>
            </a:r>
            <a:r>
              <a:rPr lang="en-US" sz="2800" dirty="0"/>
              <a:t> </a:t>
            </a:r>
            <a:r>
              <a:rPr lang="en-US" sz="2800" dirty="0" err="1"/>
              <a:t>arxitektura</a:t>
            </a:r>
            <a:r>
              <a:rPr lang="en-US" sz="2800" dirty="0"/>
              <a:t>, </a:t>
            </a:r>
            <a:r>
              <a:rPr lang="en-US" sz="2800" dirty="0" err="1"/>
              <a:t>tizimga</a:t>
            </a:r>
            <a:r>
              <a:rPr lang="en-US" sz="2800" dirty="0"/>
              <a:t> </a:t>
            </a:r>
            <a:r>
              <a:rPr lang="en-US" sz="2800" dirty="0" err="1"/>
              <a:t>kirishni</a:t>
            </a:r>
            <a:r>
              <a:rPr lang="en-US" sz="2800" dirty="0"/>
              <a:t> </a:t>
            </a:r>
            <a:r>
              <a:rPr lang="en-US" sz="2800" dirty="0" err="1"/>
              <a:t>boshqarish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talablar</a:t>
            </a:r>
            <a:r>
              <a:rPr lang="en-US" sz="2800" dirty="0"/>
              <a:t>. Bir </a:t>
            </a:r>
            <a:r>
              <a:rPr lang="en-US" sz="2800" dirty="0" err="1"/>
              <a:t>vaqtning</a:t>
            </a:r>
            <a:r>
              <a:rPr lang="en-US" sz="2800" dirty="0"/>
              <a:t> </a:t>
            </a:r>
            <a:r>
              <a:rPr lang="en-US" sz="2800" dirty="0" err="1"/>
              <a:t>o'zida</a:t>
            </a:r>
            <a:r>
              <a:rPr lang="en-US" sz="2800" dirty="0"/>
              <a:t> </a:t>
            </a:r>
            <a:r>
              <a:rPr lang="en-US" sz="2800" dirty="0" err="1"/>
              <a:t>yaratilayotgan</a:t>
            </a:r>
            <a:r>
              <a:rPr lang="en-US" sz="2800" dirty="0"/>
              <a:t> </a:t>
            </a:r>
            <a:r>
              <a:rPr lang="en-US" sz="2800" dirty="0" err="1"/>
              <a:t>tizim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foydalanish</a:t>
            </a:r>
            <a:r>
              <a:rPr lang="en-US" sz="2800" dirty="0"/>
              <a:t> </a:t>
            </a:r>
            <a:r>
              <a:rPr lang="en-US" sz="2800" dirty="0" err="1"/>
              <a:t>holatlarini</a:t>
            </a:r>
            <a:r>
              <a:rPr lang="en-US" sz="2800" dirty="0"/>
              <a:t> </a:t>
            </a:r>
            <a:r>
              <a:rPr lang="en-US" sz="2800" dirty="0" err="1"/>
              <a:t>ishlab</a:t>
            </a:r>
            <a:r>
              <a:rPr lang="en-US" sz="2800" dirty="0"/>
              <a:t> </a:t>
            </a:r>
            <a:r>
              <a:rPr lang="en-US" sz="2800" dirty="0" err="1"/>
              <a:t>chiqish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dastlab</a:t>
            </a:r>
            <a:r>
              <a:rPr lang="en-US" sz="2800" dirty="0"/>
              <a:t> </a:t>
            </a:r>
            <a:r>
              <a:rPr lang="en-US" sz="2800" dirty="0" err="1"/>
              <a:t>ishlab</a:t>
            </a:r>
            <a:r>
              <a:rPr lang="en-US" sz="2800" dirty="0"/>
              <a:t> </a:t>
            </a:r>
            <a:r>
              <a:rPr lang="en-US" sz="2800" dirty="0" err="1"/>
              <a:t>chiqilgan</a:t>
            </a:r>
            <a:r>
              <a:rPr lang="en-US" sz="2800" dirty="0"/>
              <a:t> </a:t>
            </a:r>
            <a:r>
              <a:rPr lang="en-US" sz="2800" dirty="0" err="1"/>
              <a:t>biznes</a:t>
            </a:r>
            <a:r>
              <a:rPr lang="en-US" sz="2800" dirty="0"/>
              <a:t> </a:t>
            </a:r>
            <a:r>
              <a:rPr lang="en-US" sz="2800" dirty="0" err="1"/>
              <a:t>talablari</a:t>
            </a:r>
            <a:r>
              <a:rPr lang="en-US" sz="2800" dirty="0"/>
              <a:t> </a:t>
            </a:r>
            <a:r>
              <a:rPr lang="en-US" sz="2800" dirty="0" err="1"/>
              <a:t>asosida</a:t>
            </a:r>
            <a:r>
              <a:rPr lang="en-US" sz="2800" dirty="0"/>
              <a:t> </a:t>
            </a:r>
            <a:r>
              <a:rPr lang="en-US" sz="2800" dirty="0" err="1"/>
              <a:t>uning</a:t>
            </a:r>
            <a:r>
              <a:rPr lang="en-US" sz="2800" dirty="0"/>
              <a:t> </a:t>
            </a:r>
            <a:r>
              <a:rPr lang="en-US" sz="2800" dirty="0" err="1"/>
              <a:t>funktsiyalari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stsenariylarni</a:t>
            </a:r>
            <a:r>
              <a:rPr lang="en-US" sz="2800" dirty="0"/>
              <a:t> </a:t>
            </a:r>
            <a:r>
              <a:rPr lang="en-US" sz="2800" dirty="0" err="1"/>
              <a:t>sinab</a:t>
            </a:r>
            <a:r>
              <a:rPr lang="en-US" sz="2800" dirty="0"/>
              <a:t> </a:t>
            </a:r>
            <a:r>
              <a:rPr lang="en-US" sz="2800" dirty="0" err="1"/>
              <a:t>ko'rish</a:t>
            </a:r>
            <a:r>
              <a:rPr lang="en-US" sz="2800" dirty="0"/>
              <a:t> </a:t>
            </a:r>
            <a:r>
              <a:rPr lang="en-US" sz="2800" dirty="0" err="1"/>
              <a:t>yaxshi</a:t>
            </a:r>
            <a:r>
              <a:rPr lang="en-US" sz="2800" dirty="0"/>
              <a:t> </a:t>
            </a:r>
            <a:r>
              <a:rPr lang="en-US" sz="2800" dirty="0" err="1"/>
              <a:t>amaliyot</a:t>
            </a:r>
            <a:r>
              <a:rPr lang="en-US" sz="2800" dirty="0"/>
              <a:t> </a:t>
            </a:r>
            <a:r>
              <a:rPr lang="en-US" sz="2800" dirty="0" err="1"/>
              <a:t>bo'lishi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. </a:t>
            </a:r>
            <a:r>
              <a:rPr lang="en-US" sz="2800" dirty="0" err="1"/>
              <a:t>Ushbu</a:t>
            </a:r>
            <a:r>
              <a:rPr lang="en-US" sz="2800" dirty="0"/>
              <a:t> </a:t>
            </a:r>
            <a:r>
              <a:rPr lang="en-US" sz="2800" dirty="0" err="1"/>
              <a:t>stsenariylar</a:t>
            </a:r>
            <a:r>
              <a:rPr lang="en-US" sz="2800" dirty="0"/>
              <a:t> </a:t>
            </a:r>
            <a:r>
              <a:rPr lang="en-US" sz="2800" dirty="0" err="1"/>
              <a:t>tizimni</a:t>
            </a:r>
            <a:r>
              <a:rPr lang="en-US" sz="2800" dirty="0"/>
              <a:t> </a:t>
            </a:r>
            <a:r>
              <a:rPr lang="en-US" sz="2800" dirty="0" err="1"/>
              <a:t>ishga</a:t>
            </a:r>
            <a:r>
              <a:rPr lang="en-US" sz="2800" dirty="0"/>
              <a:t> </a:t>
            </a:r>
            <a:r>
              <a:rPr lang="en-US" sz="2800" dirty="0" err="1"/>
              <a:t>tushirish</a:t>
            </a:r>
            <a:r>
              <a:rPr lang="en-US" sz="2800" dirty="0"/>
              <a:t> </a:t>
            </a:r>
            <a:r>
              <a:rPr lang="en-US" sz="2800" dirty="0" err="1"/>
              <a:t>bosqichida</a:t>
            </a:r>
            <a:r>
              <a:rPr lang="en-US" sz="2800" dirty="0"/>
              <a:t> </a:t>
            </a:r>
            <a:r>
              <a:rPr lang="en-US" sz="2800" dirty="0" err="1"/>
              <a:t>foydali</a:t>
            </a:r>
            <a:r>
              <a:rPr lang="en-US" sz="2800" dirty="0"/>
              <a:t> </a:t>
            </a:r>
            <a:r>
              <a:rPr lang="en-US" sz="2800" dirty="0" err="1"/>
              <a:t>bo'ladi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9730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B40ECB-A0E1-428A-9755-6637C1AE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7151"/>
            <a:ext cx="8596668" cy="473179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 err="1"/>
              <a:t>Kafolat</a:t>
            </a:r>
            <a:r>
              <a:rPr lang="en-US" sz="2400" dirty="0"/>
              <a:t> </a:t>
            </a:r>
            <a:r>
              <a:rPr lang="en-US" sz="2400" dirty="0" err="1"/>
              <a:t>ta'mirlash</a:t>
            </a:r>
            <a:r>
              <a:rPr lang="en-US" sz="2400" dirty="0"/>
              <a:t> </a:t>
            </a:r>
            <a:r>
              <a:rPr lang="en-US" sz="2400" dirty="0" err="1"/>
              <a:t>ishlari</a:t>
            </a:r>
            <a:r>
              <a:rPr lang="en-US" sz="2400" dirty="0"/>
              <a:t> </a:t>
            </a:r>
            <a:r>
              <a:rPr lang="en-US" sz="2400" dirty="0" err="1"/>
              <a:t>olib</a:t>
            </a:r>
            <a:r>
              <a:rPr lang="en-US" sz="2400" dirty="0"/>
              <a:t> </a:t>
            </a:r>
            <a:r>
              <a:rPr lang="en-US" sz="2400" dirty="0" err="1"/>
              <a:t>boriladi</a:t>
            </a:r>
            <a:r>
              <a:rPr lang="en-US" sz="2400" dirty="0"/>
              <a:t> </a:t>
            </a:r>
            <a:r>
              <a:rPr lang="en-US" sz="2400" dirty="0" err="1"/>
              <a:t>shartnoma</a:t>
            </a:r>
            <a:r>
              <a:rPr lang="en-US" sz="2400" dirty="0"/>
              <a:t> </a:t>
            </a:r>
            <a:r>
              <a:rPr lang="en-US" sz="2400" dirty="0" err="1"/>
              <a:t>yopilgandan</a:t>
            </a:r>
            <a:r>
              <a:rPr lang="en-US" sz="2400" dirty="0"/>
              <a:t> </a:t>
            </a:r>
            <a:r>
              <a:rPr lang="en-US" sz="2400" dirty="0" err="1"/>
              <a:t>keyin</a:t>
            </a:r>
            <a:r>
              <a:rPr lang="en-US" sz="2400" dirty="0"/>
              <a:t> </a:t>
            </a:r>
            <a:r>
              <a:rPr lang="en-US" sz="2400" dirty="0" err="1"/>
              <a:t>maxsus</a:t>
            </a:r>
            <a:r>
              <a:rPr lang="en-US" sz="2400" dirty="0"/>
              <a:t> </a:t>
            </a:r>
            <a:r>
              <a:rPr lang="en-US" sz="2400" dirty="0" err="1"/>
              <a:t>funktsional</a:t>
            </a:r>
            <a:r>
              <a:rPr lang="en-US" sz="2400" dirty="0"/>
              <a:t> </a:t>
            </a:r>
            <a:r>
              <a:rPr lang="en-US" sz="2400" dirty="0" err="1"/>
              <a:t>guruh</a:t>
            </a:r>
            <a:endParaRPr lang="en-US" sz="2400" dirty="0"/>
          </a:p>
          <a:p>
            <a:r>
              <a:rPr lang="en-US" sz="2400" dirty="0" err="1"/>
              <a:t>tugallanmagan</a:t>
            </a:r>
            <a:r>
              <a:rPr lang="en-US" sz="2400" dirty="0"/>
              <a:t> </a:t>
            </a:r>
            <a:r>
              <a:rPr lang="en-US" sz="2400" dirty="0" err="1"/>
              <a:t>ishlarning</a:t>
            </a:r>
            <a:r>
              <a:rPr lang="en-US" sz="2400" dirty="0"/>
              <a:t> </a:t>
            </a:r>
            <a:r>
              <a:rPr lang="en-US" sz="2400" dirty="0" err="1"/>
              <a:t>butun</a:t>
            </a:r>
            <a:r>
              <a:rPr lang="en-US" sz="2400" dirty="0"/>
              <a:t> </a:t>
            </a:r>
            <a:r>
              <a:rPr lang="en-US" sz="2400" dirty="0" err="1"/>
              <a:t>hajmi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hisob-faktirining</a:t>
            </a:r>
            <a:r>
              <a:rPr lang="en-US" sz="2400" dirty="0"/>
              <a:t> </a:t>
            </a:r>
            <a:r>
              <a:rPr lang="en-US" sz="2400" dirty="0" err="1"/>
              <a:t>to'liqligini</a:t>
            </a:r>
            <a:r>
              <a:rPr lang="en-US" sz="2400" dirty="0"/>
              <a:t> </a:t>
            </a:r>
            <a:r>
              <a:rPr lang="en-US" sz="2400" dirty="0" err="1"/>
              <a:t>tekshirish</a:t>
            </a:r>
            <a:r>
              <a:rPr lang="en-US" sz="2400" dirty="0"/>
              <a:t>;— </a:t>
            </a:r>
            <a:r>
              <a:rPr lang="en-US" sz="2400" dirty="0" err="1"/>
              <a:t>olingan</a:t>
            </a:r>
            <a:r>
              <a:rPr lang="en-US" sz="2400" dirty="0"/>
              <a:t> </a:t>
            </a:r>
            <a:r>
              <a:rPr lang="en-US" sz="2400" dirty="0" err="1"/>
              <a:t>to‘lovlarni</a:t>
            </a:r>
            <a:r>
              <a:rPr lang="en-US" sz="2400" dirty="0"/>
              <a:t> </a:t>
            </a:r>
            <a:r>
              <a:rPr lang="en-US" sz="2400" dirty="0" err="1"/>
              <a:t>taqdim</a:t>
            </a:r>
            <a:r>
              <a:rPr lang="en-US" sz="2400" dirty="0"/>
              <a:t> </a:t>
            </a:r>
            <a:r>
              <a:rPr lang="en-US" sz="2400" dirty="0" err="1"/>
              <a:t>etilgan</a:t>
            </a:r>
            <a:r>
              <a:rPr lang="en-US" sz="2400" dirty="0"/>
              <a:t> </a:t>
            </a:r>
            <a:r>
              <a:rPr lang="en-US" sz="2400" dirty="0" err="1"/>
              <a:t>schyot-fakturalar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solishtirish</a:t>
            </a:r>
            <a:r>
              <a:rPr lang="en-US" sz="2400" dirty="0"/>
              <a:t>;— </a:t>
            </a:r>
            <a:r>
              <a:rPr lang="en-US" sz="2400" dirty="0" err="1"/>
              <a:t>oʻzgarishlar</a:t>
            </a:r>
            <a:r>
              <a:rPr lang="en-US" sz="2400" dirty="0"/>
              <a:t> </a:t>
            </a:r>
            <a:r>
              <a:rPr lang="en-US" sz="2400" dirty="0" err="1"/>
              <a:t>boʻyicha</a:t>
            </a:r>
            <a:r>
              <a:rPr lang="en-US" sz="2400" dirty="0"/>
              <a:t> </a:t>
            </a:r>
            <a:r>
              <a:rPr lang="en-US" sz="2400" dirty="0" err="1"/>
              <a:t>hujjatlar</a:t>
            </a:r>
            <a:r>
              <a:rPr lang="en-US" sz="2400" dirty="0"/>
              <a:t> </a:t>
            </a:r>
            <a:r>
              <a:rPr lang="en-US" sz="2400" dirty="0" err="1"/>
              <a:t>mavjudligini</a:t>
            </a:r>
            <a:r>
              <a:rPr lang="en-US" sz="2400" dirty="0"/>
              <a:t> </a:t>
            </a:r>
            <a:r>
              <a:rPr lang="en-US" sz="2400" dirty="0" err="1"/>
              <a:t>tekshirish</a:t>
            </a:r>
            <a:r>
              <a:rPr lang="en-US" sz="2400" dirty="0"/>
              <a:t>;- </a:t>
            </a:r>
            <a:r>
              <a:rPr lang="en-US" sz="2400" dirty="0" err="1"/>
              <a:t>mijoz</a:t>
            </a:r>
            <a:r>
              <a:rPr lang="en-US" sz="2400" dirty="0"/>
              <a:t> </a:t>
            </a:r>
            <a:r>
              <a:rPr lang="en-US" sz="2400" dirty="0" err="1"/>
              <a:t>tomonidan</a:t>
            </a:r>
            <a:r>
              <a:rPr lang="en-US" sz="2400" dirty="0"/>
              <a:t> </a:t>
            </a:r>
            <a:r>
              <a:rPr lang="en-US" sz="2400" dirty="0" err="1"/>
              <a:t>amalga</a:t>
            </a:r>
            <a:r>
              <a:rPr lang="en-US" sz="2400" dirty="0"/>
              <a:t> </a:t>
            </a:r>
            <a:r>
              <a:rPr lang="en-US" sz="2400" dirty="0" err="1"/>
              <a:t>oshirilgan</a:t>
            </a:r>
            <a:r>
              <a:rPr lang="en-US" sz="2400" dirty="0"/>
              <a:t> </a:t>
            </a:r>
            <a:r>
              <a:rPr lang="en-US" sz="2400" dirty="0" err="1"/>
              <a:t>chegirmalar</a:t>
            </a:r>
            <a:r>
              <a:rPr lang="en-US" sz="2400" dirty="0"/>
              <a:t> </a:t>
            </a:r>
            <a:r>
              <a:rPr lang="en-US" sz="2400" dirty="0" err="1"/>
              <a:t>miqdorini</a:t>
            </a:r>
            <a:r>
              <a:rPr lang="en-US" sz="2400" dirty="0"/>
              <a:t> </a:t>
            </a:r>
            <a:r>
              <a:rPr lang="en-US" sz="2400" dirty="0" err="1"/>
              <a:t>nazorat</a:t>
            </a:r>
            <a:r>
              <a:rPr lang="en-US" sz="2400" dirty="0"/>
              <a:t> </a:t>
            </a:r>
            <a:r>
              <a:rPr lang="en-US" sz="2400" dirty="0" err="1"/>
              <a:t>qilish</a:t>
            </a:r>
            <a:r>
              <a:rPr lang="en-US" sz="2400" dirty="0"/>
              <a:t>;— </a:t>
            </a:r>
            <a:r>
              <a:rPr lang="en-US" sz="2400" dirty="0" err="1"/>
              <a:t>yetkazib</a:t>
            </a:r>
            <a:r>
              <a:rPr lang="en-US" sz="2400" dirty="0"/>
              <a:t> </a:t>
            </a:r>
            <a:r>
              <a:rPr lang="en-US" sz="2400" dirty="0" err="1"/>
              <a:t>beruvchilar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subpudratchilarga</a:t>
            </a:r>
            <a:r>
              <a:rPr lang="en-US" sz="2400" dirty="0"/>
              <a:t> </a:t>
            </a:r>
            <a:r>
              <a:rPr lang="en-US" sz="2400" dirty="0" err="1"/>
              <a:t>to‘lovlarni</a:t>
            </a:r>
            <a:r>
              <a:rPr lang="en-US" sz="2400" dirty="0"/>
              <a:t> </a:t>
            </a:r>
            <a:r>
              <a:rPr lang="en-US" sz="2400" dirty="0" err="1"/>
              <a:t>tekshirish</a:t>
            </a:r>
            <a:r>
              <a:rPr lang="en-US" sz="2400" dirty="0"/>
              <a:t>;- </a:t>
            </a:r>
            <a:r>
              <a:rPr lang="en-US" sz="2400" dirty="0" err="1"/>
              <a:t>etkazib</a:t>
            </a:r>
            <a:r>
              <a:rPr lang="en-US" sz="2400" dirty="0"/>
              <a:t> </a:t>
            </a:r>
            <a:r>
              <a:rPr lang="en-US" sz="2400" dirty="0" err="1"/>
              <a:t>beruvchilarning</a:t>
            </a:r>
            <a:r>
              <a:rPr lang="en-US" sz="2400" dirty="0"/>
              <a:t> </a:t>
            </a:r>
            <a:r>
              <a:rPr lang="en-US" sz="2400" dirty="0" err="1"/>
              <a:t>schyot-fakturalari</a:t>
            </a:r>
            <a:r>
              <a:rPr lang="en-US" sz="2400" dirty="0"/>
              <a:t> </a:t>
            </a:r>
            <a:r>
              <a:rPr lang="en-US" sz="2400" dirty="0" err="1"/>
              <a:t>bo'yicha</a:t>
            </a:r>
            <a:r>
              <a:rPr lang="en-US" sz="2400" dirty="0"/>
              <a:t> </a:t>
            </a:r>
            <a:r>
              <a:rPr lang="en-US" sz="2400" dirty="0" err="1"/>
              <a:t>buyurtmalar</a:t>
            </a:r>
            <a:r>
              <a:rPr lang="en-US" sz="2400" dirty="0"/>
              <a:t> </a:t>
            </a:r>
            <a:r>
              <a:rPr lang="en-US" sz="2400" dirty="0" err="1"/>
              <a:t>miqdorining</a:t>
            </a:r>
            <a:r>
              <a:rPr lang="en-US" sz="2400" dirty="0"/>
              <a:t> </a:t>
            </a:r>
            <a:r>
              <a:rPr lang="en-US" sz="2400" dirty="0" err="1"/>
              <a:t>xaridlarga</a:t>
            </a:r>
            <a:r>
              <a:rPr lang="en-US" sz="2400" dirty="0"/>
              <a:t> </a:t>
            </a:r>
            <a:r>
              <a:rPr lang="en-US" sz="2400" dirty="0" err="1"/>
              <a:t>muvofiqligi</a:t>
            </a:r>
            <a:r>
              <a:rPr lang="en-US" sz="2400" dirty="0"/>
              <a:t>;— </a:t>
            </a:r>
            <a:r>
              <a:rPr lang="en-US" sz="2400" dirty="0" err="1"/>
              <a:t>yetkazib</a:t>
            </a:r>
            <a:r>
              <a:rPr lang="en-US" sz="2400" dirty="0"/>
              <a:t> </a:t>
            </a:r>
            <a:r>
              <a:rPr lang="en-US" sz="2400" dirty="0" err="1"/>
              <a:t>beruvchiga</a:t>
            </a:r>
            <a:r>
              <a:rPr lang="en-US" sz="2400" dirty="0"/>
              <a:t> </a:t>
            </a:r>
            <a:r>
              <a:rPr lang="en-US" sz="2400" dirty="0" err="1"/>
              <a:t>muddati</a:t>
            </a:r>
            <a:r>
              <a:rPr lang="en-US" sz="2400" dirty="0"/>
              <a:t> </a:t>
            </a:r>
            <a:r>
              <a:rPr lang="en-US" sz="2400" dirty="0" err="1"/>
              <a:t>o‘tgan</a:t>
            </a:r>
            <a:r>
              <a:rPr lang="en-US" sz="2400" dirty="0"/>
              <a:t> </a:t>
            </a:r>
            <a:r>
              <a:rPr lang="en-US" sz="2400" dirty="0" err="1"/>
              <a:t>to‘lovlarni</a:t>
            </a:r>
            <a:r>
              <a:rPr lang="en-US" sz="2400" dirty="0"/>
              <a:t> </a:t>
            </a:r>
            <a:r>
              <a:rPr lang="en-US" sz="2400" dirty="0" err="1"/>
              <a:t>qidirish</a:t>
            </a:r>
            <a:r>
              <a:rPr lang="en-US" sz="2400" dirty="0"/>
              <a:t>;— </a:t>
            </a:r>
            <a:r>
              <a:rPr lang="en-US" sz="2400" dirty="0" err="1"/>
              <a:t>Tegishli</a:t>
            </a:r>
            <a:r>
              <a:rPr lang="en-US" sz="2400" dirty="0"/>
              <a:t> </a:t>
            </a:r>
            <a:r>
              <a:rPr lang="en-US" sz="2400" dirty="0" err="1"/>
              <a:t>ajratmalarni</a:t>
            </a:r>
            <a:r>
              <a:rPr lang="en-US" sz="2400" dirty="0"/>
              <a:t> </a:t>
            </a:r>
            <a:r>
              <a:rPr lang="en-US" sz="2400" dirty="0" err="1"/>
              <a:t>tasdiqlash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228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8D7AE6-9ED6-4AFF-9470-2EB419E1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45" y="1136342"/>
            <a:ext cx="9046345" cy="4456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Loyihani</a:t>
            </a:r>
            <a:r>
              <a:rPr lang="en-US" sz="2800" dirty="0"/>
              <a:t> </a:t>
            </a:r>
            <a:r>
              <a:rPr lang="en-US" sz="2800" dirty="0" err="1"/>
              <a:t>tugatish</a:t>
            </a:r>
            <a:r>
              <a:rPr lang="en-US" sz="2800" dirty="0"/>
              <a:t> </a:t>
            </a:r>
            <a:r>
              <a:rPr lang="en-US" sz="2800" dirty="0" err="1"/>
              <a:t>bosqichi</a:t>
            </a:r>
            <a:r>
              <a:rPr lang="en-US" sz="2800" dirty="0"/>
              <a:t> - Bosh </a:t>
            </a:r>
            <a:r>
              <a:rPr lang="en-US" sz="2800" dirty="0" err="1"/>
              <a:t>sahifa</a:t>
            </a:r>
            <a:r>
              <a:rPr lang="en-US" sz="2800" dirty="0"/>
              <a:t> </a:t>
            </a:r>
            <a:r>
              <a:rPr lang="en-US" sz="2800" dirty="0" err="1"/>
              <a:t>bu</a:t>
            </a:r>
            <a:r>
              <a:rPr lang="en-US" sz="2800" dirty="0"/>
              <a:t> </a:t>
            </a:r>
            <a:r>
              <a:rPr lang="en-US" sz="2800" dirty="0" err="1"/>
              <a:t>bosqichning</a:t>
            </a:r>
            <a:r>
              <a:rPr lang="en-US" sz="2800" dirty="0"/>
              <a:t> </a:t>
            </a:r>
            <a:r>
              <a:rPr lang="en-US" sz="2800" dirty="0" err="1"/>
              <a:t>maqsadi</a:t>
            </a:r>
            <a:r>
              <a:rPr lang="en-US" sz="2800" dirty="0"/>
              <a:t> </a:t>
            </a:r>
            <a:r>
              <a:rPr lang="en-US" sz="2800" dirty="0" err="1"/>
              <a:t>sinov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o'tishdir</a:t>
            </a:r>
            <a:r>
              <a:rPr lang="en-US" sz="2800" dirty="0"/>
              <a:t> </a:t>
            </a:r>
            <a:r>
              <a:rPr lang="en-US" sz="2800" dirty="0" err="1"/>
              <a:t>mijozga</a:t>
            </a:r>
            <a:r>
              <a:rPr lang="en-US" sz="2800" dirty="0"/>
              <a:t> </a:t>
            </a:r>
            <a:r>
              <a:rPr lang="en-US" sz="2800" dirty="0" err="1"/>
              <a:t>loyiha</a:t>
            </a:r>
            <a:r>
              <a:rPr lang="en-US" sz="2800" dirty="0"/>
              <a:t> </a:t>
            </a:r>
            <a:r>
              <a:rPr lang="en-US" sz="2800" dirty="0" err="1"/>
              <a:t>natijasi</a:t>
            </a:r>
            <a:r>
              <a:rPr lang="en-US" sz="2800" dirty="0"/>
              <a:t>. </a:t>
            </a:r>
            <a:r>
              <a:rPr lang="en-US" sz="2800" dirty="0" err="1"/>
              <a:t>Buning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qabul</a:t>
            </a:r>
            <a:r>
              <a:rPr lang="en-US" sz="2800" dirty="0"/>
              <a:t> </a:t>
            </a:r>
            <a:r>
              <a:rPr lang="en-US" sz="2800" dirty="0" err="1"/>
              <a:t>qilishni</a:t>
            </a:r>
            <a:r>
              <a:rPr lang="en-US" sz="2800" dirty="0"/>
              <a:t> </a:t>
            </a:r>
            <a:r>
              <a:rPr lang="en-US" sz="2800" dirty="0" err="1"/>
              <a:t>amalga</a:t>
            </a:r>
            <a:r>
              <a:rPr lang="en-US" sz="2800" dirty="0"/>
              <a:t> </a:t>
            </a:r>
            <a:r>
              <a:rPr lang="en-US" sz="2800" dirty="0" err="1"/>
              <a:t>oshirish</a:t>
            </a:r>
            <a:r>
              <a:rPr lang="en-US" sz="2800" dirty="0"/>
              <a:t> </a:t>
            </a:r>
            <a:r>
              <a:rPr lang="en-US" sz="2800" dirty="0" err="1"/>
              <a:t>zarur</a:t>
            </a:r>
            <a:r>
              <a:rPr lang="en-US" sz="2800" dirty="0"/>
              <a:t> </a:t>
            </a:r>
            <a:r>
              <a:rPr lang="en-US" sz="2800" dirty="0" err="1"/>
              <a:t>qabul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r>
              <a:rPr lang="en-US" sz="2800" dirty="0"/>
              <a:t> </a:t>
            </a:r>
            <a:r>
              <a:rPr lang="en-US" sz="2800" dirty="0" err="1"/>
              <a:t>tartibiga</a:t>
            </a:r>
            <a:r>
              <a:rPr lang="en-US" sz="2800" dirty="0"/>
              <a:t> </a:t>
            </a:r>
            <a:r>
              <a:rPr lang="en-US" sz="2800" dirty="0" err="1"/>
              <a:t>muvofiq</a:t>
            </a:r>
            <a:r>
              <a:rPr lang="en-US" sz="2800" dirty="0"/>
              <a:t> </a:t>
            </a:r>
            <a:r>
              <a:rPr lang="en-US" sz="2800" dirty="0" err="1"/>
              <a:t>ishlash,bu</a:t>
            </a:r>
            <a:r>
              <a:rPr lang="en-US" sz="2800" dirty="0"/>
              <a:t> </a:t>
            </a:r>
            <a:r>
              <a:rPr lang="en-US" sz="2800" dirty="0" err="1"/>
              <a:t>oldindan</a:t>
            </a:r>
            <a:r>
              <a:rPr lang="en-US" sz="2800" dirty="0"/>
              <a:t> </a:t>
            </a:r>
            <a:r>
              <a:rPr lang="en-US" sz="2800" dirty="0" err="1"/>
              <a:t>belgilanishi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 </a:t>
            </a:r>
            <a:r>
              <a:rPr lang="en-US" sz="2800" dirty="0" err="1"/>
              <a:t>loyihaning</a:t>
            </a:r>
            <a:r>
              <a:rPr lang="en-US" sz="2800" dirty="0"/>
              <a:t> </a:t>
            </a:r>
            <a:r>
              <a:rPr lang="en-US" sz="2800" dirty="0" err="1"/>
              <a:t>eng</a:t>
            </a:r>
            <a:r>
              <a:rPr lang="en-US" sz="2800" dirty="0"/>
              <a:t> </a:t>
            </a:r>
            <a:r>
              <a:rPr lang="en-US" sz="2800" dirty="0" err="1"/>
              <a:t>dastlabki</a:t>
            </a:r>
            <a:r>
              <a:rPr lang="en-US" sz="2800" dirty="0"/>
              <a:t> </a:t>
            </a:r>
            <a:r>
              <a:rPr lang="en-US" sz="2800" dirty="0" err="1"/>
              <a:t>bosqichi</a:t>
            </a:r>
            <a:r>
              <a:rPr lang="en-US" sz="2800" dirty="0"/>
              <a:t> </a:t>
            </a:r>
            <a:r>
              <a:rPr lang="en-US" sz="2800" dirty="0" err="1"/>
              <a:t>Asosiy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tadbirlar</a:t>
            </a:r>
            <a:r>
              <a:rPr lang="en-US" sz="2800" dirty="0"/>
              <a:t> </a:t>
            </a:r>
            <a:r>
              <a:rPr lang="en-US" sz="2800" dirty="0" err="1"/>
              <a:t>shartnomani</a:t>
            </a:r>
            <a:r>
              <a:rPr lang="en-US" sz="2800" dirty="0"/>
              <a:t> </a:t>
            </a:r>
            <a:r>
              <a:rPr lang="en-US" sz="2800" dirty="0" err="1"/>
              <a:t>yopish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75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72DA2FB-3B3A-4425-8CB4-F49B836D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7654"/>
            <a:ext cx="12192000" cy="6760346"/>
          </a:xfrm>
        </p:spPr>
        <p:txBody>
          <a:bodyPr>
            <a:noAutofit/>
          </a:bodyPr>
          <a:lstStyle/>
          <a:p>
            <a:r>
              <a:rPr lang="en-US" sz="3200" dirty="0" err="1"/>
              <a:t>Shuni</a:t>
            </a:r>
            <a:r>
              <a:rPr lang="en-US" sz="3200" dirty="0"/>
              <a:t> </a:t>
            </a:r>
            <a:r>
              <a:rPr lang="en-US" sz="3200" dirty="0" err="1"/>
              <a:t>ta'kidlash</a:t>
            </a:r>
            <a:r>
              <a:rPr lang="en-US" sz="3200" dirty="0"/>
              <a:t> </a:t>
            </a:r>
            <a:r>
              <a:rPr lang="en-US" sz="3200" dirty="0" err="1"/>
              <a:t>kerakki</a:t>
            </a:r>
            <a:r>
              <a:rPr lang="en-US" sz="3200" dirty="0"/>
              <a:t>, IT </a:t>
            </a:r>
            <a:r>
              <a:rPr lang="en-US" sz="3200" dirty="0" err="1"/>
              <a:t>yechimiga</a:t>
            </a:r>
            <a:r>
              <a:rPr lang="en-US" sz="3200" dirty="0"/>
              <a:t> </a:t>
            </a:r>
            <a:r>
              <a:rPr lang="en-US" sz="3200" dirty="0" err="1"/>
              <a:t>qo'yiladigan</a:t>
            </a:r>
            <a:r>
              <a:rPr lang="en-US" sz="3200" dirty="0"/>
              <a:t> </a:t>
            </a:r>
            <a:r>
              <a:rPr lang="en-US" sz="3200" dirty="0" err="1"/>
              <a:t>talablar</a:t>
            </a:r>
            <a:r>
              <a:rPr lang="en-US" sz="3200" dirty="0"/>
              <a:t> </a:t>
            </a:r>
            <a:r>
              <a:rPr lang="en-US" sz="3200" dirty="0" err="1"/>
              <a:t>spetsifikatsiya</a:t>
            </a:r>
            <a:r>
              <a:rPr lang="en-US" sz="3200" dirty="0"/>
              <a:t> </a:t>
            </a:r>
            <a:r>
              <a:rPr lang="en-US" sz="3200" dirty="0" err="1"/>
              <a:t>shaklida</a:t>
            </a:r>
            <a:r>
              <a:rPr lang="en-US" sz="3200" dirty="0"/>
              <a:t> </a:t>
            </a:r>
            <a:r>
              <a:rPr lang="en-US" sz="3200" dirty="0" err="1"/>
              <a:t>bo'lishi</a:t>
            </a:r>
            <a:r>
              <a:rPr lang="en-US" sz="3200" dirty="0"/>
              <a:t> </a:t>
            </a:r>
            <a:r>
              <a:rPr lang="en-US" sz="3200" dirty="0" err="1"/>
              <a:t>shart</a:t>
            </a:r>
            <a:r>
              <a:rPr lang="en-US" sz="3200" dirty="0"/>
              <a:t> </a:t>
            </a:r>
            <a:r>
              <a:rPr lang="en-US" sz="3200" dirty="0" err="1"/>
              <a:t>emas</a:t>
            </a:r>
            <a:r>
              <a:rPr lang="en-US" sz="3200" dirty="0"/>
              <a:t>. Har </a:t>
            </a:r>
            <a:r>
              <a:rPr lang="en-US" sz="3200" dirty="0" err="1"/>
              <a:t>qanday</a:t>
            </a:r>
            <a:r>
              <a:rPr lang="en-US" sz="3200" dirty="0"/>
              <a:t> </a:t>
            </a:r>
            <a:r>
              <a:rPr lang="en-US" sz="3200" dirty="0" err="1"/>
              <a:t>metodologiya</a:t>
            </a:r>
            <a:r>
              <a:rPr lang="en-US" sz="3200" dirty="0"/>
              <a:t> u </a:t>
            </a:r>
            <a:r>
              <a:rPr lang="en-US" sz="3200" dirty="0" err="1"/>
              <a:t>yoki</a:t>
            </a:r>
            <a:r>
              <a:rPr lang="en-US" sz="3200" dirty="0"/>
              <a:t> </a:t>
            </a:r>
            <a:r>
              <a:rPr lang="en-US" sz="3200" dirty="0" err="1"/>
              <a:t>bu</a:t>
            </a:r>
            <a:r>
              <a:rPr lang="en-US" sz="3200" dirty="0"/>
              <a:t> </a:t>
            </a:r>
            <a:r>
              <a:rPr lang="en-US" sz="3200" dirty="0" err="1"/>
              <a:t>darajada</a:t>
            </a:r>
            <a:r>
              <a:rPr lang="en-US" sz="3200" dirty="0"/>
              <a:t> </a:t>
            </a:r>
            <a:r>
              <a:rPr lang="en-US" sz="3200" dirty="0" err="1"/>
              <a:t>tafsilot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talablarni</a:t>
            </a:r>
            <a:r>
              <a:rPr lang="en-US" sz="3200" dirty="0"/>
              <a:t> </a:t>
            </a:r>
            <a:r>
              <a:rPr lang="en-US" sz="3200" dirty="0" err="1"/>
              <a:t>belgilashni</a:t>
            </a:r>
            <a:r>
              <a:rPr lang="en-US" sz="3200" dirty="0"/>
              <a:t> </a:t>
            </a:r>
            <a:r>
              <a:rPr lang="en-US" sz="3200" dirty="0" err="1"/>
              <a:t>o'z</a:t>
            </a:r>
            <a:r>
              <a:rPr lang="en-US" sz="3200" dirty="0"/>
              <a:t> </a:t>
            </a:r>
            <a:r>
              <a:rPr lang="en-US" sz="3200" dirty="0" err="1"/>
              <a:t>ichiga</a:t>
            </a:r>
            <a:r>
              <a:rPr lang="en-US" sz="3200" dirty="0"/>
              <a:t> </a:t>
            </a:r>
            <a:r>
              <a:rPr lang="en-US" sz="3200" dirty="0" err="1"/>
              <a:t>oladi</a:t>
            </a:r>
            <a:r>
              <a:rPr lang="en-US" sz="3200" dirty="0"/>
              <a:t>. Agar </a:t>
            </a:r>
            <a:r>
              <a:rPr lang="en-US" sz="3200" dirty="0" err="1"/>
              <a:t>ular</a:t>
            </a:r>
            <a:r>
              <a:rPr lang="en-US" sz="3200" dirty="0"/>
              <a:t> </a:t>
            </a:r>
            <a:r>
              <a:rPr lang="en-US" sz="3200" dirty="0" err="1"/>
              <a:t>alohida</a:t>
            </a:r>
            <a:r>
              <a:rPr lang="en-US" sz="3200" dirty="0"/>
              <a:t> TOR </a:t>
            </a:r>
            <a:r>
              <a:rPr lang="en-US" sz="3200" dirty="0" err="1"/>
              <a:t>shaklida</a:t>
            </a:r>
            <a:r>
              <a:rPr lang="en-US" sz="3200" dirty="0"/>
              <a:t> </a:t>
            </a:r>
            <a:r>
              <a:rPr lang="en-US" sz="3200" dirty="0" err="1"/>
              <a:t>berilmasa</a:t>
            </a:r>
            <a:r>
              <a:rPr lang="en-US" sz="3200" dirty="0"/>
              <a:t>, </a:t>
            </a:r>
            <a:r>
              <a:rPr lang="en-US" sz="3200" dirty="0" err="1"/>
              <a:t>ular</a:t>
            </a:r>
            <a:r>
              <a:rPr lang="en-US" sz="3200" dirty="0"/>
              <a:t> </a:t>
            </a:r>
            <a:r>
              <a:rPr lang="en-US" sz="3200" dirty="0" err="1"/>
              <a:t>odatda</a:t>
            </a:r>
            <a:r>
              <a:rPr lang="en-US" sz="3200" dirty="0"/>
              <a:t> </a:t>
            </a:r>
            <a:r>
              <a:rPr lang="en-US" sz="3200" dirty="0" err="1"/>
              <a:t>bir</a:t>
            </a:r>
            <a:r>
              <a:rPr lang="en-US" sz="3200" dirty="0"/>
              <a:t> </a:t>
            </a:r>
            <a:r>
              <a:rPr lang="en-US" sz="3200" dirty="0" err="1"/>
              <a:t>qator</a:t>
            </a:r>
            <a:r>
              <a:rPr lang="en-US" sz="3200" dirty="0"/>
              <a:t> </a:t>
            </a:r>
            <a:r>
              <a:rPr lang="en-US" sz="3200" dirty="0" err="1"/>
              <a:t>loyiha</a:t>
            </a:r>
            <a:r>
              <a:rPr lang="en-US" sz="3200" dirty="0"/>
              <a:t> </a:t>
            </a:r>
            <a:r>
              <a:rPr lang="en-US" sz="3200" dirty="0" err="1"/>
              <a:t>hujjatlari</a:t>
            </a:r>
            <a:r>
              <a:rPr lang="en-US" sz="3200" dirty="0"/>
              <a:t> </a:t>
            </a:r>
            <a:r>
              <a:rPr lang="en-US" sz="3200" dirty="0" err="1"/>
              <a:t>bo'yicha</a:t>
            </a:r>
            <a:r>
              <a:rPr lang="en-US" sz="3200" dirty="0"/>
              <a:t> </a:t>
            </a:r>
            <a:r>
              <a:rPr lang="en-US" sz="3200" dirty="0" err="1"/>
              <a:t>taqsimlanadi</a:t>
            </a:r>
            <a:r>
              <a:rPr lang="en-US" sz="3200" dirty="0"/>
              <a:t>. </a:t>
            </a:r>
            <a:r>
              <a:rPr lang="en-US" sz="3200" dirty="0" err="1"/>
              <a:t>Masalan</a:t>
            </a:r>
            <a:r>
              <a:rPr lang="en-US" sz="3200" dirty="0"/>
              <a:t>, AIM </a:t>
            </a:r>
            <a:r>
              <a:rPr lang="en-US" sz="3200" dirty="0" err="1"/>
              <a:t>metodologiyasi</a:t>
            </a:r>
            <a:r>
              <a:rPr lang="en-US" sz="3200" dirty="0"/>
              <a:t> </a:t>
            </a:r>
            <a:r>
              <a:rPr lang="en-US" sz="3200" dirty="0" err="1"/>
              <a:t>funktsional</a:t>
            </a:r>
            <a:r>
              <a:rPr lang="en-US" sz="3200" dirty="0"/>
              <a:t> </a:t>
            </a:r>
            <a:r>
              <a:rPr lang="en-US" sz="3200" dirty="0" err="1"/>
              <a:t>talablarni</a:t>
            </a:r>
            <a:r>
              <a:rPr lang="en-US" sz="3200" dirty="0"/>
              <a:t>, apparat </a:t>
            </a:r>
            <a:r>
              <a:rPr lang="en-US" sz="3200" dirty="0" err="1"/>
              <a:t>platformalariga</a:t>
            </a:r>
            <a:r>
              <a:rPr lang="en-US" sz="3200" dirty="0"/>
              <a:t> </a:t>
            </a:r>
            <a:r>
              <a:rPr lang="en-US" sz="3200" dirty="0" err="1"/>
              <a:t>qo'yiladigan</a:t>
            </a:r>
            <a:r>
              <a:rPr lang="en-US" sz="3200" dirty="0"/>
              <a:t> </a:t>
            </a:r>
            <a:r>
              <a:rPr lang="en-US" sz="3200" dirty="0" err="1"/>
              <a:t>talablarni</a:t>
            </a:r>
            <a:r>
              <a:rPr lang="en-US" sz="3200" dirty="0"/>
              <a:t>, </a:t>
            </a:r>
            <a:r>
              <a:rPr lang="en-US" sz="3200" dirty="0" err="1"/>
              <a:t>eski</a:t>
            </a:r>
            <a:r>
              <a:rPr lang="en-US" sz="3200" dirty="0"/>
              <a:t> </a:t>
            </a:r>
            <a:r>
              <a:rPr lang="en-US" sz="3200" dirty="0" err="1"/>
              <a:t>tizimlardan</a:t>
            </a:r>
            <a:r>
              <a:rPr lang="en-US" sz="3200" dirty="0"/>
              <a:t> </a:t>
            </a:r>
            <a:r>
              <a:rPr lang="en-US" sz="3200" dirty="0" err="1"/>
              <a:t>ma'lumotlarni</a:t>
            </a:r>
            <a:r>
              <a:rPr lang="en-US" sz="3200" dirty="0"/>
              <a:t> </a:t>
            </a:r>
            <a:r>
              <a:rPr lang="en-US" sz="3200" dirty="0" err="1"/>
              <a:t>o'zgartirish</a:t>
            </a:r>
            <a:r>
              <a:rPr lang="en-US" sz="3200" dirty="0"/>
              <a:t> </a:t>
            </a:r>
            <a:r>
              <a:rPr lang="en-US" sz="3200" dirty="0" err="1"/>
              <a:t>dasturlarini</a:t>
            </a:r>
            <a:r>
              <a:rPr lang="en-US" sz="3200" dirty="0"/>
              <a:t> </a:t>
            </a:r>
            <a:r>
              <a:rPr lang="en-US" sz="3200" dirty="0" err="1"/>
              <a:t>ishlab</a:t>
            </a:r>
            <a:r>
              <a:rPr lang="en-US" sz="3200" dirty="0"/>
              <a:t> </a:t>
            </a:r>
            <a:r>
              <a:rPr lang="en-US" sz="3200" dirty="0" err="1"/>
              <a:t>chiqish</a:t>
            </a:r>
            <a:r>
              <a:rPr lang="en-US" sz="3200" dirty="0"/>
              <a:t>, </a:t>
            </a:r>
            <a:r>
              <a:rPr lang="en-US" sz="3200" dirty="0" err="1"/>
              <a:t>yechimning</a:t>
            </a:r>
            <a:r>
              <a:rPr lang="en-US" sz="3200" dirty="0"/>
              <a:t> </a:t>
            </a:r>
            <a:r>
              <a:rPr lang="en-US" sz="3200" dirty="0" err="1"/>
              <a:t>funksionalligini</a:t>
            </a:r>
            <a:r>
              <a:rPr lang="en-US" sz="3200" dirty="0"/>
              <a:t> </a:t>
            </a:r>
            <a:r>
              <a:rPr lang="en-US" sz="3200" dirty="0" err="1"/>
              <a:t>kengaytiruvchi</a:t>
            </a:r>
            <a:r>
              <a:rPr lang="en-US" sz="3200" dirty="0"/>
              <a:t> </a:t>
            </a:r>
            <a:r>
              <a:rPr lang="en-US" sz="3200" dirty="0" err="1"/>
              <a:t>dastur</a:t>
            </a:r>
            <a:r>
              <a:rPr lang="en-US" sz="3200" dirty="0"/>
              <a:t> </a:t>
            </a:r>
            <a:r>
              <a:rPr lang="en-US" sz="3200" dirty="0" err="1"/>
              <a:t>kodini</a:t>
            </a:r>
            <a:r>
              <a:rPr lang="en-US" sz="3200" dirty="0"/>
              <a:t> </a:t>
            </a:r>
            <a:r>
              <a:rPr lang="en-US" sz="3200" dirty="0" err="1"/>
              <a:t>ishlab</a:t>
            </a:r>
            <a:r>
              <a:rPr lang="en-US" sz="3200" dirty="0"/>
              <a:t> </a:t>
            </a:r>
            <a:r>
              <a:rPr lang="en-US" sz="3200" dirty="0" err="1"/>
              <a:t>chiqish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sinovdan</a:t>
            </a:r>
            <a:r>
              <a:rPr lang="en-US" sz="3200" dirty="0"/>
              <a:t> </a:t>
            </a:r>
            <a:r>
              <a:rPr lang="en-US" sz="3200" dirty="0" err="1"/>
              <a:t>o'tkazish</a:t>
            </a:r>
            <a:r>
              <a:rPr lang="en-US" sz="3200" dirty="0"/>
              <a:t> </a:t>
            </a:r>
            <a:r>
              <a:rPr lang="en-US" sz="3200" dirty="0" err="1"/>
              <a:t>uchun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hokazolarni</a:t>
            </a:r>
            <a:r>
              <a:rPr lang="en-US" sz="3200" dirty="0"/>
              <a:t> </a:t>
            </a:r>
            <a:r>
              <a:rPr lang="en-US" sz="3200" dirty="0" err="1"/>
              <a:t>o'z</a:t>
            </a:r>
            <a:r>
              <a:rPr lang="en-US" sz="3200" dirty="0"/>
              <a:t> </a:t>
            </a:r>
            <a:r>
              <a:rPr lang="en-US" sz="3200" dirty="0" err="1"/>
              <a:t>ichiga</a:t>
            </a:r>
            <a:r>
              <a:rPr lang="en-US" sz="3200" dirty="0"/>
              <a:t> </a:t>
            </a:r>
            <a:r>
              <a:rPr lang="en-US" sz="3200" dirty="0" err="1"/>
              <a:t>olgan</a:t>
            </a:r>
            <a:r>
              <a:rPr lang="en-US" sz="3200" dirty="0"/>
              <a:t> </a:t>
            </a:r>
            <a:r>
              <a:rPr lang="en-US" sz="3200" dirty="0" err="1"/>
              <a:t>alohida</a:t>
            </a:r>
            <a:r>
              <a:rPr lang="en-US" sz="3200" dirty="0"/>
              <a:t> </a:t>
            </a:r>
            <a:r>
              <a:rPr lang="en-US" sz="3200" dirty="0" err="1"/>
              <a:t>hujjatlarni</a:t>
            </a:r>
            <a:r>
              <a:rPr lang="en-US" sz="3200" dirty="0"/>
              <a:t> </a:t>
            </a:r>
            <a:r>
              <a:rPr lang="en-US" sz="3200" dirty="0" err="1"/>
              <a:t>ajratib</a:t>
            </a:r>
            <a:r>
              <a:rPr lang="en-US" sz="3200" dirty="0"/>
              <a:t> </a:t>
            </a:r>
            <a:r>
              <a:rPr lang="en-US" sz="3200" dirty="0" err="1"/>
              <a:t>ko'rsatadi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84080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549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Аспект</vt:lpstr>
      <vt:lpstr>Mavzu:Dasturiy ta’minotda loyihaning    yakunlanishi  </vt:lpstr>
      <vt:lpstr>Презентация PowerPoint</vt:lpstr>
      <vt:lpstr>Loyihani yopish jarayoni guruhi – iborat barcha operatsiyalarni bajarish uchun bajariladigan jarayonlar loyihani boshqarish jarayonining barcha guruhlarida loyihani, bosqichni yoki rasmiy ravishda yakunlanishi uchun shartnoma majburiyatlari Imtihon Moliyaviy hisobot berish o'z ichiga oladi: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Mavzu:Loyihaning yakunlanishi</dc:title>
  <dc:creator>User</dc:creator>
  <cp:lastModifiedBy>User</cp:lastModifiedBy>
  <cp:revision>17</cp:revision>
  <dcterms:created xsi:type="dcterms:W3CDTF">2022-12-22T17:12:05Z</dcterms:created>
  <dcterms:modified xsi:type="dcterms:W3CDTF">2022-12-24T15:33:21Z</dcterms:modified>
</cp:coreProperties>
</file>