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67" r:id="rId2"/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3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09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6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2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8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5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34C1-EB1A-9149-B1E8-398121D33CF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12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C0988A-9B29-44B4-B4F2-2856D431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195" y="697000"/>
            <a:ext cx="6245654" cy="3377068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718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D017-B9BA-7C4D-AA1A-A8B9443B5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862" y="1736299"/>
            <a:ext cx="10281138" cy="1398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DA67C"/>
                </a:solidFill>
              </a:rPr>
              <a:t>DRONE DELIVERY SYSTEM - ITSP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C3929-2985-F74F-8AC9-4E05693C8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557" y="3649654"/>
            <a:ext cx="8791575" cy="2133599"/>
          </a:xfrm>
        </p:spPr>
        <p:txBody>
          <a:bodyPr>
            <a:normAutofit/>
          </a:bodyPr>
          <a:lstStyle/>
          <a:p>
            <a:r>
              <a:rPr lang="en-US" dirty="0"/>
              <a:t>Mentor- </a:t>
            </a:r>
            <a:r>
              <a:rPr lang="en-US" dirty="0" err="1"/>
              <a:t>Vishwajeet</a:t>
            </a:r>
            <a:r>
              <a:rPr lang="en-US" dirty="0"/>
              <a:t> </a:t>
            </a:r>
            <a:r>
              <a:rPr lang="en-US" dirty="0" err="1"/>
              <a:t>Bhagyawan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Aman Jain</a:t>
            </a:r>
          </a:p>
          <a:p>
            <a:pPr>
              <a:spcBef>
                <a:spcPts val="0"/>
              </a:spcBef>
            </a:pPr>
            <a:r>
              <a:rPr lang="en-US" dirty="0" err="1"/>
              <a:t>Ridayesh</a:t>
            </a:r>
            <a:r>
              <a:rPr lang="en-US" dirty="0"/>
              <a:t> </a:t>
            </a:r>
            <a:r>
              <a:rPr lang="en-US" dirty="0" err="1"/>
              <a:t>Parab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Shubham Gupta</a:t>
            </a:r>
          </a:p>
          <a:p>
            <a:pPr>
              <a:spcBef>
                <a:spcPts val="0"/>
              </a:spcBef>
            </a:pPr>
            <a:r>
              <a:rPr lang="en-US" dirty="0"/>
              <a:t>Shyam Iyer</a:t>
            </a:r>
          </a:p>
        </p:txBody>
      </p:sp>
    </p:spTree>
    <p:extLst>
      <p:ext uri="{BB962C8B-B14F-4D97-AF65-F5344CB8AC3E}">
        <p14:creationId xmlns:p14="http://schemas.microsoft.com/office/powerpoint/2010/main" val="155288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BD81-F03F-B041-94C5-0DBEE4D3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DA67C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14A6-CD54-9A4D-831B-9B487EF4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r>
              <a:rPr lang="en-US" dirty="0"/>
              <a:t>This project aims to innovate a new system that will result in the added convenience of deliveries of parcels to the nearest proximity when human-based delivery is not allowed or not feasible.</a:t>
            </a:r>
          </a:p>
          <a:p>
            <a:r>
              <a:rPr lang="en-US" dirty="0"/>
              <a:t>An example of this is late night </a:t>
            </a:r>
            <a:r>
              <a:rPr lang="en-US" dirty="0" err="1"/>
              <a:t>Swiggy</a:t>
            </a:r>
            <a:r>
              <a:rPr lang="en-US" dirty="0"/>
              <a:t>/Uber Eats orders to the hostel.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6326-BED3-0A4E-8B87-82A1E094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DA67C"/>
                </a:solidFill>
              </a:rPr>
              <a:t>Objective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D63728-D1B9-E841-9430-DC7B4F420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r>
              <a:rPr lang="en-US" dirty="0"/>
              <a:t>Creating a Drone Delivery Framework which can be applied to real life scenarios.</a:t>
            </a:r>
          </a:p>
          <a:p>
            <a:r>
              <a:rPr lang="en-US" dirty="0"/>
              <a:t>Incorporating this framework into first one drone and subsequently multiple drones to set up a Drone Delivery System.</a:t>
            </a:r>
          </a:p>
          <a:p>
            <a:r>
              <a:rPr lang="en-US" dirty="0"/>
              <a:t>Setting up and hosting an interface (in this case, website) to relay information between the user and the system.</a:t>
            </a:r>
          </a:p>
        </p:txBody>
      </p:sp>
    </p:spTree>
    <p:extLst>
      <p:ext uri="{BB962C8B-B14F-4D97-AF65-F5344CB8AC3E}">
        <p14:creationId xmlns:p14="http://schemas.microsoft.com/office/powerpoint/2010/main" val="397902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F75B-E833-4661-BD1B-84043A37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46" y="73518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rgbClr val="ADA67C"/>
                </a:solidFill>
              </a:rPr>
              <a:t>Project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021D8-6795-47D2-8B8B-889A313E8307}"/>
              </a:ext>
            </a:extLst>
          </p:cNvPr>
          <p:cNvGrpSpPr/>
          <p:nvPr/>
        </p:nvGrpSpPr>
        <p:grpSpPr>
          <a:xfrm>
            <a:off x="1388955" y="1377384"/>
            <a:ext cx="9745891" cy="4316854"/>
            <a:chOff x="1388955" y="1377384"/>
            <a:chExt cx="9745891" cy="43168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E821E5-F1CA-4325-8CF4-40040B946973}"/>
                </a:ext>
              </a:extLst>
            </p:cNvPr>
            <p:cNvSpPr txBox="1"/>
            <p:nvPr/>
          </p:nvSpPr>
          <p:spPr>
            <a:xfrm>
              <a:off x="4907666" y="5183460"/>
              <a:ext cx="3518704" cy="5107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en-IN" dirty="0">
                  <a:solidFill>
                    <a:srgbClr val="ADA67C"/>
                  </a:solidFill>
                </a:rPr>
                <a:t>Gazebo Simulation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53D04-F5D0-4AAF-BB4E-D876C6F5F601}"/>
                </a:ext>
              </a:extLst>
            </p:cNvPr>
            <p:cNvSpPr txBox="1"/>
            <p:nvPr/>
          </p:nvSpPr>
          <p:spPr>
            <a:xfrm>
              <a:off x="7600710" y="1377384"/>
              <a:ext cx="3534136" cy="234957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en-IN" dirty="0">
                  <a:solidFill>
                    <a:srgbClr val="ADA67C"/>
                  </a:solidFill>
                </a:rPr>
                <a:t>PX 4 Firmware</a:t>
              </a:r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sz="10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3A6FBC-769E-4EBB-87D6-141D69FF1952}"/>
                </a:ext>
              </a:extLst>
            </p:cNvPr>
            <p:cNvGrpSpPr/>
            <p:nvPr/>
          </p:nvGrpSpPr>
          <p:grpSpPr>
            <a:xfrm>
              <a:off x="7750310" y="1995253"/>
              <a:ext cx="3250363" cy="1435058"/>
              <a:chOff x="7750310" y="2469824"/>
              <a:chExt cx="3250363" cy="143505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F03AD5-630D-41B2-A3B5-3CD5A7D0AA32}"/>
                  </a:ext>
                </a:extLst>
              </p:cNvPr>
              <p:cNvSpPr txBox="1"/>
              <p:nvPr/>
            </p:nvSpPr>
            <p:spPr>
              <a:xfrm>
                <a:off x="7750310" y="2469824"/>
                <a:ext cx="3250361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tx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IN" b="1" dirty="0"/>
                  <a:t>Launch Files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779733-4C32-449C-9C1F-7C6DFC90288D}"/>
                  </a:ext>
                </a:extLst>
              </p:cNvPr>
              <p:cNvSpPr txBox="1"/>
              <p:nvPr/>
            </p:nvSpPr>
            <p:spPr>
              <a:xfrm>
                <a:off x="7750312" y="3002687"/>
                <a:ext cx="3250361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tx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IN" b="1" dirty="0"/>
                  <a:t>World &amp; Drone Models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5C90EE-FB12-41A2-AAA2-6F80DDBF1D7B}"/>
                  </a:ext>
                </a:extLst>
              </p:cNvPr>
              <p:cNvSpPr txBox="1"/>
              <p:nvPr/>
            </p:nvSpPr>
            <p:spPr>
              <a:xfrm>
                <a:off x="7750312" y="3535550"/>
                <a:ext cx="3250361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tx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IN" b="1" dirty="0"/>
                  <a:t>MAVLINK UAV Comm.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F433DC-EE73-4527-9D1C-395B1BF960FD}"/>
                </a:ext>
              </a:extLst>
            </p:cNvPr>
            <p:cNvSpPr txBox="1"/>
            <p:nvPr/>
          </p:nvSpPr>
          <p:spPr>
            <a:xfrm>
              <a:off x="1388955" y="1377384"/>
              <a:ext cx="4271068" cy="234957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en-IN" dirty="0">
                  <a:solidFill>
                    <a:srgbClr val="ADA67C"/>
                  </a:solidFill>
                </a:rPr>
                <a:t>ROS Node</a:t>
              </a:r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sz="11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177FEE-47DB-4CCF-9F33-D0CBEFF90E8E}"/>
                </a:ext>
              </a:extLst>
            </p:cNvPr>
            <p:cNvGrpSpPr/>
            <p:nvPr/>
          </p:nvGrpSpPr>
          <p:grpSpPr>
            <a:xfrm>
              <a:off x="1556355" y="1995253"/>
              <a:ext cx="3941623" cy="1455833"/>
              <a:chOff x="1556355" y="2469824"/>
              <a:chExt cx="3941623" cy="145583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D03E45-9A5B-4F04-B09D-AEA6AD2B13B9}"/>
                  </a:ext>
                </a:extLst>
              </p:cNvPr>
              <p:cNvSpPr txBox="1"/>
              <p:nvPr/>
            </p:nvSpPr>
            <p:spPr>
              <a:xfrm>
                <a:off x="1561710" y="2469824"/>
                <a:ext cx="3936268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b="1"/>
                </a:lvl1pPr>
              </a:lstStyle>
              <a:p>
                <a:r>
                  <a:rPr lang="en-IN" dirty="0"/>
                  <a:t>Mission Control (Waypoint, Mode)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BD3996-93B8-410C-8794-CDCC1F5762E0}"/>
                  </a:ext>
                </a:extLst>
              </p:cNvPr>
              <p:cNvSpPr txBox="1"/>
              <p:nvPr/>
            </p:nvSpPr>
            <p:spPr>
              <a:xfrm>
                <a:off x="1561710" y="2999552"/>
                <a:ext cx="3936268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b="1"/>
                </a:lvl1pPr>
              </a:lstStyle>
              <a:p>
                <a:r>
                  <a:rPr lang="en-IN" dirty="0"/>
                  <a:t>Location Input From Website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72EAE-2B1E-4EDD-AE3B-E25623A6C45F}"/>
                  </a:ext>
                </a:extLst>
              </p:cNvPr>
              <p:cNvSpPr txBox="1"/>
              <p:nvPr/>
            </p:nvSpPr>
            <p:spPr>
              <a:xfrm>
                <a:off x="1556355" y="3556325"/>
                <a:ext cx="3936268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b="1"/>
                </a:lvl1pPr>
              </a:lstStyle>
              <a:p>
                <a:r>
                  <a:rPr lang="en-IN" dirty="0"/>
                  <a:t>MAVROS</a:t>
                </a:r>
              </a:p>
            </p:txBody>
          </p:sp>
        </p:grp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04A9F9E5-DED4-40FE-AA20-EA144BE4AC4E}"/>
                </a:ext>
              </a:extLst>
            </p:cNvPr>
            <p:cNvSpPr/>
            <p:nvPr/>
          </p:nvSpPr>
          <p:spPr>
            <a:xfrm>
              <a:off x="6007261" y="2524981"/>
              <a:ext cx="1319514" cy="510778"/>
            </a:xfrm>
            <a:prstGeom prst="leftRightArrow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C7C67E06-4C2A-420D-935E-22F4386CE99C}"/>
                </a:ext>
              </a:extLst>
            </p:cNvPr>
            <p:cNvSpPr/>
            <p:nvPr/>
          </p:nvSpPr>
          <p:spPr>
            <a:xfrm rot="18835114">
              <a:off x="7901807" y="4152764"/>
              <a:ext cx="1319514" cy="510778"/>
            </a:xfrm>
            <a:prstGeom prst="leftRightArrow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841D6725-CCA1-448D-9B01-73A5EC4C52BB}"/>
                </a:ext>
              </a:extLst>
            </p:cNvPr>
            <p:cNvSpPr/>
            <p:nvPr/>
          </p:nvSpPr>
          <p:spPr>
            <a:xfrm rot="2750435">
              <a:off x="4381900" y="4152629"/>
              <a:ext cx="1143361" cy="510778"/>
            </a:xfrm>
            <a:prstGeom prst="rightArrow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588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2A17-87D0-0F4A-B6EA-74125FA6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DA67C"/>
                </a:solidFill>
              </a:rPr>
              <a:t>Technology Used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A427B1-6393-3143-A250-BF945D60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325815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/>
              <a:t>ROS</a:t>
            </a:r>
          </a:p>
          <a:p>
            <a:r>
              <a:rPr lang="en-IN" sz="2600" dirty="0"/>
              <a:t>Gazebo Simulator</a:t>
            </a:r>
          </a:p>
          <a:p>
            <a:r>
              <a:rPr lang="en-IN" sz="2600" dirty="0"/>
              <a:t>PX4</a:t>
            </a:r>
          </a:p>
          <a:p>
            <a:r>
              <a:rPr lang="en-IN" sz="2600" dirty="0" err="1"/>
              <a:t>QGroundControl</a:t>
            </a:r>
            <a:endParaRPr lang="en-IN" sz="2600" dirty="0"/>
          </a:p>
          <a:p>
            <a:r>
              <a:rPr lang="en-IN" sz="2600" dirty="0"/>
              <a:t>Google Firebase</a:t>
            </a:r>
          </a:p>
          <a:p>
            <a:r>
              <a:rPr lang="en-IN" sz="2600" dirty="0"/>
              <a:t>Web Development using HTML, CSS and JS.</a:t>
            </a:r>
          </a:p>
          <a:p>
            <a:r>
              <a:rPr lang="en-IN" sz="2600" dirty="0"/>
              <a:t>Google Maps </a:t>
            </a:r>
            <a:r>
              <a:rPr lang="en-IN" sz="2600" dirty="0" err="1"/>
              <a:t>Javascript</a:t>
            </a:r>
            <a:r>
              <a:rPr lang="en-IN" sz="2600" dirty="0"/>
              <a:t> API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4770-D04E-D246-AAD8-8BC79792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DA67C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5D15-863F-9044-B702-DEEC865C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5692"/>
            <a:ext cx="8682526" cy="4232031"/>
          </a:xfrm>
        </p:spPr>
        <p:txBody>
          <a:bodyPr>
            <a:noAutofit/>
          </a:bodyPr>
          <a:lstStyle/>
          <a:p>
            <a:r>
              <a:rPr lang="en-IN" sz="2000" dirty="0"/>
              <a:t>dev.px4.io</a:t>
            </a:r>
          </a:p>
          <a:p>
            <a:r>
              <a:rPr lang="en-IN" sz="2000" dirty="0"/>
              <a:t>ERC ROS tutorials</a:t>
            </a:r>
          </a:p>
          <a:p>
            <a:r>
              <a:rPr lang="en-IN" sz="2000" dirty="0" err="1"/>
              <a:t>wiki.ros.org</a:t>
            </a:r>
            <a:endParaRPr lang="en-IN" sz="2000" dirty="0"/>
          </a:p>
          <a:p>
            <a:r>
              <a:rPr lang="en-IN" sz="2000" dirty="0" err="1"/>
              <a:t>gazebosim.org</a:t>
            </a:r>
            <a:endParaRPr lang="en-IN" sz="2000" dirty="0"/>
          </a:p>
          <a:p>
            <a:r>
              <a:rPr lang="en-IN" sz="2000" dirty="0" err="1"/>
              <a:t>firebase.com</a:t>
            </a:r>
            <a:r>
              <a:rPr lang="en-IN" sz="2000" dirty="0"/>
              <a:t>/docs</a:t>
            </a:r>
          </a:p>
          <a:p>
            <a:r>
              <a:rPr lang="en-IN" sz="2000" dirty="0" err="1"/>
              <a:t>theconstructsim.com</a:t>
            </a:r>
            <a:endParaRPr lang="en-IN" sz="2000" dirty="0"/>
          </a:p>
          <a:p>
            <a:r>
              <a:rPr lang="en-IN" sz="2000" dirty="0" err="1"/>
              <a:t>youtube.com</a:t>
            </a:r>
            <a:r>
              <a:rPr lang="en-IN" sz="2000" dirty="0"/>
              <a:t>- ROS, Gazebo and Google Maps implementation</a:t>
            </a:r>
          </a:p>
          <a:p>
            <a:r>
              <a:rPr lang="en-IN" sz="2000" dirty="0"/>
              <a:t>w3schools.com - Website Development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4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221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PowerPoint Presentation</vt:lpstr>
      <vt:lpstr>DRONE DELIVERY SYSTEM - ITSP 2020</vt:lpstr>
      <vt:lpstr>Motivation</vt:lpstr>
      <vt:lpstr>Objective</vt:lpstr>
      <vt:lpstr>Project overview</vt:lpstr>
      <vt:lpstr>Technology Used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DELIVERY SYSTEM - ITSP 2020</dc:title>
  <dc:creator>Shyam Iyer</dc:creator>
  <cp:lastModifiedBy>Aman Jain</cp:lastModifiedBy>
  <cp:revision>39</cp:revision>
  <dcterms:created xsi:type="dcterms:W3CDTF">2020-05-24T08:07:42Z</dcterms:created>
  <dcterms:modified xsi:type="dcterms:W3CDTF">2020-05-25T07:37:09Z</dcterms:modified>
</cp:coreProperties>
</file>