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09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34C1-EB1A-9149-B1E8-398121D33CF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C86-6DCF-734C-B447-A9E43D3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2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D017-B9BA-7C4D-AA1A-A8B9443B5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862" y="2729951"/>
            <a:ext cx="10281138" cy="1398098"/>
          </a:xfrm>
        </p:spPr>
        <p:txBody>
          <a:bodyPr>
            <a:normAutofit/>
          </a:bodyPr>
          <a:lstStyle/>
          <a:p>
            <a:r>
              <a:rPr lang="en-US" dirty="0"/>
              <a:t>DRONE DELIVERY SYSTEM - ITSP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C3929-2985-F74F-8AC9-4E05693C8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300" y="4422652"/>
            <a:ext cx="8791575" cy="2133599"/>
          </a:xfrm>
        </p:spPr>
        <p:txBody>
          <a:bodyPr>
            <a:normAutofit/>
          </a:bodyPr>
          <a:lstStyle/>
          <a:p>
            <a:r>
              <a:rPr lang="en-US" dirty="0"/>
              <a:t>Mentor- </a:t>
            </a:r>
            <a:r>
              <a:rPr lang="en-US" dirty="0" err="1"/>
              <a:t>Vishwajeet</a:t>
            </a:r>
            <a:r>
              <a:rPr lang="en-US" dirty="0"/>
              <a:t> </a:t>
            </a:r>
            <a:r>
              <a:rPr lang="en-US" dirty="0" err="1"/>
              <a:t>Bhagyawan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Aman Jain</a:t>
            </a:r>
          </a:p>
          <a:p>
            <a:pPr>
              <a:spcBef>
                <a:spcPts val="0"/>
              </a:spcBef>
            </a:pPr>
            <a:r>
              <a:rPr lang="en-US" dirty="0" err="1"/>
              <a:t>Ridayesh</a:t>
            </a:r>
            <a:r>
              <a:rPr lang="en-US" dirty="0"/>
              <a:t> </a:t>
            </a:r>
            <a:r>
              <a:rPr lang="en-US" dirty="0" err="1"/>
              <a:t>Parab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Shubham Gupta</a:t>
            </a:r>
          </a:p>
          <a:p>
            <a:pPr>
              <a:spcBef>
                <a:spcPts val="0"/>
              </a:spcBef>
            </a:pPr>
            <a:r>
              <a:rPr lang="en-US" dirty="0"/>
              <a:t>Shyam Iyer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3307D-BAEC-D84C-90CD-A2CAEE6D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7" y="301749"/>
            <a:ext cx="5052645" cy="27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BD81-F03F-B041-94C5-0DBEE4D3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14A6-CD54-9A4D-831B-9B487EF4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en-US" dirty="0"/>
              <a:t>This project aims to innovate a new system that will result in the added convenience of deliveries of parcels to the nearest proximity when human-based delivery is not allowed or not feasible.</a:t>
            </a:r>
          </a:p>
          <a:p>
            <a:r>
              <a:rPr lang="en-US" dirty="0"/>
              <a:t>An example of this is late night </a:t>
            </a:r>
            <a:r>
              <a:rPr lang="en-US" dirty="0" err="1"/>
              <a:t>Swiggy</a:t>
            </a:r>
            <a:r>
              <a:rPr lang="en-US" dirty="0"/>
              <a:t>/Uber Eats orders to the hostel.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326-BED3-0A4E-8B87-82A1E09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D63728-D1B9-E841-9430-DC7B4F42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en-US" dirty="0"/>
              <a:t>Creating a Drone Delivery Framework which can be applied to real life scenarios.</a:t>
            </a:r>
          </a:p>
          <a:p>
            <a:r>
              <a:rPr lang="en-US" dirty="0"/>
              <a:t>Incorporating this framework into first one drone and subsequently multiple drones to set up a Drone Delivery System.</a:t>
            </a:r>
          </a:p>
          <a:p>
            <a:r>
              <a:rPr lang="en-US" dirty="0"/>
              <a:t>Setting up and hosting an interface (in this case, website) to relay information between the user and the system.</a:t>
            </a:r>
          </a:p>
        </p:txBody>
      </p:sp>
    </p:spTree>
    <p:extLst>
      <p:ext uri="{BB962C8B-B14F-4D97-AF65-F5344CB8AC3E}">
        <p14:creationId xmlns:p14="http://schemas.microsoft.com/office/powerpoint/2010/main" val="397902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2A17-87D0-0F4A-B6EA-74125FA6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A427B1-6393-3143-A250-BF945D6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325815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ROS</a:t>
            </a:r>
          </a:p>
          <a:p>
            <a:r>
              <a:rPr lang="en-IN" sz="2600" dirty="0"/>
              <a:t>Gazebo Simulator</a:t>
            </a:r>
          </a:p>
          <a:p>
            <a:r>
              <a:rPr lang="en-IN" sz="2600" dirty="0"/>
              <a:t>PX4</a:t>
            </a:r>
          </a:p>
          <a:p>
            <a:r>
              <a:rPr lang="en-IN" sz="2600" dirty="0" err="1"/>
              <a:t>QGroundControl</a:t>
            </a:r>
            <a:endParaRPr lang="en-IN" sz="2600" dirty="0"/>
          </a:p>
          <a:p>
            <a:r>
              <a:rPr lang="en-IN" sz="2600" dirty="0"/>
              <a:t>Google Firebase</a:t>
            </a:r>
          </a:p>
          <a:p>
            <a:r>
              <a:rPr lang="en-IN" sz="2600" dirty="0"/>
              <a:t>Web Development using HTML, CSS and JS.</a:t>
            </a:r>
          </a:p>
          <a:p>
            <a:r>
              <a:rPr lang="en-IN" sz="2600" dirty="0"/>
              <a:t>Google Maps </a:t>
            </a:r>
            <a:r>
              <a:rPr lang="en-IN" sz="2600" dirty="0" err="1"/>
              <a:t>Javascript</a:t>
            </a:r>
            <a:r>
              <a:rPr lang="en-IN" sz="2600" dirty="0"/>
              <a:t> API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4770-D04E-D246-AAD8-8BC79792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5D15-863F-9044-B702-DEEC865C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5692"/>
            <a:ext cx="8682526" cy="4232031"/>
          </a:xfrm>
        </p:spPr>
        <p:txBody>
          <a:bodyPr>
            <a:noAutofit/>
          </a:bodyPr>
          <a:lstStyle/>
          <a:p>
            <a:r>
              <a:rPr lang="en-IN" sz="2000" dirty="0"/>
              <a:t>dev.px4.io</a:t>
            </a:r>
          </a:p>
          <a:p>
            <a:r>
              <a:rPr lang="en-IN" sz="2000" dirty="0"/>
              <a:t>ERC ROS tutorials</a:t>
            </a:r>
          </a:p>
          <a:p>
            <a:r>
              <a:rPr lang="en-IN" sz="2000" dirty="0" err="1"/>
              <a:t>wiki.ros.org</a:t>
            </a:r>
            <a:endParaRPr lang="en-IN" sz="2000" dirty="0"/>
          </a:p>
          <a:p>
            <a:r>
              <a:rPr lang="en-IN" sz="2000" dirty="0" err="1"/>
              <a:t>gazebosim.org</a:t>
            </a:r>
            <a:endParaRPr lang="en-IN" sz="2000" dirty="0"/>
          </a:p>
          <a:p>
            <a:r>
              <a:rPr lang="en-IN" sz="2000" dirty="0" err="1"/>
              <a:t>firebase.com</a:t>
            </a:r>
            <a:r>
              <a:rPr lang="en-IN" sz="2000" dirty="0"/>
              <a:t>/docs</a:t>
            </a:r>
          </a:p>
          <a:p>
            <a:r>
              <a:rPr lang="en-IN" sz="2000" dirty="0" err="1"/>
              <a:t>theconstructsim.com</a:t>
            </a:r>
            <a:endParaRPr lang="en-IN" sz="2000" dirty="0"/>
          </a:p>
          <a:p>
            <a:r>
              <a:rPr lang="en-IN" sz="2000" dirty="0" err="1"/>
              <a:t>youtube.com</a:t>
            </a:r>
            <a:r>
              <a:rPr lang="en-IN" sz="2000" dirty="0"/>
              <a:t>- ROS, Gazebo and Google Maps implementation</a:t>
            </a:r>
          </a:p>
          <a:p>
            <a:r>
              <a:rPr lang="en-IN" sz="2000" dirty="0"/>
              <a:t>w3schools.com - Website Development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4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{34FC55D4-689B-ED49-8B63-B99C0B80E04E}tf10001122</Template>
  <TotalTime>22</TotalTime>
  <Words>190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DRONE DELIVERY SYSTEM - ITSP 2020</vt:lpstr>
      <vt:lpstr>Motivation</vt:lpstr>
      <vt:lpstr>Objective</vt:lpstr>
      <vt:lpstr>Technology Used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DELIVERY SYSTEM - ITSP 2020</dc:title>
  <dc:creator>Shyam Iyer</dc:creator>
  <cp:lastModifiedBy>Shyam Iyer</cp:lastModifiedBy>
  <cp:revision>3</cp:revision>
  <dcterms:created xsi:type="dcterms:W3CDTF">2020-05-24T08:07:42Z</dcterms:created>
  <dcterms:modified xsi:type="dcterms:W3CDTF">2020-05-24T08:30:00Z</dcterms:modified>
</cp:coreProperties>
</file>