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53A5-5B44-4C6A-9B5B-3ADE5A9E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EECF7-8A62-4A95-9A0F-8E84065E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4074-CB40-4B96-B273-CD29E113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E5BE-1038-411D-9A66-0A7A66B1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04B4-E285-45B8-AFBA-8B9A1FC6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724F-E536-4820-B5F4-8E6591ED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36D23-17FC-4609-87A6-2AFD30EF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8ED3A-D294-4AFE-81BE-535C9578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46C4-7844-41D9-AFA6-76E1319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7A1B-7191-4A76-B82E-F5EB6B60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F3037-185A-4A58-9A46-620E348E6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4726B-43B2-477C-9E63-405CF1F7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64B0-1998-4143-ABC8-C8033A71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FFCD-5836-4B92-B6C4-DCC7B860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5310-C382-45EC-B954-BD08B185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8F28-B7FD-43C6-8A06-FB8E48A5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9B65-9357-4937-B931-D113DEE0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9E45-5B1E-4444-B352-E9C4B8E5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BEC4-11B5-49B5-A0C9-53A582E0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A811-858E-4F41-8721-D4B657CD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5656-3BFA-4921-AE79-19A5D5C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26B2E-56E1-40F4-9C9A-161C9DB1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3CF0-52B0-4644-B232-F0D05557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D294-4BD4-48F0-8C42-4C06DC64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07BC-BD8B-4B93-8C9F-9A9498C6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8633-521C-41D5-B3D7-58A0D62F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8006-6B36-480E-84B6-6A8FEBCAA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C1059-2468-4AF9-A1BC-75E66A5E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5BF69-838A-4F0A-989D-65975435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606E1-E9C5-46B4-9D6E-A2F764A9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D42DD-F338-4E65-98CF-1C7744E4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F00B-AB08-413C-8216-F3F193D6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557CF-9527-4049-A67F-245444C6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9B03-5D1C-4631-BEF8-4533B2CE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7AB8B-5A93-4E47-B574-6A8CDBBCE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41A9F-93B4-4AEF-B852-100A9DF2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E0845-82A0-446D-B142-C0E4AE86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3063-D00F-4B04-AD95-47147910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F3F14-71AF-4168-8CC2-69C75F11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80E7-172A-4B0B-95B7-34561418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2068F-90B6-49BD-BDA3-13783BF6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3696B-7E2A-43B3-9571-9B645D09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DB59D-F3E6-470E-B877-D84B903D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B2FB3-27F6-4A76-B0EE-8F44BB74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9625A-C9EE-42FA-8682-37A346D9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A66B-CF1D-4642-A445-C5E0781F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CBB6-FCC6-4B93-9DE2-60B71300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86CA-5BB4-4E69-A7C1-230B21F5D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C50D1-CFAE-48DF-A021-11B6CCE91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BD408-9E03-4CC1-883A-267675E6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A3491-8343-435A-957F-44F0CB92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49A8B-E7EA-49DF-B47B-F3E024D8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93FD-D8AC-4293-9D9D-4F90CA1E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73B7A-EC19-44AA-95EC-7409F25A5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17A2-4993-47AA-ADAE-9952EC2C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9E046-6302-428C-AB8A-2F9067F5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0B05-110D-4C30-ADDB-B321F624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CFC9-12B7-4143-AACE-02FF345D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998B1-7C68-458F-87DE-4A612AEE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54ECD-46A0-41F4-AB25-B65A79996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18B9-CA53-4957-ACA2-B3B0234C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14D86-46CB-49A1-B0DE-867EE8AE59B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E70B-96E4-4D0F-8216-E1DCC7B6A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60A9-A50E-4990-9A5A-64C6A8619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4136-D8E0-474E-9B55-7E73F25D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70EB-0A0C-4458-AEB5-33685C094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Aharoni" panose="02010803020104030203" pitchFamily="2" charset="-79"/>
                <a:cs typeface="Aharoni" panose="02010803020104030203" pitchFamily="2" charset="-79"/>
              </a:rPr>
              <a:t>Computer</a:t>
            </a:r>
            <a:r>
              <a:rPr lang="hu-HU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Desk</a:t>
            </a:r>
            <a:endParaRPr lang="en-US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C8253-E24B-4827-B63E-DDDC2F3C8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dirty="0">
                <a:solidFill>
                  <a:schemeClr val="accent1"/>
                </a:solidFill>
              </a:rPr>
              <a:t>Várnai</a:t>
            </a:r>
            <a:r>
              <a:rPr lang="hu-HU" sz="2800" dirty="0"/>
              <a:t> Dávid – 9.c</a:t>
            </a:r>
          </a:p>
          <a:p>
            <a:r>
              <a:rPr lang="hu-HU" dirty="0"/>
              <a:t>2021.01.14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7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3275-2A76-4B1D-82B7-005F440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számomra: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565C-59DC-4670-B966-11A299F5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weboldalt egy kisvállalkozásnak építettem.</a:t>
            </a:r>
          </a:p>
          <a:p>
            <a:r>
              <a:rPr lang="hu-HU" dirty="0"/>
              <a:t>Dinamikával készült, azaz tudják módosítani az oldalon lévő termékeket, létrehozni újakat a honlapon keresztül.</a:t>
            </a:r>
          </a:p>
          <a:p>
            <a:r>
              <a:rPr lang="hu-HU" dirty="0"/>
              <a:t>Egy admin panelt el lehet érni ha az adott fiók ami bevan jelentkezve admin jogosultsággal rendelkezik.</a:t>
            </a:r>
          </a:p>
          <a:p>
            <a:r>
              <a:rPr lang="hu-HU" dirty="0"/>
              <a:t>Minden készüléken megfelelően jelenik meg a tartalom.</a:t>
            </a:r>
          </a:p>
          <a:p>
            <a:r>
              <a:rPr lang="hu-HU" dirty="0"/>
              <a:t>Egyszerű és modern stílussal készült.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D5478-65FA-4C14-A2D0-946CE4C26E7B}"/>
              </a:ext>
            </a:extLst>
          </p:cNvPr>
          <p:cNvSpPr/>
          <p:nvPr/>
        </p:nvSpPr>
        <p:spPr>
          <a:xfrm>
            <a:off x="930875" y="1416908"/>
            <a:ext cx="1005017" cy="4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8E4E-5677-4E9D-91ED-1682572E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alkalmazások: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DE0D-1741-4B37-A5E0-1519140A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VS Code: Legtöbb időmet ebben töltöttem. Ebben írtam meg minden sornyi kódot.</a:t>
            </a:r>
          </a:p>
          <a:p>
            <a:r>
              <a:rPr lang="hu-HU" dirty="0"/>
              <a:t>Adobe Photoshop: Ezt használtam minden kép megszerkesztéséhez ami az oldalhoz szükséges volt.</a:t>
            </a:r>
          </a:p>
          <a:p>
            <a:r>
              <a:rPr lang="hu-HU" dirty="0"/>
              <a:t>Xampp: Apache és MySQL szerver futtatásához kellett.</a:t>
            </a:r>
          </a:p>
          <a:p>
            <a:r>
              <a:rPr lang="hu-HU" dirty="0"/>
              <a:t>Google Chrome: A honlap teszteléséhez vettem igénybe.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2D767-3BBD-481B-9306-F1B126108E8D}"/>
              </a:ext>
            </a:extLst>
          </p:cNvPr>
          <p:cNvSpPr/>
          <p:nvPr/>
        </p:nvSpPr>
        <p:spPr>
          <a:xfrm>
            <a:off x="930875" y="1416908"/>
            <a:ext cx="1005017" cy="4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CCA5-C3D2-47EE-8011-0EC2C53D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segítségek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1089-27BA-4459-BDAA-6C77159B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Bootstrap: CSS keretrendszerr ami megkönnyítette az oldalam reszponszívvá tételét.</a:t>
            </a:r>
          </a:p>
          <a:p>
            <a:r>
              <a:rPr lang="hu-HU" dirty="0"/>
              <a:t>AOS: JAVASCRIPT keretrendszer amivel könnyen animációkat lehetett adni HTML elemeknek.</a:t>
            </a:r>
          </a:p>
          <a:p>
            <a:r>
              <a:rPr lang="hu-HU" dirty="0"/>
              <a:t>W3Schools: Egy weboldal ahol JS, SQL, PYTHON, PHP-t tanutlam az oldal elkészítéséhez.</a:t>
            </a:r>
          </a:p>
          <a:p>
            <a:r>
              <a:rPr lang="hu-HU" dirty="0"/>
              <a:t>Flask: PYTHON keretrendszer ami az egész weboldal alapja.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F800C-1E93-4028-8B7E-0AAE5B84FFAC}"/>
              </a:ext>
            </a:extLst>
          </p:cNvPr>
          <p:cNvSpPr/>
          <p:nvPr/>
        </p:nvSpPr>
        <p:spPr>
          <a:xfrm>
            <a:off x="930875" y="1416908"/>
            <a:ext cx="1005017" cy="4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BA59-ABFA-44EB-A596-03E603F6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lépései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21CC-421B-4979-99F2-45B813C4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Szín skála kiválasztása</a:t>
            </a:r>
          </a:p>
          <a:p>
            <a:r>
              <a:rPr lang="hu-HU" dirty="0"/>
              <a:t>Ihlet keresése</a:t>
            </a:r>
          </a:p>
          <a:p>
            <a:r>
              <a:rPr lang="hu-HU" dirty="0"/>
              <a:t>Program nyelvek kiválasztása</a:t>
            </a:r>
          </a:p>
          <a:p>
            <a:r>
              <a:rPr lang="hu-HU" dirty="0"/>
              <a:t>Tervezés</a:t>
            </a:r>
          </a:p>
          <a:p>
            <a:r>
              <a:rPr lang="hu-HU" dirty="0"/>
              <a:t>Kódolás</a:t>
            </a:r>
          </a:p>
          <a:p>
            <a:r>
              <a:rPr lang="hu-HU" dirty="0"/>
              <a:t>Optimalizálás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10F58E-BFAE-4D57-8990-24F4215D04DE}"/>
              </a:ext>
            </a:extLst>
          </p:cNvPr>
          <p:cNvSpPr/>
          <p:nvPr/>
        </p:nvSpPr>
        <p:spPr>
          <a:xfrm>
            <a:off x="930875" y="1416908"/>
            <a:ext cx="1005017" cy="4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064E-CAE0-4B99-8DFF-6E88C82E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Időráfordítás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2B9C-435D-4101-A7F4-E4CD8A83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Legtöbb időmet reszponzívitás és a dinamikával töltöttem.</a:t>
            </a:r>
          </a:p>
          <a:p>
            <a:r>
              <a:rPr lang="hu-HU" dirty="0"/>
              <a:t>Reszponzívitásnál sok hibába léptem és nem sikerült teljesen megvalósítanom.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D68EA-1B18-453C-8BC9-01E3982C6500}"/>
              </a:ext>
            </a:extLst>
          </p:cNvPr>
          <p:cNvSpPr/>
          <p:nvPr/>
        </p:nvSpPr>
        <p:spPr>
          <a:xfrm>
            <a:off x="930875" y="1416908"/>
            <a:ext cx="1005017" cy="4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682F-F974-4F06-BC02-B06BFCEA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5901-989D-4357-94A9-960E3E70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Kosár szinkronizálása egy adott fiókkal.</a:t>
            </a:r>
          </a:p>
          <a:p>
            <a:r>
              <a:rPr lang="hu-HU" dirty="0"/>
              <a:t>Több lehetőség, szerkeszthetőség admin számára.</a:t>
            </a:r>
          </a:p>
          <a:p>
            <a:r>
              <a:rPr lang="hu-HU" dirty="0"/>
              <a:t>Teljes reszponzívitás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011C4-02D7-4598-8D46-FF4F56ED506B}"/>
              </a:ext>
            </a:extLst>
          </p:cNvPr>
          <p:cNvSpPr/>
          <p:nvPr/>
        </p:nvSpPr>
        <p:spPr>
          <a:xfrm>
            <a:off x="930875" y="1416908"/>
            <a:ext cx="1005017" cy="4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8CF9-DFF4-41DD-8DCA-B54D0951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869" y="2416475"/>
            <a:ext cx="8157519" cy="1325563"/>
          </a:xfrm>
        </p:spPr>
        <p:txBody>
          <a:bodyPr>
            <a:normAutofit/>
          </a:bodyPr>
          <a:lstStyle/>
          <a:p>
            <a:r>
              <a:rPr lang="hu-HU" sz="7000" b="1" i="1" dirty="0">
                <a:solidFill>
                  <a:schemeClr val="accent5"/>
                </a:solidFill>
              </a:rPr>
              <a:t>Köszönöm</a:t>
            </a:r>
            <a:r>
              <a:rPr lang="hu-HU" sz="7000" b="1" i="1" dirty="0"/>
              <a:t> a figyelmet!</a:t>
            </a:r>
            <a:endParaRPr lang="en-US" sz="7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1E08-14AE-4331-A1FE-4DC31BA3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68" y="5519351"/>
            <a:ext cx="1171831" cy="6576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9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Office Theme</vt:lpstr>
      <vt:lpstr>ComputerDesk</vt:lpstr>
      <vt:lpstr>Feladat számomra:</vt:lpstr>
      <vt:lpstr>Használt alkalmazások:</vt:lpstr>
      <vt:lpstr>Felhasznált segítségek</vt:lpstr>
      <vt:lpstr>Projekt lépései</vt:lpstr>
      <vt:lpstr>Időráfordítás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ComputerDesk</dc:title>
  <dc:creator>Dávid Várnai</dc:creator>
  <cp:lastModifiedBy>Dávid Várnai</cp:lastModifiedBy>
  <cp:revision>6</cp:revision>
  <dcterms:created xsi:type="dcterms:W3CDTF">2021-01-15T09:18:43Z</dcterms:created>
  <dcterms:modified xsi:type="dcterms:W3CDTF">2021-01-15T16:50:51Z</dcterms:modified>
</cp:coreProperties>
</file>