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B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B45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B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B45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B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B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591" y="1168210"/>
            <a:ext cx="12800817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B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3872" y="2893242"/>
            <a:ext cx="9902190" cy="530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B45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7839" y="2783895"/>
            <a:ext cx="11346180" cy="4832985"/>
          </a:xfrm>
          <a:custGeom>
            <a:avLst/>
            <a:gdLst/>
            <a:ahLst/>
            <a:cxnLst/>
            <a:rect l="l" t="t" r="r" b="b"/>
            <a:pathLst>
              <a:path w="11346180" h="4832984">
                <a:moveTo>
                  <a:pt x="10866546" y="4832770"/>
                </a:moveTo>
                <a:lnTo>
                  <a:pt x="485775" y="4832770"/>
                </a:lnTo>
                <a:lnTo>
                  <a:pt x="437762" y="4830393"/>
                </a:lnTo>
                <a:lnTo>
                  <a:pt x="390562" y="4823350"/>
                </a:lnTo>
                <a:lnTo>
                  <a:pt x="344494" y="4811773"/>
                </a:lnTo>
                <a:lnTo>
                  <a:pt x="299876" y="4795793"/>
                </a:lnTo>
                <a:lnTo>
                  <a:pt x="257028" y="4775543"/>
                </a:lnTo>
                <a:lnTo>
                  <a:pt x="216266" y="4751155"/>
                </a:lnTo>
                <a:lnTo>
                  <a:pt x="177911" y="4722760"/>
                </a:lnTo>
                <a:lnTo>
                  <a:pt x="142280" y="4690490"/>
                </a:lnTo>
                <a:lnTo>
                  <a:pt x="110010" y="4654859"/>
                </a:lnTo>
                <a:lnTo>
                  <a:pt x="81615" y="4616504"/>
                </a:lnTo>
                <a:lnTo>
                  <a:pt x="57227" y="4575742"/>
                </a:lnTo>
                <a:lnTo>
                  <a:pt x="36977" y="4532893"/>
                </a:lnTo>
                <a:lnTo>
                  <a:pt x="20997" y="4488276"/>
                </a:lnTo>
                <a:lnTo>
                  <a:pt x="9420" y="4442208"/>
                </a:lnTo>
                <a:lnTo>
                  <a:pt x="2377" y="4395008"/>
                </a:lnTo>
                <a:lnTo>
                  <a:pt x="0" y="4346995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0866546" y="0"/>
                </a:lnTo>
                <a:lnTo>
                  <a:pt x="10914560" y="2377"/>
                </a:lnTo>
                <a:lnTo>
                  <a:pt x="10961759" y="9420"/>
                </a:lnTo>
                <a:lnTo>
                  <a:pt x="11007827" y="20997"/>
                </a:lnTo>
                <a:lnTo>
                  <a:pt x="11052445" y="36977"/>
                </a:lnTo>
                <a:lnTo>
                  <a:pt x="11095294" y="57227"/>
                </a:lnTo>
                <a:lnTo>
                  <a:pt x="11136055" y="81615"/>
                </a:lnTo>
                <a:lnTo>
                  <a:pt x="11174411" y="110010"/>
                </a:lnTo>
                <a:lnTo>
                  <a:pt x="11210042" y="142280"/>
                </a:lnTo>
                <a:lnTo>
                  <a:pt x="11242311" y="177911"/>
                </a:lnTo>
                <a:lnTo>
                  <a:pt x="11270705" y="216266"/>
                </a:lnTo>
                <a:lnTo>
                  <a:pt x="11295094" y="257028"/>
                </a:lnTo>
                <a:lnTo>
                  <a:pt x="11315344" y="299876"/>
                </a:lnTo>
                <a:lnTo>
                  <a:pt x="11331324" y="344494"/>
                </a:lnTo>
                <a:lnTo>
                  <a:pt x="11342901" y="390562"/>
                </a:lnTo>
                <a:lnTo>
                  <a:pt x="11345684" y="409211"/>
                </a:lnTo>
                <a:lnTo>
                  <a:pt x="11345684" y="4423559"/>
                </a:lnTo>
                <a:lnTo>
                  <a:pt x="11331324" y="4488276"/>
                </a:lnTo>
                <a:lnTo>
                  <a:pt x="11315344" y="4532893"/>
                </a:lnTo>
                <a:lnTo>
                  <a:pt x="11295094" y="4575742"/>
                </a:lnTo>
                <a:lnTo>
                  <a:pt x="11270705" y="4616504"/>
                </a:lnTo>
                <a:lnTo>
                  <a:pt x="11242311" y="4654859"/>
                </a:lnTo>
                <a:lnTo>
                  <a:pt x="11210042" y="4690490"/>
                </a:lnTo>
                <a:lnTo>
                  <a:pt x="11174411" y="4722760"/>
                </a:lnTo>
                <a:lnTo>
                  <a:pt x="11136055" y="4751155"/>
                </a:lnTo>
                <a:lnTo>
                  <a:pt x="11095294" y="4775543"/>
                </a:lnTo>
                <a:lnTo>
                  <a:pt x="11052445" y="4795793"/>
                </a:lnTo>
                <a:lnTo>
                  <a:pt x="11007827" y="4811773"/>
                </a:lnTo>
                <a:lnTo>
                  <a:pt x="10961759" y="4823350"/>
                </a:lnTo>
                <a:lnTo>
                  <a:pt x="10914560" y="4830393"/>
                </a:lnTo>
                <a:lnTo>
                  <a:pt x="10866546" y="483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07546" y="2087514"/>
            <a:ext cx="662940" cy="758825"/>
          </a:xfrm>
          <a:custGeom>
            <a:avLst/>
            <a:gdLst/>
            <a:ahLst/>
            <a:cxnLst/>
            <a:rect l="l" t="t" r="r" b="b"/>
            <a:pathLst>
              <a:path w="662940" h="758825">
                <a:moveTo>
                  <a:pt x="203311" y="678242"/>
                </a:moveTo>
                <a:lnTo>
                  <a:pt x="134409" y="678242"/>
                </a:lnTo>
                <a:lnTo>
                  <a:pt x="163558" y="647082"/>
                </a:lnTo>
                <a:lnTo>
                  <a:pt x="173204" y="636637"/>
                </a:lnTo>
                <a:lnTo>
                  <a:pt x="184839" y="583618"/>
                </a:lnTo>
                <a:lnTo>
                  <a:pt x="197004" y="530733"/>
                </a:lnTo>
                <a:lnTo>
                  <a:pt x="209698" y="477980"/>
                </a:lnTo>
                <a:lnTo>
                  <a:pt x="222922" y="425361"/>
                </a:lnTo>
                <a:lnTo>
                  <a:pt x="236675" y="372875"/>
                </a:lnTo>
                <a:lnTo>
                  <a:pt x="250958" y="320522"/>
                </a:lnTo>
                <a:lnTo>
                  <a:pt x="206701" y="301181"/>
                </a:lnTo>
                <a:lnTo>
                  <a:pt x="161597" y="284182"/>
                </a:lnTo>
                <a:lnTo>
                  <a:pt x="115492" y="269761"/>
                </a:lnTo>
                <a:lnTo>
                  <a:pt x="68353" y="258199"/>
                </a:lnTo>
                <a:lnTo>
                  <a:pt x="20120" y="249767"/>
                </a:lnTo>
                <a:lnTo>
                  <a:pt x="5033" y="241847"/>
                </a:lnTo>
                <a:lnTo>
                  <a:pt x="0" y="227635"/>
                </a:lnTo>
                <a:lnTo>
                  <a:pt x="4730" y="213020"/>
                </a:lnTo>
                <a:lnTo>
                  <a:pt x="18935" y="203891"/>
                </a:lnTo>
                <a:lnTo>
                  <a:pt x="304934" y="139307"/>
                </a:lnTo>
                <a:lnTo>
                  <a:pt x="314819" y="108045"/>
                </a:lnTo>
                <a:lnTo>
                  <a:pt x="319771" y="92560"/>
                </a:lnTo>
                <a:lnTo>
                  <a:pt x="324910" y="76845"/>
                </a:lnTo>
                <a:lnTo>
                  <a:pt x="331610" y="55252"/>
                </a:lnTo>
                <a:lnTo>
                  <a:pt x="340612" y="31727"/>
                </a:lnTo>
                <a:lnTo>
                  <a:pt x="353989" y="11549"/>
                </a:lnTo>
                <a:lnTo>
                  <a:pt x="373817" y="0"/>
                </a:lnTo>
                <a:lnTo>
                  <a:pt x="394870" y="1431"/>
                </a:lnTo>
                <a:lnTo>
                  <a:pt x="410837" y="13432"/>
                </a:lnTo>
                <a:lnTo>
                  <a:pt x="423214" y="31012"/>
                </a:lnTo>
                <a:lnTo>
                  <a:pt x="433496" y="49181"/>
                </a:lnTo>
                <a:lnTo>
                  <a:pt x="438425" y="57754"/>
                </a:lnTo>
                <a:lnTo>
                  <a:pt x="375446" y="57754"/>
                </a:lnTo>
                <a:lnTo>
                  <a:pt x="366727" y="68412"/>
                </a:lnTo>
                <a:lnTo>
                  <a:pt x="358552" y="89602"/>
                </a:lnTo>
                <a:lnTo>
                  <a:pt x="355113" y="99803"/>
                </a:lnTo>
                <a:lnTo>
                  <a:pt x="351719" y="110025"/>
                </a:lnTo>
                <a:lnTo>
                  <a:pt x="344969" y="130490"/>
                </a:lnTo>
                <a:lnTo>
                  <a:pt x="577093" y="130490"/>
                </a:lnTo>
                <a:lnTo>
                  <a:pt x="491192" y="149446"/>
                </a:lnTo>
                <a:lnTo>
                  <a:pt x="496047" y="157878"/>
                </a:lnTo>
                <a:lnTo>
                  <a:pt x="452838" y="157878"/>
                </a:lnTo>
                <a:lnTo>
                  <a:pt x="327004" y="185541"/>
                </a:lnTo>
                <a:lnTo>
                  <a:pt x="324306" y="194082"/>
                </a:lnTo>
                <a:lnTo>
                  <a:pt x="287741" y="194082"/>
                </a:lnTo>
                <a:lnTo>
                  <a:pt x="127383" y="228386"/>
                </a:lnTo>
                <a:lnTo>
                  <a:pt x="161780" y="239583"/>
                </a:lnTo>
                <a:lnTo>
                  <a:pt x="195701" y="252009"/>
                </a:lnTo>
                <a:lnTo>
                  <a:pt x="229147" y="265662"/>
                </a:lnTo>
                <a:lnTo>
                  <a:pt x="262117" y="280543"/>
                </a:lnTo>
                <a:lnTo>
                  <a:pt x="297703" y="280543"/>
                </a:lnTo>
                <a:lnTo>
                  <a:pt x="293169" y="295752"/>
                </a:lnTo>
                <a:lnTo>
                  <a:pt x="322491" y="311123"/>
                </a:lnTo>
                <a:lnTo>
                  <a:pt x="351454" y="327239"/>
                </a:lnTo>
                <a:lnTo>
                  <a:pt x="365357" y="335401"/>
                </a:lnTo>
                <a:lnTo>
                  <a:pt x="281625" y="335401"/>
                </a:lnTo>
                <a:lnTo>
                  <a:pt x="267385" y="386054"/>
                </a:lnTo>
                <a:lnTo>
                  <a:pt x="253631" y="436840"/>
                </a:lnTo>
                <a:lnTo>
                  <a:pt x="240361" y="487758"/>
                </a:lnTo>
                <a:lnTo>
                  <a:pt x="227577" y="538808"/>
                </a:lnTo>
                <a:lnTo>
                  <a:pt x="215277" y="589990"/>
                </a:lnTo>
                <a:lnTo>
                  <a:pt x="282847" y="589990"/>
                </a:lnTo>
                <a:lnTo>
                  <a:pt x="261320" y="614403"/>
                </a:lnTo>
                <a:lnTo>
                  <a:pt x="227235" y="652242"/>
                </a:lnTo>
                <a:lnTo>
                  <a:pt x="203311" y="678242"/>
                </a:lnTo>
                <a:close/>
              </a:path>
              <a:path w="662940" h="758825">
                <a:moveTo>
                  <a:pt x="577093" y="130490"/>
                </a:moveTo>
                <a:lnTo>
                  <a:pt x="344969" y="130490"/>
                </a:lnTo>
                <a:lnTo>
                  <a:pt x="429418" y="112085"/>
                </a:lnTo>
                <a:lnTo>
                  <a:pt x="424032" y="101769"/>
                </a:lnTo>
                <a:lnTo>
                  <a:pt x="387476" y="59376"/>
                </a:lnTo>
                <a:lnTo>
                  <a:pt x="375446" y="57754"/>
                </a:lnTo>
                <a:lnTo>
                  <a:pt x="438425" y="57754"/>
                </a:lnTo>
                <a:lnTo>
                  <a:pt x="465182" y="104287"/>
                </a:lnTo>
                <a:lnTo>
                  <a:pt x="658928" y="104287"/>
                </a:lnTo>
                <a:lnTo>
                  <a:pt x="658328" y="106271"/>
                </a:lnTo>
                <a:lnTo>
                  <a:pt x="642322" y="129333"/>
                </a:lnTo>
                <a:lnTo>
                  <a:pt x="582337" y="129333"/>
                </a:lnTo>
                <a:lnTo>
                  <a:pt x="577093" y="130490"/>
                </a:lnTo>
                <a:close/>
              </a:path>
              <a:path w="662940" h="758825">
                <a:moveTo>
                  <a:pt x="658928" y="104287"/>
                </a:moveTo>
                <a:lnTo>
                  <a:pt x="465182" y="104287"/>
                </a:lnTo>
                <a:lnTo>
                  <a:pt x="634688" y="67421"/>
                </a:lnTo>
                <a:lnTo>
                  <a:pt x="649157" y="69168"/>
                </a:lnTo>
                <a:lnTo>
                  <a:pt x="658917" y="78870"/>
                </a:lnTo>
                <a:lnTo>
                  <a:pt x="662312" y="91944"/>
                </a:lnTo>
                <a:lnTo>
                  <a:pt x="662438" y="92428"/>
                </a:lnTo>
                <a:lnTo>
                  <a:pt x="662473" y="92560"/>
                </a:lnTo>
                <a:lnTo>
                  <a:pt x="658928" y="104287"/>
                </a:lnTo>
                <a:close/>
              </a:path>
              <a:path w="662940" h="758825">
                <a:moveTo>
                  <a:pt x="586170" y="208630"/>
                </a:moveTo>
                <a:lnTo>
                  <a:pt x="525275" y="208630"/>
                </a:lnTo>
                <a:lnTo>
                  <a:pt x="539659" y="188930"/>
                </a:lnTo>
                <a:lnTo>
                  <a:pt x="553964" y="169147"/>
                </a:lnTo>
                <a:lnTo>
                  <a:pt x="568072" y="149446"/>
                </a:lnTo>
                <a:lnTo>
                  <a:pt x="582337" y="129333"/>
                </a:lnTo>
                <a:lnTo>
                  <a:pt x="642322" y="129333"/>
                </a:lnTo>
                <a:lnTo>
                  <a:pt x="632227" y="143877"/>
                </a:lnTo>
                <a:lnTo>
                  <a:pt x="605833" y="181256"/>
                </a:lnTo>
                <a:lnTo>
                  <a:pt x="586170" y="208630"/>
                </a:lnTo>
                <a:close/>
              </a:path>
              <a:path w="662940" h="758825">
                <a:moveTo>
                  <a:pt x="471786" y="361494"/>
                </a:moveTo>
                <a:lnTo>
                  <a:pt x="408396" y="361494"/>
                </a:lnTo>
                <a:lnTo>
                  <a:pt x="431828" y="331892"/>
                </a:lnTo>
                <a:lnTo>
                  <a:pt x="455070" y="302131"/>
                </a:lnTo>
                <a:lnTo>
                  <a:pt x="478085" y="272183"/>
                </a:lnTo>
                <a:lnTo>
                  <a:pt x="500836" y="242024"/>
                </a:lnTo>
                <a:lnTo>
                  <a:pt x="452838" y="157878"/>
                </a:lnTo>
                <a:lnTo>
                  <a:pt x="496047" y="157878"/>
                </a:lnTo>
                <a:lnTo>
                  <a:pt x="525275" y="208630"/>
                </a:lnTo>
                <a:lnTo>
                  <a:pt x="586170" y="208630"/>
                </a:lnTo>
                <a:lnTo>
                  <a:pt x="579146" y="218408"/>
                </a:lnTo>
                <a:lnTo>
                  <a:pt x="552167" y="255332"/>
                </a:lnTo>
                <a:lnTo>
                  <a:pt x="571408" y="288782"/>
                </a:lnTo>
                <a:lnTo>
                  <a:pt x="527507" y="288782"/>
                </a:lnTo>
                <a:lnTo>
                  <a:pt x="508416" y="313965"/>
                </a:lnTo>
                <a:lnTo>
                  <a:pt x="489195" y="339038"/>
                </a:lnTo>
                <a:lnTo>
                  <a:pt x="471786" y="361494"/>
                </a:lnTo>
                <a:close/>
              </a:path>
              <a:path w="662940" h="758825">
                <a:moveTo>
                  <a:pt x="297703" y="280543"/>
                </a:moveTo>
                <a:lnTo>
                  <a:pt x="262035" y="280543"/>
                </a:lnTo>
                <a:lnTo>
                  <a:pt x="268332" y="258897"/>
                </a:lnTo>
                <a:lnTo>
                  <a:pt x="274716" y="237271"/>
                </a:lnTo>
                <a:lnTo>
                  <a:pt x="281186" y="215666"/>
                </a:lnTo>
                <a:lnTo>
                  <a:pt x="287741" y="194082"/>
                </a:lnTo>
                <a:lnTo>
                  <a:pt x="324306" y="194082"/>
                </a:lnTo>
                <a:lnTo>
                  <a:pt x="318322" y="213020"/>
                </a:lnTo>
                <a:lnTo>
                  <a:pt x="309394" y="241847"/>
                </a:lnTo>
                <a:lnTo>
                  <a:pt x="301401" y="268138"/>
                </a:lnTo>
                <a:lnTo>
                  <a:pt x="297703" y="280543"/>
                </a:lnTo>
                <a:close/>
              </a:path>
              <a:path w="662940" h="758825">
                <a:moveTo>
                  <a:pt x="652407" y="507111"/>
                </a:moveTo>
                <a:lnTo>
                  <a:pt x="614216" y="507111"/>
                </a:lnTo>
                <a:lnTo>
                  <a:pt x="606716" y="460575"/>
                </a:lnTo>
                <a:lnTo>
                  <a:pt x="592475" y="415825"/>
                </a:lnTo>
                <a:lnTo>
                  <a:pt x="573312" y="372509"/>
                </a:lnTo>
                <a:lnTo>
                  <a:pt x="551049" y="330278"/>
                </a:lnTo>
                <a:lnTo>
                  <a:pt x="527507" y="288782"/>
                </a:lnTo>
                <a:lnTo>
                  <a:pt x="571408" y="288782"/>
                </a:lnTo>
                <a:lnTo>
                  <a:pt x="603596" y="347673"/>
                </a:lnTo>
                <a:lnTo>
                  <a:pt x="625464" y="395239"/>
                </a:lnTo>
                <a:lnTo>
                  <a:pt x="642277" y="444306"/>
                </a:lnTo>
                <a:lnTo>
                  <a:pt x="652165" y="495304"/>
                </a:lnTo>
                <a:lnTo>
                  <a:pt x="652236" y="498787"/>
                </a:lnTo>
                <a:lnTo>
                  <a:pt x="652350" y="504342"/>
                </a:lnTo>
                <a:lnTo>
                  <a:pt x="652407" y="507111"/>
                </a:lnTo>
                <a:close/>
              </a:path>
              <a:path w="662940" h="758825">
                <a:moveTo>
                  <a:pt x="282847" y="589990"/>
                </a:moveTo>
                <a:lnTo>
                  <a:pt x="215277" y="589990"/>
                </a:lnTo>
                <a:lnTo>
                  <a:pt x="249730" y="551226"/>
                </a:lnTo>
                <a:lnTo>
                  <a:pt x="283767" y="512128"/>
                </a:lnTo>
                <a:lnTo>
                  <a:pt x="317387" y="472694"/>
                </a:lnTo>
                <a:lnTo>
                  <a:pt x="350591" y="432925"/>
                </a:lnTo>
                <a:lnTo>
                  <a:pt x="383378" y="392821"/>
                </a:lnTo>
                <a:lnTo>
                  <a:pt x="358358" y="377603"/>
                </a:lnTo>
                <a:lnTo>
                  <a:pt x="333059" y="362933"/>
                </a:lnTo>
                <a:lnTo>
                  <a:pt x="307481" y="348852"/>
                </a:lnTo>
                <a:lnTo>
                  <a:pt x="281625" y="335401"/>
                </a:lnTo>
                <a:lnTo>
                  <a:pt x="365357" y="335401"/>
                </a:lnTo>
                <a:lnTo>
                  <a:pt x="380081" y="344046"/>
                </a:lnTo>
                <a:lnTo>
                  <a:pt x="408396" y="361494"/>
                </a:lnTo>
                <a:lnTo>
                  <a:pt x="471786" y="361494"/>
                </a:lnTo>
                <a:lnTo>
                  <a:pt x="469842" y="364001"/>
                </a:lnTo>
                <a:lnTo>
                  <a:pt x="450445" y="388743"/>
                </a:lnTo>
                <a:lnTo>
                  <a:pt x="456306" y="392821"/>
                </a:lnTo>
                <a:lnTo>
                  <a:pt x="491909" y="417231"/>
                </a:lnTo>
                <a:lnTo>
                  <a:pt x="495736" y="419961"/>
                </a:lnTo>
                <a:lnTo>
                  <a:pt x="425589" y="419961"/>
                </a:lnTo>
                <a:lnTo>
                  <a:pt x="393556" y="459549"/>
                </a:lnTo>
                <a:lnTo>
                  <a:pt x="361113" y="498787"/>
                </a:lnTo>
                <a:lnTo>
                  <a:pt x="328259" y="537675"/>
                </a:lnTo>
                <a:lnTo>
                  <a:pt x="294995" y="576214"/>
                </a:lnTo>
                <a:lnTo>
                  <a:pt x="282847" y="589990"/>
                </a:lnTo>
                <a:close/>
              </a:path>
              <a:path w="662940" h="758825">
                <a:moveTo>
                  <a:pt x="631746" y="566155"/>
                </a:moveTo>
                <a:lnTo>
                  <a:pt x="622151" y="562492"/>
                </a:lnTo>
                <a:lnTo>
                  <a:pt x="545018" y="504342"/>
                </a:lnTo>
                <a:lnTo>
                  <a:pt x="505757" y="475591"/>
                </a:lnTo>
                <a:lnTo>
                  <a:pt x="465964" y="447383"/>
                </a:lnTo>
                <a:lnTo>
                  <a:pt x="425589" y="419961"/>
                </a:lnTo>
                <a:lnTo>
                  <a:pt x="495736" y="419961"/>
                </a:lnTo>
                <a:lnTo>
                  <a:pt x="533010" y="446553"/>
                </a:lnTo>
                <a:lnTo>
                  <a:pt x="573750" y="476562"/>
                </a:lnTo>
                <a:lnTo>
                  <a:pt x="614216" y="507111"/>
                </a:lnTo>
                <a:lnTo>
                  <a:pt x="652407" y="507111"/>
                </a:lnTo>
                <a:lnTo>
                  <a:pt x="653258" y="548661"/>
                </a:lnTo>
                <a:lnTo>
                  <a:pt x="649583" y="558311"/>
                </a:lnTo>
                <a:lnTo>
                  <a:pt x="641652" y="564452"/>
                </a:lnTo>
                <a:lnTo>
                  <a:pt x="631746" y="566155"/>
                </a:lnTo>
                <a:close/>
              </a:path>
              <a:path w="662940" h="758825">
                <a:moveTo>
                  <a:pt x="119155" y="758461"/>
                </a:moveTo>
                <a:lnTo>
                  <a:pt x="104790" y="752659"/>
                </a:lnTo>
                <a:lnTo>
                  <a:pt x="95260" y="739247"/>
                </a:lnTo>
                <a:lnTo>
                  <a:pt x="94761" y="723043"/>
                </a:lnTo>
                <a:lnTo>
                  <a:pt x="105589" y="691164"/>
                </a:lnTo>
                <a:lnTo>
                  <a:pt x="110391" y="683217"/>
                </a:lnTo>
                <a:lnTo>
                  <a:pt x="117509" y="678586"/>
                </a:lnTo>
                <a:lnTo>
                  <a:pt x="125873" y="677014"/>
                </a:lnTo>
                <a:lnTo>
                  <a:pt x="134409" y="678242"/>
                </a:lnTo>
                <a:lnTo>
                  <a:pt x="203311" y="678242"/>
                </a:lnTo>
                <a:lnTo>
                  <a:pt x="192739" y="689731"/>
                </a:lnTo>
                <a:lnTo>
                  <a:pt x="191720" y="694388"/>
                </a:lnTo>
                <a:lnTo>
                  <a:pt x="190645" y="699044"/>
                </a:lnTo>
                <a:lnTo>
                  <a:pt x="179576" y="715557"/>
                </a:lnTo>
                <a:lnTo>
                  <a:pt x="168367" y="715557"/>
                </a:lnTo>
                <a:lnTo>
                  <a:pt x="142738" y="742847"/>
                </a:lnTo>
                <a:lnTo>
                  <a:pt x="134161" y="751836"/>
                </a:lnTo>
                <a:lnTo>
                  <a:pt x="119155" y="758461"/>
                </a:lnTo>
                <a:close/>
              </a:path>
              <a:path w="662940" h="758825">
                <a:moveTo>
                  <a:pt x="172751" y="716667"/>
                </a:moveTo>
                <a:lnTo>
                  <a:pt x="170483" y="716403"/>
                </a:lnTo>
                <a:lnTo>
                  <a:pt x="167970" y="715557"/>
                </a:lnTo>
                <a:lnTo>
                  <a:pt x="179576" y="715557"/>
                </a:lnTo>
                <a:lnTo>
                  <a:pt x="177397" y="716235"/>
                </a:lnTo>
                <a:lnTo>
                  <a:pt x="172751" y="716667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930" y="8599745"/>
            <a:ext cx="953769" cy="961390"/>
          </a:xfrm>
          <a:custGeom>
            <a:avLst/>
            <a:gdLst/>
            <a:ahLst/>
            <a:cxnLst/>
            <a:rect l="l" t="t" r="r" b="b"/>
            <a:pathLst>
              <a:path w="953769" h="961390">
                <a:moveTo>
                  <a:pt x="500234" y="961390"/>
                </a:moveTo>
                <a:lnTo>
                  <a:pt x="450992" y="961390"/>
                </a:lnTo>
                <a:lnTo>
                  <a:pt x="402271" y="955040"/>
                </a:lnTo>
                <a:lnTo>
                  <a:pt x="357296" y="946150"/>
                </a:lnTo>
                <a:lnTo>
                  <a:pt x="312710" y="933450"/>
                </a:lnTo>
                <a:lnTo>
                  <a:pt x="269050" y="916940"/>
                </a:lnTo>
                <a:lnTo>
                  <a:pt x="226855" y="896620"/>
                </a:lnTo>
                <a:lnTo>
                  <a:pt x="186663" y="872490"/>
                </a:lnTo>
                <a:lnTo>
                  <a:pt x="149012" y="845820"/>
                </a:lnTo>
                <a:lnTo>
                  <a:pt x="114440" y="814070"/>
                </a:lnTo>
                <a:lnTo>
                  <a:pt x="83485" y="779780"/>
                </a:lnTo>
                <a:lnTo>
                  <a:pt x="56686" y="742950"/>
                </a:lnTo>
                <a:lnTo>
                  <a:pt x="34581" y="702310"/>
                </a:lnTo>
                <a:lnTo>
                  <a:pt x="17709" y="659130"/>
                </a:lnTo>
                <a:lnTo>
                  <a:pt x="6606" y="612140"/>
                </a:lnTo>
                <a:lnTo>
                  <a:pt x="677" y="561340"/>
                </a:lnTo>
                <a:lnTo>
                  <a:pt x="0" y="511810"/>
                </a:lnTo>
                <a:lnTo>
                  <a:pt x="4323" y="463550"/>
                </a:lnTo>
                <a:lnTo>
                  <a:pt x="13397" y="416560"/>
                </a:lnTo>
                <a:lnTo>
                  <a:pt x="26972" y="370840"/>
                </a:lnTo>
                <a:lnTo>
                  <a:pt x="44797" y="327660"/>
                </a:lnTo>
                <a:lnTo>
                  <a:pt x="66622" y="285750"/>
                </a:lnTo>
                <a:lnTo>
                  <a:pt x="92196" y="246380"/>
                </a:lnTo>
                <a:lnTo>
                  <a:pt x="121270" y="209550"/>
                </a:lnTo>
                <a:lnTo>
                  <a:pt x="153593" y="173990"/>
                </a:lnTo>
                <a:lnTo>
                  <a:pt x="188915" y="140970"/>
                </a:lnTo>
                <a:lnTo>
                  <a:pt x="226986" y="110490"/>
                </a:lnTo>
                <a:lnTo>
                  <a:pt x="267555" y="82550"/>
                </a:lnTo>
                <a:lnTo>
                  <a:pt x="310373" y="58420"/>
                </a:lnTo>
                <a:lnTo>
                  <a:pt x="353317" y="36830"/>
                </a:lnTo>
                <a:lnTo>
                  <a:pt x="400315" y="19050"/>
                </a:lnTo>
                <a:lnTo>
                  <a:pt x="449547" y="6350"/>
                </a:lnTo>
                <a:lnTo>
                  <a:pt x="499194" y="0"/>
                </a:lnTo>
                <a:lnTo>
                  <a:pt x="547436" y="2540"/>
                </a:lnTo>
                <a:lnTo>
                  <a:pt x="592344" y="2540"/>
                </a:lnTo>
                <a:lnTo>
                  <a:pt x="596474" y="3810"/>
                </a:lnTo>
                <a:lnTo>
                  <a:pt x="604868" y="5080"/>
                </a:lnTo>
                <a:lnTo>
                  <a:pt x="613420" y="7620"/>
                </a:lnTo>
                <a:lnTo>
                  <a:pt x="671550" y="21590"/>
                </a:lnTo>
                <a:lnTo>
                  <a:pt x="688228" y="29210"/>
                </a:lnTo>
                <a:lnTo>
                  <a:pt x="560835" y="29210"/>
                </a:lnTo>
                <a:lnTo>
                  <a:pt x="557255" y="30480"/>
                </a:lnTo>
                <a:lnTo>
                  <a:pt x="483889" y="30480"/>
                </a:lnTo>
                <a:lnTo>
                  <a:pt x="427705" y="41910"/>
                </a:lnTo>
                <a:lnTo>
                  <a:pt x="373500" y="60960"/>
                </a:lnTo>
                <a:lnTo>
                  <a:pt x="324290" y="83820"/>
                </a:lnTo>
                <a:lnTo>
                  <a:pt x="280677" y="109220"/>
                </a:lnTo>
                <a:lnTo>
                  <a:pt x="239523" y="137160"/>
                </a:lnTo>
                <a:lnTo>
                  <a:pt x="201127" y="168910"/>
                </a:lnTo>
                <a:lnTo>
                  <a:pt x="165793" y="203200"/>
                </a:lnTo>
                <a:lnTo>
                  <a:pt x="133823" y="240030"/>
                </a:lnTo>
                <a:lnTo>
                  <a:pt x="105519" y="279400"/>
                </a:lnTo>
                <a:lnTo>
                  <a:pt x="81182" y="320040"/>
                </a:lnTo>
                <a:lnTo>
                  <a:pt x="61114" y="363220"/>
                </a:lnTo>
                <a:lnTo>
                  <a:pt x="45619" y="408940"/>
                </a:lnTo>
                <a:lnTo>
                  <a:pt x="34998" y="455930"/>
                </a:lnTo>
                <a:lnTo>
                  <a:pt x="29553" y="505460"/>
                </a:lnTo>
                <a:lnTo>
                  <a:pt x="29586" y="554990"/>
                </a:lnTo>
                <a:lnTo>
                  <a:pt x="35399" y="607060"/>
                </a:lnTo>
                <a:lnTo>
                  <a:pt x="47014" y="654050"/>
                </a:lnTo>
                <a:lnTo>
                  <a:pt x="65054" y="698500"/>
                </a:lnTo>
                <a:lnTo>
                  <a:pt x="88855" y="739140"/>
                </a:lnTo>
                <a:lnTo>
                  <a:pt x="117752" y="775970"/>
                </a:lnTo>
                <a:lnTo>
                  <a:pt x="151080" y="808990"/>
                </a:lnTo>
                <a:lnTo>
                  <a:pt x="188172" y="838200"/>
                </a:lnTo>
                <a:lnTo>
                  <a:pt x="228365" y="864870"/>
                </a:lnTo>
                <a:lnTo>
                  <a:pt x="270992" y="886460"/>
                </a:lnTo>
                <a:lnTo>
                  <a:pt x="315388" y="904240"/>
                </a:lnTo>
                <a:lnTo>
                  <a:pt x="360889" y="916940"/>
                </a:lnTo>
                <a:lnTo>
                  <a:pt x="406830" y="927100"/>
                </a:lnTo>
                <a:lnTo>
                  <a:pt x="452597" y="930910"/>
                </a:lnTo>
                <a:lnTo>
                  <a:pt x="498871" y="932180"/>
                </a:lnTo>
                <a:lnTo>
                  <a:pt x="667166" y="932180"/>
                </a:lnTo>
                <a:lnTo>
                  <a:pt x="645879" y="939800"/>
                </a:lnTo>
                <a:lnTo>
                  <a:pt x="598197" y="951230"/>
                </a:lnTo>
                <a:lnTo>
                  <a:pt x="549475" y="958850"/>
                </a:lnTo>
                <a:lnTo>
                  <a:pt x="500234" y="961390"/>
                </a:lnTo>
                <a:close/>
              </a:path>
              <a:path w="953769" h="961390">
                <a:moveTo>
                  <a:pt x="592344" y="2540"/>
                </a:moveTo>
                <a:lnTo>
                  <a:pt x="547436" y="2540"/>
                </a:lnTo>
                <a:lnTo>
                  <a:pt x="563752" y="0"/>
                </a:lnTo>
                <a:lnTo>
                  <a:pt x="580068" y="0"/>
                </a:lnTo>
                <a:lnTo>
                  <a:pt x="588215" y="1270"/>
                </a:lnTo>
                <a:lnTo>
                  <a:pt x="592344" y="2540"/>
                </a:lnTo>
                <a:close/>
              </a:path>
              <a:path w="953769" h="961390">
                <a:moveTo>
                  <a:pt x="667166" y="932180"/>
                </a:moveTo>
                <a:lnTo>
                  <a:pt x="498871" y="932180"/>
                </a:lnTo>
                <a:lnTo>
                  <a:pt x="545160" y="929640"/>
                </a:lnTo>
                <a:lnTo>
                  <a:pt x="590972" y="923290"/>
                </a:lnTo>
                <a:lnTo>
                  <a:pt x="635814" y="911860"/>
                </a:lnTo>
                <a:lnTo>
                  <a:pt x="679194" y="896620"/>
                </a:lnTo>
                <a:lnTo>
                  <a:pt x="720619" y="877570"/>
                </a:lnTo>
                <a:lnTo>
                  <a:pt x="759598" y="854710"/>
                </a:lnTo>
                <a:lnTo>
                  <a:pt x="795637" y="826770"/>
                </a:lnTo>
                <a:lnTo>
                  <a:pt x="828245" y="795020"/>
                </a:lnTo>
                <a:lnTo>
                  <a:pt x="856928" y="759460"/>
                </a:lnTo>
                <a:lnTo>
                  <a:pt x="881195" y="718820"/>
                </a:lnTo>
                <a:lnTo>
                  <a:pt x="902104" y="666750"/>
                </a:lnTo>
                <a:lnTo>
                  <a:pt x="914577" y="612140"/>
                </a:lnTo>
                <a:lnTo>
                  <a:pt x="920977" y="556260"/>
                </a:lnTo>
                <a:lnTo>
                  <a:pt x="923604" y="501650"/>
                </a:lnTo>
                <a:lnTo>
                  <a:pt x="924066" y="452120"/>
                </a:lnTo>
                <a:lnTo>
                  <a:pt x="922333" y="408940"/>
                </a:lnTo>
                <a:lnTo>
                  <a:pt x="917031" y="363220"/>
                </a:lnTo>
                <a:lnTo>
                  <a:pt x="907134" y="318770"/>
                </a:lnTo>
                <a:lnTo>
                  <a:pt x="891513" y="275590"/>
                </a:lnTo>
                <a:lnTo>
                  <a:pt x="868317" y="231140"/>
                </a:lnTo>
                <a:lnTo>
                  <a:pt x="842355" y="195580"/>
                </a:lnTo>
                <a:lnTo>
                  <a:pt x="812658" y="165100"/>
                </a:lnTo>
                <a:lnTo>
                  <a:pt x="778260" y="130810"/>
                </a:lnTo>
                <a:lnTo>
                  <a:pt x="738550" y="93980"/>
                </a:lnTo>
                <a:lnTo>
                  <a:pt x="702259" y="67310"/>
                </a:lnTo>
                <a:lnTo>
                  <a:pt x="661378" y="49530"/>
                </a:lnTo>
                <a:lnTo>
                  <a:pt x="607901" y="35560"/>
                </a:lnTo>
                <a:lnTo>
                  <a:pt x="575067" y="29210"/>
                </a:lnTo>
                <a:lnTo>
                  <a:pt x="688228" y="29210"/>
                </a:lnTo>
                <a:lnTo>
                  <a:pt x="755507" y="69850"/>
                </a:lnTo>
                <a:lnTo>
                  <a:pt x="798655" y="110490"/>
                </a:lnTo>
                <a:lnTo>
                  <a:pt x="834973" y="146050"/>
                </a:lnTo>
                <a:lnTo>
                  <a:pt x="866229" y="179070"/>
                </a:lnTo>
                <a:lnTo>
                  <a:pt x="893571" y="215900"/>
                </a:lnTo>
                <a:lnTo>
                  <a:pt x="918147" y="262890"/>
                </a:lnTo>
                <a:lnTo>
                  <a:pt x="934777" y="309880"/>
                </a:lnTo>
                <a:lnTo>
                  <a:pt x="945408" y="356870"/>
                </a:lnTo>
                <a:lnTo>
                  <a:pt x="951178" y="403860"/>
                </a:lnTo>
                <a:lnTo>
                  <a:pt x="953228" y="452120"/>
                </a:lnTo>
                <a:lnTo>
                  <a:pt x="952766" y="495300"/>
                </a:lnTo>
                <a:lnTo>
                  <a:pt x="952698" y="501650"/>
                </a:lnTo>
                <a:lnTo>
                  <a:pt x="950907" y="542290"/>
                </a:lnTo>
                <a:lnTo>
                  <a:pt x="950795" y="544830"/>
                </a:lnTo>
                <a:lnTo>
                  <a:pt x="950683" y="547370"/>
                </a:lnTo>
                <a:lnTo>
                  <a:pt x="950627" y="548640"/>
                </a:lnTo>
                <a:lnTo>
                  <a:pt x="946206" y="595630"/>
                </a:lnTo>
                <a:lnTo>
                  <a:pt x="938238" y="642620"/>
                </a:lnTo>
                <a:lnTo>
                  <a:pt x="925525" y="688340"/>
                </a:lnTo>
                <a:lnTo>
                  <a:pt x="906869" y="731520"/>
                </a:lnTo>
                <a:lnTo>
                  <a:pt x="881022" y="774700"/>
                </a:lnTo>
                <a:lnTo>
                  <a:pt x="850496" y="814070"/>
                </a:lnTo>
                <a:lnTo>
                  <a:pt x="815811" y="847090"/>
                </a:lnTo>
                <a:lnTo>
                  <a:pt x="777487" y="877570"/>
                </a:lnTo>
                <a:lnTo>
                  <a:pt x="736044" y="901700"/>
                </a:lnTo>
                <a:lnTo>
                  <a:pt x="692001" y="923290"/>
                </a:lnTo>
                <a:lnTo>
                  <a:pt x="667166" y="932180"/>
                </a:lnTo>
                <a:close/>
              </a:path>
              <a:path w="953769" h="961390">
                <a:moveTo>
                  <a:pt x="548635" y="34290"/>
                </a:moveTo>
                <a:lnTo>
                  <a:pt x="543117" y="34290"/>
                </a:lnTo>
                <a:lnTo>
                  <a:pt x="539038" y="31750"/>
                </a:lnTo>
                <a:lnTo>
                  <a:pt x="483889" y="30480"/>
                </a:lnTo>
                <a:lnTo>
                  <a:pt x="557255" y="30480"/>
                </a:lnTo>
                <a:lnTo>
                  <a:pt x="553674" y="31750"/>
                </a:lnTo>
                <a:lnTo>
                  <a:pt x="548635" y="34290"/>
                </a:lnTo>
                <a:close/>
              </a:path>
              <a:path w="953769" h="961390">
                <a:moveTo>
                  <a:pt x="605742" y="556260"/>
                </a:moveTo>
                <a:lnTo>
                  <a:pt x="589666" y="556260"/>
                </a:lnTo>
                <a:lnTo>
                  <a:pt x="583187" y="549910"/>
                </a:lnTo>
                <a:lnTo>
                  <a:pt x="583060" y="511810"/>
                </a:lnTo>
                <a:lnTo>
                  <a:pt x="582991" y="495300"/>
                </a:lnTo>
                <a:lnTo>
                  <a:pt x="582671" y="468630"/>
                </a:lnTo>
                <a:lnTo>
                  <a:pt x="582641" y="466090"/>
                </a:lnTo>
                <a:lnTo>
                  <a:pt x="582519" y="455930"/>
                </a:lnTo>
                <a:lnTo>
                  <a:pt x="581674" y="408940"/>
                </a:lnTo>
                <a:lnTo>
                  <a:pt x="580396" y="356870"/>
                </a:lnTo>
                <a:lnTo>
                  <a:pt x="578947" y="309880"/>
                </a:lnTo>
                <a:lnTo>
                  <a:pt x="574969" y="256540"/>
                </a:lnTo>
                <a:lnTo>
                  <a:pt x="574866" y="243840"/>
                </a:lnTo>
                <a:lnTo>
                  <a:pt x="574752" y="229870"/>
                </a:lnTo>
                <a:lnTo>
                  <a:pt x="578628" y="205740"/>
                </a:lnTo>
                <a:lnTo>
                  <a:pt x="581028" y="198120"/>
                </a:lnTo>
                <a:lnTo>
                  <a:pt x="589186" y="194310"/>
                </a:lnTo>
                <a:lnTo>
                  <a:pt x="597104" y="196850"/>
                </a:lnTo>
                <a:lnTo>
                  <a:pt x="604782" y="198120"/>
                </a:lnTo>
                <a:lnTo>
                  <a:pt x="609101" y="207010"/>
                </a:lnTo>
                <a:lnTo>
                  <a:pt x="606702" y="214630"/>
                </a:lnTo>
                <a:lnTo>
                  <a:pt x="603350" y="236220"/>
                </a:lnTo>
                <a:lnTo>
                  <a:pt x="603899" y="256540"/>
                </a:lnTo>
                <a:lnTo>
                  <a:pt x="604002" y="260350"/>
                </a:lnTo>
                <a:lnTo>
                  <a:pt x="606240" y="283210"/>
                </a:lnTo>
                <a:lnTo>
                  <a:pt x="606364" y="284480"/>
                </a:lnTo>
                <a:lnTo>
                  <a:pt x="608141" y="307340"/>
                </a:lnTo>
                <a:lnTo>
                  <a:pt x="609604" y="353060"/>
                </a:lnTo>
                <a:lnTo>
                  <a:pt x="610802" y="401320"/>
                </a:lnTo>
                <a:lnTo>
                  <a:pt x="611700" y="448310"/>
                </a:lnTo>
                <a:lnTo>
                  <a:pt x="612264" y="495300"/>
                </a:lnTo>
                <a:lnTo>
                  <a:pt x="612460" y="549910"/>
                </a:lnTo>
                <a:lnTo>
                  <a:pt x="605742" y="556260"/>
                </a:lnTo>
                <a:close/>
              </a:path>
              <a:path w="953769" h="961390">
                <a:moveTo>
                  <a:pt x="376837" y="547370"/>
                </a:moveTo>
                <a:lnTo>
                  <a:pt x="369159" y="542290"/>
                </a:lnTo>
                <a:lnTo>
                  <a:pt x="367719" y="534670"/>
                </a:lnTo>
                <a:lnTo>
                  <a:pt x="364660" y="501650"/>
                </a:lnTo>
                <a:lnTo>
                  <a:pt x="366459" y="468630"/>
                </a:lnTo>
                <a:lnTo>
                  <a:pt x="370148" y="435610"/>
                </a:lnTo>
                <a:lnTo>
                  <a:pt x="372658" y="403860"/>
                </a:lnTo>
                <a:lnTo>
                  <a:pt x="372758" y="402590"/>
                </a:lnTo>
                <a:lnTo>
                  <a:pt x="374413" y="356870"/>
                </a:lnTo>
                <a:lnTo>
                  <a:pt x="375512" y="327660"/>
                </a:lnTo>
                <a:lnTo>
                  <a:pt x="375607" y="325120"/>
                </a:lnTo>
                <a:lnTo>
                  <a:pt x="377583" y="285750"/>
                </a:lnTo>
                <a:lnTo>
                  <a:pt x="380436" y="247650"/>
                </a:lnTo>
                <a:lnTo>
                  <a:pt x="380916" y="243840"/>
                </a:lnTo>
                <a:lnTo>
                  <a:pt x="380916" y="238760"/>
                </a:lnTo>
                <a:lnTo>
                  <a:pt x="382116" y="233680"/>
                </a:lnTo>
                <a:lnTo>
                  <a:pt x="383555" y="227330"/>
                </a:lnTo>
                <a:lnTo>
                  <a:pt x="386914" y="222250"/>
                </a:lnTo>
                <a:lnTo>
                  <a:pt x="391953" y="219710"/>
                </a:lnTo>
                <a:lnTo>
                  <a:pt x="398672" y="214630"/>
                </a:lnTo>
                <a:lnTo>
                  <a:pt x="407550" y="217170"/>
                </a:lnTo>
                <a:lnTo>
                  <a:pt x="416187" y="229870"/>
                </a:lnTo>
                <a:lnTo>
                  <a:pt x="414988" y="237490"/>
                </a:lnTo>
                <a:lnTo>
                  <a:pt x="410189" y="241300"/>
                </a:lnTo>
                <a:lnTo>
                  <a:pt x="409469" y="250190"/>
                </a:lnTo>
                <a:lnTo>
                  <a:pt x="406620" y="288290"/>
                </a:lnTo>
                <a:lnTo>
                  <a:pt x="404796" y="325120"/>
                </a:lnTo>
                <a:lnTo>
                  <a:pt x="404670" y="327660"/>
                </a:lnTo>
                <a:lnTo>
                  <a:pt x="403354" y="363220"/>
                </a:lnTo>
                <a:lnTo>
                  <a:pt x="402113" y="401320"/>
                </a:lnTo>
                <a:lnTo>
                  <a:pt x="402031" y="403860"/>
                </a:lnTo>
                <a:lnTo>
                  <a:pt x="399376" y="434340"/>
                </a:lnTo>
                <a:lnTo>
                  <a:pt x="395552" y="466090"/>
                </a:lnTo>
                <a:lnTo>
                  <a:pt x="393528" y="497840"/>
                </a:lnTo>
                <a:lnTo>
                  <a:pt x="396272" y="528320"/>
                </a:lnTo>
                <a:lnTo>
                  <a:pt x="397712" y="535940"/>
                </a:lnTo>
                <a:lnTo>
                  <a:pt x="392673" y="544830"/>
                </a:lnTo>
                <a:lnTo>
                  <a:pt x="376837" y="547370"/>
                </a:lnTo>
                <a:close/>
              </a:path>
              <a:path w="953769" h="961390">
                <a:moveTo>
                  <a:pt x="181764" y="629920"/>
                </a:moveTo>
                <a:lnTo>
                  <a:pt x="172646" y="628650"/>
                </a:lnTo>
                <a:lnTo>
                  <a:pt x="163048" y="614680"/>
                </a:lnTo>
                <a:lnTo>
                  <a:pt x="164488" y="605790"/>
                </a:lnTo>
                <a:lnTo>
                  <a:pt x="170966" y="601980"/>
                </a:lnTo>
                <a:lnTo>
                  <a:pt x="179124" y="595630"/>
                </a:lnTo>
                <a:lnTo>
                  <a:pt x="183203" y="591820"/>
                </a:lnTo>
                <a:lnTo>
                  <a:pt x="198065" y="580390"/>
                </a:lnTo>
                <a:lnTo>
                  <a:pt x="212476" y="568960"/>
                </a:lnTo>
                <a:lnTo>
                  <a:pt x="226528" y="556260"/>
                </a:lnTo>
                <a:lnTo>
                  <a:pt x="240310" y="543560"/>
                </a:lnTo>
                <a:lnTo>
                  <a:pt x="246068" y="537210"/>
                </a:lnTo>
                <a:lnTo>
                  <a:pt x="255186" y="537210"/>
                </a:lnTo>
                <a:lnTo>
                  <a:pt x="266703" y="549910"/>
                </a:lnTo>
                <a:lnTo>
                  <a:pt x="266703" y="558800"/>
                </a:lnTo>
                <a:lnTo>
                  <a:pt x="260945" y="563880"/>
                </a:lnTo>
                <a:lnTo>
                  <a:pt x="249114" y="575310"/>
                </a:lnTo>
                <a:lnTo>
                  <a:pt x="217755" y="575310"/>
                </a:lnTo>
                <a:lnTo>
                  <a:pt x="210077" y="580390"/>
                </a:lnTo>
                <a:lnTo>
                  <a:pt x="208637" y="588010"/>
                </a:lnTo>
                <a:lnTo>
                  <a:pt x="208515" y="591820"/>
                </a:lnTo>
                <a:lnTo>
                  <a:pt x="208392" y="595630"/>
                </a:lnTo>
                <a:lnTo>
                  <a:pt x="208270" y="599440"/>
                </a:lnTo>
                <a:lnTo>
                  <a:pt x="208229" y="600710"/>
                </a:lnTo>
                <a:lnTo>
                  <a:pt x="209866" y="607732"/>
                </a:lnTo>
                <a:lnTo>
                  <a:pt x="201439" y="614680"/>
                </a:lnTo>
                <a:lnTo>
                  <a:pt x="199520" y="615950"/>
                </a:lnTo>
                <a:lnTo>
                  <a:pt x="197120" y="618490"/>
                </a:lnTo>
                <a:lnTo>
                  <a:pt x="195201" y="621030"/>
                </a:lnTo>
                <a:lnTo>
                  <a:pt x="193041" y="621030"/>
                </a:lnTo>
                <a:lnTo>
                  <a:pt x="191841" y="622300"/>
                </a:lnTo>
                <a:lnTo>
                  <a:pt x="188962" y="623570"/>
                </a:lnTo>
                <a:lnTo>
                  <a:pt x="188242" y="624840"/>
                </a:lnTo>
                <a:lnTo>
                  <a:pt x="181764" y="629920"/>
                </a:lnTo>
                <a:close/>
              </a:path>
              <a:path w="953769" h="961390">
                <a:moveTo>
                  <a:pt x="758944" y="604521"/>
                </a:moveTo>
                <a:lnTo>
                  <a:pt x="752493" y="596900"/>
                </a:lnTo>
                <a:lnTo>
                  <a:pt x="745148" y="588010"/>
                </a:lnTo>
                <a:lnTo>
                  <a:pt x="739150" y="582930"/>
                </a:lnTo>
                <a:lnTo>
                  <a:pt x="738738" y="575310"/>
                </a:lnTo>
                <a:lnTo>
                  <a:pt x="738670" y="574040"/>
                </a:lnTo>
                <a:lnTo>
                  <a:pt x="743948" y="567690"/>
                </a:lnTo>
                <a:lnTo>
                  <a:pt x="749467" y="561340"/>
                </a:lnTo>
                <a:lnTo>
                  <a:pt x="758585" y="561340"/>
                </a:lnTo>
                <a:lnTo>
                  <a:pt x="764583" y="566420"/>
                </a:lnTo>
                <a:lnTo>
                  <a:pt x="772562" y="575310"/>
                </a:lnTo>
                <a:lnTo>
                  <a:pt x="786658" y="591820"/>
                </a:lnTo>
                <a:lnTo>
                  <a:pt x="790840" y="596900"/>
                </a:lnTo>
                <a:lnTo>
                  <a:pt x="768902" y="596900"/>
                </a:lnTo>
                <a:lnTo>
                  <a:pt x="760504" y="600710"/>
                </a:lnTo>
                <a:lnTo>
                  <a:pt x="758944" y="604521"/>
                </a:lnTo>
                <a:close/>
              </a:path>
              <a:path w="953769" h="961390">
                <a:moveTo>
                  <a:pt x="209866" y="607732"/>
                </a:moveTo>
                <a:lnTo>
                  <a:pt x="208229" y="600710"/>
                </a:lnTo>
                <a:lnTo>
                  <a:pt x="208270" y="599440"/>
                </a:lnTo>
                <a:lnTo>
                  <a:pt x="208392" y="595630"/>
                </a:lnTo>
                <a:lnTo>
                  <a:pt x="208515" y="591820"/>
                </a:lnTo>
                <a:lnTo>
                  <a:pt x="208637" y="588010"/>
                </a:lnTo>
                <a:lnTo>
                  <a:pt x="210077" y="580390"/>
                </a:lnTo>
                <a:lnTo>
                  <a:pt x="217755" y="575310"/>
                </a:lnTo>
                <a:lnTo>
                  <a:pt x="225913" y="575310"/>
                </a:lnTo>
                <a:lnTo>
                  <a:pt x="233831" y="577850"/>
                </a:lnTo>
                <a:lnTo>
                  <a:pt x="238439" y="584818"/>
                </a:lnTo>
                <a:lnTo>
                  <a:pt x="231822" y="590550"/>
                </a:lnTo>
                <a:lnTo>
                  <a:pt x="216844" y="601980"/>
                </a:lnTo>
                <a:lnTo>
                  <a:pt x="209866" y="607732"/>
                </a:lnTo>
                <a:close/>
              </a:path>
              <a:path w="953769" h="961390">
                <a:moveTo>
                  <a:pt x="238439" y="584818"/>
                </a:moveTo>
                <a:lnTo>
                  <a:pt x="233831" y="577850"/>
                </a:lnTo>
                <a:lnTo>
                  <a:pt x="225913" y="575310"/>
                </a:lnTo>
                <a:lnTo>
                  <a:pt x="249114" y="575310"/>
                </a:lnTo>
                <a:lnTo>
                  <a:pt x="246484" y="577850"/>
                </a:lnTo>
                <a:lnTo>
                  <a:pt x="238439" y="584818"/>
                </a:lnTo>
                <a:close/>
              </a:path>
              <a:path w="953769" h="961390">
                <a:moveTo>
                  <a:pt x="516484" y="783590"/>
                </a:moveTo>
                <a:lnTo>
                  <a:pt x="469623" y="782320"/>
                </a:lnTo>
                <a:lnTo>
                  <a:pt x="423356" y="774700"/>
                </a:lnTo>
                <a:lnTo>
                  <a:pt x="378603" y="759460"/>
                </a:lnTo>
                <a:lnTo>
                  <a:pt x="336287" y="737870"/>
                </a:lnTo>
                <a:lnTo>
                  <a:pt x="284489" y="699770"/>
                </a:lnTo>
                <a:lnTo>
                  <a:pt x="253855" y="673100"/>
                </a:lnTo>
                <a:lnTo>
                  <a:pt x="227833" y="643890"/>
                </a:lnTo>
                <a:lnTo>
                  <a:pt x="209866" y="607732"/>
                </a:lnTo>
                <a:lnTo>
                  <a:pt x="216844" y="601980"/>
                </a:lnTo>
                <a:lnTo>
                  <a:pt x="231822" y="590550"/>
                </a:lnTo>
                <a:lnTo>
                  <a:pt x="238439" y="584818"/>
                </a:lnTo>
                <a:lnTo>
                  <a:pt x="238870" y="585470"/>
                </a:lnTo>
                <a:lnTo>
                  <a:pt x="237430" y="593090"/>
                </a:lnTo>
                <a:lnTo>
                  <a:pt x="236471" y="599440"/>
                </a:lnTo>
                <a:lnTo>
                  <a:pt x="257417" y="633730"/>
                </a:lnTo>
                <a:lnTo>
                  <a:pt x="263824" y="641350"/>
                </a:lnTo>
                <a:lnTo>
                  <a:pt x="311962" y="684530"/>
                </a:lnTo>
                <a:lnTo>
                  <a:pt x="352363" y="712470"/>
                </a:lnTo>
                <a:lnTo>
                  <a:pt x="395668" y="735330"/>
                </a:lnTo>
                <a:lnTo>
                  <a:pt x="441647" y="749300"/>
                </a:lnTo>
                <a:lnTo>
                  <a:pt x="489106" y="754380"/>
                </a:lnTo>
                <a:lnTo>
                  <a:pt x="631281" y="754380"/>
                </a:lnTo>
                <a:lnTo>
                  <a:pt x="608292" y="764540"/>
                </a:lnTo>
                <a:lnTo>
                  <a:pt x="563014" y="777240"/>
                </a:lnTo>
                <a:lnTo>
                  <a:pt x="516484" y="783590"/>
                </a:lnTo>
                <a:close/>
              </a:path>
              <a:path w="953769" h="961390">
                <a:moveTo>
                  <a:pt x="779010" y="628935"/>
                </a:moveTo>
                <a:lnTo>
                  <a:pt x="765393" y="612140"/>
                </a:lnTo>
                <a:lnTo>
                  <a:pt x="758944" y="604521"/>
                </a:lnTo>
                <a:lnTo>
                  <a:pt x="760504" y="600710"/>
                </a:lnTo>
                <a:lnTo>
                  <a:pt x="768902" y="596900"/>
                </a:lnTo>
                <a:lnTo>
                  <a:pt x="776341" y="599440"/>
                </a:lnTo>
                <a:lnTo>
                  <a:pt x="783779" y="603250"/>
                </a:lnTo>
                <a:lnTo>
                  <a:pt x="787378" y="610870"/>
                </a:lnTo>
                <a:lnTo>
                  <a:pt x="784499" y="618490"/>
                </a:lnTo>
                <a:lnTo>
                  <a:pt x="779010" y="628935"/>
                </a:lnTo>
                <a:close/>
              </a:path>
              <a:path w="953769" h="961390">
                <a:moveTo>
                  <a:pt x="808493" y="647700"/>
                </a:moveTo>
                <a:lnTo>
                  <a:pt x="794816" y="647700"/>
                </a:lnTo>
                <a:lnTo>
                  <a:pt x="790017" y="643890"/>
                </a:lnTo>
                <a:lnTo>
                  <a:pt x="787618" y="640080"/>
                </a:lnTo>
                <a:lnTo>
                  <a:pt x="779010" y="628935"/>
                </a:lnTo>
                <a:lnTo>
                  <a:pt x="784499" y="618490"/>
                </a:lnTo>
                <a:lnTo>
                  <a:pt x="787378" y="610870"/>
                </a:lnTo>
                <a:lnTo>
                  <a:pt x="783779" y="603250"/>
                </a:lnTo>
                <a:lnTo>
                  <a:pt x="776341" y="599440"/>
                </a:lnTo>
                <a:lnTo>
                  <a:pt x="768902" y="596900"/>
                </a:lnTo>
                <a:lnTo>
                  <a:pt x="790840" y="596900"/>
                </a:lnTo>
                <a:lnTo>
                  <a:pt x="801295" y="609600"/>
                </a:lnTo>
                <a:lnTo>
                  <a:pt x="810892" y="622300"/>
                </a:lnTo>
                <a:lnTo>
                  <a:pt x="814971" y="627380"/>
                </a:lnTo>
                <a:lnTo>
                  <a:pt x="814971" y="640080"/>
                </a:lnTo>
                <a:lnTo>
                  <a:pt x="808493" y="647700"/>
                </a:lnTo>
                <a:close/>
              </a:path>
              <a:path w="953769" h="961390">
                <a:moveTo>
                  <a:pt x="631281" y="754380"/>
                </a:moveTo>
                <a:lnTo>
                  <a:pt x="489106" y="754380"/>
                </a:lnTo>
                <a:lnTo>
                  <a:pt x="536848" y="751840"/>
                </a:lnTo>
                <a:lnTo>
                  <a:pt x="583680" y="741680"/>
                </a:lnTo>
                <a:lnTo>
                  <a:pt x="628405" y="723900"/>
                </a:lnTo>
                <a:lnTo>
                  <a:pt x="669829" y="699770"/>
                </a:lnTo>
                <a:lnTo>
                  <a:pt x="706757" y="669290"/>
                </a:lnTo>
                <a:lnTo>
                  <a:pt x="735041" y="640080"/>
                </a:lnTo>
                <a:lnTo>
                  <a:pt x="757385" y="608330"/>
                </a:lnTo>
                <a:lnTo>
                  <a:pt x="758944" y="604521"/>
                </a:lnTo>
                <a:lnTo>
                  <a:pt x="765393" y="612140"/>
                </a:lnTo>
                <a:lnTo>
                  <a:pt x="779010" y="628935"/>
                </a:lnTo>
                <a:lnTo>
                  <a:pt x="773821" y="638810"/>
                </a:lnTo>
                <a:lnTo>
                  <a:pt x="759365" y="656590"/>
                </a:lnTo>
                <a:lnTo>
                  <a:pt x="743199" y="673100"/>
                </a:lnTo>
                <a:lnTo>
                  <a:pt x="727392" y="689610"/>
                </a:lnTo>
                <a:lnTo>
                  <a:pt x="691404" y="720090"/>
                </a:lnTo>
                <a:lnTo>
                  <a:pt x="651396" y="745490"/>
                </a:lnTo>
                <a:lnTo>
                  <a:pt x="631281" y="754380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423" y="5785953"/>
            <a:ext cx="1504950" cy="1047750"/>
          </a:xfrm>
          <a:custGeom>
            <a:avLst/>
            <a:gdLst/>
            <a:ahLst/>
            <a:cxnLst/>
            <a:rect l="l" t="t" r="r" b="b"/>
            <a:pathLst>
              <a:path w="1504950" h="1047750">
                <a:moveTo>
                  <a:pt x="1066831" y="577849"/>
                </a:moveTo>
                <a:lnTo>
                  <a:pt x="924103" y="577849"/>
                </a:lnTo>
                <a:lnTo>
                  <a:pt x="963401" y="574039"/>
                </a:lnTo>
                <a:lnTo>
                  <a:pt x="1006142" y="563879"/>
                </a:lnTo>
                <a:lnTo>
                  <a:pt x="1042420" y="547369"/>
                </a:lnTo>
                <a:lnTo>
                  <a:pt x="1076439" y="523239"/>
                </a:lnTo>
                <a:lnTo>
                  <a:pt x="1107750" y="490219"/>
                </a:lnTo>
                <a:lnTo>
                  <a:pt x="1135899" y="453389"/>
                </a:lnTo>
                <a:lnTo>
                  <a:pt x="1126302" y="443229"/>
                </a:lnTo>
                <a:lnTo>
                  <a:pt x="1116932" y="433069"/>
                </a:lnTo>
                <a:lnTo>
                  <a:pt x="1068058" y="370839"/>
                </a:lnTo>
                <a:lnTo>
                  <a:pt x="1042699" y="326389"/>
                </a:lnTo>
                <a:lnTo>
                  <a:pt x="1023447" y="280669"/>
                </a:lnTo>
                <a:lnTo>
                  <a:pt x="1010961" y="233679"/>
                </a:lnTo>
                <a:lnTo>
                  <a:pt x="1005895" y="186689"/>
                </a:lnTo>
                <a:lnTo>
                  <a:pt x="1008824" y="142239"/>
                </a:lnTo>
                <a:lnTo>
                  <a:pt x="1008907" y="140969"/>
                </a:lnTo>
                <a:lnTo>
                  <a:pt x="1020654" y="96519"/>
                </a:lnTo>
                <a:lnTo>
                  <a:pt x="1041792" y="55879"/>
                </a:lnTo>
                <a:lnTo>
                  <a:pt x="1072977" y="19049"/>
                </a:lnTo>
                <a:lnTo>
                  <a:pt x="1107228" y="0"/>
                </a:lnTo>
                <a:lnTo>
                  <a:pt x="1118437" y="0"/>
                </a:lnTo>
                <a:lnTo>
                  <a:pt x="1164161" y="16509"/>
                </a:lnTo>
                <a:lnTo>
                  <a:pt x="1184968" y="38099"/>
                </a:lnTo>
                <a:lnTo>
                  <a:pt x="1112416" y="38099"/>
                </a:lnTo>
                <a:lnTo>
                  <a:pt x="1106094" y="40639"/>
                </a:lnTo>
                <a:lnTo>
                  <a:pt x="1099470" y="46989"/>
                </a:lnTo>
                <a:lnTo>
                  <a:pt x="1069941" y="83819"/>
                </a:lnTo>
                <a:lnTo>
                  <a:pt x="1051832" y="123189"/>
                </a:lnTo>
                <a:lnTo>
                  <a:pt x="1044174" y="166369"/>
                </a:lnTo>
                <a:lnTo>
                  <a:pt x="1045944" y="210819"/>
                </a:lnTo>
                <a:lnTo>
                  <a:pt x="1056325" y="257809"/>
                </a:lnTo>
                <a:lnTo>
                  <a:pt x="1074196" y="303529"/>
                </a:lnTo>
                <a:lnTo>
                  <a:pt x="1098635" y="347979"/>
                </a:lnTo>
                <a:lnTo>
                  <a:pt x="1128673" y="388619"/>
                </a:lnTo>
                <a:lnTo>
                  <a:pt x="1156672" y="419099"/>
                </a:lnTo>
                <a:lnTo>
                  <a:pt x="1199491" y="419099"/>
                </a:lnTo>
                <a:lnTo>
                  <a:pt x="1186176" y="445769"/>
                </a:lnTo>
                <a:lnTo>
                  <a:pt x="1223703" y="471169"/>
                </a:lnTo>
                <a:lnTo>
                  <a:pt x="1237779" y="478789"/>
                </a:lnTo>
                <a:lnTo>
                  <a:pt x="1164801" y="478789"/>
                </a:lnTo>
                <a:lnTo>
                  <a:pt x="1132559" y="520699"/>
                </a:lnTo>
                <a:lnTo>
                  <a:pt x="1096761" y="556259"/>
                </a:lnTo>
                <a:lnTo>
                  <a:pt x="1066831" y="577849"/>
                </a:lnTo>
                <a:close/>
              </a:path>
              <a:path w="1504950" h="1047750">
                <a:moveTo>
                  <a:pt x="1199491" y="419099"/>
                </a:moveTo>
                <a:lnTo>
                  <a:pt x="1156672" y="419099"/>
                </a:lnTo>
                <a:lnTo>
                  <a:pt x="1180468" y="369569"/>
                </a:lnTo>
                <a:lnTo>
                  <a:pt x="1198628" y="318769"/>
                </a:lnTo>
                <a:lnTo>
                  <a:pt x="1210429" y="269239"/>
                </a:lnTo>
                <a:lnTo>
                  <a:pt x="1215150" y="220979"/>
                </a:lnTo>
                <a:lnTo>
                  <a:pt x="1212067" y="177799"/>
                </a:lnTo>
                <a:lnTo>
                  <a:pt x="1191708" y="120649"/>
                </a:lnTo>
                <a:lnTo>
                  <a:pt x="1173075" y="86359"/>
                </a:lnTo>
                <a:lnTo>
                  <a:pt x="1142786" y="49529"/>
                </a:lnTo>
                <a:lnTo>
                  <a:pt x="1118738" y="38099"/>
                </a:lnTo>
                <a:lnTo>
                  <a:pt x="1184968" y="38099"/>
                </a:lnTo>
                <a:lnTo>
                  <a:pt x="1226480" y="104139"/>
                </a:lnTo>
                <a:lnTo>
                  <a:pt x="1241980" y="142239"/>
                </a:lnTo>
                <a:lnTo>
                  <a:pt x="1253635" y="210819"/>
                </a:lnTo>
                <a:lnTo>
                  <a:pt x="1250982" y="256539"/>
                </a:lnTo>
                <a:lnTo>
                  <a:pt x="1242474" y="303529"/>
                </a:lnTo>
                <a:lnTo>
                  <a:pt x="1228547" y="351789"/>
                </a:lnTo>
                <a:lnTo>
                  <a:pt x="1209636" y="398779"/>
                </a:lnTo>
                <a:lnTo>
                  <a:pt x="1199491" y="419099"/>
                </a:lnTo>
                <a:close/>
              </a:path>
              <a:path w="1504950" h="1047750">
                <a:moveTo>
                  <a:pt x="727856" y="759459"/>
                </a:moveTo>
                <a:lnTo>
                  <a:pt x="619962" y="759459"/>
                </a:lnTo>
                <a:lnTo>
                  <a:pt x="662595" y="751839"/>
                </a:lnTo>
                <a:lnTo>
                  <a:pt x="701333" y="731519"/>
                </a:lnTo>
                <a:lnTo>
                  <a:pt x="736091" y="701039"/>
                </a:lnTo>
                <a:lnTo>
                  <a:pt x="774401" y="650239"/>
                </a:lnTo>
                <a:lnTo>
                  <a:pt x="805937" y="589279"/>
                </a:lnTo>
                <a:lnTo>
                  <a:pt x="767298" y="562609"/>
                </a:lnTo>
                <a:lnTo>
                  <a:pt x="734873" y="529589"/>
                </a:lnTo>
                <a:lnTo>
                  <a:pt x="708579" y="490219"/>
                </a:lnTo>
                <a:lnTo>
                  <a:pt x="688335" y="448309"/>
                </a:lnTo>
                <a:lnTo>
                  <a:pt x="674062" y="402589"/>
                </a:lnTo>
                <a:lnTo>
                  <a:pt x="665676" y="356869"/>
                </a:lnTo>
                <a:lnTo>
                  <a:pt x="663098" y="311149"/>
                </a:lnTo>
                <a:lnTo>
                  <a:pt x="666153" y="269239"/>
                </a:lnTo>
                <a:lnTo>
                  <a:pt x="679595" y="214629"/>
                </a:lnTo>
                <a:lnTo>
                  <a:pt x="702824" y="171449"/>
                </a:lnTo>
                <a:lnTo>
                  <a:pt x="735084" y="140969"/>
                </a:lnTo>
                <a:lnTo>
                  <a:pt x="775530" y="125729"/>
                </a:lnTo>
                <a:lnTo>
                  <a:pt x="804201" y="126999"/>
                </a:lnTo>
                <a:lnTo>
                  <a:pt x="829232" y="134619"/>
                </a:lnTo>
                <a:lnTo>
                  <a:pt x="850593" y="151129"/>
                </a:lnTo>
                <a:lnTo>
                  <a:pt x="860819" y="165099"/>
                </a:lnTo>
                <a:lnTo>
                  <a:pt x="780949" y="165099"/>
                </a:lnTo>
                <a:lnTo>
                  <a:pt x="761408" y="171449"/>
                </a:lnTo>
                <a:lnTo>
                  <a:pt x="730907" y="199389"/>
                </a:lnTo>
                <a:lnTo>
                  <a:pt x="710294" y="245109"/>
                </a:lnTo>
                <a:lnTo>
                  <a:pt x="701714" y="306069"/>
                </a:lnTo>
                <a:lnTo>
                  <a:pt x="702638" y="339089"/>
                </a:lnTo>
                <a:lnTo>
                  <a:pt x="702673" y="340359"/>
                </a:lnTo>
                <a:lnTo>
                  <a:pt x="710120" y="388619"/>
                </a:lnTo>
                <a:lnTo>
                  <a:pt x="725039" y="436879"/>
                </a:lnTo>
                <a:lnTo>
                  <a:pt x="747673" y="481329"/>
                </a:lnTo>
                <a:lnTo>
                  <a:pt x="778271" y="520699"/>
                </a:lnTo>
                <a:lnTo>
                  <a:pt x="817076" y="551179"/>
                </a:lnTo>
                <a:lnTo>
                  <a:pt x="818280" y="552449"/>
                </a:lnTo>
                <a:lnTo>
                  <a:pt x="819184" y="552449"/>
                </a:lnTo>
                <a:lnTo>
                  <a:pt x="820388" y="553719"/>
                </a:lnTo>
                <a:lnTo>
                  <a:pt x="860547" y="553719"/>
                </a:lnTo>
                <a:lnTo>
                  <a:pt x="855612" y="568959"/>
                </a:lnTo>
                <a:lnTo>
                  <a:pt x="888192" y="576579"/>
                </a:lnTo>
                <a:lnTo>
                  <a:pt x="924103" y="577849"/>
                </a:lnTo>
                <a:lnTo>
                  <a:pt x="1066831" y="577849"/>
                </a:lnTo>
                <a:lnTo>
                  <a:pt x="1058028" y="584199"/>
                </a:lnTo>
                <a:lnTo>
                  <a:pt x="1016980" y="601979"/>
                </a:lnTo>
                <a:lnTo>
                  <a:pt x="1000284" y="605789"/>
                </a:lnTo>
                <a:lnTo>
                  <a:pt x="840559" y="605789"/>
                </a:lnTo>
                <a:lnTo>
                  <a:pt x="824076" y="640079"/>
                </a:lnTo>
                <a:lnTo>
                  <a:pt x="805787" y="671829"/>
                </a:lnTo>
                <a:lnTo>
                  <a:pt x="785691" y="701039"/>
                </a:lnTo>
                <a:lnTo>
                  <a:pt x="763789" y="727709"/>
                </a:lnTo>
                <a:lnTo>
                  <a:pt x="729923" y="758189"/>
                </a:lnTo>
                <a:lnTo>
                  <a:pt x="727856" y="759459"/>
                </a:lnTo>
                <a:close/>
              </a:path>
              <a:path w="1504950" h="1047750">
                <a:moveTo>
                  <a:pt x="860547" y="553719"/>
                </a:moveTo>
                <a:lnTo>
                  <a:pt x="820388" y="553719"/>
                </a:lnTo>
                <a:lnTo>
                  <a:pt x="834368" y="510539"/>
                </a:lnTo>
                <a:lnTo>
                  <a:pt x="845526" y="466089"/>
                </a:lnTo>
                <a:lnTo>
                  <a:pt x="853749" y="421639"/>
                </a:lnTo>
                <a:lnTo>
                  <a:pt x="858924" y="378459"/>
                </a:lnTo>
                <a:lnTo>
                  <a:pt x="861177" y="327659"/>
                </a:lnTo>
                <a:lnTo>
                  <a:pt x="861233" y="326389"/>
                </a:lnTo>
                <a:lnTo>
                  <a:pt x="858509" y="275589"/>
                </a:lnTo>
                <a:lnTo>
                  <a:pt x="849821" y="229869"/>
                </a:lnTo>
                <a:lnTo>
                  <a:pt x="824852" y="181609"/>
                </a:lnTo>
                <a:lnTo>
                  <a:pt x="797841" y="165099"/>
                </a:lnTo>
                <a:lnTo>
                  <a:pt x="860819" y="165099"/>
                </a:lnTo>
                <a:lnTo>
                  <a:pt x="868256" y="175259"/>
                </a:lnTo>
                <a:lnTo>
                  <a:pt x="885139" y="214629"/>
                </a:lnTo>
                <a:lnTo>
                  <a:pt x="895615" y="262889"/>
                </a:lnTo>
                <a:lnTo>
                  <a:pt x="899621" y="318769"/>
                </a:lnTo>
                <a:lnTo>
                  <a:pt x="899712" y="320039"/>
                </a:lnTo>
                <a:lnTo>
                  <a:pt x="897553" y="378459"/>
                </a:lnTo>
                <a:lnTo>
                  <a:pt x="891894" y="427989"/>
                </a:lnTo>
                <a:lnTo>
                  <a:pt x="882971" y="474979"/>
                </a:lnTo>
                <a:lnTo>
                  <a:pt x="870830" y="521969"/>
                </a:lnTo>
                <a:lnTo>
                  <a:pt x="860547" y="553719"/>
                </a:lnTo>
                <a:close/>
              </a:path>
              <a:path w="1504950" h="1047750">
                <a:moveTo>
                  <a:pt x="296544" y="953769"/>
                </a:moveTo>
                <a:lnTo>
                  <a:pt x="258210" y="951229"/>
                </a:lnTo>
                <a:lnTo>
                  <a:pt x="222671" y="943609"/>
                </a:lnTo>
                <a:lnTo>
                  <a:pt x="189898" y="932179"/>
                </a:lnTo>
                <a:lnTo>
                  <a:pt x="159862" y="915669"/>
                </a:lnTo>
                <a:lnTo>
                  <a:pt x="296845" y="915669"/>
                </a:lnTo>
                <a:lnTo>
                  <a:pt x="338240" y="910589"/>
                </a:lnTo>
                <a:lnTo>
                  <a:pt x="375346" y="895349"/>
                </a:lnTo>
                <a:lnTo>
                  <a:pt x="408274" y="871219"/>
                </a:lnTo>
                <a:lnTo>
                  <a:pt x="437139" y="839469"/>
                </a:lnTo>
                <a:lnTo>
                  <a:pt x="463368" y="800099"/>
                </a:lnTo>
                <a:lnTo>
                  <a:pt x="485308" y="755649"/>
                </a:lnTo>
                <a:lnTo>
                  <a:pt x="445380" y="722629"/>
                </a:lnTo>
                <a:lnTo>
                  <a:pt x="413355" y="683259"/>
                </a:lnTo>
                <a:lnTo>
                  <a:pt x="388781" y="640079"/>
                </a:lnTo>
                <a:lnTo>
                  <a:pt x="371206" y="593089"/>
                </a:lnTo>
                <a:lnTo>
                  <a:pt x="359533" y="541019"/>
                </a:lnTo>
                <a:lnTo>
                  <a:pt x="355235" y="490219"/>
                </a:lnTo>
                <a:lnTo>
                  <a:pt x="355237" y="486409"/>
                </a:lnTo>
                <a:lnTo>
                  <a:pt x="357312" y="438149"/>
                </a:lnTo>
                <a:lnTo>
                  <a:pt x="365407" y="392429"/>
                </a:lnTo>
                <a:lnTo>
                  <a:pt x="378733" y="351789"/>
                </a:lnTo>
                <a:lnTo>
                  <a:pt x="402159" y="311149"/>
                </a:lnTo>
                <a:lnTo>
                  <a:pt x="431343" y="285749"/>
                </a:lnTo>
                <a:lnTo>
                  <a:pt x="464930" y="275589"/>
                </a:lnTo>
                <a:lnTo>
                  <a:pt x="501565" y="285749"/>
                </a:lnTo>
                <a:lnTo>
                  <a:pt x="517903" y="297179"/>
                </a:lnTo>
                <a:lnTo>
                  <a:pt x="532462" y="313689"/>
                </a:lnTo>
                <a:lnTo>
                  <a:pt x="533248" y="314959"/>
                </a:lnTo>
                <a:lnTo>
                  <a:pt x="462780" y="314959"/>
                </a:lnTo>
                <a:lnTo>
                  <a:pt x="444025" y="323849"/>
                </a:lnTo>
                <a:lnTo>
                  <a:pt x="427923" y="341629"/>
                </a:lnTo>
                <a:lnTo>
                  <a:pt x="414559" y="365759"/>
                </a:lnTo>
                <a:lnTo>
                  <a:pt x="400452" y="412749"/>
                </a:lnTo>
                <a:lnTo>
                  <a:pt x="394049" y="466089"/>
                </a:lnTo>
                <a:lnTo>
                  <a:pt x="396244" y="520699"/>
                </a:lnTo>
                <a:lnTo>
                  <a:pt x="396346" y="523239"/>
                </a:lnTo>
                <a:lnTo>
                  <a:pt x="408538" y="582929"/>
                </a:lnTo>
                <a:lnTo>
                  <a:pt x="422833" y="621029"/>
                </a:lnTo>
                <a:lnTo>
                  <a:pt x="442520" y="656589"/>
                </a:lnTo>
                <a:lnTo>
                  <a:pt x="468021" y="689609"/>
                </a:lnTo>
                <a:lnTo>
                  <a:pt x="499759" y="717549"/>
                </a:lnTo>
                <a:lnTo>
                  <a:pt x="539985" y="717549"/>
                </a:lnTo>
                <a:lnTo>
                  <a:pt x="533478" y="737869"/>
                </a:lnTo>
                <a:lnTo>
                  <a:pt x="573519" y="754379"/>
                </a:lnTo>
                <a:lnTo>
                  <a:pt x="619962" y="759459"/>
                </a:lnTo>
                <a:lnTo>
                  <a:pt x="727856" y="759459"/>
                </a:lnTo>
                <a:lnTo>
                  <a:pt x="703054" y="774699"/>
                </a:lnTo>
                <a:lnTo>
                  <a:pt x="518726" y="774699"/>
                </a:lnTo>
                <a:lnTo>
                  <a:pt x="507554" y="798829"/>
                </a:lnTo>
                <a:lnTo>
                  <a:pt x="495281" y="821689"/>
                </a:lnTo>
                <a:lnTo>
                  <a:pt x="467546" y="863599"/>
                </a:lnTo>
                <a:lnTo>
                  <a:pt x="432317" y="900429"/>
                </a:lnTo>
                <a:lnTo>
                  <a:pt x="392092" y="929639"/>
                </a:lnTo>
                <a:lnTo>
                  <a:pt x="346844" y="947419"/>
                </a:lnTo>
                <a:lnTo>
                  <a:pt x="296544" y="953769"/>
                </a:lnTo>
                <a:close/>
              </a:path>
              <a:path w="1504950" h="1047750">
                <a:moveTo>
                  <a:pt x="539985" y="717549"/>
                </a:moveTo>
                <a:lnTo>
                  <a:pt x="499759" y="717549"/>
                </a:lnTo>
                <a:lnTo>
                  <a:pt x="512182" y="676909"/>
                </a:lnTo>
                <a:lnTo>
                  <a:pt x="521925" y="634999"/>
                </a:lnTo>
                <a:lnTo>
                  <a:pt x="529014" y="591819"/>
                </a:lnTo>
                <a:lnTo>
                  <a:pt x="533478" y="549909"/>
                </a:lnTo>
                <a:lnTo>
                  <a:pt x="534912" y="513079"/>
                </a:lnTo>
                <a:lnTo>
                  <a:pt x="534870" y="486409"/>
                </a:lnTo>
                <a:lnTo>
                  <a:pt x="527974" y="410209"/>
                </a:lnTo>
                <a:lnTo>
                  <a:pt x="518726" y="372109"/>
                </a:lnTo>
                <a:lnTo>
                  <a:pt x="494806" y="327659"/>
                </a:lnTo>
                <a:lnTo>
                  <a:pt x="462780" y="314959"/>
                </a:lnTo>
                <a:lnTo>
                  <a:pt x="533248" y="314959"/>
                </a:lnTo>
                <a:lnTo>
                  <a:pt x="555455" y="360679"/>
                </a:lnTo>
                <a:lnTo>
                  <a:pt x="565705" y="400049"/>
                </a:lnTo>
                <a:lnTo>
                  <a:pt x="571976" y="447039"/>
                </a:lnTo>
                <a:lnTo>
                  <a:pt x="573642" y="486409"/>
                </a:lnTo>
                <a:lnTo>
                  <a:pt x="573749" y="488949"/>
                </a:lnTo>
                <a:lnTo>
                  <a:pt x="573803" y="490219"/>
                </a:lnTo>
                <a:lnTo>
                  <a:pt x="573911" y="492759"/>
                </a:lnTo>
                <a:lnTo>
                  <a:pt x="574027" y="500379"/>
                </a:lnTo>
                <a:lnTo>
                  <a:pt x="572308" y="544829"/>
                </a:lnTo>
                <a:lnTo>
                  <a:pt x="572210" y="547369"/>
                </a:lnTo>
                <a:lnTo>
                  <a:pt x="572112" y="549909"/>
                </a:lnTo>
                <a:lnTo>
                  <a:pt x="572013" y="552449"/>
                </a:lnTo>
                <a:lnTo>
                  <a:pt x="566924" y="599439"/>
                </a:lnTo>
                <a:lnTo>
                  <a:pt x="558842" y="646429"/>
                </a:lnTo>
                <a:lnTo>
                  <a:pt x="547712" y="693419"/>
                </a:lnTo>
                <a:lnTo>
                  <a:pt x="539985" y="717549"/>
                </a:lnTo>
                <a:close/>
              </a:path>
              <a:path w="1504950" h="1047750">
                <a:moveTo>
                  <a:pt x="34810" y="1047749"/>
                </a:moveTo>
                <a:lnTo>
                  <a:pt x="0" y="1023619"/>
                </a:lnTo>
                <a:lnTo>
                  <a:pt x="2982" y="1017269"/>
                </a:lnTo>
                <a:lnTo>
                  <a:pt x="8279" y="1012189"/>
                </a:lnTo>
                <a:lnTo>
                  <a:pt x="15156" y="1009649"/>
                </a:lnTo>
                <a:lnTo>
                  <a:pt x="29659" y="1009649"/>
                </a:lnTo>
                <a:lnTo>
                  <a:pt x="36465" y="1008379"/>
                </a:lnTo>
                <a:lnTo>
                  <a:pt x="68754" y="985519"/>
                </a:lnTo>
                <a:lnTo>
                  <a:pt x="97905" y="948689"/>
                </a:lnTo>
                <a:lnTo>
                  <a:pt x="118801" y="913129"/>
                </a:lnTo>
                <a:lnTo>
                  <a:pt x="128853" y="892809"/>
                </a:lnTo>
                <a:lnTo>
                  <a:pt x="110620" y="875029"/>
                </a:lnTo>
                <a:lnTo>
                  <a:pt x="93855" y="855979"/>
                </a:lnTo>
                <a:lnTo>
                  <a:pt x="64727" y="814069"/>
                </a:lnTo>
                <a:lnTo>
                  <a:pt x="40399" y="764539"/>
                </a:lnTo>
                <a:lnTo>
                  <a:pt x="22632" y="711199"/>
                </a:lnTo>
                <a:lnTo>
                  <a:pt x="11339" y="656589"/>
                </a:lnTo>
                <a:lnTo>
                  <a:pt x="6433" y="601979"/>
                </a:lnTo>
                <a:lnTo>
                  <a:pt x="7628" y="556259"/>
                </a:lnTo>
                <a:lnTo>
                  <a:pt x="7727" y="552449"/>
                </a:lnTo>
                <a:lnTo>
                  <a:pt x="7827" y="548639"/>
                </a:lnTo>
                <a:lnTo>
                  <a:pt x="15592" y="497839"/>
                </a:lnTo>
                <a:lnTo>
                  <a:pt x="29656" y="453389"/>
                </a:lnTo>
                <a:lnTo>
                  <a:pt x="49718" y="416559"/>
                </a:lnTo>
                <a:lnTo>
                  <a:pt x="75479" y="387349"/>
                </a:lnTo>
                <a:lnTo>
                  <a:pt x="142893" y="360679"/>
                </a:lnTo>
                <a:lnTo>
                  <a:pt x="183947" y="365759"/>
                </a:lnTo>
                <a:lnTo>
                  <a:pt x="208634" y="378459"/>
                </a:lnTo>
                <a:lnTo>
                  <a:pt x="228353" y="400049"/>
                </a:lnTo>
                <a:lnTo>
                  <a:pt x="142542" y="400049"/>
                </a:lnTo>
                <a:lnTo>
                  <a:pt x="115908" y="406399"/>
                </a:lnTo>
                <a:lnTo>
                  <a:pt x="75566" y="447039"/>
                </a:lnTo>
                <a:lnTo>
                  <a:pt x="56335" y="495299"/>
                </a:lnTo>
                <a:lnTo>
                  <a:pt x="46363" y="551179"/>
                </a:lnTo>
                <a:lnTo>
                  <a:pt x="45158" y="599439"/>
                </a:lnTo>
                <a:lnTo>
                  <a:pt x="49590" y="650239"/>
                </a:lnTo>
                <a:lnTo>
                  <a:pt x="59802" y="699769"/>
                </a:lnTo>
                <a:lnTo>
                  <a:pt x="75939" y="748029"/>
                </a:lnTo>
                <a:lnTo>
                  <a:pt x="98145" y="793749"/>
                </a:lnTo>
                <a:lnTo>
                  <a:pt x="120009" y="826769"/>
                </a:lnTo>
                <a:lnTo>
                  <a:pt x="145712" y="854709"/>
                </a:lnTo>
                <a:lnTo>
                  <a:pt x="187205" y="854709"/>
                </a:lnTo>
                <a:lnTo>
                  <a:pt x="176722" y="880109"/>
                </a:lnTo>
                <a:lnTo>
                  <a:pt x="202857" y="895349"/>
                </a:lnTo>
                <a:lnTo>
                  <a:pt x="231590" y="906779"/>
                </a:lnTo>
                <a:lnTo>
                  <a:pt x="262919" y="913129"/>
                </a:lnTo>
                <a:lnTo>
                  <a:pt x="296845" y="915669"/>
                </a:lnTo>
                <a:lnTo>
                  <a:pt x="159862" y="915669"/>
                </a:lnTo>
                <a:lnTo>
                  <a:pt x="128439" y="971549"/>
                </a:lnTo>
                <a:lnTo>
                  <a:pt x="95436" y="1013459"/>
                </a:lnTo>
                <a:lnTo>
                  <a:pt x="55018" y="1042669"/>
                </a:lnTo>
                <a:lnTo>
                  <a:pt x="34810" y="1047749"/>
                </a:lnTo>
                <a:close/>
              </a:path>
              <a:path w="1504950" h="1047750">
                <a:moveTo>
                  <a:pt x="187205" y="854709"/>
                </a:moveTo>
                <a:lnTo>
                  <a:pt x="145712" y="854709"/>
                </a:lnTo>
                <a:lnTo>
                  <a:pt x="157553" y="824229"/>
                </a:lnTo>
                <a:lnTo>
                  <a:pt x="168631" y="793749"/>
                </a:lnTo>
                <a:lnTo>
                  <a:pt x="188162" y="727709"/>
                </a:lnTo>
                <a:lnTo>
                  <a:pt x="201086" y="671829"/>
                </a:lnTo>
                <a:lnTo>
                  <a:pt x="210628" y="617219"/>
                </a:lnTo>
                <a:lnTo>
                  <a:pt x="216298" y="565149"/>
                </a:lnTo>
                <a:lnTo>
                  <a:pt x="217225" y="530859"/>
                </a:lnTo>
                <a:lnTo>
                  <a:pt x="217260" y="529589"/>
                </a:lnTo>
                <a:lnTo>
                  <a:pt x="217363" y="525779"/>
                </a:lnTo>
                <a:lnTo>
                  <a:pt x="217397" y="524509"/>
                </a:lnTo>
                <a:lnTo>
                  <a:pt x="217500" y="520699"/>
                </a:lnTo>
                <a:lnTo>
                  <a:pt x="217603" y="516889"/>
                </a:lnTo>
                <a:lnTo>
                  <a:pt x="214158" y="474979"/>
                </a:lnTo>
                <a:lnTo>
                  <a:pt x="214053" y="473709"/>
                </a:lnTo>
                <a:lnTo>
                  <a:pt x="203469" y="434339"/>
                </a:lnTo>
                <a:lnTo>
                  <a:pt x="173410" y="402589"/>
                </a:lnTo>
                <a:lnTo>
                  <a:pt x="142542" y="400049"/>
                </a:lnTo>
                <a:lnTo>
                  <a:pt x="228353" y="400049"/>
                </a:lnTo>
                <a:lnTo>
                  <a:pt x="242880" y="430529"/>
                </a:lnTo>
                <a:lnTo>
                  <a:pt x="251987" y="467359"/>
                </a:lnTo>
                <a:lnTo>
                  <a:pt x="255499" y="509269"/>
                </a:lnTo>
                <a:lnTo>
                  <a:pt x="255405" y="530859"/>
                </a:lnTo>
                <a:lnTo>
                  <a:pt x="248800" y="621029"/>
                </a:lnTo>
                <a:lnTo>
                  <a:pt x="238846" y="678179"/>
                </a:lnTo>
                <a:lnTo>
                  <a:pt x="225192" y="737869"/>
                </a:lnTo>
                <a:lnTo>
                  <a:pt x="214782" y="774699"/>
                </a:lnTo>
                <a:lnTo>
                  <a:pt x="203102" y="811529"/>
                </a:lnTo>
                <a:lnTo>
                  <a:pt x="190349" y="847089"/>
                </a:lnTo>
                <a:lnTo>
                  <a:pt x="187205" y="854709"/>
                </a:lnTo>
                <a:close/>
              </a:path>
              <a:path w="1504950" h="1047750">
                <a:moveTo>
                  <a:pt x="1487501" y="511809"/>
                </a:moveTo>
                <a:lnTo>
                  <a:pt x="1347733" y="511809"/>
                </a:lnTo>
                <a:lnTo>
                  <a:pt x="1390664" y="509269"/>
                </a:lnTo>
                <a:lnTo>
                  <a:pt x="1433273" y="497839"/>
                </a:lnTo>
                <a:lnTo>
                  <a:pt x="1481915" y="471169"/>
                </a:lnTo>
                <a:lnTo>
                  <a:pt x="1489305" y="471169"/>
                </a:lnTo>
                <a:lnTo>
                  <a:pt x="1496187" y="473709"/>
                </a:lnTo>
                <a:lnTo>
                  <a:pt x="1501687" y="478789"/>
                </a:lnTo>
                <a:lnTo>
                  <a:pt x="1504692" y="486409"/>
                </a:lnTo>
                <a:lnTo>
                  <a:pt x="1504735" y="494029"/>
                </a:lnTo>
                <a:lnTo>
                  <a:pt x="1501898" y="500379"/>
                </a:lnTo>
                <a:lnTo>
                  <a:pt x="1496268" y="506729"/>
                </a:lnTo>
                <a:lnTo>
                  <a:pt x="1487501" y="511809"/>
                </a:lnTo>
                <a:close/>
              </a:path>
              <a:path w="1504950" h="1047750">
                <a:moveTo>
                  <a:pt x="1368924" y="551179"/>
                </a:moveTo>
                <a:lnTo>
                  <a:pt x="1325905" y="549909"/>
                </a:lnTo>
                <a:lnTo>
                  <a:pt x="1283465" y="541019"/>
                </a:lnTo>
                <a:lnTo>
                  <a:pt x="1242121" y="525779"/>
                </a:lnTo>
                <a:lnTo>
                  <a:pt x="1202394" y="505459"/>
                </a:lnTo>
                <a:lnTo>
                  <a:pt x="1164801" y="478789"/>
                </a:lnTo>
                <a:lnTo>
                  <a:pt x="1237779" y="478789"/>
                </a:lnTo>
                <a:lnTo>
                  <a:pt x="1263584" y="492759"/>
                </a:lnTo>
                <a:lnTo>
                  <a:pt x="1305151" y="506729"/>
                </a:lnTo>
                <a:lnTo>
                  <a:pt x="1347733" y="511809"/>
                </a:lnTo>
                <a:lnTo>
                  <a:pt x="1487501" y="511809"/>
                </a:lnTo>
                <a:lnTo>
                  <a:pt x="1454624" y="530859"/>
                </a:lnTo>
                <a:lnTo>
                  <a:pt x="1412004" y="544829"/>
                </a:lnTo>
                <a:lnTo>
                  <a:pt x="1368924" y="551179"/>
                </a:lnTo>
                <a:close/>
              </a:path>
              <a:path w="1504950" h="1047750">
                <a:moveTo>
                  <a:pt x="920867" y="617219"/>
                </a:moveTo>
                <a:lnTo>
                  <a:pt x="878794" y="614679"/>
                </a:lnTo>
                <a:lnTo>
                  <a:pt x="840559" y="605789"/>
                </a:lnTo>
                <a:lnTo>
                  <a:pt x="1000284" y="605789"/>
                </a:lnTo>
                <a:lnTo>
                  <a:pt x="966891" y="613409"/>
                </a:lnTo>
                <a:lnTo>
                  <a:pt x="920867" y="617219"/>
                </a:lnTo>
                <a:close/>
              </a:path>
              <a:path w="1504950" h="1047750">
                <a:moveTo>
                  <a:pt x="608817" y="798829"/>
                </a:moveTo>
                <a:lnTo>
                  <a:pt x="562380" y="791209"/>
                </a:lnTo>
                <a:lnTo>
                  <a:pt x="539875" y="783589"/>
                </a:lnTo>
                <a:lnTo>
                  <a:pt x="529103" y="779779"/>
                </a:lnTo>
                <a:lnTo>
                  <a:pt x="518726" y="774699"/>
                </a:lnTo>
                <a:lnTo>
                  <a:pt x="703054" y="774699"/>
                </a:lnTo>
                <a:lnTo>
                  <a:pt x="692719" y="781049"/>
                </a:lnTo>
                <a:lnTo>
                  <a:pt x="652307" y="795019"/>
                </a:lnTo>
                <a:lnTo>
                  <a:pt x="608817" y="79882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271" y="3392936"/>
            <a:ext cx="461009" cy="555625"/>
          </a:xfrm>
          <a:custGeom>
            <a:avLst/>
            <a:gdLst/>
            <a:ahLst/>
            <a:cxnLst/>
            <a:rect l="l" t="t" r="r" b="b"/>
            <a:pathLst>
              <a:path w="461009" h="555625">
                <a:moveTo>
                  <a:pt x="158548" y="234505"/>
                </a:moveTo>
                <a:lnTo>
                  <a:pt x="78094" y="234505"/>
                </a:lnTo>
                <a:lnTo>
                  <a:pt x="112295" y="221682"/>
                </a:lnTo>
                <a:lnTo>
                  <a:pt x="140240" y="196795"/>
                </a:lnTo>
                <a:lnTo>
                  <a:pt x="164648" y="164467"/>
                </a:lnTo>
                <a:lnTo>
                  <a:pt x="195507" y="97060"/>
                </a:lnTo>
                <a:lnTo>
                  <a:pt x="208909" y="24387"/>
                </a:lnTo>
                <a:lnTo>
                  <a:pt x="210385" y="15545"/>
                </a:lnTo>
                <a:lnTo>
                  <a:pt x="213293" y="7995"/>
                </a:lnTo>
                <a:lnTo>
                  <a:pt x="218534" y="2545"/>
                </a:lnTo>
                <a:lnTo>
                  <a:pt x="227009" y="0"/>
                </a:lnTo>
                <a:lnTo>
                  <a:pt x="235974" y="1258"/>
                </a:lnTo>
                <a:lnTo>
                  <a:pt x="250024" y="32867"/>
                </a:lnTo>
                <a:lnTo>
                  <a:pt x="251259" y="38368"/>
                </a:lnTo>
                <a:lnTo>
                  <a:pt x="260703" y="81899"/>
                </a:lnTo>
                <a:lnTo>
                  <a:pt x="272456" y="124416"/>
                </a:lnTo>
                <a:lnTo>
                  <a:pt x="273590" y="126864"/>
                </a:lnTo>
                <a:lnTo>
                  <a:pt x="230360" y="126864"/>
                </a:lnTo>
                <a:lnTo>
                  <a:pt x="207882" y="169645"/>
                </a:lnTo>
                <a:lnTo>
                  <a:pt x="182693" y="208584"/>
                </a:lnTo>
                <a:lnTo>
                  <a:pt x="158548" y="234505"/>
                </a:lnTo>
                <a:close/>
              </a:path>
              <a:path w="461009" h="555625">
                <a:moveTo>
                  <a:pt x="251444" y="400482"/>
                </a:moveTo>
                <a:lnTo>
                  <a:pt x="201324" y="400482"/>
                </a:lnTo>
                <a:lnTo>
                  <a:pt x="230985" y="358523"/>
                </a:lnTo>
                <a:lnTo>
                  <a:pt x="266169" y="323703"/>
                </a:lnTo>
                <a:lnTo>
                  <a:pt x="308851" y="297112"/>
                </a:lnTo>
                <a:lnTo>
                  <a:pt x="308997" y="297112"/>
                </a:lnTo>
                <a:lnTo>
                  <a:pt x="360356" y="280244"/>
                </a:lnTo>
                <a:lnTo>
                  <a:pt x="316762" y="248612"/>
                </a:lnTo>
                <a:lnTo>
                  <a:pt x="279770" y="214345"/>
                </a:lnTo>
                <a:lnTo>
                  <a:pt x="250509" y="174624"/>
                </a:lnTo>
                <a:lnTo>
                  <a:pt x="230360" y="126864"/>
                </a:lnTo>
                <a:lnTo>
                  <a:pt x="273590" y="126864"/>
                </a:lnTo>
                <a:lnTo>
                  <a:pt x="290876" y="164161"/>
                </a:lnTo>
                <a:lnTo>
                  <a:pt x="320325" y="199376"/>
                </a:lnTo>
                <a:lnTo>
                  <a:pt x="371692" y="237563"/>
                </a:lnTo>
                <a:lnTo>
                  <a:pt x="432112" y="257862"/>
                </a:lnTo>
                <a:lnTo>
                  <a:pt x="441747" y="259141"/>
                </a:lnTo>
                <a:lnTo>
                  <a:pt x="450682" y="261665"/>
                </a:lnTo>
                <a:lnTo>
                  <a:pt x="457524" y="266769"/>
                </a:lnTo>
                <a:lnTo>
                  <a:pt x="460879" y="275790"/>
                </a:lnTo>
                <a:lnTo>
                  <a:pt x="459304" y="286482"/>
                </a:lnTo>
                <a:lnTo>
                  <a:pt x="453102" y="293136"/>
                </a:lnTo>
                <a:lnTo>
                  <a:pt x="444020" y="297112"/>
                </a:lnTo>
                <a:lnTo>
                  <a:pt x="423211" y="302519"/>
                </a:lnTo>
                <a:lnTo>
                  <a:pt x="402140" y="308484"/>
                </a:lnTo>
                <a:lnTo>
                  <a:pt x="391554" y="311213"/>
                </a:lnTo>
                <a:lnTo>
                  <a:pt x="344003" y="326015"/>
                </a:lnTo>
                <a:lnTo>
                  <a:pt x="301635" y="348044"/>
                </a:lnTo>
                <a:lnTo>
                  <a:pt x="265759" y="379107"/>
                </a:lnTo>
                <a:lnTo>
                  <a:pt x="251444" y="400482"/>
                </a:lnTo>
                <a:close/>
              </a:path>
              <a:path w="461009" h="555625">
                <a:moveTo>
                  <a:pt x="193473" y="555149"/>
                </a:moveTo>
                <a:lnTo>
                  <a:pt x="183450" y="552345"/>
                </a:lnTo>
                <a:lnTo>
                  <a:pt x="183727" y="552345"/>
                </a:lnTo>
                <a:lnTo>
                  <a:pt x="178955" y="545663"/>
                </a:lnTo>
                <a:lnTo>
                  <a:pt x="177093" y="536620"/>
                </a:lnTo>
                <a:lnTo>
                  <a:pt x="176357" y="527118"/>
                </a:lnTo>
                <a:lnTo>
                  <a:pt x="175250" y="514477"/>
                </a:lnTo>
                <a:lnTo>
                  <a:pt x="174201" y="501828"/>
                </a:lnTo>
                <a:lnTo>
                  <a:pt x="173329" y="489170"/>
                </a:lnTo>
                <a:lnTo>
                  <a:pt x="172753" y="476503"/>
                </a:lnTo>
                <a:lnTo>
                  <a:pt x="167357" y="429538"/>
                </a:lnTo>
                <a:lnTo>
                  <a:pt x="154275" y="387832"/>
                </a:lnTo>
                <a:lnTo>
                  <a:pt x="133622" y="351548"/>
                </a:lnTo>
                <a:lnTo>
                  <a:pt x="105513" y="320846"/>
                </a:lnTo>
                <a:lnTo>
                  <a:pt x="70062" y="295889"/>
                </a:lnTo>
                <a:lnTo>
                  <a:pt x="27382" y="276839"/>
                </a:lnTo>
                <a:lnTo>
                  <a:pt x="17945" y="272942"/>
                </a:lnTo>
                <a:lnTo>
                  <a:pt x="9736" y="267492"/>
                </a:lnTo>
                <a:lnTo>
                  <a:pt x="3503" y="259659"/>
                </a:lnTo>
                <a:lnTo>
                  <a:pt x="0" y="248612"/>
                </a:lnTo>
                <a:lnTo>
                  <a:pt x="4256" y="235505"/>
                </a:lnTo>
                <a:lnTo>
                  <a:pt x="13056" y="229526"/>
                </a:lnTo>
                <a:lnTo>
                  <a:pt x="24058" y="228597"/>
                </a:lnTo>
                <a:lnTo>
                  <a:pt x="34918" y="230639"/>
                </a:lnTo>
                <a:lnTo>
                  <a:pt x="78094" y="234505"/>
                </a:lnTo>
                <a:lnTo>
                  <a:pt x="158548" y="234505"/>
                </a:lnTo>
                <a:lnTo>
                  <a:pt x="151603" y="241961"/>
                </a:lnTo>
                <a:lnTo>
                  <a:pt x="111420" y="268058"/>
                </a:lnTo>
                <a:lnTo>
                  <a:pt x="141111" y="295131"/>
                </a:lnTo>
                <a:lnTo>
                  <a:pt x="164779" y="326520"/>
                </a:lnTo>
                <a:lnTo>
                  <a:pt x="184243" y="361784"/>
                </a:lnTo>
                <a:lnTo>
                  <a:pt x="201324" y="400482"/>
                </a:lnTo>
                <a:lnTo>
                  <a:pt x="251444" y="400482"/>
                </a:lnTo>
                <a:lnTo>
                  <a:pt x="227223" y="445940"/>
                </a:lnTo>
                <a:lnTo>
                  <a:pt x="214859" y="498056"/>
                </a:lnTo>
                <a:lnTo>
                  <a:pt x="211531" y="535298"/>
                </a:lnTo>
                <a:lnTo>
                  <a:pt x="209663" y="545074"/>
                </a:lnTo>
                <a:lnTo>
                  <a:pt x="204361" y="552345"/>
                </a:lnTo>
                <a:lnTo>
                  <a:pt x="193473" y="55514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130" y="4078027"/>
            <a:ext cx="327025" cy="394970"/>
          </a:xfrm>
          <a:custGeom>
            <a:avLst/>
            <a:gdLst/>
            <a:ahLst/>
            <a:cxnLst/>
            <a:rect l="l" t="t" r="r" b="b"/>
            <a:pathLst>
              <a:path w="327025" h="394970">
                <a:moveTo>
                  <a:pt x="112419" y="167065"/>
                </a:moveTo>
                <a:lnTo>
                  <a:pt x="55372" y="167065"/>
                </a:lnTo>
                <a:lnTo>
                  <a:pt x="79623" y="157973"/>
                </a:lnTo>
                <a:lnTo>
                  <a:pt x="99437" y="140327"/>
                </a:lnTo>
                <a:lnTo>
                  <a:pt x="129746" y="94119"/>
                </a:lnTo>
                <a:lnTo>
                  <a:pt x="144408" y="44171"/>
                </a:lnTo>
                <a:lnTo>
                  <a:pt x="149130" y="9368"/>
                </a:lnTo>
                <a:lnTo>
                  <a:pt x="151136" y="1574"/>
                </a:lnTo>
                <a:lnTo>
                  <a:pt x="170983" y="0"/>
                </a:lnTo>
                <a:lnTo>
                  <a:pt x="174403" y="7811"/>
                </a:lnTo>
                <a:lnTo>
                  <a:pt x="177065" y="20050"/>
                </a:lnTo>
                <a:lnTo>
                  <a:pt x="177279" y="24098"/>
                </a:lnTo>
                <a:lnTo>
                  <a:pt x="178154" y="28000"/>
                </a:lnTo>
                <a:lnTo>
                  <a:pt x="184850" y="58866"/>
                </a:lnTo>
                <a:lnTo>
                  <a:pt x="193182" y="89013"/>
                </a:lnTo>
                <a:lnTo>
                  <a:pt x="193985" y="90746"/>
                </a:lnTo>
                <a:lnTo>
                  <a:pt x="163335" y="90746"/>
                </a:lnTo>
                <a:lnTo>
                  <a:pt x="147396" y="121078"/>
                </a:lnTo>
                <a:lnTo>
                  <a:pt x="129537" y="148688"/>
                </a:lnTo>
                <a:lnTo>
                  <a:pt x="112419" y="167065"/>
                </a:lnTo>
                <a:close/>
              </a:path>
              <a:path w="327025" h="394970">
                <a:moveTo>
                  <a:pt x="178286" y="284750"/>
                </a:moveTo>
                <a:lnTo>
                  <a:pt x="142747" y="284750"/>
                </a:lnTo>
                <a:lnTo>
                  <a:pt x="163779" y="255000"/>
                </a:lnTo>
                <a:lnTo>
                  <a:pt x="188726" y="230312"/>
                </a:lnTo>
                <a:lnTo>
                  <a:pt x="212833" y="215293"/>
                </a:lnTo>
                <a:lnTo>
                  <a:pt x="219088" y="211459"/>
                </a:lnTo>
                <a:lnTo>
                  <a:pt x="255506" y="199497"/>
                </a:lnTo>
                <a:lnTo>
                  <a:pt x="224594" y="177068"/>
                </a:lnTo>
                <a:lnTo>
                  <a:pt x="198368" y="152773"/>
                </a:lnTo>
                <a:lnTo>
                  <a:pt x="177621" y="124609"/>
                </a:lnTo>
                <a:lnTo>
                  <a:pt x="163335" y="90746"/>
                </a:lnTo>
                <a:lnTo>
                  <a:pt x="193985" y="90746"/>
                </a:lnTo>
                <a:lnTo>
                  <a:pt x="206242" y="117194"/>
                </a:lnTo>
                <a:lnTo>
                  <a:pt x="227122" y="142162"/>
                </a:lnTo>
                <a:lnTo>
                  <a:pt x="263545" y="169236"/>
                </a:lnTo>
                <a:lnTo>
                  <a:pt x="306385" y="183629"/>
                </a:lnTo>
                <a:lnTo>
                  <a:pt x="325697" y="185540"/>
                </a:lnTo>
                <a:lnTo>
                  <a:pt x="326781" y="196340"/>
                </a:lnTo>
                <a:lnTo>
                  <a:pt x="325664" y="203922"/>
                </a:lnTo>
                <a:lnTo>
                  <a:pt x="321267" y="208640"/>
                </a:lnTo>
                <a:lnTo>
                  <a:pt x="314828" y="211459"/>
                </a:lnTo>
                <a:lnTo>
                  <a:pt x="300075" y="215293"/>
                </a:lnTo>
                <a:lnTo>
                  <a:pt x="285135" y="219522"/>
                </a:lnTo>
                <a:lnTo>
                  <a:pt x="277640" y="221454"/>
                </a:lnTo>
                <a:lnTo>
                  <a:pt x="243914" y="231951"/>
                </a:lnTo>
                <a:lnTo>
                  <a:pt x="213873" y="247570"/>
                </a:lnTo>
                <a:lnTo>
                  <a:pt x="188436" y="269595"/>
                </a:lnTo>
                <a:lnTo>
                  <a:pt x="178286" y="284750"/>
                </a:lnTo>
                <a:close/>
              </a:path>
              <a:path w="327025" h="394970">
                <a:moveTo>
                  <a:pt x="137451" y="394348"/>
                </a:moveTo>
                <a:lnTo>
                  <a:pt x="125165" y="394348"/>
                </a:lnTo>
                <a:lnTo>
                  <a:pt x="125796" y="383172"/>
                </a:lnTo>
                <a:lnTo>
                  <a:pt x="124261" y="365579"/>
                </a:lnTo>
                <a:lnTo>
                  <a:pt x="123517" y="356610"/>
                </a:lnTo>
                <a:lnTo>
                  <a:pt x="122899" y="347635"/>
                </a:lnTo>
                <a:lnTo>
                  <a:pt x="122492" y="338654"/>
                </a:lnTo>
                <a:lnTo>
                  <a:pt x="114703" y="290094"/>
                </a:lnTo>
                <a:lnTo>
                  <a:pt x="94746" y="250054"/>
                </a:lnTo>
                <a:lnTo>
                  <a:pt x="62892" y="218921"/>
                </a:lnTo>
                <a:lnTo>
                  <a:pt x="19417" y="197083"/>
                </a:lnTo>
                <a:lnTo>
                  <a:pt x="12726" y="194318"/>
                </a:lnTo>
                <a:lnTo>
                  <a:pt x="6904" y="190453"/>
                </a:lnTo>
                <a:lnTo>
                  <a:pt x="2485" y="184900"/>
                </a:lnTo>
                <a:lnTo>
                  <a:pt x="0" y="177068"/>
                </a:lnTo>
                <a:lnTo>
                  <a:pt x="3019" y="167774"/>
                </a:lnTo>
                <a:lnTo>
                  <a:pt x="9259" y="163535"/>
                </a:lnTo>
                <a:lnTo>
                  <a:pt x="17059" y="162876"/>
                </a:lnTo>
                <a:lnTo>
                  <a:pt x="24759" y="164324"/>
                </a:lnTo>
                <a:lnTo>
                  <a:pt x="55372" y="167065"/>
                </a:lnTo>
                <a:lnTo>
                  <a:pt x="112419" y="167065"/>
                </a:lnTo>
                <a:lnTo>
                  <a:pt x="107493" y="172354"/>
                </a:lnTo>
                <a:lnTo>
                  <a:pt x="79002" y="190858"/>
                </a:lnTo>
                <a:lnTo>
                  <a:pt x="100055" y="210053"/>
                </a:lnTo>
                <a:lnTo>
                  <a:pt x="116836" y="232308"/>
                </a:lnTo>
                <a:lnTo>
                  <a:pt x="130636" y="257311"/>
                </a:lnTo>
                <a:lnTo>
                  <a:pt x="142747" y="284750"/>
                </a:lnTo>
                <a:lnTo>
                  <a:pt x="178286" y="284750"/>
                </a:lnTo>
                <a:lnTo>
                  <a:pt x="155815" y="335223"/>
                </a:lnTo>
                <a:lnTo>
                  <a:pt x="150402" y="373024"/>
                </a:lnTo>
                <a:lnTo>
                  <a:pt x="149987" y="380341"/>
                </a:lnTo>
                <a:lnTo>
                  <a:pt x="148663" y="387273"/>
                </a:lnTo>
                <a:lnTo>
                  <a:pt x="144903" y="392428"/>
                </a:lnTo>
                <a:lnTo>
                  <a:pt x="137451" y="394348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790" y="3716103"/>
            <a:ext cx="236854" cy="285115"/>
          </a:xfrm>
          <a:custGeom>
            <a:avLst/>
            <a:gdLst/>
            <a:ahLst/>
            <a:cxnLst/>
            <a:rect l="l" t="t" r="r" b="b"/>
            <a:pathLst>
              <a:path w="236854" h="285114">
                <a:moveTo>
                  <a:pt x="81105" y="120529"/>
                </a:moveTo>
                <a:lnTo>
                  <a:pt x="39949" y="120529"/>
                </a:lnTo>
                <a:lnTo>
                  <a:pt x="57444" y="113970"/>
                </a:lnTo>
                <a:lnTo>
                  <a:pt x="71738" y="101240"/>
                </a:lnTo>
                <a:lnTo>
                  <a:pt x="93602" y="67904"/>
                </a:lnTo>
                <a:lnTo>
                  <a:pt x="106862" y="13050"/>
                </a:lnTo>
                <a:lnTo>
                  <a:pt x="107587" y="6760"/>
                </a:lnTo>
                <a:lnTo>
                  <a:pt x="109034" y="1135"/>
                </a:lnTo>
                <a:lnTo>
                  <a:pt x="123354" y="0"/>
                </a:lnTo>
                <a:lnTo>
                  <a:pt x="125821" y="5635"/>
                </a:lnTo>
                <a:lnTo>
                  <a:pt x="127743" y="14466"/>
                </a:lnTo>
                <a:lnTo>
                  <a:pt x="127894" y="17387"/>
                </a:lnTo>
                <a:lnTo>
                  <a:pt x="128527" y="20201"/>
                </a:lnTo>
                <a:lnTo>
                  <a:pt x="133358" y="42469"/>
                </a:lnTo>
                <a:lnTo>
                  <a:pt x="139370" y="64217"/>
                </a:lnTo>
                <a:lnTo>
                  <a:pt x="139951" y="65472"/>
                </a:lnTo>
                <a:lnTo>
                  <a:pt x="117835" y="65472"/>
                </a:lnTo>
                <a:lnTo>
                  <a:pt x="106337" y="87355"/>
                </a:lnTo>
                <a:lnTo>
                  <a:pt x="93453" y="107273"/>
                </a:lnTo>
                <a:lnTo>
                  <a:pt x="81105" y="120529"/>
                </a:lnTo>
                <a:close/>
              </a:path>
              <a:path w="236854" h="285114">
                <a:moveTo>
                  <a:pt x="128621" y="205433"/>
                </a:moveTo>
                <a:lnTo>
                  <a:pt x="102984" y="205433"/>
                </a:lnTo>
                <a:lnTo>
                  <a:pt x="118155" y="183970"/>
                </a:lnTo>
                <a:lnTo>
                  <a:pt x="136152" y="166158"/>
                </a:lnTo>
                <a:lnTo>
                  <a:pt x="157901" y="152608"/>
                </a:lnTo>
                <a:lnTo>
                  <a:pt x="184328" y="143928"/>
                </a:lnTo>
                <a:lnTo>
                  <a:pt x="162026" y="127745"/>
                </a:lnTo>
                <a:lnTo>
                  <a:pt x="143109" y="110221"/>
                </a:lnTo>
                <a:lnTo>
                  <a:pt x="128142" y="89903"/>
                </a:lnTo>
                <a:lnTo>
                  <a:pt x="117835" y="65472"/>
                </a:lnTo>
                <a:lnTo>
                  <a:pt x="139951" y="65472"/>
                </a:lnTo>
                <a:lnTo>
                  <a:pt x="148792" y="84547"/>
                </a:lnTo>
                <a:lnTo>
                  <a:pt x="163855" y="102561"/>
                </a:lnTo>
                <a:lnTo>
                  <a:pt x="204799" y="128773"/>
                </a:lnTo>
                <a:lnTo>
                  <a:pt x="234968" y="133856"/>
                </a:lnTo>
                <a:lnTo>
                  <a:pt x="236650" y="150626"/>
                </a:lnTo>
                <a:lnTo>
                  <a:pt x="228860" y="152243"/>
                </a:lnTo>
                <a:lnTo>
                  <a:pt x="214646" y="155655"/>
                </a:lnTo>
                <a:lnTo>
                  <a:pt x="207867" y="157939"/>
                </a:lnTo>
                <a:lnTo>
                  <a:pt x="208002" y="157939"/>
                </a:lnTo>
                <a:lnTo>
                  <a:pt x="200295" y="159768"/>
                </a:lnTo>
                <a:lnTo>
                  <a:pt x="175967" y="167340"/>
                </a:lnTo>
                <a:lnTo>
                  <a:pt x="154294" y="178609"/>
                </a:lnTo>
                <a:lnTo>
                  <a:pt x="135943" y="194498"/>
                </a:lnTo>
                <a:lnTo>
                  <a:pt x="128621" y="205433"/>
                </a:lnTo>
                <a:close/>
              </a:path>
              <a:path w="236854" h="285114">
                <a:moveTo>
                  <a:pt x="108777" y="284498"/>
                </a:moveTo>
                <a:lnTo>
                  <a:pt x="90294" y="284498"/>
                </a:lnTo>
                <a:lnTo>
                  <a:pt x="90750" y="276433"/>
                </a:lnTo>
                <a:lnTo>
                  <a:pt x="89644" y="263742"/>
                </a:lnTo>
                <a:lnTo>
                  <a:pt x="89107" y="257272"/>
                </a:lnTo>
                <a:lnTo>
                  <a:pt x="88660" y="250797"/>
                </a:lnTo>
                <a:lnTo>
                  <a:pt x="88366" y="244317"/>
                </a:lnTo>
                <a:lnTo>
                  <a:pt x="82748" y="209285"/>
                </a:lnTo>
                <a:lnTo>
                  <a:pt x="68350" y="180399"/>
                </a:lnTo>
                <a:lnTo>
                  <a:pt x="45370" y="157939"/>
                </a:lnTo>
                <a:lnTo>
                  <a:pt x="14006" y="142184"/>
                </a:lnTo>
                <a:lnTo>
                  <a:pt x="7323" y="139865"/>
                </a:lnTo>
                <a:lnTo>
                  <a:pt x="1289" y="136563"/>
                </a:lnTo>
                <a:lnTo>
                  <a:pt x="0" y="127745"/>
                </a:lnTo>
                <a:lnTo>
                  <a:pt x="772" y="116619"/>
                </a:lnTo>
                <a:lnTo>
                  <a:pt x="822" y="115902"/>
                </a:lnTo>
                <a:lnTo>
                  <a:pt x="11035" y="116619"/>
                </a:lnTo>
                <a:lnTo>
                  <a:pt x="17862" y="118552"/>
                </a:lnTo>
                <a:lnTo>
                  <a:pt x="39949" y="120529"/>
                </a:lnTo>
                <a:lnTo>
                  <a:pt x="81105" y="120529"/>
                </a:lnTo>
                <a:lnTo>
                  <a:pt x="77550" y="124346"/>
                </a:lnTo>
                <a:lnTo>
                  <a:pt x="56995" y="137695"/>
                </a:lnTo>
                <a:lnTo>
                  <a:pt x="72183" y="151544"/>
                </a:lnTo>
                <a:lnTo>
                  <a:pt x="84290" y="167599"/>
                </a:lnTo>
                <a:lnTo>
                  <a:pt x="94246" y="185638"/>
                </a:lnTo>
                <a:lnTo>
                  <a:pt x="102984" y="205433"/>
                </a:lnTo>
                <a:lnTo>
                  <a:pt x="128621" y="205433"/>
                </a:lnTo>
                <a:lnTo>
                  <a:pt x="112409" y="241843"/>
                </a:lnTo>
                <a:lnTo>
                  <a:pt x="108051" y="275893"/>
                </a:lnTo>
                <a:lnTo>
                  <a:pt x="108777" y="284498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93" y="4193536"/>
            <a:ext cx="1136413" cy="12699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540232" y="8830890"/>
            <a:ext cx="1435100" cy="916940"/>
          </a:xfrm>
          <a:custGeom>
            <a:avLst/>
            <a:gdLst/>
            <a:ahLst/>
            <a:cxnLst/>
            <a:rect l="l" t="t" r="r" b="b"/>
            <a:pathLst>
              <a:path w="1435100" h="916940">
                <a:moveTo>
                  <a:pt x="23688" y="872490"/>
                </a:moveTo>
                <a:lnTo>
                  <a:pt x="16258" y="871220"/>
                </a:lnTo>
                <a:lnTo>
                  <a:pt x="10313" y="866140"/>
                </a:lnTo>
                <a:lnTo>
                  <a:pt x="6226" y="863600"/>
                </a:lnTo>
                <a:lnTo>
                  <a:pt x="1768" y="857250"/>
                </a:lnTo>
                <a:lnTo>
                  <a:pt x="281" y="848360"/>
                </a:lnTo>
                <a:lnTo>
                  <a:pt x="228" y="845820"/>
                </a:lnTo>
                <a:lnTo>
                  <a:pt x="121" y="840740"/>
                </a:lnTo>
                <a:lnTo>
                  <a:pt x="0" y="828040"/>
                </a:lnTo>
                <a:lnTo>
                  <a:pt x="2253" y="803910"/>
                </a:lnTo>
                <a:lnTo>
                  <a:pt x="2371" y="802640"/>
                </a:lnTo>
                <a:lnTo>
                  <a:pt x="5767" y="777240"/>
                </a:lnTo>
                <a:lnTo>
                  <a:pt x="8084" y="762000"/>
                </a:lnTo>
                <a:lnTo>
                  <a:pt x="11673" y="725170"/>
                </a:lnTo>
                <a:lnTo>
                  <a:pt x="15030" y="688340"/>
                </a:lnTo>
                <a:lnTo>
                  <a:pt x="15145" y="687070"/>
                </a:lnTo>
                <a:lnTo>
                  <a:pt x="15260" y="685800"/>
                </a:lnTo>
                <a:lnTo>
                  <a:pt x="19735" y="646430"/>
                </a:lnTo>
                <a:lnTo>
                  <a:pt x="26289" y="608330"/>
                </a:lnTo>
                <a:lnTo>
                  <a:pt x="38413" y="558800"/>
                </a:lnTo>
                <a:lnTo>
                  <a:pt x="53638" y="510540"/>
                </a:lnTo>
                <a:lnTo>
                  <a:pt x="71862" y="464820"/>
                </a:lnTo>
                <a:lnTo>
                  <a:pt x="92979" y="420370"/>
                </a:lnTo>
                <a:lnTo>
                  <a:pt x="116887" y="378460"/>
                </a:lnTo>
                <a:lnTo>
                  <a:pt x="143481" y="336550"/>
                </a:lnTo>
                <a:lnTo>
                  <a:pt x="172658" y="297180"/>
                </a:lnTo>
                <a:lnTo>
                  <a:pt x="204314" y="260350"/>
                </a:lnTo>
                <a:lnTo>
                  <a:pt x="238345" y="223520"/>
                </a:lnTo>
                <a:lnTo>
                  <a:pt x="274646" y="189230"/>
                </a:lnTo>
                <a:lnTo>
                  <a:pt x="313115" y="156210"/>
                </a:lnTo>
                <a:lnTo>
                  <a:pt x="350209" y="129540"/>
                </a:lnTo>
                <a:lnTo>
                  <a:pt x="389069" y="104140"/>
                </a:lnTo>
                <a:lnTo>
                  <a:pt x="429503" y="81280"/>
                </a:lnTo>
                <a:lnTo>
                  <a:pt x="471314" y="62230"/>
                </a:lnTo>
                <a:lnTo>
                  <a:pt x="514311" y="44450"/>
                </a:lnTo>
                <a:lnTo>
                  <a:pt x="558297" y="30480"/>
                </a:lnTo>
                <a:lnTo>
                  <a:pt x="603079" y="19050"/>
                </a:lnTo>
                <a:lnTo>
                  <a:pt x="648462" y="8890"/>
                </a:lnTo>
                <a:lnTo>
                  <a:pt x="694253" y="2540"/>
                </a:lnTo>
                <a:lnTo>
                  <a:pt x="740257" y="0"/>
                </a:lnTo>
                <a:lnTo>
                  <a:pt x="786280" y="0"/>
                </a:lnTo>
                <a:lnTo>
                  <a:pt x="832127" y="1270"/>
                </a:lnTo>
                <a:lnTo>
                  <a:pt x="877604" y="7620"/>
                </a:lnTo>
                <a:lnTo>
                  <a:pt x="922518" y="16510"/>
                </a:lnTo>
                <a:lnTo>
                  <a:pt x="966673" y="27940"/>
                </a:lnTo>
                <a:lnTo>
                  <a:pt x="995475" y="38100"/>
                </a:lnTo>
                <a:lnTo>
                  <a:pt x="761746" y="38100"/>
                </a:lnTo>
                <a:lnTo>
                  <a:pt x="716154" y="39370"/>
                </a:lnTo>
                <a:lnTo>
                  <a:pt x="670697" y="44450"/>
                </a:lnTo>
                <a:lnTo>
                  <a:pt x="625585" y="53340"/>
                </a:lnTo>
                <a:lnTo>
                  <a:pt x="581030" y="63500"/>
                </a:lnTo>
                <a:lnTo>
                  <a:pt x="537245" y="77470"/>
                </a:lnTo>
                <a:lnTo>
                  <a:pt x="494440" y="93980"/>
                </a:lnTo>
                <a:lnTo>
                  <a:pt x="452828" y="113030"/>
                </a:lnTo>
                <a:lnTo>
                  <a:pt x="412620" y="135890"/>
                </a:lnTo>
                <a:lnTo>
                  <a:pt x="374029" y="160020"/>
                </a:lnTo>
                <a:lnTo>
                  <a:pt x="337265" y="186690"/>
                </a:lnTo>
                <a:lnTo>
                  <a:pt x="297016" y="220980"/>
                </a:lnTo>
                <a:lnTo>
                  <a:pt x="259284" y="257810"/>
                </a:lnTo>
                <a:lnTo>
                  <a:pt x="224200" y="295910"/>
                </a:lnTo>
                <a:lnTo>
                  <a:pt x="191896" y="335280"/>
                </a:lnTo>
                <a:lnTo>
                  <a:pt x="162504" y="377190"/>
                </a:lnTo>
                <a:lnTo>
                  <a:pt x="136154" y="421640"/>
                </a:lnTo>
                <a:lnTo>
                  <a:pt x="112979" y="467360"/>
                </a:lnTo>
                <a:lnTo>
                  <a:pt x="93109" y="514350"/>
                </a:lnTo>
                <a:lnTo>
                  <a:pt x="76677" y="563880"/>
                </a:lnTo>
                <a:lnTo>
                  <a:pt x="63814" y="615950"/>
                </a:lnTo>
                <a:lnTo>
                  <a:pt x="53365" y="690880"/>
                </a:lnTo>
                <a:lnTo>
                  <a:pt x="49969" y="728980"/>
                </a:lnTo>
                <a:lnTo>
                  <a:pt x="45980" y="765810"/>
                </a:lnTo>
                <a:lnTo>
                  <a:pt x="44500" y="778510"/>
                </a:lnTo>
                <a:lnTo>
                  <a:pt x="42219" y="800100"/>
                </a:lnTo>
                <a:lnTo>
                  <a:pt x="39868" y="821690"/>
                </a:lnTo>
                <a:lnTo>
                  <a:pt x="38828" y="831850"/>
                </a:lnTo>
                <a:lnTo>
                  <a:pt x="18858" y="831850"/>
                </a:lnTo>
                <a:lnTo>
                  <a:pt x="18115" y="833120"/>
                </a:lnTo>
                <a:lnTo>
                  <a:pt x="38698" y="833120"/>
                </a:lnTo>
                <a:lnTo>
                  <a:pt x="38178" y="838200"/>
                </a:lnTo>
                <a:lnTo>
                  <a:pt x="39664" y="839470"/>
                </a:lnTo>
                <a:lnTo>
                  <a:pt x="41894" y="843280"/>
                </a:lnTo>
                <a:lnTo>
                  <a:pt x="43682" y="849630"/>
                </a:lnTo>
                <a:lnTo>
                  <a:pt x="42544" y="857250"/>
                </a:lnTo>
                <a:lnTo>
                  <a:pt x="38759" y="863600"/>
                </a:lnTo>
                <a:lnTo>
                  <a:pt x="32605" y="868680"/>
                </a:lnTo>
                <a:lnTo>
                  <a:pt x="23688" y="872490"/>
                </a:lnTo>
                <a:close/>
              </a:path>
              <a:path w="1435100" h="916940">
                <a:moveTo>
                  <a:pt x="1415569" y="916940"/>
                </a:moveTo>
                <a:lnTo>
                  <a:pt x="1408034" y="915670"/>
                </a:lnTo>
                <a:lnTo>
                  <a:pt x="1401416" y="911860"/>
                </a:lnTo>
                <a:lnTo>
                  <a:pt x="1396887" y="905510"/>
                </a:lnTo>
                <a:lnTo>
                  <a:pt x="1394867" y="899160"/>
                </a:lnTo>
                <a:lnTo>
                  <a:pt x="1395773" y="891540"/>
                </a:lnTo>
                <a:lnTo>
                  <a:pt x="1397631" y="885190"/>
                </a:lnTo>
                <a:lnTo>
                  <a:pt x="1397090" y="875030"/>
                </a:lnTo>
                <a:lnTo>
                  <a:pt x="1397023" y="873760"/>
                </a:lnTo>
                <a:lnTo>
                  <a:pt x="1396955" y="872490"/>
                </a:lnTo>
                <a:lnTo>
                  <a:pt x="1396887" y="871220"/>
                </a:lnTo>
                <a:lnTo>
                  <a:pt x="1396813" y="869950"/>
                </a:lnTo>
                <a:lnTo>
                  <a:pt x="1396738" y="868680"/>
                </a:lnTo>
                <a:lnTo>
                  <a:pt x="1396664" y="867410"/>
                </a:lnTo>
                <a:lnTo>
                  <a:pt x="1396589" y="866140"/>
                </a:lnTo>
                <a:lnTo>
                  <a:pt x="1396515" y="864870"/>
                </a:lnTo>
                <a:lnTo>
                  <a:pt x="1396440" y="863600"/>
                </a:lnTo>
                <a:lnTo>
                  <a:pt x="1396316" y="862330"/>
                </a:lnTo>
                <a:lnTo>
                  <a:pt x="1396192" y="861060"/>
                </a:lnTo>
                <a:lnTo>
                  <a:pt x="1396068" y="859790"/>
                </a:lnTo>
                <a:lnTo>
                  <a:pt x="1395943" y="858520"/>
                </a:lnTo>
                <a:lnTo>
                  <a:pt x="1395819" y="857250"/>
                </a:lnTo>
                <a:lnTo>
                  <a:pt x="1395727" y="855980"/>
                </a:lnTo>
                <a:lnTo>
                  <a:pt x="1395635" y="854710"/>
                </a:lnTo>
                <a:lnTo>
                  <a:pt x="1395543" y="853440"/>
                </a:lnTo>
                <a:lnTo>
                  <a:pt x="1395452" y="852170"/>
                </a:lnTo>
                <a:lnTo>
                  <a:pt x="1395360" y="850900"/>
                </a:lnTo>
                <a:lnTo>
                  <a:pt x="1395268" y="849630"/>
                </a:lnTo>
                <a:lnTo>
                  <a:pt x="1395220" y="848360"/>
                </a:lnTo>
                <a:lnTo>
                  <a:pt x="1395125" y="845820"/>
                </a:lnTo>
                <a:lnTo>
                  <a:pt x="1395030" y="843280"/>
                </a:lnTo>
                <a:lnTo>
                  <a:pt x="1394977" y="839470"/>
                </a:lnTo>
                <a:lnTo>
                  <a:pt x="1394854" y="830580"/>
                </a:lnTo>
                <a:lnTo>
                  <a:pt x="1394730" y="821690"/>
                </a:lnTo>
                <a:lnTo>
                  <a:pt x="1394607" y="812800"/>
                </a:lnTo>
                <a:lnTo>
                  <a:pt x="1394484" y="803910"/>
                </a:lnTo>
                <a:lnTo>
                  <a:pt x="1394360" y="795020"/>
                </a:lnTo>
                <a:lnTo>
                  <a:pt x="1391927" y="740410"/>
                </a:lnTo>
                <a:lnTo>
                  <a:pt x="1387566" y="690880"/>
                </a:lnTo>
                <a:lnTo>
                  <a:pt x="1380905" y="640080"/>
                </a:lnTo>
                <a:lnTo>
                  <a:pt x="1371623" y="589280"/>
                </a:lnTo>
                <a:lnTo>
                  <a:pt x="1360973" y="544830"/>
                </a:lnTo>
                <a:lnTo>
                  <a:pt x="1347412" y="497840"/>
                </a:lnTo>
                <a:lnTo>
                  <a:pt x="1331029" y="449580"/>
                </a:lnTo>
                <a:lnTo>
                  <a:pt x="1311912" y="401320"/>
                </a:lnTo>
                <a:lnTo>
                  <a:pt x="1290150" y="354330"/>
                </a:lnTo>
                <a:lnTo>
                  <a:pt x="1265831" y="308610"/>
                </a:lnTo>
                <a:lnTo>
                  <a:pt x="1239045" y="266700"/>
                </a:lnTo>
                <a:lnTo>
                  <a:pt x="1209880" y="227330"/>
                </a:lnTo>
                <a:lnTo>
                  <a:pt x="1178424" y="194310"/>
                </a:lnTo>
                <a:lnTo>
                  <a:pt x="1143143" y="162560"/>
                </a:lnTo>
                <a:lnTo>
                  <a:pt x="1105878" y="135890"/>
                </a:lnTo>
                <a:lnTo>
                  <a:pt x="1066840" y="111760"/>
                </a:lnTo>
                <a:lnTo>
                  <a:pt x="1026243" y="91440"/>
                </a:lnTo>
                <a:lnTo>
                  <a:pt x="984296" y="73660"/>
                </a:lnTo>
                <a:lnTo>
                  <a:pt x="941213" y="60960"/>
                </a:lnTo>
                <a:lnTo>
                  <a:pt x="897204" y="49530"/>
                </a:lnTo>
                <a:lnTo>
                  <a:pt x="852482" y="43180"/>
                </a:lnTo>
                <a:lnTo>
                  <a:pt x="807259" y="38100"/>
                </a:lnTo>
                <a:lnTo>
                  <a:pt x="995475" y="38100"/>
                </a:lnTo>
                <a:lnTo>
                  <a:pt x="1051932" y="60960"/>
                </a:lnTo>
                <a:lnTo>
                  <a:pt x="1092647" y="81280"/>
                </a:lnTo>
                <a:lnTo>
                  <a:pt x="1131826" y="106680"/>
                </a:lnTo>
                <a:lnTo>
                  <a:pt x="1169277" y="134620"/>
                </a:lnTo>
                <a:lnTo>
                  <a:pt x="1204803" y="165100"/>
                </a:lnTo>
                <a:lnTo>
                  <a:pt x="1237974" y="201930"/>
                </a:lnTo>
                <a:lnTo>
                  <a:pt x="1268800" y="242570"/>
                </a:lnTo>
                <a:lnTo>
                  <a:pt x="1297164" y="287020"/>
                </a:lnTo>
                <a:lnTo>
                  <a:pt x="1322951" y="334010"/>
                </a:lnTo>
                <a:lnTo>
                  <a:pt x="1346043" y="383540"/>
                </a:lnTo>
                <a:lnTo>
                  <a:pt x="1366325" y="434340"/>
                </a:lnTo>
                <a:lnTo>
                  <a:pt x="1383681" y="483870"/>
                </a:lnTo>
                <a:lnTo>
                  <a:pt x="1397994" y="533400"/>
                </a:lnTo>
                <a:lnTo>
                  <a:pt x="1409148" y="581660"/>
                </a:lnTo>
                <a:lnTo>
                  <a:pt x="1418650" y="633730"/>
                </a:lnTo>
                <a:lnTo>
                  <a:pt x="1425514" y="685800"/>
                </a:lnTo>
                <a:lnTo>
                  <a:pt x="1430040" y="736600"/>
                </a:lnTo>
                <a:lnTo>
                  <a:pt x="1431881" y="775970"/>
                </a:lnTo>
                <a:lnTo>
                  <a:pt x="1432000" y="778510"/>
                </a:lnTo>
                <a:lnTo>
                  <a:pt x="1432118" y="781050"/>
                </a:lnTo>
                <a:lnTo>
                  <a:pt x="1432178" y="782320"/>
                </a:lnTo>
                <a:lnTo>
                  <a:pt x="1432297" y="784860"/>
                </a:lnTo>
                <a:lnTo>
                  <a:pt x="1432415" y="787400"/>
                </a:lnTo>
                <a:lnTo>
                  <a:pt x="1432534" y="789940"/>
                </a:lnTo>
                <a:lnTo>
                  <a:pt x="1432625" y="796290"/>
                </a:lnTo>
                <a:lnTo>
                  <a:pt x="1432734" y="803910"/>
                </a:lnTo>
                <a:lnTo>
                  <a:pt x="1432825" y="810260"/>
                </a:lnTo>
                <a:lnTo>
                  <a:pt x="1432934" y="817880"/>
                </a:lnTo>
                <a:lnTo>
                  <a:pt x="1433043" y="825500"/>
                </a:lnTo>
                <a:lnTo>
                  <a:pt x="1433152" y="833120"/>
                </a:lnTo>
                <a:lnTo>
                  <a:pt x="1433262" y="840740"/>
                </a:lnTo>
                <a:lnTo>
                  <a:pt x="1433298" y="843280"/>
                </a:lnTo>
                <a:lnTo>
                  <a:pt x="1433409" y="845820"/>
                </a:lnTo>
                <a:lnTo>
                  <a:pt x="1433520" y="848360"/>
                </a:lnTo>
                <a:lnTo>
                  <a:pt x="1433630" y="850900"/>
                </a:lnTo>
                <a:lnTo>
                  <a:pt x="1433741" y="853440"/>
                </a:lnTo>
                <a:lnTo>
                  <a:pt x="1433852" y="855980"/>
                </a:lnTo>
                <a:lnTo>
                  <a:pt x="1433979" y="858520"/>
                </a:lnTo>
                <a:lnTo>
                  <a:pt x="1434050" y="859790"/>
                </a:lnTo>
                <a:lnTo>
                  <a:pt x="1434121" y="861060"/>
                </a:lnTo>
                <a:lnTo>
                  <a:pt x="1434192" y="862330"/>
                </a:lnTo>
                <a:lnTo>
                  <a:pt x="1434263" y="863600"/>
                </a:lnTo>
                <a:lnTo>
                  <a:pt x="1434334" y="864870"/>
                </a:lnTo>
                <a:lnTo>
                  <a:pt x="1434405" y="866140"/>
                </a:lnTo>
                <a:lnTo>
                  <a:pt x="1434476" y="867410"/>
                </a:lnTo>
                <a:lnTo>
                  <a:pt x="1434547" y="868680"/>
                </a:lnTo>
                <a:lnTo>
                  <a:pt x="1434618" y="869950"/>
                </a:lnTo>
                <a:lnTo>
                  <a:pt x="1434709" y="889000"/>
                </a:lnTo>
                <a:lnTo>
                  <a:pt x="1432183" y="902970"/>
                </a:lnTo>
                <a:lnTo>
                  <a:pt x="1428410" y="909320"/>
                </a:lnTo>
                <a:lnTo>
                  <a:pt x="1422616" y="914400"/>
                </a:lnTo>
                <a:lnTo>
                  <a:pt x="1415569" y="916940"/>
                </a:lnTo>
                <a:close/>
              </a:path>
              <a:path w="1435100" h="916940">
                <a:moveTo>
                  <a:pt x="148896" y="868680"/>
                </a:moveTo>
                <a:lnTo>
                  <a:pt x="144809" y="867410"/>
                </a:lnTo>
                <a:lnTo>
                  <a:pt x="139979" y="867410"/>
                </a:lnTo>
                <a:lnTo>
                  <a:pt x="134778" y="864870"/>
                </a:lnTo>
                <a:lnTo>
                  <a:pt x="131062" y="858520"/>
                </a:lnTo>
                <a:lnTo>
                  <a:pt x="130691" y="857250"/>
                </a:lnTo>
                <a:lnTo>
                  <a:pt x="127347" y="853440"/>
                </a:lnTo>
                <a:lnTo>
                  <a:pt x="129205" y="843280"/>
                </a:lnTo>
                <a:lnTo>
                  <a:pt x="129205" y="842010"/>
                </a:lnTo>
                <a:lnTo>
                  <a:pt x="129948" y="840740"/>
                </a:lnTo>
                <a:lnTo>
                  <a:pt x="132177" y="833120"/>
                </a:lnTo>
                <a:lnTo>
                  <a:pt x="136264" y="817880"/>
                </a:lnTo>
                <a:lnTo>
                  <a:pt x="136635" y="815340"/>
                </a:lnTo>
                <a:lnTo>
                  <a:pt x="140856" y="796290"/>
                </a:lnTo>
                <a:lnTo>
                  <a:pt x="144763" y="777240"/>
                </a:lnTo>
                <a:lnTo>
                  <a:pt x="148600" y="758190"/>
                </a:lnTo>
                <a:lnTo>
                  <a:pt x="152611" y="739140"/>
                </a:lnTo>
                <a:lnTo>
                  <a:pt x="164566" y="694690"/>
                </a:lnTo>
                <a:lnTo>
                  <a:pt x="179766" y="651510"/>
                </a:lnTo>
                <a:lnTo>
                  <a:pt x="196643" y="609600"/>
                </a:lnTo>
                <a:lnTo>
                  <a:pt x="213627" y="566420"/>
                </a:lnTo>
                <a:lnTo>
                  <a:pt x="229148" y="523240"/>
                </a:lnTo>
                <a:lnTo>
                  <a:pt x="247702" y="476250"/>
                </a:lnTo>
                <a:lnTo>
                  <a:pt x="271014" y="433070"/>
                </a:lnTo>
                <a:lnTo>
                  <a:pt x="298658" y="391160"/>
                </a:lnTo>
                <a:lnTo>
                  <a:pt x="330207" y="353060"/>
                </a:lnTo>
                <a:lnTo>
                  <a:pt x="365235" y="317500"/>
                </a:lnTo>
                <a:lnTo>
                  <a:pt x="403316" y="285750"/>
                </a:lnTo>
                <a:lnTo>
                  <a:pt x="444025" y="255270"/>
                </a:lnTo>
                <a:lnTo>
                  <a:pt x="486934" y="228600"/>
                </a:lnTo>
                <a:lnTo>
                  <a:pt x="531618" y="205740"/>
                </a:lnTo>
                <a:lnTo>
                  <a:pt x="577650" y="184150"/>
                </a:lnTo>
                <a:lnTo>
                  <a:pt x="624605" y="167640"/>
                </a:lnTo>
                <a:lnTo>
                  <a:pt x="672055" y="152400"/>
                </a:lnTo>
                <a:lnTo>
                  <a:pt x="719576" y="142240"/>
                </a:lnTo>
                <a:lnTo>
                  <a:pt x="766901" y="135890"/>
                </a:lnTo>
                <a:lnTo>
                  <a:pt x="816423" y="134620"/>
                </a:lnTo>
                <a:lnTo>
                  <a:pt x="866565" y="139700"/>
                </a:lnTo>
                <a:lnTo>
                  <a:pt x="915748" y="149860"/>
                </a:lnTo>
                <a:lnTo>
                  <a:pt x="962391" y="165100"/>
                </a:lnTo>
                <a:lnTo>
                  <a:pt x="976566" y="172720"/>
                </a:lnTo>
                <a:lnTo>
                  <a:pt x="778538" y="172720"/>
                </a:lnTo>
                <a:lnTo>
                  <a:pt x="727007" y="179070"/>
                </a:lnTo>
                <a:lnTo>
                  <a:pt x="682464" y="189230"/>
                </a:lnTo>
                <a:lnTo>
                  <a:pt x="637935" y="203200"/>
                </a:lnTo>
                <a:lnTo>
                  <a:pt x="593828" y="219710"/>
                </a:lnTo>
                <a:lnTo>
                  <a:pt x="550551" y="238760"/>
                </a:lnTo>
                <a:lnTo>
                  <a:pt x="508515" y="260350"/>
                </a:lnTo>
                <a:lnTo>
                  <a:pt x="468127" y="285750"/>
                </a:lnTo>
                <a:lnTo>
                  <a:pt x="429798" y="312420"/>
                </a:lnTo>
                <a:lnTo>
                  <a:pt x="393934" y="342900"/>
                </a:lnTo>
                <a:lnTo>
                  <a:pt x="360947" y="375920"/>
                </a:lnTo>
                <a:lnTo>
                  <a:pt x="331244" y="412750"/>
                </a:lnTo>
                <a:lnTo>
                  <a:pt x="305234" y="450850"/>
                </a:lnTo>
                <a:lnTo>
                  <a:pt x="283326" y="491490"/>
                </a:lnTo>
                <a:lnTo>
                  <a:pt x="265930" y="535940"/>
                </a:lnTo>
                <a:lnTo>
                  <a:pt x="246570" y="588010"/>
                </a:lnTo>
                <a:lnTo>
                  <a:pt x="225572" y="640080"/>
                </a:lnTo>
                <a:lnTo>
                  <a:pt x="205898" y="693420"/>
                </a:lnTo>
                <a:lnTo>
                  <a:pt x="190508" y="746760"/>
                </a:lnTo>
                <a:lnTo>
                  <a:pt x="186497" y="765810"/>
                </a:lnTo>
                <a:lnTo>
                  <a:pt x="182660" y="784860"/>
                </a:lnTo>
                <a:lnTo>
                  <a:pt x="178753" y="803910"/>
                </a:lnTo>
                <a:lnTo>
                  <a:pt x="174532" y="822960"/>
                </a:lnTo>
                <a:lnTo>
                  <a:pt x="170585" y="838200"/>
                </a:lnTo>
                <a:lnTo>
                  <a:pt x="168460" y="845820"/>
                </a:lnTo>
                <a:lnTo>
                  <a:pt x="167101" y="845820"/>
                </a:lnTo>
                <a:lnTo>
                  <a:pt x="167101" y="848360"/>
                </a:lnTo>
                <a:lnTo>
                  <a:pt x="167744" y="848360"/>
                </a:lnTo>
                <a:lnTo>
                  <a:pt x="164129" y="861060"/>
                </a:lnTo>
                <a:lnTo>
                  <a:pt x="160042" y="863600"/>
                </a:lnTo>
                <a:lnTo>
                  <a:pt x="159299" y="863600"/>
                </a:lnTo>
                <a:lnTo>
                  <a:pt x="154098" y="867410"/>
                </a:lnTo>
                <a:lnTo>
                  <a:pt x="148896" y="868680"/>
                </a:lnTo>
                <a:close/>
              </a:path>
              <a:path w="1435100" h="916940">
                <a:moveTo>
                  <a:pt x="1307161" y="902970"/>
                </a:moveTo>
                <a:lnTo>
                  <a:pt x="1280039" y="867410"/>
                </a:lnTo>
                <a:lnTo>
                  <a:pt x="1274970" y="825500"/>
                </a:lnTo>
                <a:lnTo>
                  <a:pt x="1274898" y="824230"/>
                </a:lnTo>
                <a:lnTo>
                  <a:pt x="1274826" y="822960"/>
                </a:lnTo>
                <a:lnTo>
                  <a:pt x="1274753" y="821690"/>
                </a:lnTo>
                <a:lnTo>
                  <a:pt x="1274637" y="817880"/>
                </a:lnTo>
                <a:lnTo>
                  <a:pt x="1274548" y="812800"/>
                </a:lnTo>
                <a:lnTo>
                  <a:pt x="1274438" y="806450"/>
                </a:lnTo>
                <a:lnTo>
                  <a:pt x="1274327" y="800100"/>
                </a:lnTo>
                <a:lnTo>
                  <a:pt x="1274205" y="792480"/>
                </a:lnTo>
                <a:lnTo>
                  <a:pt x="1274083" y="784860"/>
                </a:lnTo>
                <a:lnTo>
                  <a:pt x="1273980" y="781050"/>
                </a:lnTo>
                <a:lnTo>
                  <a:pt x="1273228" y="765810"/>
                </a:lnTo>
                <a:lnTo>
                  <a:pt x="1273166" y="764540"/>
                </a:lnTo>
                <a:lnTo>
                  <a:pt x="1269178" y="716280"/>
                </a:lnTo>
                <a:lnTo>
                  <a:pt x="1264388" y="666750"/>
                </a:lnTo>
                <a:lnTo>
                  <a:pt x="1257857" y="617220"/>
                </a:lnTo>
                <a:lnTo>
                  <a:pt x="1248644" y="568960"/>
                </a:lnTo>
                <a:lnTo>
                  <a:pt x="1237132" y="524510"/>
                </a:lnTo>
                <a:lnTo>
                  <a:pt x="1221197" y="473710"/>
                </a:lnTo>
                <a:lnTo>
                  <a:pt x="1201151" y="424180"/>
                </a:lnTo>
                <a:lnTo>
                  <a:pt x="1177309" y="384810"/>
                </a:lnTo>
                <a:lnTo>
                  <a:pt x="1148028" y="350520"/>
                </a:lnTo>
                <a:lnTo>
                  <a:pt x="1116377" y="321310"/>
                </a:lnTo>
                <a:lnTo>
                  <a:pt x="1082219" y="293370"/>
                </a:lnTo>
                <a:lnTo>
                  <a:pt x="1045414" y="267970"/>
                </a:lnTo>
                <a:lnTo>
                  <a:pt x="1029885" y="255270"/>
                </a:lnTo>
                <a:lnTo>
                  <a:pt x="1015087" y="243840"/>
                </a:lnTo>
                <a:lnTo>
                  <a:pt x="1000220" y="231140"/>
                </a:lnTo>
                <a:lnTo>
                  <a:pt x="984482" y="219710"/>
                </a:lnTo>
                <a:lnTo>
                  <a:pt x="937945" y="196850"/>
                </a:lnTo>
                <a:lnTo>
                  <a:pt x="886468" y="181610"/>
                </a:lnTo>
                <a:lnTo>
                  <a:pt x="832511" y="173990"/>
                </a:lnTo>
                <a:lnTo>
                  <a:pt x="778538" y="172720"/>
                </a:lnTo>
                <a:lnTo>
                  <a:pt x="976566" y="172720"/>
                </a:lnTo>
                <a:lnTo>
                  <a:pt x="1004916" y="187960"/>
                </a:lnTo>
                <a:lnTo>
                  <a:pt x="1020927" y="199390"/>
                </a:lnTo>
                <a:lnTo>
                  <a:pt x="1036033" y="210820"/>
                </a:lnTo>
                <a:lnTo>
                  <a:pt x="1050999" y="223520"/>
                </a:lnTo>
                <a:lnTo>
                  <a:pt x="1066591" y="234950"/>
                </a:lnTo>
                <a:lnTo>
                  <a:pt x="1105992" y="262890"/>
                </a:lnTo>
                <a:lnTo>
                  <a:pt x="1142431" y="292100"/>
                </a:lnTo>
                <a:lnTo>
                  <a:pt x="1176154" y="325120"/>
                </a:lnTo>
                <a:lnTo>
                  <a:pt x="1207404" y="360680"/>
                </a:lnTo>
                <a:lnTo>
                  <a:pt x="1233446" y="403860"/>
                </a:lnTo>
                <a:lnTo>
                  <a:pt x="1255518" y="457200"/>
                </a:lnTo>
                <a:lnTo>
                  <a:pt x="1273131" y="511810"/>
                </a:lnTo>
                <a:lnTo>
                  <a:pt x="1285798" y="560070"/>
                </a:lnTo>
                <a:lnTo>
                  <a:pt x="1295232" y="609600"/>
                </a:lnTo>
                <a:lnTo>
                  <a:pt x="1301913" y="660400"/>
                </a:lnTo>
                <a:lnTo>
                  <a:pt x="1306854" y="711200"/>
                </a:lnTo>
                <a:lnTo>
                  <a:pt x="1311062" y="762000"/>
                </a:lnTo>
                <a:lnTo>
                  <a:pt x="1311925" y="781050"/>
                </a:lnTo>
                <a:lnTo>
                  <a:pt x="1312002" y="784860"/>
                </a:lnTo>
                <a:lnTo>
                  <a:pt x="1312105" y="789940"/>
                </a:lnTo>
                <a:lnTo>
                  <a:pt x="1312204" y="796290"/>
                </a:lnTo>
                <a:lnTo>
                  <a:pt x="1312314" y="803910"/>
                </a:lnTo>
                <a:lnTo>
                  <a:pt x="1312411" y="808990"/>
                </a:lnTo>
                <a:lnTo>
                  <a:pt x="1312453" y="810260"/>
                </a:lnTo>
                <a:lnTo>
                  <a:pt x="1312538" y="812800"/>
                </a:lnTo>
                <a:lnTo>
                  <a:pt x="1312623" y="815340"/>
                </a:lnTo>
                <a:lnTo>
                  <a:pt x="1312708" y="817880"/>
                </a:lnTo>
                <a:lnTo>
                  <a:pt x="1312793" y="820420"/>
                </a:lnTo>
                <a:lnTo>
                  <a:pt x="1312878" y="822960"/>
                </a:lnTo>
                <a:lnTo>
                  <a:pt x="1318563" y="863600"/>
                </a:lnTo>
                <a:lnTo>
                  <a:pt x="1322952" y="875030"/>
                </a:lnTo>
                <a:lnTo>
                  <a:pt x="1325013" y="882650"/>
                </a:lnTo>
                <a:lnTo>
                  <a:pt x="1324113" y="890270"/>
                </a:lnTo>
                <a:lnTo>
                  <a:pt x="1320496" y="896620"/>
                </a:lnTo>
                <a:lnTo>
                  <a:pt x="1314406" y="900430"/>
                </a:lnTo>
                <a:lnTo>
                  <a:pt x="1307161" y="902970"/>
                </a:lnTo>
                <a:close/>
              </a:path>
              <a:path w="1435100" h="916940">
                <a:moveTo>
                  <a:pt x="301226" y="875030"/>
                </a:moveTo>
                <a:lnTo>
                  <a:pt x="283764" y="875030"/>
                </a:lnTo>
                <a:lnTo>
                  <a:pt x="279677" y="873760"/>
                </a:lnTo>
                <a:lnTo>
                  <a:pt x="275962" y="869950"/>
                </a:lnTo>
                <a:lnTo>
                  <a:pt x="274104" y="869950"/>
                </a:lnTo>
                <a:lnTo>
                  <a:pt x="267416" y="863600"/>
                </a:lnTo>
                <a:lnTo>
                  <a:pt x="268902" y="850900"/>
                </a:lnTo>
                <a:lnTo>
                  <a:pt x="272211" y="834390"/>
                </a:lnTo>
                <a:lnTo>
                  <a:pt x="278098" y="808990"/>
                </a:lnTo>
                <a:lnTo>
                  <a:pt x="283845" y="787400"/>
                </a:lnTo>
                <a:lnTo>
                  <a:pt x="286736" y="775970"/>
                </a:lnTo>
                <a:lnTo>
                  <a:pt x="300942" y="737870"/>
                </a:lnTo>
                <a:lnTo>
                  <a:pt x="317342" y="699770"/>
                </a:lnTo>
                <a:lnTo>
                  <a:pt x="335901" y="661670"/>
                </a:lnTo>
                <a:lnTo>
                  <a:pt x="356585" y="626110"/>
                </a:lnTo>
                <a:lnTo>
                  <a:pt x="382410" y="585470"/>
                </a:lnTo>
                <a:lnTo>
                  <a:pt x="412095" y="543560"/>
                </a:lnTo>
                <a:lnTo>
                  <a:pt x="445289" y="501650"/>
                </a:lnTo>
                <a:lnTo>
                  <a:pt x="481642" y="459740"/>
                </a:lnTo>
                <a:lnTo>
                  <a:pt x="520801" y="419100"/>
                </a:lnTo>
                <a:lnTo>
                  <a:pt x="562416" y="382270"/>
                </a:lnTo>
                <a:lnTo>
                  <a:pt x="607622" y="349250"/>
                </a:lnTo>
                <a:lnTo>
                  <a:pt x="654883" y="322580"/>
                </a:lnTo>
                <a:lnTo>
                  <a:pt x="703745" y="304800"/>
                </a:lnTo>
                <a:lnTo>
                  <a:pt x="753758" y="294640"/>
                </a:lnTo>
                <a:lnTo>
                  <a:pt x="796020" y="292100"/>
                </a:lnTo>
                <a:lnTo>
                  <a:pt x="838282" y="295910"/>
                </a:lnTo>
                <a:lnTo>
                  <a:pt x="879987" y="302260"/>
                </a:lnTo>
                <a:lnTo>
                  <a:pt x="920578" y="313690"/>
                </a:lnTo>
                <a:lnTo>
                  <a:pt x="959124" y="330200"/>
                </a:lnTo>
                <a:lnTo>
                  <a:pt x="795405" y="330200"/>
                </a:lnTo>
                <a:lnTo>
                  <a:pt x="757102" y="332740"/>
                </a:lnTo>
                <a:lnTo>
                  <a:pt x="712209" y="341630"/>
                </a:lnTo>
                <a:lnTo>
                  <a:pt x="668536" y="358140"/>
                </a:lnTo>
                <a:lnTo>
                  <a:pt x="626326" y="382270"/>
                </a:lnTo>
                <a:lnTo>
                  <a:pt x="585823" y="411480"/>
                </a:lnTo>
                <a:lnTo>
                  <a:pt x="545900" y="447040"/>
                </a:lnTo>
                <a:lnTo>
                  <a:pt x="508433" y="485140"/>
                </a:lnTo>
                <a:lnTo>
                  <a:pt x="473712" y="525780"/>
                </a:lnTo>
                <a:lnTo>
                  <a:pt x="442025" y="566420"/>
                </a:lnTo>
                <a:lnTo>
                  <a:pt x="413661" y="607060"/>
                </a:lnTo>
                <a:lnTo>
                  <a:pt x="388909" y="645160"/>
                </a:lnTo>
                <a:lnTo>
                  <a:pt x="369328" y="679450"/>
                </a:lnTo>
                <a:lnTo>
                  <a:pt x="351802" y="715010"/>
                </a:lnTo>
                <a:lnTo>
                  <a:pt x="336296" y="750570"/>
                </a:lnTo>
                <a:lnTo>
                  <a:pt x="322775" y="787400"/>
                </a:lnTo>
                <a:lnTo>
                  <a:pt x="316598" y="812800"/>
                </a:lnTo>
                <a:lnTo>
                  <a:pt x="311856" y="831850"/>
                </a:lnTo>
                <a:lnTo>
                  <a:pt x="307914" y="848360"/>
                </a:lnTo>
                <a:lnTo>
                  <a:pt x="308657" y="852170"/>
                </a:lnTo>
                <a:lnTo>
                  <a:pt x="308533" y="853440"/>
                </a:lnTo>
                <a:lnTo>
                  <a:pt x="308409" y="854710"/>
                </a:lnTo>
                <a:lnTo>
                  <a:pt x="308285" y="855980"/>
                </a:lnTo>
                <a:lnTo>
                  <a:pt x="307542" y="861060"/>
                </a:lnTo>
                <a:lnTo>
                  <a:pt x="301226" y="875030"/>
                </a:lnTo>
                <a:close/>
              </a:path>
              <a:path w="1435100" h="916940">
                <a:moveTo>
                  <a:pt x="1174337" y="869950"/>
                </a:moveTo>
                <a:lnTo>
                  <a:pt x="1168021" y="869950"/>
                </a:lnTo>
                <a:lnTo>
                  <a:pt x="1162076" y="867410"/>
                </a:lnTo>
                <a:lnTo>
                  <a:pt x="1157246" y="861060"/>
                </a:lnTo>
                <a:lnTo>
                  <a:pt x="1155760" y="858520"/>
                </a:lnTo>
                <a:lnTo>
                  <a:pt x="1153903" y="854710"/>
                </a:lnTo>
                <a:lnTo>
                  <a:pt x="1153159" y="848360"/>
                </a:lnTo>
                <a:lnTo>
                  <a:pt x="1151673" y="842010"/>
                </a:lnTo>
                <a:lnTo>
                  <a:pt x="1151741" y="839470"/>
                </a:lnTo>
                <a:lnTo>
                  <a:pt x="1151842" y="835660"/>
                </a:lnTo>
                <a:lnTo>
                  <a:pt x="1151944" y="831850"/>
                </a:lnTo>
                <a:lnTo>
                  <a:pt x="1152045" y="828040"/>
                </a:lnTo>
                <a:lnTo>
                  <a:pt x="1151673" y="825500"/>
                </a:lnTo>
                <a:lnTo>
                  <a:pt x="1150344" y="810260"/>
                </a:lnTo>
                <a:lnTo>
                  <a:pt x="1150279" y="807720"/>
                </a:lnTo>
                <a:lnTo>
                  <a:pt x="1150182" y="803910"/>
                </a:lnTo>
                <a:lnTo>
                  <a:pt x="1150142" y="762000"/>
                </a:lnTo>
                <a:lnTo>
                  <a:pt x="1148788" y="723900"/>
                </a:lnTo>
                <a:lnTo>
                  <a:pt x="1144289" y="684530"/>
                </a:lnTo>
                <a:lnTo>
                  <a:pt x="1136237" y="645160"/>
                </a:lnTo>
                <a:lnTo>
                  <a:pt x="1124180" y="607060"/>
                </a:lnTo>
                <a:lnTo>
                  <a:pt x="1104266" y="556260"/>
                </a:lnTo>
                <a:lnTo>
                  <a:pt x="1083976" y="510540"/>
                </a:lnTo>
                <a:lnTo>
                  <a:pt x="1061339" y="468630"/>
                </a:lnTo>
                <a:lnTo>
                  <a:pt x="1034387" y="431800"/>
                </a:lnTo>
                <a:lnTo>
                  <a:pt x="1001150" y="400050"/>
                </a:lnTo>
                <a:lnTo>
                  <a:pt x="959659" y="372110"/>
                </a:lnTo>
                <a:lnTo>
                  <a:pt x="907945" y="350520"/>
                </a:lnTo>
                <a:lnTo>
                  <a:pt x="833638" y="334010"/>
                </a:lnTo>
                <a:lnTo>
                  <a:pt x="795405" y="330200"/>
                </a:lnTo>
                <a:lnTo>
                  <a:pt x="959124" y="330200"/>
                </a:lnTo>
                <a:lnTo>
                  <a:pt x="1012783" y="359410"/>
                </a:lnTo>
                <a:lnTo>
                  <a:pt x="1047362" y="388620"/>
                </a:lnTo>
                <a:lnTo>
                  <a:pt x="1076112" y="421640"/>
                </a:lnTo>
                <a:lnTo>
                  <a:pt x="1100421" y="458470"/>
                </a:lnTo>
                <a:lnTo>
                  <a:pt x="1121678" y="499110"/>
                </a:lnTo>
                <a:lnTo>
                  <a:pt x="1141271" y="544830"/>
                </a:lnTo>
                <a:lnTo>
                  <a:pt x="1160590" y="593090"/>
                </a:lnTo>
                <a:lnTo>
                  <a:pt x="1173838" y="635000"/>
                </a:lnTo>
                <a:lnTo>
                  <a:pt x="1182697" y="678180"/>
                </a:lnTo>
                <a:lnTo>
                  <a:pt x="1187654" y="721360"/>
                </a:lnTo>
                <a:lnTo>
                  <a:pt x="1188926" y="756920"/>
                </a:lnTo>
                <a:lnTo>
                  <a:pt x="1189017" y="759460"/>
                </a:lnTo>
                <a:lnTo>
                  <a:pt x="1189061" y="808990"/>
                </a:lnTo>
                <a:lnTo>
                  <a:pt x="1189854" y="820420"/>
                </a:lnTo>
                <a:lnTo>
                  <a:pt x="1189942" y="821690"/>
                </a:lnTo>
                <a:lnTo>
                  <a:pt x="1190313" y="822960"/>
                </a:lnTo>
                <a:lnTo>
                  <a:pt x="1190610" y="828040"/>
                </a:lnTo>
                <a:lnTo>
                  <a:pt x="1190685" y="829310"/>
                </a:lnTo>
                <a:lnTo>
                  <a:pt x="1190759" y="830580"/>
                </a:lnTo>
                <a:lnTo>
                  <a:pt x="1190833" y="831850"/>
                </a:lnTo>
                <a:lnTo>
                  <a:pt x="1190908" y="833120"/>
                </a:lnTo>
                <a:lnTo>
                  <a:pt x="1190982" y="834390"/>
                </a:lnTo>
                <a:lnTo>
                  <a:pt x="1191056" y="840740"/>
                </a:lnTo>
                <a:lnTo>
                  <a:pt x="1192543" y="843280"/>
                </a:lnTo>
                <a:lnTo>
                  <a:pt x="1193657" y="847090"/>
                </a:lnTo>
                <a:lnTo>
                  <a:pt x="1193657" y="850900"/>
                </a:lnTo>
                <a:lnTo>
                  <a:pt x="1192101" y="858520"/>
                </a:lnTo>
                <a:lnTo>
                  <a:pt x="1187898" y="863600"/>
                </a:lnTo>
                <a:lnTo>
                  <a:pt x="1181745" y="868680"/>
                </a:lnTo>
                <a:lnTo>
                  <a:pt x="1174337" y="869950"/>
                </a:lnTo>
                <a:close/>
              </a:path>
              <a:path w="1435100" h="916940">
                <a:moveTo>
                  <a:pt x="451698" y="864870"/>
                </a:moveTo>
                <a:lnTo>
                  <a:pt x="444639" y="864870"/>
                </a:lnTo>
                <a:lnTo>
                  <a:pt x="439438" y="863600"/>
                </a:lnTo>
                <a:lnTo>
                  <a:pt x="435351" y="859790"/>
                </a:lnTo>
                <a:lnTo>
                  <a:pt x="431635" y="857250"/>
                </a:lnTo>
                <a:lnTo>
                  <a:pt x="428663" y="853440"/>
                </a:lnTo>
                <a:lnTo>
                  <a:pt x="427177" y="848360"/>
                </a:lnTo>
                <a:lnTo>
                  <a:pt x="426062" y="843280"/>
                </a:lnTo>
                <a:lnTo>
                  <a:pt x="426805" y="835660"/>
                </a:lnTo>
                <a:lnTo>
                  <a:pt x="426898" y="834390"/>
                </a:lnTo>
                <a:lnTo>
                  <a:pt x="426991" y="833120"/>
                </a:lnTo>
                <a:lnTo>
                  <a:pt x="427084" y="831850"/>
                </a:lnTo>
                <a:lnTo>
                  <a:pt x="427177" y="830580"/>
                </a:lnTo>
                <a:lnTo>
                  <a:pt x="435339" y="788670"/>
                </a:lnTo>
                <a:lnTo>
                  <a:pt x="449005" y="748030"/>
                </a:lnTo>
                <a:lnTo>
                  <a:pt x="466153" y="707390"/>
                </a:lnTo>
                <a:lnTo>
                  <a:pt x="484765" y="669290"/>
                </a:lnTo>
                <a:lnTo>
                  <a:pt x="507134" y="631190"/>
                </a:lnTo>
                <a:lnTo>
                  <a:pt x="537190" y="591820"/>
                </a:lnTo>
                <a:lnTo>
                  <a:pt x="573524" y="552450"/>
                </a:lnTo>
                <a:lnTo>
                  <a:pt x="614726" y="515620"/>
                </a:lnTo>
                <a:lnTo>
                  <a:pt x="659387" y="483870"/>
                </a:lnTo>
                <a:lnTo>
                  <a:pt x="699629" y="461010"/>
                </a:lnTo>
                <a:lnTo>
                  <a:pt x="740568" y="445770"/>
                </a:lnTo>
                <a:lnTo>
                  <a:pt x="781228" y="436880"/>
                </a:lnTo>
                <a:lnTo>
                  <a:pt x="820634" y="435610"/>
                </a:lnTo>
                <a:lnTo>
                  <a:pt x="851704" y="440690"/>
                </a:lnTo>
                <a:lnTo>
                  <a:pt x="867291" y="444500"/>
                </a:lnTo>
                <a:lnTo>
                  <a:pt x="881938" y="448310"/>
                </a:lnTo>
                <a:lnTo>
                  <a:pt x="904555" y="461010"/>
                </a:lnTo>
                <a:lnTo>
                  <a:pt x="923457" y="474980"/>
                </a:lnTo>
                <a:lnTo>
                  <a:pt x="816176" y="474980"/>
                </a:lnTo>
                <a:lnTo>
                  <a:pt x="782854" y="476250"/>
                </a:lnTo>
                <a:lnTo>
                  <a:pt x="713980" y="497840"/>
                </a:lnTo>
                <a:lnTo>
                  <a:pt x="679822" y="516890"/>
                </a:lnTo>
                <a:lnTo>
                  <a:pt x="638801" y="546100"/>
                </a:lnTo>
                <a:lnTo>
                  <a:pt x="600884" y="580390"/>
                </a:lnTo>
                <a:lnTo>
                  <a:pt x="567389" y="615950"/>
                </a:lnTo>
                <a:lnTo>
                  <a:pt x="539637" y="651510"/>
                </a:lnTo>
                <a:lnTo>
                  <a:pt x="518947" y="687070"/>
                </a:lnTo>
                <a:lnTo>
                  <a:pt x="501862" y="722630"/>
                </a:lnTo>
                <a:lnTo>
                  <a:pt x="485926" y="759460"/>
                </a:lnTo>
                <a:lnTo>
                  <a:pt x="473126" y="796290"/>
                </a:lnTo>
                <a:lnTo>
                  <a:pt x="465445" y="835660"/>
                </a:lnTo>
                <a:lnTo>
                  <a:pt x="467303" y="838200"/>
                </a:lnTo>
                <a:lnTo>
                  <a:pt x="468418" y="840740"/>
                </a:lnTo>
                <a:lnTo>
                  <a:pt x="468789" y="843280"/>
                </a:lnTo>
                <a:lnTo>
                  <a:pt x="468543" y="845820"/>
                </a:lnTo>
                <a:lnTo>
                  <a:pt x="468420" y="847090"/>
                </a:lnTo>
                <a:lnTo>
                  <a:pt x="468297" y="848360"/>
                </a:lnTo>
                <a:lnTo>
                  <a:pt x="468175" y="849630"/>
                </a:lnTo>
                <a:lnTo>
                  <a:pt x="468052" y="850900"/>
                </a:lnTo>
                <a:lnTo>
                  <a:pt x="464563" y="857250"/>
                </a:lnTo>
                <a:lnTo>
                  <a:pt x="458914" y="862330"/>
                </a:lnTo>
                <a:lnTo>
                  <a:pt x="451698" y="864870"/>
                </a:lnTo>
                <a:close/>
              </a:path>
              <a:path w="1435100" h="916940">
                <a:moveTo>
                  <a:pt x="1059904" y="854710"/>
                </a:moveTo>
                <a:lnTo>
                  <a:pt x="1053216" y="854710"/>
                </a:lnTo>
                <a:lnTo>
                  <a:pt x="1047271" y="852170"/>
                </a:lnTo>
                <a:lnTo>
                  <a:pt x="1033153" y="820420"/>
                </a:lnTo>
                <a:lnTo>
                  <a:pt x="1025496" y="788670"/>
                </a:lnTo>
                <a:lnTo>
                  <a:pt x="1016480" y="756920"/>
                </a:lnTo>
                <a:lnTo>
                  <a:pt x="1007813" y="725170"/>
                </a:lnTo>
                <a:lnTo>
                  <a:pt x="1001201" y="693420"/>
                </a:lnTo>
                <a:lnTo>
                  <a:pt x="993300" y="661670"/>
                </a:lnTo>
                <a:lnTo>
                  <a:pt x="979234" y="624840"/>
                </a:lnTo>
                <a:lnTo>
                  <a:pt x="960082" y="585470"/>
                </a:lnTo>
                <a:lnTo>
                  <a:pt x="936925" y="548640"/>
                </a:lnTo>
                <a:lnTo>
                  <a:pt x="903812" y="509270"/>
                </a:lnTo>
                <a:lnTo>
                  <a:pt x="868191" y="485140"/>
                </a:lnTo>
                <a:lnTo>
                  <a:pt x="829162" y="476250"/>
                </a:lnTo>
                <a:lnTo>
                  <a:pt x="816176" y="474980"/>
                </a:lnTo>
                <a:lnTo>
                  <a:pt x="923457" y="474980"/>
                </a:lnTo>
                <a:lnTo>
                  <a:pt x="968506" y="525780"/>
                </a:lnTo>
                <a:lnTo>
                  <a:pt x="994171" y="567690"/>
                </a:lnTo>
                <a:lnTo>
                  <a:pt x="1015273" y="610870"/>
                </a:lnTo>
                <a:lnTo>
                  <a:pt x="1030732" y="651510"/>
                </a:lnTo>
                <a:lnTo>
                  <a:pt x="1045867" y="718820"/>
                </a:lnTo>
                <a:lnTo>
                  <a:pt x="1054424" y="750570"/>
                </a:lnTo>
                <a:lnTo>
                  <a:pt x="1063398" y="781050"/>
                </a:lnTo>
                <a:lnTo>
                  <a:pt x="1071050" y="812800"/>
                </a:lnTo>
                <a:lnTo>
                  <a:pt x="1071050" y="814070"/>
                </a:lnTo>
                <a:lnTo>
                  <a:pt x="1072907" y="821690"/>
                </a:lnTo>
                <a:lnTo>
                  <a:pt x="1076623" y="825500"/>
                </a:lnTo>
                <a:lnTo>
                  <a:pt x="1079224" y="830580"/>
                </a:lnTo>
                <a:lnTo>
                  <a:pt x="1079224" y="835660"/>
                </a:lnTo>
                <a:lnTo>
                  <a:pt x="1077668" y="843280"/>
                </a:lnTo>
                <a:lnTo>
                  <a:pt x="1073465" y="849630"/>
                </a:lnTo>
                <a:lnTo>
                  <a:pt x="1067311" y="853440"/>
                </a:lnTo>
                <a:lnTo>
                  <a:pt x="1059904" y="854710"/>
                </a:lnTo>
                <a:close/>
              </a:path>
              <a:path w="1435100" h="916940">
                <a:moveTo>
                  <a:pt x="38698" y="833120"/>
                </a:moveTo>
                <a:lnTo>
                  <a:pt x="18858" y="833120"/>
                </a:lnTo>
                <a:lnTo>
                  <a:pt x="18858" y="831850"/>
                </a:lnTo>
                <a:lnTo>
                  <a:pt x="38828" y="831850"/>
                </a:lnTo>
                <a:lnTo>
                  <a:pt x="38698" y="833120"/>
                </a:lnTo>
                <a:close/>
              </a:path>
              <a:path w="1435100" h="916940">
                <a:moveTo>
                  <a:pt x="167744" y="848360"/>
                </a:moveTo>
                <a:lnTo>
                  <a:pt x="167101" y="848360"/>
                </a:lnTo>
                <a:lnTo>
                  <a:pt x="167101" y="845820"/>
                </a:lnTo>
                <a:lnTo>
                  <a:pt x="168460" y="845820"/>
                </a:lnTo>
                <a:lnTo>
                  <a:pt x="167744" y="848360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7367" y="1365470"/>
            <a:ext cx="1369060" cy="769620"/>
          </a:xfrm>
          <a:custGeom>
            <a:avLst/>
            <a:gdLst/>
            <a:ahLst/>
            <a:cxnLst/>
            <a:rect l="l" t="t" r="r" b="b"/>
            <a:pathLst>
              <a:path w="1369059" h="769619">
                <a:moveTo>
                  <a:pt x="528297" y="260984"/>
                </a:moveTo>
                <a:lnTo>
                  <a:pt x="527674" y="260349"/>
                </a:lnTo>
                <a:lnTo>
                  <a:pt x="518064" y="259079"/>
                </a:lnTo>
                <a:lnTo>
                  <a:pt x="512013" y="259079"/>
                </a:lnTo>
                <a:lnTo>
                  <a:pt x="510589" y="257809"/>
                </a:lnTo>
                <a:lnTo>
                  <a:pt x="508454" y="255269"/>
                </a:lnTo>
                <a:lnTo>
                  <a:pt x="507030" y="252729"/>
                </a:lnTo>
                <a:lnTo>
                  <a:pt x="505250" y="251459"/>
                </a:lnTo>
                <a:lnTo>
                  <a:pt x="503470" y="248919"/>
                </a:lnTo>
                <a:lnTo>
                  <a:pt x="498843" y="245109"/>
                </a:lnTo>
                <a:lnTo>
                  <a:pt x="492792" y="240029"/>
                </a:lnTo>
                <a:lnTo>
                  <a:pt x="492381" y="239872"/>
                </a:lnTo>
                <a:lnTo>
                  <a:pt x="492754" y="232409"/>
                </a:lnTo>
                <a:lnTo>
                  <a:pt x="492818" y="231139"/>
                </a:lnTo>
                <a:lnTo>
                  <a:pt x="504271" y="171449"/>
                </a:lnTo>
                <a:lnTo>
                  <a:pt x="518303" y="132079"/>
                </a:lnTo>
                <a:lnTo>
                  <a:pt x="537967" y="93979"/>
                </a:lnTo>
                <a:lnTo>
                  <a:pt x="563491" y="58419"/>
                </a:lnTo>
                <a:lnTo>
                  <a:pt x="595105" y="29209"/>
                </a:lnTo>
                <a:lnTo>
                  <a:pt x="633038" y="8889"/>
                </a:lnTo>
                <a:lnTo>
                  <a:pt x="677520" y="0"/>
                </a:lnTo>
                <a:lnTo>
                  <a:pt x="728780" y="3809"/>
                </a:lnTo>
                <a:lnTo>
                  <a:pt x="780144" y="21589"/>
                </a:lnTo>
                <a:lnTo>
                  <a:pt x="797625" y="35559"/>
                </a:lnTo>
                <a:lnTo>
                  <a:pt x="673566" y="35559"/>
                </a:lnTo>
                <a:lnTo>
                  <a:pt x="632873" y="46989"/>
                </a:lnTo>
                <a:lnTo>
                  <a:pt x="599501" y="71119"/>
                </a:lnTo>
                <a:lnTo>
                  <a:pt x="573017" y="104139"/>
                </a:lnTo>
                <a:lnTo>
                  <a:pt x="552982" y="140969"/>
                </a:lnTo>
                <a:lnTo>
                  <a:pt x="538963" y="179069"/>
                </a:lnTo>
                <a:lnTo>
                  <a:pt x="528775" y="226059"/>
                </a:lnTo>
                <a:lnTo>
                  <a:pt x="527876" y="236219"/>
                </a:lnTo>
                <a:lnTo>
                  <a:pt x="527763" y="237489"/>
                </a:lnTo>
                <a:lnTo>
                  <a:pt x="527674" y="255269"/>
                </a:lnTo>
                <a:lnTo>
                  <a:pt x="527912" y="257809"/>
                </a:lnTo>
                <a:lnTo>
                  <a:pt x="528030" y="259079"/>
                </a:lnTo>
                <a:lnTo>
                  <a:pt x="528208" y="260349"/>
                </a:lnTo>
                <a:lnTo>
                  <a:pt x="528297" y="260984"/>
                </a:lnTo>
                <a:close/>
              </a:path>
              <a:path w="1369059" h="769619">
                <a:moveTo>
                  <a:pt x="880182" y="304799"/>
                </a:moveTo>
                <a:lnTo>
                  <a:pt x="859150" y="285166"/>
                </a:lnTo>
                <a:lnTo>
                  <a:pt x="859054" y="284479"/>
                </a:lnTo>
                <a:lnTo>
                  <a:pt x="858779" y="279399"/>
                </a:lnTo>
                <a:lnTo>
                  <a:pt x="858872" y="255269"/>
                </a:lnTo>
                <a:lnTo>
                  <a:pt x="858960" y="252729"/>
                </a:lnTo>
                <a:lnTo>
                  <a:pt x="859054" y="245109"/>
                </a:lnTo>
                <a:lnTo>
                  <a:pt x="856229" y="231139"/>
                </a:lnTo>
                <a:lnTo>
                  <a:pt x="851401" y="218439"/>
                </a:lnTo>
                <a:lnTo>
                  <a:pt x="846040" y="204469"/>
                </a:lnTo>
                <a:lnTo>
                  <a:pt x="841613" y="191769"/>
                </a:lnTo>
                <a:lnTo>
                  <a:pt x="826530" y="139699"/>
                </a:lnTo>
                <a:lnTo>
                  <a:pt x="806108" y="95249"/>
                </a:lnTo>
                <a:lnTo>
                  <a:pt x="773539" y="59689"/>
                </a:lnTo>
                <a:lnTo>
                  <a:pt x="722017" y="38099"/>
                </a:lnTo>
                <a:lnTo>
                  <a:pt x="673566" y="35559"/>
                </a:lnTo>
                <a:lnTo>
                  <a:pt x="797625" y="35559"/>
                </a:lnTo>
                <a:lnTo>
                  <a:pt x="816694" y="50799"/>
                </a:lnTo>
                <a:lnTo>
                  <a:pt x="842157" y="88899"/>
                </a:lnTo>
                <a:lnTo>
                  <a:pt x="860256" y="133349"/>
                </a:lnTo>
                <a:lnTo>
                  <a:pt x="874715" y="182879"/>
                </a:lnTo>
                <a:lnTo>
                  <a:pt x="879560" y="196849"/>
                </a:lnTo>
                <a:lnTo>
                  <a:pt x="885171" y="210819"/>
                </a:lnTo>
                <a:lnTo>
                  <a:pt x="890182" y="226059"/>
                </a:lnTo>
                <a:lnTo>
                  <a:pt x="893224" y="241299"/>
                </a:lnTo>
                <a:lnTo>
                  <a:pt x="893580" y="243839"/>
                </a:lnTo>
                <a:lnTo>
                  <a:pt x="893491" y="245109"/>
                </a:lnTo>
                <a:lnTo>
                  <a:pt x="893402" y="246379"/>
                </a:lnTo>
                <a:lnTo>
                  <a:pt x="893313" y="247649"/>
                </a:lnTo>
                <a:lnTo>
                  <a:pt x="893224" y="255269"/>
                </a:lnTo>
                <a:lnTo>
                  <a:pt x="956838" y="255269"/>
                </a:lnTo>
                <a:lnTo>
                  <a:pt x="947683" y="259079"/>
                </a:lnTo>
                <a:lnTo>
                  <a:pt x="937900" y="266699"/>
                </a:lnTo>
                <a:lnTo>
                  <a:pt x="920142" y="279399"/>
                </a:lnTo>
                <a:lnTo>
                  <a:pt x="901383" y="293369"/>
                </a:lnTo>
                <a:lnTo>
                  <a:pt x="888597" y="302259"/>
                </a:lnTo>
                <a:lnTo>
                  <a:pt x="880182" y="304799"/>
                </a:lnTo>
                <a:close/>
              </a:path>
              <a:path w="1369059" h="769619">
                <a:moveTo>
                  <a:pt x="956838" y="255269"/>
                </a:moveTo>
                <a:lnTo>
                  <a:pt x="893224" y="255269"/>
                </a:lnTo>
                <a:lnTo>
                  <a:pt x="905265" y="247649"/>
                </a:lnTo>
                <a:lnTo>
                  <a:pt x="916672" y="238759"/>
                </a:lnTo>
                <a:lnTo>
                  <a:pt x="925609" y="232409"/>
                </a:lnTo>
                <a:lnTo>
                  <a:pt x="930242" y="229869"/>
                </a:lnTo>
                <a:lnTo>
                  <a:pt x="967732" y="213359"/>
                </a:lnTo>
                <a:lnTo>
                  <a:pt x="1008860" y="207009"/>
                </a:lnTo>
                <a:lnTo>
                  <a:pt x="1050722" y="208279"/>
                </a:lnTo>
                <a:lnTo>
                  <a:pt x="1090415" y="219709"/>
                </a:lnTo>
                <a:lnTo>
                  <a:pt x="1108723" y="228599"/>
                </a:lnTo>
                <a:lnTo>
                  <a:pt x="1124033" y="241299"/>
                </a:lnTo>
                <a:lnTo>
                  <a:pt x="1011618" y="241299"/>
                </a:lnTo>
                <a:lnTo>
                  <a:pt x="978199" y="246379"/>
                </a:lnTo>
                <a:lnTo>
                  <a:pt x="956838" y="255269"/>
                </a:lnTo>
                <a:close/>
              </a:path>
              <a:path w="1369059" h="769619">
                <a:moveTo>
                  <a:pt x="309195" y="439419"/>
                </a:moveTo>
                <a:lnTo>
                  <a:pt x="272822" y="439419"/>
                </a:lnTo>
                <a:lnTo>
                  <a:pt x="270730" y="427989"/>
                </a:lnTo>
                <a:lnTo>
                  <a:pt x="270048" y="420369"/>
                </a:lnTo>
                <a:lnTo>
                  <a:pt x="269935" y="419099"/>
                </a:lnTo>
                <a:lnTo>
                  <a:pt x="269821" y="417829"/>
                </a:lnTo>
                <a:lnTo>
                  <a:pt x="269707" y="416559"/>
                </a:lnTo>
                <a:lnTo>
                  <a:pt x="269618" y="405129"/>
                </a:lnTo>
                <a:lnTo>
                  <a:pt x="270259" y="393699"/>
                </a:lnTo>
                <a:lnTo>
                  <a:pt x="288172" y="328929"/>
                </a:lnTo>
                <a:lnTo>
                  <a:pt x="319094" y="276859"/>
                </a:lnTo>
                <a:lnTo>
                  <a:pt x="353737" y="245109"/>
                </a:lnTo>
                <a:lnTo>
                  <a:pt x="393886" y="227329"/>
                </a:lnTo>
                <a:lnTo>
                  <a:pt x="437572" y="223519"/>
                </a:lnTo>
                <a:lnTo>
                  <a:pt x="482826" y="236219"/>
                </a:lnTo>
                <a:lnTo>
                  <a:pt x="492381" y="239872"/>
                </a:lnTo>
                <a:lnTo>
                  <a:pt x="492309" y="241299"/>
                </a:lnTo>
                <a:lnTo>
                  <a:pt x="492246" y="242569"/>
                </a:lnTo>
                <a:lnTo>
                  <a:pt x="492182" y="243839"/>
                </a:lnTo>
                <a:lnTo>
                  <a:pt x="492057" y="248919"/>
                </a:lnTo>
                <a:lnTo>
                  <a:pt x="492512" y="257809"/>
                </a:lnTo>
                <a:lnTo>
                  <a:pt x="492577" y="259079"/>
                </a:lnTo>
                <a:lnTo>
                  <a:pt x="434885" y="259079"/>
                </a:lnTo>
                <a:lnTo>
                  <a:pt x="402028" y="261619"/>
                </a:lnTo>
                <a:lnTo>
                  <a:pt x="345789" y="298449"/>
                </a:lnTo>
                <a:lnTo>
                  <a:pt x="319717" y="342899"/>
                </a:lnTo>
                <a:lnTo>
                  <a:pt x="304856" y="396239"/>
                </a:lnTo>
                <a:lnTo>
                  <a:pt x="304200" y="412749"/>
                </a:lnTo>
                <a:lnTo>
                  <a:pt x="305746" y="427989"/>
                </a:lnTo>
                <a:lnTo>
                  <a:pt x="309195" y="439419"/>
                </a:lnTo>
                <a:close/>
              </a:path>
              <a:path w="1369059" h="769619">
                <a:moveTo>
                  <a:pt x="526655" y="294595"/>
                </a:moveTo>
                <a:lnTo>
                  <a:pt x="516635" y="294595"/>
                </a:lnTo>
                <a:lnTo>
                  <a:pt x="508654" y="293613"/>
                </a:lnTo>
                <a:lnTo>
                  <a:pt x="492057" y="248919"/>
                </a:lnTo>
                <a:lnTo>
                  <a:pt x="492182" y="243839"/>
                </a:lnTo>
                <a:lnTo>
                  <a:pt x="492246" y="242569"/>
                </a:lnTo>
                <a:lnTo>
                  <a:pt x="492309" y="241299"/>
                </a:lnTo>
                <a:lnTo>
                  <a:pt x="492381" y="239872"/>
                </a:lnTo>
                <a:lnTo>
                  <a:pt x="492792" y="240029"/>
                </a:lnTo>
                <a:lnTo>
                  <a:pt x="498843" y="245109"/>
                </a:lnTo>
                <a:lnTo>
                  <a:pt x="503470" y="248919"/>
                </a:lnTo>
                <a:lnTo>
                  <a:pt x="505250" y="251459"/>
                </a:lnTo>
                <a:lnTo>
                  <a:pt x="507030" y="252729"/>
                </a:lnTo>
                <a:lnTo>
                  <a:pt x="508454" y="255269"/>
                </a:lnTo>
                <a:lnTo>
                  <a:pt x="510589" y="257809"/>
                </a:lnTo>
                <a:lnTo>
                  <a:pt x="512013" y="259079"/>
                </a:lnTo>
                <a:lnTo>
                  <a:pt x="518064" y="259079"/>
                </a:lnTo>
                <a:lnTo>
                  <a:pt x="527674" y="260349"/>
                </a:lnTo>
                <a:lnTo>
                  <a:pt x="528297" y="260984"/>
                </a:lnTo>
                <a:lnTo>
                  <a:pt x="528742" y="264159"/>
                </a:lnTo>
                <a:lnTo>
                  <a:pt x="529454" y="265429"/>
                </a:lnTo>
                <a:lnTo>
                  <a:pt x="535062" y="270138"/>
                </a:lnTo>
                <a:lnTo>
                  <a:pt x="534946" y="273049"/>
                </a:lnTo>
                <a:lnTo>
                  <a:pt x="534844" y="275589"/>
                </a:lnTo>
                <a:lnTo>
                  <a:pt x="534793" y="285166"/>
                </a:lnTo>
                <a:lnTo>
                  <a:pt x="532936" y="288748"/>
                </a:lnTo>
                <a:lnTo>
                  <a:pt x="526655" y="294595"/>
                </a:lnTo>
                <a:close/>
              </a:path>
              <a:path w="1369059" h="769619">
                <a:moveTo>
                  <a:pt x="1161247" y="463549"/>
                </a:moveTo>
                <a:lnTo>
                  <a:pt x="1156619" y="463549"/>
                </a:lnTo>
                <a:lnTo>
                  <a:pt x="1152704" y="462279"/>
                </a:lnTo>
                <a:lnTo>
                  <a:pt x="1148077" y="461009"/>
                </a:lnTo>
                <a:lnTo>
                  <a:pt x="1143806" y="457199"/>
                </a:lnTo>
                <a:lnTo>
                  <a:pt x="1140602" y="452119"/>
                </a:lnTo>
                <a:lnTo>
                  <a:pt x="1137399" y="444499"/>
                </a:lnTo>
                <a:lnTo>
                  <a:pt x="1136687" y="436879"/>
                </a:lnTo>
                <a:lnTo>
                  <a:pt x="1138111" y="427989"/>
                </a:lnTo>
                <a:lnTo>
                  <a:pt x="1140369" y="419099"/>
                </a:lnTo>
                <a:lnTo>
                  <a:pt x="1143361" y="410209"/>
                </a:lnTo>
                <a:lnTo>
                  <a:pt x="1146219" y="402589"/>
                </a:lnTo>
                <a:lnTo>
                  <a:pt x="1148077" y="396239"/>
                </a:lnTo>
                <a:lnTo>
                  <a:pt x="1145274" y="346709"/>
                </a:lnTo>
                <a:lnTo>
                  <a:pt x="1124585" y="295909"/>
                </a:lnTo>
                <a:lnTo>
                  <a:pt x="1091499" y="259079"/>
                </a:lnTo>
                <a:lnTo>
                  <a:pt x="1045638" y="242569"/>
                </a:lnTo>
                <a:lnTo>
                  <a:pt x="1011618" y="241299"/>
                </a:lnTo>
                <a:lnTo>
                  <a:pt x="1124033" y="241299"/>
                </a:lnTo>
                <a:lnTo>
                  <a:pt x="1153772" y="276859"/>
                </a:lnTo>
                <a:lnTo>
                  <a:pt x="1179044" y="340359"/>
                </a:lnTo>
                <a:lnTo>
                  <a:pt x="1183504" y="372109"/>
                </a:lnTo>
                <a:lnTo>
                  <a:pt x="1181891" y="401319"/>
                </a:lnTo>
                <a:lnTo>
                  <a:pt x="1180823" y="406399"/>
                </a:lnTo>
                <a:lnTo>
                  <a:pt x="1301042" y="406399"/>
                </a:lnTo>
                <a:lnTo>
                  <a:pt x="1308283" y="415289"/>
                </a:lnTo>
                <a:lnTo>
                  <a:pt x="1240482" y="415289"/>
                </a:lnTo>
                <a:lnTo>
                  <a:pt x="1219799" y="422909"/>
                </a:lnTo>
                <a:lnTo>
                  <a:pt x="1206896" y="430529"/>
                </a:lnTo>
                <a:lnTo>
                  <a:pt x="1195461" y="439419"/>
                </a:lnTo>
                <a:lnTo>
                  <a:pt x="1186162" y="447039"/>
                </a:lnTo>
                <a:lnTo>
                  <a:pt x="1182959" y="450849"/>
                </a:lnTo>
                <a:lnTo>
                  <a:pt x="1172993" y="459739"/>
                </a:lnTo>
                <a:lnTo>
                  <a:pt x="1166230" y="462279"/>
                </a:lnTo>
                <a:lnTo>
                  <a:pt x="1161247" y="463549"/>
                </a:lnTo>
                <a:close/>
              </a:path>
              <a:path w="1369059" h="769619">
                <a:moveTo>
                  <a:pt x="508654" y="293613"/>
                </a:moveTo>
                <a:lnTo>
                  <a:pt x="481046" y="273049"/>
                </a:lnTo>
                <a:lnTo>
                  <a:pt x="468944" y="267969"/>
                </a:lnTo>
                <a:lnTo>
                  <a:pt x="434885" y="259079"/>
                </a:lnTo>
                <a:lnTo>
                  <a:pt x="492577" y="259079"/>
                </a:lnTo>
                <a:lnTo>
                  <a:pt x="492837" y="264159"/>
                </a:lnTo>
                <a:lnTo>
                  <a:pt x="495284" y="275589"/>
                </a:lnTo>
                <a:lnTo>
                  <a:pt x="498771" y="283209"/>
                </a:lnTo>
                <a:lnTo>
                  <a:pt x="503159" y="289559"/>
                </a:lnTo>
                <a:lnTo>
                  <a:pt x="508148" y="293369"/>
                </a:lnTo>
                <a:lnTo>
                  <a:pt x="508654" y="293613"/>
                </a:lnTo>
                <a:close/>
              </a:path>
              <a:path w="1369059" h="769619">
                <a:moveTo>
                  <a:pt x="535062" y="270138"/>
                </a:moveTo>
                <a:lnTo>
                  <a:pt x="529454" y="265429"/>
                </a:lnTo>
                <a:lnTo>
                  <a:pt x="528742" y="264159"/>
                </a:lnTo>
                <a:lnTo>
                  <a:pt x="528386" y="261619"/>
                </a:lnTo>
                <a:lnTo>
                  <a:pt x="528297" y="260984"/>
                </a:lnTo>
                <a:lnTo>
                  <a:pt x="535149" y="267969"/>
                </a:lnTo>
                <a:lnTo>
                  <a:pt x="535062" y="270138"/>
                </a:lnTo>
                <a:close/>
              </a:path>
              <a:path w="1369059" h="769619">
                <a:moveTo>
                  <a:pt x="534793" y="285166"/>
                </a:moveTo>
                <a:lnTo>
                  <a:pt x="534844" y="275589"/>
                </a:lnTo>
                <a:lnTo>
                  <a:pt x="534946" y="273049"/>
                </a:lnTo>
                <a:lnTo>
                  <a:pt x="535062" y="270138"/>
                </a:lnTo>
                <a:lnTo>
                  <a:pt x="535505" y="270509"/>
                </a:lnTo>
                <a:lnTo>
                  <a:pt x="538352" y="278129"/>
                </a:lnTo>
                <a:lnTo>
                  <a:pt x="534793" y="285166"/>
                </a:lnTo>
                <a:close/>
              </a:path>
              <a:path w="1369059" h="769619">
                <a:moveTo>
                  <a:pt x="532953" y="288748"/>
                </a:moveTo>
                <a:lnTo>
                  <a:pt x="534793" y="285166"/>
                </a:lnTo>
                <a:lnTo>
                  <a:pt x="534793" y="287019"/>
                </a:lnTo>
                <a:lnTo>
                  <a:pt x="532953" y="288748"/>
                </a:lnTo>
                <a:close/>
              </a:path>
              <a:path w="1369059" h="769619">
                <a:moveTo>
                  <a:pt x="526756" y="294595"/>
                </a:moveTo>
                <a:lnTo>
                  <a:pt x="527714" y="293613"/>
                </a:lnTo>
                <a:lnTo>
                  <a:pt x="532954" y="288748"/>
                </a:lnTo>
                <a:lnTo>
                  <a:pt x="531857" y="290829"/>
                </a:lnTo>
                <a:lnTo>
                  <a:pt x="526756" y="294595"/>
                </a:lnTo>
                <a:close/>
              </a:path>
              <a:path w="1369059" h="769619">
                <a:moveTo>
                  <a:pt x="520333" y="297179"/>
                </a:moveTo>
                <a:lnTo>
                  <a:pt x="513437" y="295909"/>
                </a:lnTo>
                <a:lnTo>
                  <a:pt x="508654" y="293613"/>
                </a:lnTo>
                <a:lnTo>
                  <a:pt x="516635" y="294595"/>
                </a:lnTo>
                <a:lnTo>
                  <a:pt x="526654" y="294595"/>
                </a:lnTo>
                <a:lnTo>
                  <a:pt x="520333" y="297179"/>
                </a:lnTo>
                <a:close/>
              </a:path>
              <a:path w="1369059" h="769619">
                <a:moveTo>
                  <a:pt x="1301042" y="406399"/>
                </a:moveTo>
                <a:lnTo>
                  <a:pt x="1180823" y="406399"/>
                </a:lnTo>
                <a:lnTo>
                  <a:pt x="1190539" y="398779"/>
                </a:lnTo>
                <a:lnTo>
                  <a:pt x="1236989" y="380999"/>
                </a:lnTo>
                <a:lnTo>
                  <a:pt x="1250988" y="379729"/>
                </a:lnTo>
                <a:lnTo>
                  <a:pt x="1264519" y="382269"/>
                </a:lnTo>
                <a:lnTo>
                  <a:pt x="1277283" y="387349"/>
                </a:lnTo>
                <a:lnTo>
                  <a:pt x="1289263" y="396239"/>
                </a:lnTo>
                <a:lnTo>
                  <a:pt x="1301042" y="406399"/>
                </a:lnTo>
                <a:close/>
              </a:path>
              <a:path w="1369059" h="769619">
                <a:moveTo>
                  <a:pt x="1314717" y="643899"/>
                </a:moveTo>
                <a:lnTo>
                  <a:pt x="1315480" y="640079"/>
                </a:lnTo>
                <a:lnTo>
                  <a:pt x="1319284" y="633729"/>
                </a:lnTo>
                <a:lnTo>
                  <a:pt x="1324506" y="627379"/>
                </a:lnTo>
                <a:lnTo>
                  <a:pt x="1328494" y="619759"/>
                </a:lnTo>
                <a:lnTo>
                  <a:pt x="1331347" y="610869"/>
                </a:lnTo>
                <a:lnTo>
                  <a:pt x="1333165" y="601979"/>
                </a:lnTo>
                <a:lnTo>
                  <a:pt x="1334389" y="590549"/>
                </a:lnTo>
                <a:lnTo>
                  <a:pt x="1334411" y="577849"/>
                </a:lnTo>
                <a:lnTo>
                  <a:pt x="1333470" y="566419"/>
                </a:lnTo>
                <a:lnTo>
                  <a:pt x="1325452" y="525779"/>
                </a:lnTo>
                <a:lnTo>
                  <a:pt x="1306509" y="476249"/>
                </a:lnTo>
                <a:lnTo>
                  <a:pt x="1286231" y="441959"/>
                </a:lnTo>
                <a:lnTo>
                  <a:pt x="1254175" y="415289"/>
                </a:lnTo>
                <a:lnTo>
                  <a:pt x="1308283" y="415289"/>
                </a:lnTo>
                <a:lnTo>
                  <a:pt x="1337070" y="459739"/>
                </a:lnTo>
                <a:lnTo>
                  <a:pt x="1358537" y="515619"/>
                </a:lnTo>
                <a:lnTo>
                  <a:pt x="1368494" y="577849"/>
                </a:lnTo>
                <a:lnTo>
                  <a:pt x="1368620" y="579119"/>
                </a:lnTo>
                <a:lnTo>
                  <a:pt x="1366401" y="610869"/>
                </a:lnTo>
                <a:lnTo>
                  <a:pt x="1358242" y="637539"/>
                </a:lnTo>
                <a:lnTo>
                  <a:pt x="1354854" y="642619"/>
                </a:lnTo>
                <a:lnTo>
                  <a:pt x="1326047" y="642619"/>
                </a:lnTo>
                <a:lnTo>
                  <a:pt x="1314717" y="643899"/>
                </a:lnTo>
                <a:close/>
              </a:path>
              <a:path w="1369059" h="769619">
                <a:moveTo>
                  <a:pt x="31910" y="760729"/>
                </a:moveTo>
                <a:lnTo>
                  <a:pt x="25444" y="760729"/>
                </a:lnTo>
                <a:lnTo>
                  <a:pt x="17613" y="753109"/>
                </a:lnTo>
                <a:lnTo>
                  <a:pt x="17613" y="742949"/>
                </a:lnTo>
                <a:lnTo>
                  <a:pt x="17089" y="735329"/>
                </a:lnTo>
                <a:lnTo>
                  <a:pt x="17001" y="734059"/>
                </a:lnTo>
                <a:lnTo>
                  <a:pt x="15388" y="726439"/>
                </a:lnTo>
                <a:lnTo>
                  <a:pt x="13108" y="718819"/>
                </a:lnTo>
                <a:lnTo>
                  <a:pt x="7024" y="701039"/>
                </a:lnTo>
                <a:lnTo>
                  <a:pt x="3820" y="690879"/>
                </a:lnTo>
                <a:lnTo>
                  <a:pt x="1284" y="679449"/>
                </a:lnTo>
                <a:lnTo>
                  <a:pt x="0" y="670559"/>
                </a:lnTo>
                <a:lnTo>
                  <a:pt x="69" y="659366"/>
                </a:lnTo>
                <a:lnTo>
                  <a:pt x="1046" y="621029"/>
                </a:lnTo>
                <a:lnTo>
                  <a:pt x="11793" y="572769"/>
                </a:lnTo>
                <a:lnTo>
                  <a:pt x="31748" y="528319"/>
                </a:lnTo>
                <a:lnTo>
                  <a:pt x="60605" y="488949"/>
                </a:lnTo>
                <a:lnTo>
                  <a:pt x="98055" y="458469"/>
                </a:lnTo>
                <a:lnTo>
                  <a:pt x="140529" y="439419"/>
                </a:lnTo>
                <a:lnTo>
                  <a:pt x="184504" y="429259"/>
                </a:lnTo>
                <a:lnTo>
                  <a:pt x="228946" y="429259"/>
                </a:lnTo>
                <a:lnTo>
                  <a:pt x="272822" y="439419"/>
                </a:lnTo>
                <a:lnTo>
                  <a:pt x="309195" y="439419"/>
                </a:lnTo>
                <a:lnTo>
                  <a:pt x="309962" y="441959"/>
                </a:lnTo>
                <a:lnTo>
                  <a:pt x="317314" y="454659"/>
                </a:lnTo>
                <a:lnTo>
                  <a:pt x="322725" y="462279"/>
                </a:lnTo>
                <a:lnTo>
                  <a:pt x="323484" y="463549"/>
                </a:lnTo>
                <a:lnTo>
                  <a:pt x="200788" y="463549"/>
                </a:lnTo>
                <a:lnTo>
                  <a:pt x="157358" y="471169"/>
                </a:lnTo>
                <a:lnTo>
                  <a:pt x="115496" y="488949"/>
                </a:lnTo>
                <a:lnTo>
                  <a:pt x="77489" y="521969"/>
                </a:lnTo>
                <a:lnTo>
                  <a:pt x="51160" y="566419"/>
                </a:lnTo>
                <a:lnTo>
                  <a:pt x="36711" y="615949"/>
                </a:lnTo>
                <a:lnTo>
                  <a:pt x="34520" y="662939"/>
                </a:lnTo>
                <a:lnTo>
                  <a:pt x="34461" y="664209"/>
                </a:lnTo>
                <a:lnTo>
                  <a:pt x="34342" y="666749"/>
                </a:lnTo>
                <a:lnTo>
                  <a:pt x="35682" y="675639"/>
                </a:lnTo>
                <a:lnTo>
                  <a:pt x="37857" y="683259"/>
                </a:lnTo>
                <a:lnTo>
                  <a:pt x="40499" y="692149"/>
                </a:lnTo>
                <a:lnTo>
                  <a:pt x="43241" y="699769"/>
                </a:lnTo>
                <a:lnTo>
                  <a:pt x="46789" y="709929"/>
                </a:lnTo>
                <a:lnTo>
                  <a:pt x="49736" y="721359"/>
                </a:lnTo>
                <a:lnTo>
                  <a:pt x="51750" y="731519"/>
                </a:lnTo>
                <a:lnTo>
                  <a:pt x="51833" y="732789"/>
                </a:lnTo>
                <a:lnTo>
                  <a:pt x="48224" y="732789"/>
                </a:lnTo>
                <a:lnTo>
                  <a:pt x="45020" y="734059"/>
                </a:lnTo>
                <a:lnTo>
                  <a:pt x="42173" y="734059"/>
                </a:lnTo>
                <a:lnTo>
                  <a:pt x="40037" y="735329"/>
                </a:lnTo>
                <a:lnTo>
                  <a:pt x="38613" y="735329"/>
                </a:lnTo>
                <a:lnTo>
                  <a:pt x="32918" y="739139"/>
                </a:lnTo>
                <a:lnTo>
                  <a:pt x="30783" y="742949"/>
                </a:lnTo>
                <a:lnTo>
                  <a:pt x="30071" y="746759"/>
                </a:lnTo>
                <a:lnTo>
                  <a:pt x="29003" y="750569"/>
                </a:lnTo>
                <a:lnTo>
                  <a:pt x="29240" y="753109"/>
                </a:lnTo>
                <a:lnTo>
                  <a:pt x="29359" y="754379"/>
                </a:lnTo>
                <a:lnTo>
                  <a:pt x="31495" y="759459"/>
                </a:lnTo>
                <a:lnTo>
                  <a:pt x="31910" y="760729"/>
                </a:lnTo>
                <a:close/>
              </a:path>
              <a:path w="1369059" h="769619">
                <a:moveTo>
                  <a:pt x="315890" y="507999"/>
                </a:moveTo>
                <a:lnTo>
                  <a:pt x="310117" y="505459"/>
                </a:lnTo>
                <a:lnTo>
                  <a:pt x="305212" y="501649"/>
                </a:lnTo>
                <a:lnTo>
                  <a:pt x="303316" y="499109"/>
                </a:lnTo>
                <a:lnTo>
                  <a:pt x="298583" y="494029"/>
                </a:lnTo>
                <a:lnTo>
                  <a:pt x="286347" y="483869"/>
                </a:lnTo>
                <a:lnTo>
                  <a:pt x="244285" y="467359"/>
                </a:lnTo>
                <a:lnTo>
                  <a:pt x="200788" y="463549"/>
                </a:lnTo>
                <a:lnTo>
                  <a:pt x="323484" y="463549"/>
                </a:lnTo>
                <a:lnTo>
                  <a:pt x="328037" y="471169"/>
                </a:lnTo>
                <a:lnTo>
                  <a:pt x="332080" y="480059"/>
                </a:lnTo>
                <a:lnTo>
                  <a:pt x="333687" y="482599"/>
                </a:lnTo>
                <a:lnTo>
                  <a:pt x="335395" y="488949"/>
                </a:lnTo>
                <a:lnTo>
                  <a:pt x="334919" y="494029"/>
                </a:lnTo>
                <a:lnTo>
                  <a:pt x="334800" y="495299"/>
                </a:lnTo>
                <a:lnTo>
                  <a:pt x="332136" y="500379"/>
                </a:lnTo>
                <a:lnTo>
                  <a:pt x="327636" y="505459"/>
                </a:lnTo>
                <a:lnTo>
                  <a:pt x="321930" y="506729"/>
                </a:lnTo>
                <a:lnTo>
                  <a:pt x="315890" y="507999"/>
                </a:lnTo>
                <a:close/>
              </a:path>
              <a:path w="1369059" h="769619">
                <a:moveTo>
                  <a:pt x="1331564" y="664209"/>
                </a:moveTo>
                <a:lnTo>
                  <a:pt x="1325023" y="662939"/>
                </a:lnTo>
                <a:lnTo>
                  <a:pt x="1319284" y="659129"/>
                </a:lnTo>
                <a:lnTo>
                  <a:pt x="1315480" y="652779"/>
                </a:lnTo>
                <a:lnTo>
                  <a:pt x="1314212" y="646429"/>
                </a:lnTo>
                <a:lnTo>
                  <a:pt x="1314717" y="643899"/>
                </a:lnTo>
                <a:lnTo>
                  <a:pt x="1326047" y="642619"/>
                </a:lnTo>
                <a:lnTo>
                  <a:pt x="1335657" y="642619"/>
                </a:lnTo>
                <a:lnTo>
                  <a:pt x="1343488" y="650239"/>
                </a:lnTo>
                <a:lnTo>
                  <a:pt x="1343488" y="659366"/>
                </a:lnTo>
                <a:lnTo>
                  <a:pt x="1338104" y="662939"/>
                </a:lnTo>
                <a:lnTo>
                  <a:pt x="1331564" y="664209"/>
                </a:lnTo>
                <a:close/>
              </a:path>
              <a:path w="1369059" h="769619">
                <a:moveTo>
                  <a:pt x="1343488" y="659366"/>
                </a:moveTo>
                <a:lnTo>
                  <a:pt x="1343488" y="650239"/>
                </a:lnTo>
                <a:lnTo>
                  <a:pt x="1335657" y="642619"/>
                </a:lnTo>
                <a:lnTo>
                  <a:pt x="1354854" y="642619"/>
                </a:lnTo>
                <a:lnTo>
                  <a:pt x="1343844" y="659129"/>
                </a:lnTo>
                <a:lnTo>
                  <a:pt x="1343488" y="659366"/>
                </a:lnTo>
                <a:close/>
              </a:path>
              <a:path w="1369059" h="769619">
                <a:moveTo>
                  <a:pt x="1041996" y="727709"/>
                </a:moveTo>
                <a:lnTo>
                  <a:pt x="486385" y="727709"/>
                </a:lnTo>
                <a:lnTo>
                  <a:pt x="593879" y="725169"/>
                </a:lnTo>
                <a:lnTo>
                  <a:pt x="647659" y="725169"/>
                </a:lnTo>
                <a:lnTo>
                  <a:pt x="701373" y="723899"/>
                </a:lnTo>
                <a:lnTo>
                  <a:pt x="749604" y="721359"/>
                </a:lnTo>
                <a:lnTo>
                  <a:pt x="846346" y="713739"/>
                </a:lnTo>
                <a:lnTo>
                  <a:pt x="894797" y="708659"/>
                </a:lnTo>
                <a:lnTo>
                  <a:pt x="991714" y="697229"/>
                </a:lnTo>
                <a:lnTo>
                  <a:pt x="1040121" y="692149"/>
                </a:lnTo>
                <a:lnTo>
                  <a:pt x="1136687" y="684529"/>
                </a:lnTo>
                <a:lnTo>
                  <a:pt x="1185717" y="675639"/>
                </a:lnTo>
                <a:lnTo>
                  <a:pt x="1232079" y="662939"/>
                </a:lnTo>
                <a:lnTo>
                  <a:pt x="1256572" y="655319"/>
                </a:lnTo>
                <a:lnTo>
                  <a:pt x="1280397" y="648969"/>
                </a:lnTo>
                <a:lnTo>
                  <a:pt x="1303556" y="645159"/>
                </a:lnTo>
                <a:lnTo>
                  <a:pt x="1314717" y="643899"/>
                </a:lnTo>
                <a:lnTo>
                  <a:pt x="1314212" y="646429"/>
                </a:lnTo>
                <a:lnTo>
                  <a:pt x="1315480" y="652779"/>
                </a:lnTo>
                <a:lnTo>
                  <a:pt x="1319284" y="659129"/>
                </a:lnTo>
                <a:lnTo>
                  <a:pt x="1325023" y="662939"/>
                </a:lnTo>
                <a:lnTo>
                  <a:pt x="1331564" y="664209"/>
                </a:lnTo>
                <a:lnTo>
                  <a:pt x="1343488" y="664209"/>
                </a:lnTo>
                <a:lnTo>
                  <a:pt x="1343488" y="670559"/>
                </a:lnTo>
                <a:lnTo>
                  <a:pt x="1335657" y="678179"/>
                </a:lnTo>
                <a:lnTo>
                  <a:pt x="1326047" y="678179"/>
                </a:lnTo>
                <a:lnTo>
                  <a:pt x="1306019" y="679449"/>
                </a:lnTo>
                <a:lnTo>
                  <a:pt x="1285425" y="683259"/>
                </a:lnTo>
                <a:lnTo>
                  <a:pt x="1242401" y="695959"/>
                </a:lnTo>
                <a:lnTo>
                  <a:pt x="1217557" y="703579"/>
                </a:lnTo>
                <a:lnTo>
                  <a:pt x="1165868" y="716279"/>
                </a:lnTo>
                <a:lnTo>
                  <a:pt x="1138822" y="718819"/>
                </a:lnTo>
                <a:lnTo>
                  <a:pt x="1090484" y="722629"/>
                </a:lnTo>
                <a:lnTo>
                  <a:pt x="1041996" y="727709"/>
                </a:lnTo>
                <a:close/>
              </a:path>
              <a:path w="1369059" h="769619">
                <a:moveTo>
                  <a:pt x="1343488" y="664209"/>
                </a:moveTo>
                <a:lnTo>
                  <a:pt x="1331564" y="664209"/>
                </a:lnTo>
                <a:lnTo>
                  <a:pt x="1338104" y="662939"/>
                </a:lnTo>
                <a:lnTo>
                  <a:pt x="1343488" y="659366"/>
                </a:lnTo>
                <a:lnTo>
                  <a:pt x="1343488" y="664209"/>
                </a:lnTo>
                <a:close/>
              </a:path>
              <a:path w="1369059" h="769619">
                <a:moveTo>
                  <a:pt x="151669" y="760729"/>
                </a:moveTo>
                <a:lnTo>
                  <a:pt x="44664" y="760729"/>
                </a:lnTo>
                <a:lnTo>
                  <a:pt x="52495" y="753109"/>
                </a:lnTo>
                <a:lnTo>
                  <a:pt x="52495" y="742949"/>
                </a:lnTo>
                <a:lnTo>
                  <a:pt x="51998" y="735329"/>
                </a:lnTo>
                <a:lnTo>
                  <a:pt x="51915" y="734059"/>
                </a:lnTo>
                <a:lnTo>
                  <a:pt x="51833" y="732789"/>
                </a:lnTo>
                <a:lnTo>
                  <a:pt x="56766" y="732789"/>
                </a:lnTo>
                <a:lnTo>
                  <a:pt x="101971" y="727709"/>
                </a:lnTo>
                <a:lnTo>
                  <a:pt x="149667" y="725169"/>
                </a:lnTo>
                <a:lnTo>
                  <a:pt x="173548" y="725169"/>
                </a:lnTo>
                <a:lnTo>
                  <a:pt x="197362" y="723899"/>
                </a:lnTo>
                <a:lnTo>
                  <a:pt x="245442" y="722629"/>
                </a:lnTo>
                <a:lnTo>
                  <a:pt x="293572" y="722629"/>
                </a:lnTo>
                <a:lnTo>
                  <a:pt x="341740" y="725169"/>
                </a:lnTo>
                <a:lnTo>
                  <a:pt x="438157" y="727709"/>
                </a:lnTo>
                <a:lnTo>
                  <a:pt x="1041996" y="727709"/>
                </a:lnTo>
                <a:lnTo>
                  <a:pt x="799554" y="753109"/>
                </a:lnTo>
                <a:lnTo>
                  <a:pt x="726986" y="756919"/>
                </a:lnTo>
                <a:lnTo>
                  <a:pt x="247194" y="756919"/>
                </a:lnTo>
                <a:lnTo>
                  <a:pt x="199142" y="758189"/>
                </a:lnTo>
                <a:lnTo>
                  <a:pt x="151669" y="760729"/>
                </a:lnTo>
                <a:close/>
              </a:path>
              <a:path w="1369059" h="769619">
                <a:moveTo>
                  <a:pt x="53563" y="769619"/>
                </a:moveTo>
                <a:lnTo>
                  <a:pt x="46444" y="769619"/>
                </a:lnTo>
                <a:lnTo>
                  <a:pt x="33986" y="767079"/>
                </a:lnTo>
                <a:lnTo>
                  <a:pt x="31495" y="759459"/>
                </a:lnTo>
                <a:lnTo>
                  <a:pt x="29359" y="754379"/>
                </a:lnTo>
                <a:lnTo>
                  <a:pt x="29003" y="750569"/>
                </a:lnTo>
                <a:lnTo>
                  <a:pt x="30071" y="746759"/>
                </a:lnTo>
                <a:lnTo>
                  <a:pt x="30783" y="742949"/>
                </a:lnTo>
                <a:lnTo>
                  <a:pt x="32918" y="739139"/>
                </a:lnTo>
                <a:lnTo>
                  <a:pt x="38613" y="735329"/>
                </a:lnTo>
                <a:lnTo>
                  <a:pt x="40037" y="735329"/>
                </a:lnTo>
                <a:lnTo>
                  <a:pt x="42173" y="734059"/>
                </a:lnTo>
                <a:lnTo>
                  <a:pt x="45020" y="734059"/>
                </a:lnTo>
                <a:lnTo>
                  <a:pt x="48224" y="732789"/>
                </a:lnTo>
                <a:lnTo>
                  <a:pt x="51833" y="732789"/>
                </a:lnTo>
                <a:lnTo>
                  <a:pt x="52495" y="742949"/>
                </a:lnTo>
                <a:lnTo>
                  <a:pt x="52495" y="753109"/>
                </a:lnTo>
                <a:lnTo>
                  <a:pt x="44664" y="760729"/>
                </a:lnTo>
                <a:lnTo>
                  <a:pt x="128015" y="760729"/>
                </a:lnTo>
                <a:lnTo>
                  <a:pt x="104462" y="761999"/>
                </a:lnTo>
                <a:lnTo>
                  <a:pt x="92661" y="763269"/>
                </a:lnTo>
                <a:lnTo>
                  <a:pt x="80792" y="765809"/>
                </a:lnTo>
                <a:lnTo>
                  <a:pt x="68924" y="767079"/>
                </a:lnTo>
                <a:lnTo>
                  <a:pt x="57122" y="767079"/>
                </a:lnTo>
                <a:lnTo>
                  <a:pt x="53563" y="769619"/>
                </a:lnTo>
                <a:close/>
              </a:path>
              <a:path w="1369059" h="769619">
                <a:moveTo>
                  <a:pt x="439401" y="763269"/>
                </a:moveTo>
                <a:lnTo>
                  <a:pt x="391349" y="761999"/>
                </a:lnTo>
                <a:lnTo>
                  <a:pt x="343298" y="759459"/>
                </a:lnTo>
                <a:lnTo>
                  <a:pt x="247194" y="756919"/>
                </a:lnTo>
                <a:lnTo>
                  <a:pt x="726986" y="756919"/>
                </a:lnTo>
                <a:lnTo>
                  <a:pt x="702796" y="758189"/>
                </a:lnTo>
                <a:lnTo>
                  <a:pt x="594991" y="760729"/>
                </a:lnTo>
                <a:lnTo>
                  <a:pt x="541172" y="760729"/>
                </a:lnTo>
                <a:lnTo>
                  <a:pt x="439401" y="76326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814" y="8177286"/>
            <a:ext cx="1022350" cy="1173480"/>
          </a:xfrm>
          <a:custGeom>
            <a:avLst/>
            <a:gdLst/>
            <a:ahLst/>
            <a:cxnLst/>
            <a:rect l="l" t="t" r="r" b="b"/>
            <a:pathLst>
              <a:path w="1022350" h="1173479">
                <a:moveTo>
                  <a:pt x="508527" y="504190"/>
                </a:moveTo>
                <a:lnTo>
                  <a:pt x="467848" y="504190"/>
                </a:lnTo>
                <a:lnTo>
                  <a:pt x="470549" y="485140"/>
                </a:lnTo>
                <a:lnTo>
                  <a:pt x="472678" y="469900"/>
                </a:lnTo>
                <a:lnTo>
                  <a:pt x="474426" y="457200"/>
                </a:lnTo>
                <a:lnTo>
                  <a:pt x="475984" y="444500"/>
                </a:lnTo>
                <a:lnTo>
                  <a:pt x="486229" y="339090"/>
                </a:lnTo>
                <a:lnTo>
                  <a:pt x="491493" y="287020"/>
                </a:lnTo>
                <a:lnTo>
                  <a:pt x="496926" y="234950"/>
                </a:lnTo>
                <a:lnTo>
                  <a:pt x="502585" y="182880"/>
                </a:lnTo>
                <a:lnTo>
                  <a:pt x="508527" y="129540"/>
                </a:lnTo>
                <a:lnTo>
                  <a:pt x="517426" y="88900"/>
                </a:lnTo>
                <a:lnTo>
                  <a:pt x="530901" y="50800"/>
                </a:lnTo>
                <a:lnTo>
                  <a:pt x="538656" y="30480"/>
                </a:lnTo>
                <a:lnTo>
                  <a:pt x="550224" y="15240"/>
                </a:lnTo>
                <a:lnTo>
                  <a:pt x="566369" y="3810"/>
                </a:lnTo>
                <a:lnTo>
                  <a:pt x="587853" y="0"/>
                </a:lnTo>
                <a:lnTo>
                  <a:pt x="604951" y="3810"/>
                </a:lnTo>
                <a:lnTo>
                  <a:pt x="620905" y="16510"/>
                </a:lnTo>
                <a:lnTo>
                  <a:pt x="631528" y="34290"/>
                </a:lnTo>
                <a:lnTo>
                  <a:pt x="585819" y="34290"/>
                </a:lnTo>
                <a:lnTo>
                  <a:pt x="568021" y="53340"/>
                </a:lnTo>
                <a:lnTo>
                  <a:pt x="549207" y="95250"/>
                </a:lnTo>
                <a:lnTo>
                  <a:pt x="539979" y="165100"/>
                </a:lnTo>
                <a:lnTo>
                  <a:pt x="535128" y="213360"/>
                </a:lnTo>
                <a:lnTo>
                  <a:pt x="530516" y="261620"/>
                </a:lnTo>
                <a:lnTo>
                  <a:pt x="515783" y="425450"/>
                </a:lnTo>
                <a:lnTo>
                  <a:pt x="512193" y="464820"/>
                </a:lnTo>
                <a:lnTo>
                  <a:pt x="508646" y="502920"/>
                </a:lnTo>
                <a:lnTo>
                  <a:pt x="508527" y="504190"/>
                </a:lnTo>
                <a:close/>
              </a:path>
              <a:path w="1022350" h="1173479">
                <a:moveTo>
                  <a:pt x="595121" y="525780"/>
                </a:moveTo>
                <a:lnTo>
                  <a:pt x="522765" y="525780"/>
                </a:lnTo>
                <a:lnTo>
                  <a:pt x="527628" y="514350"/>
                </a:lnTo>
                <a:lnTo>
                  <a:pt x="532681" y="502920"/>
                </a:lnTo>
                <a:lnTo>
                  <a:pt x="537353" y="491490"/>
                </a:lnTo>
                <a:lnTo>
                  <a:pt x="554737" y="427990"/>
                </a:lnTo>
                <a:lnTo>
                  <a:pt x="568021" y="375920"/>
                </a:lnTo>
                <a:lnTo>
                  <a:pt x="580543" y="323850"/>
                </a:lnTo>
                <a:lnTo>
                  <a:pt x="591921" y="271780"/>
                </a:lnTo>
                <a:lnTo>
                  <a:pt x="598817" y="233680"/>
                </a:lnTo>
                <a:lnTo>
                  <a:pt x="604379" y="195580"/>
                </a:lnTo>
                <a:lnTo>
                  <a:pt x="608796" y="156210"/>
                </a:lnTo>
                <a:lnTo>
                  <a:pt x="612261" y="116840"/>
                </a:lnTo>
                <a:lnTo>
                  <a:pt x="612419" y="96520"/>
                </a:lnTo>
                <a:lnTo>
                  <a:pt x="608955" y="76200"/>
                </a:lnTo>
                <a:lnTo>
                  <a:pt x="600533" y="54610"/>
                </a:lnTo>
                <a:lnTo>
                  <a:pt x="585819" y="34290"/>
                </a:lnTo>
                <a:lnTo>
                  <a:pt x="631528" y="34290"/>
                </a:lnTo>
                <a:lnTo>
                  <a:pt x="633045" y="36830"/>
                </a:lnTo>
                <a:lnTo>
                  <a:pt x="638702" y="62230"/>
                </a:lnTo>
                <a:lnTo>
                  <a:pt x="641245" y="100330"/>
                </a:lnTo>
                <a:lnTo>
                  <a:pt x="642262" y="139700"/>
                </a:lnTo>
                <a:lnTo>
                  <a:pt x="640991" y="179070"/>
                </a:lnTo>
                <a:lnTo>
                  <a:pt x="636668" y="217170"/>
                </a:lnTo>
                <a:lnTo>
                  <a:pt x="628467" y="262890"/>
                </a:lnTo>
                <a:lnTo>
                  <a:pt x="618899" y="308610"/>
                </a:lnTo>
                <a:lnTo>
                  <a:pt x="608551" y="354330"/>
                </a:lnTo>
                <a:lnTo>
                  <a:pt x="598006" y="400050"/>
                </a:lnTo>
                <a:lnTo>
                  <a:pt x="587853" y="444500"/>
                </a:lnTo>
                <a:lnTo>
                  <a:pt x="584802" y="462280"/>
                </a:lnTo>
                <a:lnTo>
                  <a:pt x="583276" y="472440"/>
                </a:lnTo>
                <a:lnTo>
                  <a:pt x="581751" y="485140"/>
                </a:lnTo>
                <a:lnTo>
                  <a:pt x="653784" y="485140"/>
                </a:lnTo>
                <a:lnTo>
                  <a:pt x="639746" y="494030"/>
                </a:lnTo>
                <a:lnTo>
                  <a:pt x="595121" y="525780"/>
                </a:lnTo>
                <a:close/>
              </a:path>
              <a:path w="1022350" h="1173479">
                <a:moveTo>
                  <a:pt x="39853" y="891540"/>
                </a:moveTo>
                <a:lnTo>
                  <a:pt x="25710" y="890270"/>
                </a:lnTo>
                <a:lnTo>
                  <a:pt x="13475" y="883920"/>
                </a:lnTo>
                <a:lnTo>
                  <a:pt x="4099" y="872490"/>
                </a:lnTo>
                <a:lnTo>
                  <a:pt x="0" y="858520"/>
                </a:lnTo>
                <a:lnTo>
                  <a:pt x="1811" y="845820"/>
                </a:lnTo>
                <a:lnTo>
                  <a:pt x="7818" y="833120"/>
                </a:lnTo>
                <a:lnTo>
                  <a:pt x="16303" y="822960"/>
                </a:lnTo>
                <a:lnTo>
                  <a:pt x="36198" y="803910"/>
                </a:lnTo>
                <a:lnTo>
                  <a:pt x="56474" y="783590"/>
                </a:lnTo>
                <a:lnTo>
                  <a:pt x="99697" y="748030"/>
                </a:lnTo>
                <a:lnTo>
                  <a:pt x="140329" y="721360"/>
                </a:lnTo>
                <a:lnTo>
                  <a:pt x="182171" y="697230"/>
                </a:lnTo>
                <a:lnTo>
                  <a:pt x="225436" y="675640"/>
                </a:lnTo>
                <a:lnTo>
                  <a:pt x="270338" y="655320"/>
                </a:lnTo>
                <a:lnTo>
                  <a:pt x="317090" y="638810"/>
                </a:lnTo>
                <a:lnTo>
                  <a:pt x="365905" y="624840"/>
                </a:lnTo>
                <a:lnTo>
                  <a:pt x="416998" y="615950"/>
                </a:lnTo>
                <a:lnTo>
                  <a:pt x="406701" y="607060"/>
                </a:lnTo>
                <a:lnTo>
                  <a:pt x="397167" y="599440"/>
                </a:lnTo>
                <a:lnTo>
                  <a:pt x="388395" y="591820"/>
                </a:lnTo>
                <a:lnTo>
                  <a:pt x="380386" y="585470"/>
                </a:lnTo>
                <a:lnTo>
                  <a:pt x="336627" y="553720"/>
                </a:lnTo>
                <a:lnTo>
                  <a:pt x="294733" y="519430"/>
                </a:lnTo>
                <a:lnTo>
                  <a:pt x="254534" y="482600"/>
                </a:lnTo>
                <a:lnTo>
                  <a:pt x="215860" y="444500"/>
                </a:lnTo>
                <a:lnTo>
                  <a:pt x="178542" y="406400"/>
                </a:lnTo>
                <a:lnTo>
                  <a:pt x="142410" y="365760"/>
                </a:lnTo>
                <a:lnTo>
                  <a:pt x="113426" y="326390"/>
                </a:lnTo>
                <a:lnTo>
                  <a:pt x="87493" y="285750"/>
                </a:lnTo>
                <a:lnTo>
                  <a:pt x="75543" y="256540"/>
                </a:lnTo>
                <a:lnTo>
                  <a:pt x="76271" y="242570"/>
                </a:lnTo>
                <a:lnTo>
                  <a:pt x="76337" y="241300"/>
                </a:lnTo>
                <a:lnTo>
                  <a:pt x="83425" y="227330"/>
                </a:lnTo>
                <a:lnTo>
                  <a:pt x="96646" y="217170"/>
                </a:lnTo>
                <a:lnTo>
                  <a:pt x="111392" y="214630"/>
                </a:lnTo>
                <a:lnTo>
                  <a:pt x="126901" y="218440"/>
                </a:lnTo>
                <a:lnTo>
                  <a:pt x="142410" y="223520"/>
                </a:lnTo>
                <a:lnTo>
                  <a:pt x="189216" y="242570"/>
                </a:lnTo>
                <a:lnTo>
                  <a:pt x="221195" y="259080"/>
                </a:lnTo>
                <a:lnTo>
                  <a:pt x="109866" y="259080"/>
                </a:lnTo>
                <a:lnTo>
                  <a:pt x="139983" y="303530"/>
                </a:lnTo>
                <a:lnTo>
                  <a:pt x="171957" y="344170"/>
                </a:lnTo>
                <a:lnTo>
                  <a:pt x="205690" y="382270"/>
                </a:lnTo>
                <a:lnTo>
                  <a:pt x="241079" y="419100"/>
                </a:lnTo>
                <a:lnTo>
                  <a:pt x="278026" y="454660"/>
                </a:lnTo>
                <a:lnTo>
                  <a:pt x="316429" y="488950"/>
                </a:lnTo>
                <a:lnTo>
                  <a:pt x="356188" y="521970"/>
                </a:lnTo>
                <a:lnTo>
                  <a:pt x="397202" y="554990"/>
                </a:lnTo>
                <a:lnTo>
                  <a:pt x="439372" y="586740"/>
                </a:lnTo>
                <a:lnTo>
                  <a:pt x="604125" y="586740"/>
                </a:lnTo>
                <a:lnTo>
                  <a:pt x="646139" y="604520"/>
                </a:lnTo>
                <a:lnTo>
                  <a:pt x="742396" y="643890"/>
                </a:lnTo>
                <a:lnTo>
                  <a:pt x="630566" y="643890"/>
                </a:lnTo>
                <a:lnTo>
                  <a:pt x="635031" y="647700"/>
                </a:lnTo>
                <a:lnTo>
                  <a:pt x="530901" y="647700"/>
                </a:lnTo>
                <a:lnTo>
                  <a:pt x="528242" y="654050"/>
                </a:lnTo>
                <a:lnTo>
                  <a:pt x="431236" y="654050"/>
                </a:lnTo>
                <a:lnTo>
                  <a:pt x="380216" y="662940"/>
                </a:lnTo>
                <a:lnTo>
                  <a:pt x="331490" y="675640"/>
                </a:lnTo>
                <a:lnTo>
                  <a:pt x="284940" y="690880"/>
                </a:lnTo>
                <a:lnTo>
                  <a:pt x="240449" y="709930"/>
                </a:lnTo>
                <a:lnTo>
                  <a:pt x="197900" y="731520"/>
                </a:lnTo>
                <a:lnTo>
                  <a:pt x="157175" y="756920"/>
                </a:lnTo>
                <a:lnTo>
                  <a:pt x="118159" y="784860"/>
                </a:lnTo>
                <a:lnTo>
                  <a:pt x="80732" y="815340"/>
                </a:lnTo>
                <a:lnTo>
                  <a:pt x="44779" y="849630"/>
                </a:lnTo>
                <a:lnTo>
                  <a:pt x="160716" y="849630"/>
                </a:lnTo>
                <a:lnTo>
                  <a:pt x="135609" y="861060"/>
                </a:lnTo>
                <a:lnTo>
                  <a:pt x="54949" y="887730"/>
                </a:lnTo>
                <a:lnTo>
                  <a:pt x="39853" y="891540"/>
                </a:lnTo>
                <a:close/>
              </a:path>
              <a:path w="1022350" h="1173479">
                <a:moveTo>
                  <a:pt x="604125" y="586740"/>
                </a:moveTo>
                <a:lnTo>
                  <a:pt x="439372" y="586740"/>
                </a:lnTo>
                <a:lnTo>
                  <a:pt x="435857" y="549910"/>
                </a:lnTo>
                <a:lnTo>
                  <a:pt x="421505" y="510540"/>
                </a:lnTo>
                <a:lnTo>
                  <a:pt x="397927" y="468630"/>
                </a:lnTo>
                <a:lnTo>
                  <a:pt x="366734" y="426720"/>
                </a:lnTo>
                <a:lnTo>
                  <a:pt x="329537" y="387350"/>
                </a:lnTo>
                <a:lnTo>
                  <a:pt x="287946" y="349250"/>
                </a:lnTo>
                <a:lnTo>
                  <a:pt x="243572" y="316230"/>
                </a:lnTo>
                <a:lnTo>
                  <a:pt x="198027" y="289560"/>
                </a:lnTo>
                <a:lnTo>
                  <a:pt x="152922" y="270510"/>
                </a:lnTo>
                <a:lnTo>
                  <a:pt x="109866" y="259080"/>
                </a:lnTo>
                <a:lnTo>
                  <a:pt x="221195" y="259080"/>
                </a:lnTo>
                <a:lnTo>
                  <a:pt x="275199" y="290830"/>
                </a:lnTo>
                <a:lnTo>
                  <a:pt x="314282" y="320040"/>
                </a:lnTo>
                <a:lnTo>
                  <a:pt x="350695" y="351790"/>
                </a:lnTo>
                <a:lnTo>
                  <a:pt x="384391" y="387350"/>
                </a:lnTo>
                <a:lnTo>
                  <a:pt x="415322" y="425450"/>
                </a:lnTo>
                <a:lnTo>
                  <a:pt x="443440" y="467360"/>
                </a:lnTo>
                <a:lnTo>
                  <a:pt x="448112" y="474980"/>
                </a:lnTo>
                <a:lnTo>
                  <a:pt x="453355" y="482600"/>
                </a:lnTo>
                <a:lnTo>
                  <a:pt x="459743" y="491490"/>
                </a:lnTo>
                <a:lnTo>
                  <a:pt x="467848" y="504190"/>
                </a:lnTo>
                <a:lnTo>
                  <a:pt x="508527" y="504190"/>
                </a:lnTo>
                <a:lnTo>
                  <a:pt x="508527" y="509270"/>
                </a:lnTo>
                <a:lnTo>
                  <a:pt x="510561" y="518160"/>
                </a:lnTo>
                <a:lnTo>
                  <a:pt x="512595" y="524510"/>
                </a:lnTo>
                <a:lnTo>
                  <a:pt x="516663" y="524510"/>
                </a:lnTo>
                <a:lnTo>
                  <a:pt x="518697" y="525780"/>
                </a:lnTo>
                <a:lnTo>
                  <a:pt x="595121" y="525780"/>
                </a:lnTo>
                <a:lnTo>
                  <a:pt x="561411" y="552450"/>
                </a:lnTo>
                <a:lnTo>
                  <a:pt x="698253" y="552450"/>
                </a:lnTo>
                <a:lnTo>
                  <a:pt x="671246" y="562610"/>
                </a:lnTo>
                <a:lnTo>
                  <a:pt x="655896" y="567690"/>
                </a:lnTo>
                <a:lnTo>
                  <a:pt x="639974" y="574040"/>
                </a:lnTo>
                <a:lnTo>
                  <a:pt x="622907" y="580390"/>
                </a:lnTo>
                <a:lnTo>
                  <a:pt x="604125" y="586740"/>
                </a:lnTo>
                <a:close/>
              </a:path>
              <a:path w="1022350" h="1173479">
                <a:moveTo>
                  <a:pt x="653784" y="485140"/>
                </a:moveTo>
                <a:lnTo>
                  <a:pt x="581751" y="485140"/>
                </a:lnTo>
                <a:lnTo>
                  <a:pt x="595639" y="478790"/>
                </a:lnTo>
                <a:lnTo>
                  <a:pt x="607430" y="471170"/>
                </a:lnTo>
                <a:lnTo>
                  <a:pt x="835132" y="337820"/>
                </a:lnTo>
                <a:lnTo>
                  <a:pt x="876678" y="314960"/>
                </a:lnTo>
                <a:lnTo>
                  <a:pt x="922952" y="294640"/>
                </a:lnTo>
                <a:lnTo>
                  <a:pt x="972276" y="280670"/>
                </a:lnTo>
                <a:lnTo>
                  <a:pt x="982668" y="279400"/>
                </a:lnTo>
                <a:lnTo>
                  <a:pt x="994395" y="281940"/>
                </a:lnTo>
                <a:lnTo>
                  <a:pt x="1005741" y="285750"/>
                </a:lnTo>
                <a:lnTo>
                  <a:pt x="1014989" y="292100"/>
                </a:lnTo>
                <a:lnTo>
                  <a:pt x="1021759" y="303530"/>
                </a:lnTo>
                <a:lnTo>
                  <a:pt x="1021854" y="316230"/>
                </a:lnTo>
                <a:lnTo>
                  <a:pt x="1019909" y="321310"/>
                </a:lnTo>
                <a:lnTo>
                  <a:pt x="972276" y="321310"/>
                </a:lnTo>
                <a:lnTo>
                  <a:pt x="946400" y="327660"/>
                </a:lnTo>
                <a:lnTo>
                  <a:pt x="907651" y="344170"/>
                </a:lnTo>
                <a:lnTo>
                  <a:pt x="859427" y="367030"/>
                </a:lnTo>
                <a:lnTo>
                  <a:pt x="805126" y="396240"/>
                </a:lnTo>
                <a:lnTo>
                  <a:pt x="748147" y="427990"/>
                </a:lnTo>
                <a:lnTo>
                  <a:pt x="691887" y="461010"/>
                </a:lnTo>
                <a:lnTo>
                  <a:pt x="653784" y="485140"/>
                </a:lnTo>
                <a:close/>
              </a:path>
              <a:path w="1022350" h="1173479">
                <a:moveTo>
                  <a:pt x="698253" y="552450"/>
                </a:moveTo>
                <a:lnTo>
                  <a:pt x="561411" y="552450"/>
                </a:lnTo>
                <a:lnTo>
                  <a:pt x="605207" y="546100"/>
                </a:lnTo>
                <a:lnTo>
                  <a:pt x="653542" y="533400"/>
                </a:lnTo>
                <a:lnTo>
                  <a:pt x="704490" y="515620"/>
                </a:lnTo>
                <a:lnTo>
                  <a:pt x="756120" y="491490"/>
                </a:lnTo>
                <a:lnTo>
                  <a:pt x="806506" y="466090"/>
                </a:lnTo>
                <a:lnTo>
                  <a:pt x="853719" y="436880"/>
                </a:lnTo>
                <a:lnTo>
                  <a:pt x="895831" y="406400"/>
                </a:lnTo>
                <a:lnTo>
                  <a:pt x="930913" y="377190"/>
                </a:lnTo>
                <a:lnTo>
                  <a:pt x="957037" y="347980"/>
                </a:lnTo>
                <a:lnTo>
                  <a:pt x="972276" y="321310"/>
                </a:lnTo>
                <a:lnTo>
                  <a:pt x="1019909" y="321310"/>
                </a:lnTo>
                <a:lnTo>
                  <a:pt x="1016992" y="328930"/>
                </a:lnTo>
                <a:lnTo>
                  <a:pt x="1008887" y="341630"/>
                </a:lnTo>
                <a:lnTo>
                  <a:pt x="990836" y="360680"/>
                </a:lnTo>
                <a:lnTo>
                  <a:pt x="972784" y="381000"/>
                </a:lnTo>
                <a:lnTo>
                  <a:pt x="933630" y="417830"/>
                </a:lnTo>
                <a:lnTo>
                  <a:pt x="893996" y="449580"/>
                </a:lnTo>
                <a:lnTo>
                  <a:pt x="852497" y="477520"/>
                </a:lnTo>
                <a:lnTo>
                  <a:pt x="809303" y="502920"/>
                </a:lnTo>
                <a:lnTo>
                  <a:pt x="764583" y="525780"/>
                </a:lnTo>
                <a:lnTo>
                  <a:pt x="718508" y="544830"/>
                </a:lnTo>
                <a:lnTo>
                  <a:pt x="698253" y="552450"/>
                </a:lnTo>
                <a:close/>
              </a:path>
              <a:path w="1022350" h="1173479">
                <a:moveTo>
                  <a:pt x="926349" y="786130"/>
                </a:moveTo>
                <a:lnTo>
                  <a:pt x="870577" y="786130"/>
                </a:lnTo>
                <a:lnTo>
                  <a:pt x="839238" y="748030"/>
                </a:lnTo>
                <a:lnTo>
                  <a:pt x="802928" y="718820"/>
                </a:lnTo>
                <a:lnTo>
                  <a:pt x="762775" y="694690"/>
                </a:lnTo>
                <a:lnTo>
                  <a:pt x="719911" y="675640"/>
                </a:lnTo>
                <a:lnTo>
                  <a:pt x="675465" y="659130"/>
                </a:lnTo>
                <a:lnTo>
                  <a:pt x="630566" y="643890"/>
                </a:lnTo>
                <a:lnTo>
                  <a:pt x="742396" y="643890"/>
                </a:lnTo>
                <a:lnTo>
                  <a:pt x="813053" y="678180"/>
                </a:lnTo>
                <a:lnTo>
                  <a:pt x="854305" y="707390"/>
                </a:lnTo>
                <a:lnTo>
                  <a:pt x="890980" y="742950"/>
                </a:lnTo>
                <a:lnTo>
                  <a:pt x="923460" y="782320"/>
                </a:lnTo>
                <a:lnTo>
                  <a:pt x="926349" y="786130"/>
                </a:lnTo>
                <a:close/>
              </a:path>
              <a:path w="1022350" h="1173479">
                <a:moveTo>
                  <a:pt x="527521" y="1107440"/>
                </a:moveTo>
                <a:lnTo>
                  <a:pt x="492255" y="1107440"/>
                </a:lnTo>
                <a:lnTo>
                  <a:pt x="506371" y="1056640"/>
                </a:lnTo>
                <a:lnTo>
                  <a:pt x="519749" y="1005840"/>
                </a:lnTo>
                <a:lnTo>
                  <a:pt x="531654" y="955040"/>
                </a:lnTo>
                <a:lnTo>
                  <a:pt x="541350" y="904240"/>
                </a:lnTo>
                <a:lnTo>
                  <a:pt x="548099" y="854710"/>
                </a:lnTo>
                <a:lnTo>
                  <a:pt x="551166" y="803910"/>
                </a:lnTo>
                <a:lnTo>
                  <a:pt x="549944" y="756920"/>
                </a:lnTo>
                <a:lnTo>
                  <a:pt x="549911" y="755650"/>
                </a:lnTo>
                <a:lnTo>
                  <a:pt x="549812" y="751840"/>
                </a:lnTo>
                <a:lnTo>
                  <a:pt x="543303" y="701040"/>
                </a:lnTo>
                <a:lnTo>
                  <a:pt x="530901" y="647700"/>
                </a:lnTo>
                <a:lnTo>
                  <a:pt x="635031" y="647700"/>
                </a:lnTo>
                <a:lnTo>
                  <a:pt x="638007" y="650240"/>
                </a:lnTo>
                <a:lnTo>
                  <a:pt x="569547" y="650240"/>
                </a:lnTo>
                <a:lnTo>
                  <a:pt x="567513" y="656590"/>
                </a:lnTo>
                <a:lnTo>
                  <a:pt x="565479" y="660400"/>
                </a:lnTo>
                <a:lnTo>
                  <a:pt x="567513" y="662940"/>
                </a:lnTo>
                <a:lnTo>
                  <a:pt x="577701" y="715010"/>
                </a:lnTo>
                <a:lnTo>
                  <a:pt x="582286" y="765810"/>
                </a:lnTo>
                <a:lnTo>
                  <a:pt x="582401" y="767080"/>
                </a:lnTo>
                <a:lnTo>
                  <a:pt x="582519" y="772160"/>
                </a:lnTo>
                <a:lnTo>
                  <a:pt x="582563" y="820420"/>
                </a:lnTo>
                <a:lnTo>
                  <a:pt x="578546" y="872490"/>
                </a:lnTo>
                <a:lnTo>
                  <a:pt x="578448" y="873760"/>
                </a:lnTo>
                <a:lnTo>
                  <a:pt x="570774" y="925830"/>
                </a:lnTo>
                <a:lnTo>
                  <a:pt x="560148" y="976630"/>
                </a:lnTo>
                <a:lnTo>
                  <a:pt x="547173" y="1028700"/>
                </a:lnTo>
                <a:lnTo>
                  <a:pt x="541389" y="1051560"/>
                </a:lnTo>
                <a:lnTo>
                  <a:pt x="535986" y="1074420"/>
                </a:lnTo>
                <a:lnTo>
                  <a:pt x="530583" y="1096010"/>
                </a:lnTo>
                <a:lnTo>
                  <a:pt x="527521" y="1107440"/>
                </a:lnTo>
                <a:close/>
              </a:path>
              <a:path w="1022350" h="1173479">
                <a:moveTo>
                  <a:pt x="922825" y="847090"/>
                </a:moveTo>
                <a:lnTo>
                  <a:pt x="909222" y="847090"/>
                </a:lnTo>
                <a:lnTo>
                  <a:pt x="895620" y="842010"/>
                </a:lnTo>
                <a:lnTo>
                  <a:pt x="882780" y="835660"/>
                </a:lnTo>
                <a:lnTo>
                  <a:pt x="838484" y="815340"/>
                </a:lnTo>
                <a:lnTo>
                  <a:pt x="794649" y="793750"/>
                </a:lnTo>
                <a:lnTo>
                  <a:pt x="751491" y="770890"/>
                </a:lnTo>
                <a:lnTo>
                  <a:pt x="709222" y="746760"/>
                </a:lnTo>
                <a:lnTo>
                  <a:pt x="668056" y="721360"/>
                </a:lnTo>
                <a:lnTo>
                  <a:pt x="628206" y="693420"/>
                </a:lnTo>
                <a:lnTo>
                  <a:pt x="589887" y="662940"/>
                </a:lnTo>
                <a:lnTo>
                  <a:pt x="577683" y="654050"/>
                </a:lnTo>
                <a:lnTo>
                  <a:pt x="569547" y="650240"/>
                </a:lnTo>
                <a:lnTo>
                  <a:pt x="638007" y="650240"/>
                </a:lnTo>
                <a:lnTo>
                  <a:pt x="666284" y="674370"/>
                </a:lnTo>
                <a:lnTo>
                  <a:pt x="704091" y="702310"/>
                </a:lnTo>
                <a:lnTo>
                  <a:pt x="743707" y="726440"/>
                </a:lnTo>
                <a:lnTo>
                  <a:pt x="784848" y="748030"/>
                </a:lnTo>
                <a:lnTo>
                  <a:pt x="827232" y="768350"/>
                </a:lnTo>
                <a:lnTo>
                  <a:pt x="870577" y="786130"/>
                </a:lnTo>
                <a:lnTo>
                  <a:pt x="926349" y="786130"/>
                </a:lnTo>
                <a:lnTo>
                  <a:pt x="933090" y="795020"/>
                </a:lnTo>
                <a:lnTo>
                  <a:pt x="941003" y="808990"/>
                </a:lnTo>
                <a:lnTo>
                  <a:pt x="943196" y="822960"/>
                </a:lnTo>
                <a:lnTo>
                  <a:pt x="935664" y="839470"/>
                </a:lnTo>
                <a:lnTo>
                  <a:pt x="922825" y="847090"/>
                </a:lnTo>
                <a:close/>
              </a:path>
              <a:path w="1022350" h="1173479">
                <a:moveTo>
                  <a:pt x="160716" y="849630"/>
                </a:moveTo>
                <a:lnTo>
                  <a:pt x="44779" y="849630"/>
                </a:lnTo>
                <a:lnTo>
                  <a:pt x="79125" y="842010"/>
                </a:lnTo>
                <a:lnTo>
                  <a:pt x="123080" y="828040"/>
                </a:lnTo>
                <a:lnTo>
                  <a:pt x="173447" y="807720"/>
                </a:lnTo>
                <a:lnTo>
                  <a:pt x="227028" y="782320"/>
                </a:lnTo>
                <a:lnTo>
                  <a:pt x="280626" y="755650"/>
                </a:lnTo>
                <a:lnTo>
                  <a:pt x="331043" y="727710"/>
                </a:lnTo>
                <a:lnTo>
                  <a:pt x="375082" y="699770"/>
                </a:lnTo>
                <a:lnTo>
                  <a:pt x="409546" y="675640"/>
                </a:lnTo>
                <a:lnTo>
                  <a:pt x="431236" y="654050"/>
                </a:lnTo>
                <a:lnTo>
                  <a:pt x="528242" y="654050"/>
                </a:lnTo>
                <a:lnTo>
                  <a:pt x="519732" y="674370"/>
                </a:lnTo>
                <a:lnTo>
                  <a:pt x="515576" y="690880"/>
                </a:lnTo>
                <a:lnTo>
                  <a:pt x="461746" y="690880"/>
                </a:lnTo>
                <a:lnTo>
                  <a:pt x="416891" y="715010"/>
                </a:lnTo>
                <a:lnTo>
                  <a:pt x="372891" y="739140"/>
                </a:lnTo>
                <a:lnTo>
                  <a:pt x="286882" y="784860"/>
                </a:lnTo>
                <a:lnTo>
                  <a:pt x="160716" y="849630"/>
                </a:lnTo>
                <a:close/>
              </a:path>
              <a:path w="1022350" h="1173479">
                <a:moveTo>
                  <a:pt x="488188" y="1173480"/>
                </a:moveTo>
                <a:lnTo>
                  <a:pt x="457678" y="1136650"/>
                </a:lnTo>
                <a:lnTo>
                  <a:pt x="454690" y="1084580"/>
                </a:lnTo>
                <a:lnTo>
                  <a:pt x="452084" y="1032510"/>
                </a:lnTo>
                <a:lnTo>
                  <a:pt x="450241" y="980440"/>
                </a:lnTo>
                <a:lnTo>
                  <a:pt x="449542" y="927100"/>
                </a:lnTo>
                <a:lnTo>
                  <a:pt x="451084" y="891540"/>
                </a:lnTo>
                <a:lnTo>
                  <a:pt x="451194" y="889000"/>
                </a:lnTo>
                <a:lnTo>
                  <a:pt x="455135" y="849630"/>
                </a:lnTo>
                <a:lnTo>
                  <a:pt x="459839" y="810260"/>
                </a:lnTo>
                <a:lnTo>
                  <a:pt x="463780" y="772160"/>
                </a:lnTo>
                <a:lnTo>
                  <a:pt x="464399" y="756920"/>
                </a:lnTo>
                <a:lnTo>
                  <a:pt x="464288" y="732790"/>
                </a:lnTo>
                <a:lnTo>
                  <a:pt x="463208" y="712470"/>
                </a:lnTo>
                <a:lnTo>
                  <a:pt x="461746" y="690880"/>
                </a:lnTo>
                <a:lnTo>
                  <a:pt x="515576" y="690880"/>
                </a:lnTo>
                <a:lnTo>
                  <a:pt x="509501" y="715010"/>
                </a:lnTo>
                <a:lnTo>
                  <a:pt x="500542" y="767080"/>
                </a:lnTo>
                <a:lnTo>
                  <a:pt x="493190" y="825500"/>
                </a:lnTo>
                <a:lnTo>
                  <a:pt x="487888" y="887730"/>
                </a:lnTo>
                <a:lnTo>
                  <a:pt x="487780" y="889000"/>
                </a:lnTo>
                <a:lnTo>
                  <a:pt x="484647" y="951230"/>
                </a:lnTo>
                <a:lnTo>
                  <a:pt x="484179" y="1005840"/>
                </a:lnTo>
                <a:lnTo>
                  <a:pt x="484125" y="1012190"/>
                </a:lnTo>
                <a:lnTo>
                  <a:pt x="486550" y="1065530"/>
                </a:lnTo>
                <a:lnTo>
                  <a:pt x="492255" y="1107440"/>
                </a:lnTo>
                <a:lnTo>
                  <a:pt x="527521" y="1107440"/>
                </a:lnTo>
                <a:lnTo>
                  <a:pt x="524799" y="1117600"/>
                </a:lnTo>
                <a:lnTo>
                  <a:pt x="522765" y="1126490"/>
                </a:lnTo>
                <a:lnTo>
                  <a:pt x="522765" y="1134110"/>
                </a:lnTo>
                <a:lnTo>
                  <a:pt x="512214" y="1150620"/>
                </a:lnTo>
                <a:lnTo>
                  <a:pt x="504968" y="1160780"/>
                </a:lnTo>
                <a:lnTo>
                  <a:pt x="496959" y="1169670"/>
                </a:lnTo>
                <a:lnTo>
                  <a:pt x="488188" y="1173480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8922" y="761605"/>
            <a:ext cx="1143635" cy="995044"/>
          </a:xfrm>
          <a:custGeom>
            <a:avLst/>
            <a:gdLst/>
            <a:ahLst/>
            <a:cxnLst/>
            <a:rect l="l" t="t" r="r" b="b"/>
            <a:pathLst>
              <a:path w="1143635" h="995044">
                <a:moveTo>
                  <a:pt x="287838" y="495452"/>
                </a:moveTo>
                <a:lnTo>
                  <a:pt x="254414" y="495452"/>
                </a:lnTo>
                <a:lnTo>
                  <a:pt x="255884" y="473605"/>
                </a:lnTo>
                <a:lnTo>
                  <a:pt x="257923" y="452924"/>
                </a:lnTo>
                <a:lnTo>
                  <a:pt x="258041" y="451728"/>
                </a:lnTo>
                <a:lnTo>
                  <a:pt x="260997" y="430728"/>
                </a:lnTo>
                <a:lnTo>
                  <a:pt x="261095" y="430030"/>
                </a:lnTo>
                <a:lnTo>
                  <a:pt x="277522" y="367578"/>
                </a:lnTo>
                <a:lnTo>
                  <a:pt x="295946" y="330201"/>
                </a:lnTo>
                <a:lnTo>
                  <a:pt x="321665" y="297965"/>
                </a:lnTo>
                <a:lnTo>
                  <a:pt x="355813" y="272247"/>
                </a:lnTo>
                <a:lnTo>
                  <a:pt x="391406" y="257101"/>
                </a:lnTo>
                <a:lnTo>
                  <a:pt x="409935" y="254580"/>
                </a:lnTo>
                <a:lnTo>
                  <a:pt x="430109" y="256304"/>
                </a:lnTo>
                <a:lnTo>
                  <a:pt x="474431" y="281175"/>
                </a:lnTo>
                <a:lnTo>
                  <a:pt x="481228" y="288718"/>
                </a:lnTo>
                <a:lnTo>
                  <a:pt x="409377" y="288718"/>
                </a:lnTo>
                <a:lnTo>
                  <a:pt x="396508" y="290821"/>
                </a:lnTo>
                <a:lnTo>
                  <a:pt x="343512" y="323559"/>
                </a:lnTo>
                <a:lnTo>
                  <a:pt x="307590" y="382300"/>
                </a:lnTo>
                <a:lnTo>
                  <a:pt x="291059" y="455460"/>
                </a:lnTo>
                <a:lnTo>
                  <a:pt x="287863" y="494750"/>
                </a:lnTo>
                <a:lnTo>
                  <a:pt x="287838" y="495452"/>
                </a:lnTo>
                <a:close/>
              </a:path>
              <a:path w="1143635" h="995044">
                <a:moveTo>
                  <a:pt x="384153" y="945371"/>
                </a:moveTo>
                <a:lnTo>
                  <a:pt x="346566" y="945371"/>
                </a:lnTo>
                <a:lnTo>
                  <a:pt x="349984" y="939009"/>
                </a:lnTo>
                <a:lnTo>
                  <a:pt x="353820" y="931301"/>
                </a:lnTo>
                <a:lnTo>
                  <a:pt x="380635" y="862675"/>
                </a:lnTo>
                <a:lnTo>
                  <a:pt x="398939" y="808179"/>
                </a:lnTo>
                <a:lnTo>
                  <a:pt x="413298" y="762651"/>
                </a:lnTo>
                <a:lnTo>
                  <a:pt x="434000" y="692247"/>
                </a:lnTo>
                <a:lnTo>
                  <a:pt x="449280" y="644083"/>
                </a:lnTo>
                <a:lnTo>
                  <a:pt x="464621" y="594306"/>
                </a:lnTo>
                <a:lnTo>
                  <a:pt x="478257" y="543601"/>
                </a:lnTo>
                <a:lnTo>
                  <a:pt x="488072" y="494750"/>
                </a:lnTo>
                <a:lnTo>
                  <a:pt x="492925" y="446228"/>
                </a:lnTo>
                <a:lnTo>
                  <a:pt x="491082" y="398722"/>
                </a:lnTo>
                <a:lnTo>
                  <a:pt x="480808" y="352920"/>
                </a:lnTo>
                <a:lnTo>
                  <a:pt x="460720" y="316599"/>
                </a:lnTo>
                <a:lnTo>
                  <a:pt x="430701" y="291962"/>
                </a:lnTo>
                <a:lnTo>
                  <a:pt x="409377" y="288718"/>
                </a:lnTo>
                <a:lnTo>
                  <a:pt x="481228" y="288718"/>
                </a:lnTo>
                <a:lnTo>
                  <a:pt x="506402" y="326374"/>
                </a:lnTo>
                <a:lnTo>
                  <a:pt x="524054" y="392340"/>
                </a:lnTo>
                <a:lnTo>
                  <a:pt x="526326" y="444593"/>
                </a:lnTo>
                <a:lnTo>
                  <a:pt x="521304" y="497804"/>
                </a:lnTo>
                <a:lnTo>
                  <a:pt x="510781" y="551254"/>
                </a:lnTo>
                <a:lnTo>
                  <a:pt x="497140" y="602332"/>
                </a:lnTo>
                <a:lnTo>
                  <a:pt x="481765" y="652334"/>
                </a:lnTo>
                <a:lnTo>
                  <a:pt x="466389" y="700662"/>
                </a:lnTo>
                <a:lnTo>
                  <a:pt x="452748" y="746718"/>
                </a:lnTo>
                <a:lnTo>
                  <a:pt x="443571" y="777483"/>
                </a:lnTo>
                <a:lnTo>
                  <a:pt x="425485" y="834047"/>
                </a:lnTo>
                <a:lnTo>
                  <a:pt x="403334" y="897965"/>
                </a:lnTo>
                <a:lnTo>
                  <a:pt x="384153" y="945371"/>
                </a:lnTo>
                <a:close/>
              </a:path>
              <a:path w="1143635" h="995044">
                <a:moveTo>
                  <a:pt x="351030" y="983635"/>
                </a:moveTo>
                <a:lnTo>
                  <a:pt x="346885" y="983635"/>
                </a:lnTo>
                <a:lnTo>
                  <a:pt x="342421" y="982040"/>
                </a:lnTo>
                <a:lnTo>
                  <a:pt x="337638" y="980765"/>
                </a:lnTo>
                <a:lnTo>
                  <a:pt x="302926" y="948928"/>
                </a:lnTo>
                <a:lnTo>
                  <a:pt x="278050" y="919942"/>
                </a:lnTo>
                <a:lnTo>
                  <a:pt x="255385" y="892509"/>
                </a:lnTo>
                <a:lnTo>
                  <a:pt x="239746" y="874583"/>
                </a:lnTo>
                <a:lnTo>
                  <a:pt x="214951" y="850952"/>
                </a:lnTo>
                <a:lnTo>
                  <a:pt x="182752" y="821049"/>
                </a:lnTo>
                <a:lnTo>
                  <a:pt x="146159" y="786098"/>
                </a:lnTo>
                <a:lnTo>
                  <a:pt x="108185" y="747320"/>
                </a:lnTo>
                <a:lnTo>
                  <a:pt x="71840" y="705939"/>
                </a:lnTo>
                <a:lnTo>
                  <a:pt x="40137" y="663175"/>
                </a:lnTo>
                <a:lnTo>
                  <a:pt x="13865" y="615515"/>
                </a:lnTo>
                <a:lnTo>
                  <a:pt x="0" y="569110"/>
                </a:lnTo>
                <a:lnTo>
                  <a:pt x="1166" y="528594"/>
                </a:lnTo>
                <a:lnTo>
                  <a:pt x="1260" y="525336"/>
                </a:lnTo>
                <a:lnTo>
                  <a:pt x="20367" y="485568"/>
                </a:lnTo>
                <a:lnTo>
                  <a:pt x="60066" y="452924"/>
                </a:lnTo>
                <a:lnTo>
                  <a:pt x="113157" y="433912"/>
                </a:lnTo>
                <a:lnTo>
                  <a:pt x="141745" y="430728"/>
                </a:lnTo>
                <a:lnTo>
                  <a:pt x="169676" y="432357"/>
                </a:lnTo>
                <a:lnTo>
                  <a:pt x="195573" y="439068"/>
                </a:lnTo>
                <a:lnTo>
                  <a:pt x="218063" y="451130"/>
                </a:lnTo>
                <a:lnTo>
                  <a:pt x="229572" y="460791"/>
                </a:lnTo>
                <a:lnTo>
                  <a:pt x="232975" y="464518"/>
                </a:lnTo>
                <a:lnTo>
                  <a:pt x="140808" y="464518"/>
                </a:lnTo>
                <a:lnTo>
                  <a:pt x="119215" y="467073"/>
                </a:lnTo>
                <a:lnTo>
                  <a:pt x="77723" y="481582"/>
                </a:lnTo>
                <a:lnTo>
                  <a:pt x="46514" y="506613"/>
                </a:lnTo>
                <a:lnTo>
                  <a:pt x="32409" y="537652"/>
                </a:lnTo>
                <a:lnTo>
                  <a:pt x="33255" y="566724"/>
                </a:lnTo>
                <a:lnTo>
                  <a:pt x="33380" y="571023"/>
                </a:lnTo>
                <a:lnTo>
                  <a:pt x="33401" y="571741"/>
                </a:lnTo>
                <a:lnTo>
                  <a:pt x="46290" y="607862"/>
                </a:lnTo>
                <a:lnTo>
                  <a:pt x="67878" y="645000"/>
                </a:lnTo>
                <a:lnTo>
                  <a:pt x="99032" y="686788"/>
                </a:lnTo>
                <a:lnTo>
                  <a:pt x="134721" y="727185"/>
                </a:lnTo>
                <a:lnTo>
                  <a:pt x="171987" y="765013"/>
                </a:lnTo>
                <a:lnTo>
                  <a:pt x="207871" y="799095"/>
                </a:lnTo>
                <a:lnTo>
                  <a:pt x="239415" y="828252"/>
                </a:lnTo>
                <a:lnTo>
                  <a:pt x="263661" y="851306"/>
                </a:lnTo>
                <a:lnTo>
                  <a:pt x="276655" y="866148"/>
                </a:lnTo>
                <a:lnTo>
                  <a:pt x="295388" y="888972"/>
                </a:lnTo>
                <a:lnTo>
                  <a:pt x="316752" y="914486"/>
                </a:lnTo>
                <a:lnTo>
                  <a:pt x="337638" y="937399"/>
                </a:lnTo>
                <a:lnTo>
                  <a:pt x="340189" y="939950"/>
                </a:lnTo>
                <a:lnTo>
                  <a:pt x="343696" y="942820"/>
                </a:lnTo>
                <a:lnTo>
                  <a:pt x="346566" y="945371"/>
                </a:lnTo>
                <a:lnTo>
                  <a:pt x="384153" y="945371"/>
                </a:lnTo>
                <a:lnTo>
                  <a:pt x="381960" y="950792"/>
                </a:lnTo>
                <a:lnTo>
                  <a:pt x="358045" y="982359"/>
                </a:lnTo>
                <a:lnTo>
                  <a:pt x="351030" y="983635"/>
                </a:lnTo>
                <a:close/>
              </a:path>
              <a:path w="1143635" h="995044">
                <a:moveTo>
                  <a:pt x="278967" y="586967"/>
                </a:moveTo>
                <a:lnTo>
                  <a:pt x="260791" y="586967"/>
                </a:lnTo>
                <a:lnTo>
                  <a:pt x="253457" y="579952"/>
                </a:lnTo>
                <a:lnTo>
                  <a:pt x="253164" y="571741"/>
                </a:lnTo>
                <a:lnTo>
                  <a:pt x="253138" y="571023"/>
                </a:lnTo>
                <a:lnTo>
                  <a:pt x="232059" y="528594"/>
                </a:lnTo>
                <a:lnTo>
                  <a:pt x="224241" y="509881"/>
                </a:lnTo>
                <a:lnTo>
                  <a:pt x="198294" y="478553"/>
                </a:lnTo>
                <a:lnTo>
                  <a:pt x="161863" y="465280"/>
                </a:lnTo>
                <a:lnTo>
                  <a:pt x="140808" y="464518"/>
                </a:lnTo>
                <a:lnTo>
                  <a:pt x="232975" y="464518"/>
                </a:lnTo>
                <a:lnTo>
                  <a:pt x="239348" y="471498"/>
                </a:lnTo>
                <a:lnTo>
                  <a:pt x="247568" y="483101"/>
                </a:lnTo>
                <a:lnTo>
                  <a:pt x="254414" y="495452"/>
                </a:lnTo>
                <a:lnTo>
                  <a:pt x="287838" y="495452"/>
                </a:lnTo>
                <a:lnTo>
                  <a:pt x="286744" y="533592"/>
                </a:lnTo>
                <a:lnTo>
                  <a:pt x="286619" y="579633"/>
                </a:lnTo>
                <a:lnTo>
                  <a:pt x="278967" y="586967"/>
                </a:lnTo>
                <a:close/>
              </a:path>
              <a:path w="1143635" h="995044">
                <a:moveTo>
                  <a:pt x="830745" y="683902"/>
                </a:moveTo>
                <a:lnTo>
                  <a:pt x="792977" y="683902"/>
                </a:lnTo>
                <a:lnTo>
                  <a:pt x="794252" y="681670"/>
                </a:lnTo>
                <a:lnTo>
                  <a:pt x="795528" y="679119"/>
                </a:lnTo>
                <a:lnTo>
                  <a:pt x="827374" y="633680"/>
                </a:lnTo>
                <a:lnTo>
                  <a:pt x="866316" y="598127"/>
                </a:lnTo>
                <a:lnTo>
                  <a:pt x="920523" y="578039"/>
                </a:lnTo>
                <a:lnTo>
                  <a:pt x="946042" y="583330"/>
                </a:lnTo>
                <a:lnTo>
                  <a:pt x="968990" y="600997"/>
                </a:lnTo>
                <a:lnTo>
                  <a:pt x="975573" y="611440"/>
                </a:lnTo>
                <a:lnTo>
                  <a:pt x="915939" y="611440"/>
                </a:lnTo>
                <a:lnTo>
                  <a:pt x="900479" y="615993"/>
                </a:lnTo>
                <a:lnTo>
                  <a:pt x="884810" y="624912"/>
                </a:lnTo>
                <a:lnTo>
                  <a:pt x="867562" y="638653"/>
                </a:lnTo>
                <a:lnTo>
                  <a:pt x="851568" y="655204"/>
                </a:lnTo>
                <a:lnTo>
                  <a:pt x="837369" y="673429"/>
                </a:lnTo>
                <a:lnTo>
                  <a:pt x="830745" y="683902"/>
                </a:lnTo>
                <a:close/>
              </a:path>
              <a:path w="1143635" h="995044">
                <a:moveTo>
                  <a:pt x="854859" y="954937"/>
                </a:moveTo>
                <a:lnTo>
                  <a:pt x="813384" y="954937"/>
                </a:lnTo>
                <a:lnTo>
                  <a:pt x="816254" y="951429"/>
                </a:lnTo>
                <a:lnTo>
                  <a:pt x="819762" y="946965"/>
                </a:lnTo>
                <a:lnTo>
                  <a:pt x="846028" y="907027"/>
                </a:lnTo>
                <a:lnTo>
                  <a:pt x="870461" y="864060"/>
                </a:lnTo>
                <a:lnTo>
                  <a:pt x="900574" y="805419"/>
                </a:lnTo>
                <a:lnTo>
                  <a:pt x="927219" y="747914"/>
                </a:lnTo>
                <a:lnTo>
                  <a:pt x="946690" y="699137"/>
                </a:lnTo>
                <a:lnTo>
                  <a:pt x="955110" y="667321"/>
                </a:lnTo>
                <a:lnTo>
                  <a:pt x="955022" y="654985"/>
                </a:lnTo>
                <a:lnTo>
                  <a:pt x="930502" y="612984"/>
                </a:lnTo>
                <a:lnTo>
                  <a:pt x="915939" y="611440"/>
                </a:lnTo>
                <a:lnTo>
                  <a:pt x="975573" y="611440"/>
                </a:lnTo>
                <a:lnTo>
                  <a:pt x="988247" y="652299"/>
                </a:lnTo>
                <a:lnTo>
                  <a:pt x="988678" y="666683"/>
                </a:lnTo>
                <a:lnTo>
                  <a:pt x="988760" y="669553"/>
                </a:lnTo>
                <a:lnTo>
                  <a:pt x="963100" y="748312"/>
                </a:lnTo>
                <a:lnTo>
                  <a:pt x="937999" y="804800"/>
                </a:lnTo>
                <a:lnTo>
                  <a:pt x="908896" y="863494"/>
                </a:lnTo>
                <a:lnTo>
                  <a:pt x="878752" y="917949"/>
                </a:lnTo>
                <a:lnTo>
                  <a:pt x="862300" y="944325"/>
                </a:lnTo>
                <a:lnTo>
                  <a:pt x="854859" y="954937"/>
                </a:lnTo>
                <a:close/>
              </a:path>
              <a:path w="1143635" h="995044">
                <a:moveTo>
                  <a:pt x="819763" y="994475"/>
                </a:moveTo>
                <a:lnTo>
                  <a:pt x="799992" y="994475"/>
                </a:lnTo>
                <a:lnTo>
                  <a:pt x="796803" y="991925"/>
                </a:lnTo>
                <a:lnTo>
                  <a:pt x="794252" y="988418"/>
                </a:lnTo>
                <a:lnTo>
                  <a:pt x="792977" y="986823"/>
                </a:lnTo>
                <a:lnTo>
                  <a:pt x="791374" y="982967"/>
                </a:lnTo>
                <a:lnTo>
                  <a:pt x="790745" y="980765"/>
                </a:lnTo>
                <a:lnTo>
                  <a:pt x="775394" y="958420"/>
                </a:lnTo>
                <a:lnTo>
                  <a:pt x="746129" y="912652"/>
                </a:lnTo>
                <a:lnTo>
                  <a:pt x="707810" y="867154"/>
                </a:lnTo>
                <a:lnTo>
                  <a:pt x="680896" y="838591"/>
                </a:lnTo>
                <a:lnTo>
                  <a:pt x="653025" y="806500"/>
                </a:lnTo>
                <a:lnTo>
                  <a:pt x="628443" y="772227"/>
                </a:lnTo>
                <a:lnTo>
                  <a:pt x="614348" y="745478"/>
                </a:lnTo>
                <a:lnTo>
                  <a:pt x="605843" y="718698"/>
                </a:lnTo>
                <a:lnTo>
                  <a:pt x="604094" y="692456"/>
                </a:lnTo>
                <a:lnTo>
                  <a:pt x="610267" y="667321"/>
                </a:lnTo>
                <a:lnTo>
                  <a:pt x="635966" y="631887"/>
                </a:lnTo>
                <a:lnTo>
                  <a:pt x="636080" y="631730"/>
                </a:lnTo>
                <a:lnTo>
                  <a:pt x="671673" y="613404"/>
                </a:lnTo>
                <a:lnTo>
                  <a:pt x="711674" y="611854"/>
                </a:lnTo>
                <a:lnTo>
                  <a:pt x="750711" y="626588"/>
                </a:lnTo>
                <a:lnTo>
                  <a:pt x="768597" y="643286"/>
                </a:lnTo>
                <a:lnTo>
                  <a:pt x="695006" y="643286"/>
                </a:lnTo>
                <a:lnTo>
                  <a:pt x="663488" y="652299"/>
                </a:lnTo>
                <a:lnTo>
                  <a:pt x="640878" y="679756"/>
                </a:lnTo>
                <a:lnTo>
                  <a:pt x="637112" y="697095"/>
                </a:lnTo>
                <a:lnTo>
                  <a:pt x="637002" y="697598"/>
                </a:lnTo>
                <a:lnTo>
                  <a:pt x="639284" y="716067"/>
                </a:lnTo>
                <a:lnTo>
                  <a:pt x="656822" y="754052"/>
                </a:lnTo>
                <a:lnTo>
                  <a:pt x="680637" y="787184"/>
                </a:lnTo>
                <a:lnTo>
                  <a:pt x="707681" y="818224"/>
                </a:lnTo>
                <a:lnTo>
                  <a:pt x="733768" y="845795"/>
                </a:lnTo>
                <a:lnTo>
                  <a:pt x="754713" y="868524"/>
                </a:lnTo>
                <a:lnTo>
                  <a:pt x="770741" y="889515"/>
                </a:lnTo>
                <a:lnTo>
                  <a:pt x="785125" y="911372"/>
                </a:lnTo>
                <a:lnTo>
                  <a:pt x="798971" y="933409"/>
                </a:lnTo>
                <a:lnTo>
                  <a:pt x="813384" y="954937"/>
                </a:lnTo>
                <a:lnTo>
                  <a:pt x="854859" y="954937"/>
                </a:lnTo>
                <a:lnTo>
                  <a:pt x="846865" y="966336"/>
                </a:lnTo>
                <a:lnTo>
                  <a:pt x="833104" y="982967"/>
                </a:lnTo>
                <a:lnTo>
                  <a:pt x="821675" y="993201"/>
                </a:lnTo>
                <a:lnTo>
                  <a:pt x="819763" y="994475"/>
                </a:lnTo>
                <a:close/>
              </a:path>
              <a:path w="1143635" h="995044">
                <a:moveTo>
                  <a:pt x="804137" y="748312"/>
                </a:moveTo>
                <a:lnTo>
                  <a:pt x="785643" y="748312"/>
                </a:lnTo>
                <a:lnTo>
                  <a:pt x="778309" y="740978"/>
                </a:lnTo>
                <a:lnTo>
                  <a:pt x="778309" y="730456"/>
                </a:lnTo>
                <a:lnTo>
                  <a:pt x="773526" y="727586"/>
                </a:lnTo>
                <a:lnTo>
                  <a:pt x="760134" y="689960"/>
                </a:lnTo>
                <a:lnTo>
                  <a:pt x="758615" y="679756"/>
                </a:lnTo>
                <a:lnTo>
                  <a:pt x="758540" y="679119"/>
                </a:lnTo>
                <a:lnTo>
                  <a:pt x="756308" y="675930"/>
                </a:lnTo>
                <a:lnTo>
                  <a:pt x="728317" y="651552"/>
                </a:lnTo>
                <a:lnTo>
                  <a:pt x="695006" y="643286"/>
                </a:lnTo>
                <a:lnTo>
                  <a:pt x="768597" y="643286"/>
                </a:lnTo>
                <a:lnTo>
                  <a:pt x="791110" y="675930"/>
                </a:lnTo>
                <a:lnTo>
                  <a:pt x="792977" y="683902"/>
                </a:lnTo>
                <a:lnTo>
                  <a:pt x="830745" y="683902"/>
                </a:lnTo>
                <a:lnTo>
                  <a:pt x="812623" y="722803"/>
                </a:lnTo>
                <a:lnTo>
                  <a:pt x="811471" y="731731"/>
                </a:lnTo>
                <a:lnTo>
                  <a:pt x="811471" y="740978"/>
                </a:lnTo>
                <a:lnTo>
                  <a:pt x="804137" y="748312"/>
                </a:lnTo>
                <a:close/>
              </a:path>
              <a:path w="1143635" h="995044">
                <a:moveTo>
                  <a:pt x="657459" y="543920"/>
                </a:moveTo>
                <a:lnTo>
                  <a:pt x="644386" y="543920"/>
                </a:lnTo>
                <a:lnTo>
                  <a:pt x="639603" y="541688"/>
                </a:lnTo>
                <a:lnTo>
                  <a:pt x="632588" y="534673"/>
                </a:lnTo>
                <a:lnTo>
                  <a:pt x="630037" y="529252"/>
                </a:lnTo>
                <a:lnTo>
                  <a:pt x="629718" y="522237"/>
                </a:lnTo>
                <a:lnTo>
                  <a:pt x="629399" y="517454"/>
                </a:lnTo>
                <a:lnTo>
                  <a:pt x="630356" y="511715"/>
                </a:lnTo>
                <a:lnTo>
                  <a:pt x="631950" y="505656"/>
                </a:lnTo>
                <a:lnTo>
                  <a:pt x="633029" y="501073"/>
                </a:lnTo>
                <a:lnTo>
                  <a:pt x="633150" y="500554"/>
                </a:lnTo>
                <a:lnTo>
                  <a:pt x="633225" y="500235"/>
                </a:lnTo>
                <a:lnTo>
                  <a:pt x="635458" y="495134"/>
                </a:lnTo>
                <a:lnTo>
                  <a:pt x="635458" y="492583"/>
                </a:lnTo>
                <a:lnTo>
                  <a:pt x="637037" y="472629"/>
                </a:lnTo>
                <a:lnTo>
                  <a:pt x="638287" y="455754"/>
                </a:lnTo>
                <a:lnTo>
                  <a:pt x="640076" y="432362"/>
                </a:lnTo>
                <a:lnTo>
                  <a:pt x="641835" y="412229"/>
                </a:lnTo>
                <a:lnTo>
                  <a:pt x="644694" y="369978"/>
                </a:lnTo>
                <a:lnTo>
                  <a:pt x="646489" y="324700"/>
                </a:lnTo>
                <a:lnTo>
                  <a:pt x="648562" y="277027"/>
                </a:lnTo>
                <a:lnTo>
                  <a:pt x="652202" y="228991"/>
                </a:lnTo>
                <a:lnTo>
                  <a:pt x="658643" y="182352"/>
                </a:lnTo>
                <a:lnTo>
                  <a:pt x="667887" y="141702"/>
                </a:lnTo>
                <a:lnTo>
                  <a:pt x="681015" y="104046"/>
                </a:lnTo>
                <a:lnTo>
                  <a:pt x="698867" y="69499"/>
                </a:lnTo>
                <a:lnTo>
                  <a:pt x="722189" y="38838"/>
                </a:lnTo>
                <a:lnTo>
                  <a:pt x="754344" y="13838"/>
                </a:lnTo>
                <a:lnTo>
                  <a:pt x="790571" y="1070"/>
                </a:lnTo>
                <a:lnTo>
                  <a:pt x="827835" y="0"/>
                </a:lnTo>
                <a:lnTo>
                  <a:pt x="863103" y="10090"/>
                </a:lnTo>
                <a:lnTo>
                  <a:pt x="893339" y="30806"/>
                </a:lnTo>
                <a:lnTo>
                  <a:pt x="894919" y="33001"/>
                </a:lnTo>
                <a:lnTo>
                  <a:pt x="817106" y="33001"/>
                </a:lnTo>
                <a:lnTo>
                  <a:pt x="779873" y="39065"/>
                </a:lnTo>
                <a:lnTo>
                  <a:pt x="746741" y="61796"/>
                </a:lnTo>
                <a:lnTo>
                  <a:pt x="721850" y="96468"/>
                </a:lnTo>
                <a:lnTo>
                  <a:pt x="704492" y="136371"/>
                </a:lnTo>
                <a:lnTo>
                  <a:pt x="693112" y="180040"/>
                </a:lnTo>
                <a:lnTo>
                  <a:pt x="686157" y="226012"/>
                </a:lnTo>
                <a:lnTo>
                  <a:pt x="682087" y="275565"/>
                </a:lnTo>
                <a:lnTo>
                  <a:pt x="679997" y="322513"/>
                </a:lnTo>
                <a:lnTo>
                  <a:pt x="679899" y="324700"/>
                </a:lnTo>
                <a:lnTo>
                  <a:pt x="678204" y="369978"/>
                </a:lnTo>
                <a:lnTo>
                  <a:pt x="678131" y="371922"/>
                </a:lnTo>
                <a:lnTo>
                  <a:pt x="675369" y="414904"/>
                </a:lnTo>
                <a:lnTo>
                  <a:pt x="675316" y="415736"/>
                </a:lnTo>
                <a:lnTo>
                  <a:pt x="673604" y="435147"/>
                </a:lnTo>
                <a:lnTo>
                  <a:pt x="672257" y="452525"/>
                </a:lnTo>
                <a:lnTo>
                  <a:pt x="670518" y="475822"/>
                </a:lnTo>
                <a:lnTo>
                  <a:pt x="668989" y="495134"/>
                </a:lnTo>
                <a:lnTo>
                  <a:pt x="668938" y="495771"/>
                </a:lnTo>
                <a:lnTo>
                  <a:pt x="668620" y="496728"/>
                </a:lnTo>
                <a:lnTo>
                  <a:pt x="668035" y="500235"/>
                </a:lnTo>
                <a:lnTo>
                  <a:pt x="667982" y="500554"/>
                </a:lnTo>
                <a:lnTo>
                  <a:pt x="746994" y="500554"/>
                </a:lnTo>
                <a:lnTo>
                  <a:pt x="745665" y="501073"/>
                </a:lnTo>
                <a:lnTo>
                  <a:pt x="708246" y="517454"/>
                </a:lnTo>
                <a:lnTo>
                  <a:pt x="672446" y="536586"/>
                </a:lnTo>
                <a:lnTo>
                  <a:pt x="669257" y="538180"/>
                </a:lnTo>
                <a:lnTo>
                  <a:pt x="657459" y="543920"/>
                </a:lnTo>
                <a:close/>
              </a:path>
              <a:path w="1143635" h="995044">
                <a:moveTo>
                  <a:pt x="866022" y="270144"/>
                </a:moveTo>
                <a:lnTo>
                  <a:pt x="859620" y="268421"/>
                </a:lnTo>
                <a:lnTo>
                  <a:pt x="858344" y="267783"/>
                </a:lnTo>
                <a:lnTo>
                  <a:pt x="855793" y="265870"/>
                </a:lnTo>
                <a:lnTo>
                  <a:pt x="851329" y="263000"/>
                </a:lnTo>
                <a:lnTo>
                  <a:pt x="848459" y="257898"/>
                </a:lnTo>
                <a:lnTo>
                  <a:pt x="848567" y="251132"/>
                </a:lnTo>
                <a:lnTo>
                  <a:pt x="849271" y="244401"/>
                </a:lnTo>
                <a:lnTo>
                  <a:pt x="872255" y="205166"/>
                </a:lnTo>
                <a:lnTo>
                  <a:pt x="878059" y="197857"/>
                </a:lnTo>
                <a:lnTo>
                  <a:pt x="882578" y="190936"/>
                </a:lnTo>
                <a:lnTo>
                  <a:pt x="890146" y="171306"/>
                </a:lnTo>
                <a:lnTo>
                  <a:pt x="893759" y="149753"/>
                </a:lnTo>
                <a:lnTo>
                  <a:pt x="893858" y="149165"/>
                </a:lnTo>
                <a:lnTo>
                  <a:pt x="893419" y="105481"/>
                </a:lnTo>
                <a:lnTo>
                  <a:pt x="879879" y="67143"/>
                </a:lnTo>
                <a:lnTo>
                  <a:pt x="817106" y="33001"/>
                </a:lnTo>
                <a:lnTo>
                  <a:pt x="894919" y="33001"/>
                </a:lnTo>
                <a:lnTo>
                  <a:pt x="915510" y="61612"/>
                </a:lnTo>
                <a:lnTo>
                  <a:pt x="926581" y="101973"/>
                </a:lnTo>
                <a:lnTo>
                  <a:pt x="927827" y="122221"/>
                </a:lnTo>
                <a:lnTo>
                  <a:pt x="927586" y="136371"/>
                </a:lnTo>
                <a:lnTo>
                  <a:pt x="927496" y="141702"/>
                </a:lnTo>
                <a:lnTo>
                  <a:pt x="927371" y="144701"/>
                </a:lnTo>
                <a:lnTo>
                  <a:pt x="925065" y="165746"/>
                </a:lnTo>
                <a:lnTo>
                  <a:pt x="920204" y="186791"/>
                </a:lnTo>
                <a:lnTo>
                  <a:pt x="1008290" y="186791"/>
                </a:lnTo>
                <a:lnTo>
                  <a:pt x="956589" y="205714"/>
                </a:lnTo>
                <a:lnTo>
                  <a:pt x="912342" y="230864"/>
                </a:lnTo>
                <a:lnTo>
                  <a:pt x="881940" y="261087"/>
                </a:lnTo>
                <a:lnTo>
                  <a:pt x="877870" y="266179"/>
                </a:lnTo>
                <a:lnTo>
                  <a:pt x="872334" y="269297"/>
                </a:lnTo>
                <a:lnTo>
                  <a:pt x="866022" y="270144"/>
                </a:lnTo>
                <a:close/>
              </a:path>
              <a:path w="1143635" h="995044">
                <a:moveTo>
                  <a:pt x="1008290" y="186791"/>
                </a:moveTo>
                <a:lnTo>
                  <a:pt x="920204" y="186791"/>
                </a:lnTo>
                <a:lnTo>
                  <a:pt x="950765" y="171695"/>
                </a:lnTo>
                <a:lnTo>
                  <a:pt x="983419" y="159050"/>
                </a:lnTo>
                <a:lnTo>
                  <a:pt x="1016431" y="149753"/>
                </a:lnTo>
                <a:lnTo>
                  <a:pt x="1048069" y="144701"/>
                </a:lnTo>
                <a:lnTo>
                  <a:pt x="1072347" y="144223"/>
                </a:lnTo>
                <a:lnTo>
                  <a:pt x="1094025" y="147571"/>
                </a:lnTo>
                <a:lnTo>
                  <a:pt x="1112415" y="154745"/>
                </a:lnTo>
                <a:lnTo>
                  <a:pt x="1126829" y="165746"/>
                </a:lnTo>
                <a:lnTo>
                  <a:pt x="1134656" y="176318"/>
                </a:lnTo>
                <a:lnTo>
                  <a:pt x="1135166" y="177499"/>
                </a:lnTo>
                <a:lnTo>
                  <a:pt x="1066359" y="177499"/>
                </a:lnTo>
                <a:lnTo>
                  <a:pt x="1050620" y="178182"/>
                </a:lnTo>
                <a:lnTo>
                  <a:pt x="1019914" y="183333"/>
                </a:lnTo>
                <a:lnTo>
                  <a:pt x="1008290" y="186791"/>
                </a:lnTo>
                <a:close/>
              </a:path>
              <a:path w="1143635" h="995044">
                <a:moveTo>
                  <a:pt x="746994" y="500554"/>
                </a:moveTo>
                <a:lnTo>
                  <a:pt x="667982" y="500554"/>
                </a:lnTo>
                <a:lnTo>
                  <a:pt x="702165" y="483425"/>
                </a:lnTo>
                <a:lnTo>
                  <a:pt x="737694" y="468269"/>
                </a:lnTo>
                <a:lnTo>
                  <a:pt x="809558" y="440289"/>
                </a:lnTo>
                <a:lnTo>
                  <a:pt x="850064" y="423180"/>
                </a:lnTo>
                <a:lnTo>
                  <a:pt x="890151" y="404576"/>
                </a:lnTo>
                <a:lnTo>
                  <a:pt x="929641" y="384776"/>
                </a:lnTo>
                <a:lnTo>
                  <a:pt x="968353" y="364080"/>
                </a:lnTo>
                <a:lnTo>
                  <a:pt x="1013552" y="337335"/>
                </a:lnTo>
                <a:lnTo>
                  <a:pt x="1055403" y="306047"/>
                </a:lnTo>
                <a:lnTo>
                  <a:pt x="1091355" y="267225"/>
                </a:lnTo>
                <a:lnTo>
                  <a:pt x="1109610" y="218359"/>
                </a:lnTo>
                <a:lnTo>
                  <a:pt x="1109899" y="209157"/>
                </a:lnTo>
                <a:lnTo>
                  <a:pt x="1108813" y="201180"/>
                </a:lnTo>
                <a:lnTo>
                  <a:pt x="1066359" y="177499"/>
                </a:lnTo>
                <a:lnTo>
                  <a:pt x="1135166" y="177499"/>
                </a:lnTo>
                <a:lnTo>
                  <a:pt x="1140147" y="189023"/>
                </a:lnTo>
                <a:lnTo>
                  <a:pt x="1140521" y="190936"/>
                </a:lnTo>
                <a:lnTo>
                  <a:pt x="1143016" y="204399"/>
                </a:lnTo>
                <a:lnTo>
                  <a:pt x="1142903" y="212774"/>
                </a:lnTo>
                <a:lnTo>
                  <a:pt x="1135109" y="255108"/>
                </a:lnTo>
                <a:lnTo>
                  <a:pt x="1100891" y="308956"/>
                </a:lnTo>
                <a:lnTo>
                  <a:pt x="1055233" y="349343"/>
                </a:lnTo>
                <a:lnTo>
                  <a:pt x="1008659" y="379854"/>
                </a:lnTo>
                <a:lnTo>
                  <a:pt x="944632" y="414904"/>
                </a:lnTo>
                <a:lnTo>
                  <a:pt x="904221" y="435147"/>
                </a:lnTo>
                <a:lnTo>
                  <a:pt x="863272" y="454135"/>
                </a:lnTo>
                <a:lnTo>
                  <a:pt x="821993" y="471538"/>
                </a:lnTo>
                <a:lnTo>
                  <a:pt x="746994" y="500554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44539" y="1680475"/>
            <a:ext cx="1626235" cy="400050"/>
          </a:xfrm>
          <a:custGeom>
            <a:avLst/>
            <a:gdLst/>
            <a:ahLst/>
            <a:cxnLst/>
            <a:rect l="l" t="t" r="r" b="b"/>
            <a:pathLst>
              <a:path w="1626234" h="400050">
                <a:moveTo>
                  <a:pt x="18320" y="399603"/>
                </a:moveTo>
                <a:lnTo>
                  <a:pt x="15555" y="399257"/>
                </a:lnTo>
                <a:lnTo>
                  <a:pt x="11753" y="398912"/>
                </a:lnTo>
                <a:lnTo>
                  <a:pt x="8296" y="397183"/>
                </a:lnTo>
                <a:lnTo>
                  <a:pt x="3802" y="392689"/>
                </a:lnTo>
                <a:lnTo>
                  <a:pt x="0" y="388196"/>
                </a:lnTo>
                <a:lnTo>
                  <a:pt x="691" y="380591"/>
                </a:lnTo>
                <a:lnTo>
                  <a:pt x="691" y="378862"/>
                </a:lnTo>
                <a:lnTo>
                  <a:pt x="2765" y="372640"/>
                </a:lnTo>
                <a:lnTo>
                  <a:pt x="7604" y="360887"/>
                </a:lnTo>
                <a:lnTo>
                  <a:pt x="10716" y="355011"/>
                </a:lnTo>
                <a:lnTo>
                  <a:pt x="12098" y="353628"/>
                </a:lnTo>
                <a:lnTo>
                  <a:pt x="14518" y="350862"/>
                </a:lnTo>
                <a:lnTo>
                  <a:pt x="17975" y="348788"/>
                </a:lnTo>
                <a:lnTo>
                  <a:pt x="21432" y="348097"/>
                </a:lnTo>
                <a:lnTo>
                  <a:pt x="23160" y="344295"/>
                </a:lnTo>
                <a:lnTo>
                  <a:pt x="24543" y="340146"/>
                </a:lnTo>
                <a:lnTo>
                  <a:pt x="26271" y="335998"/>
                </a:lnTo>
                <a:lnTo>
                  <a:pt x="39439" y="295694"/>
                </a:lnTo>
                <a:lnTo>
                  <a:pt x="52283" y="249233"/>
                </a:lnTo>
                <a:lnTo>
                  <a:pt x="65257" y="201735"/>
                </a:lnTo>
                <a:lnTo>
                  <a:pt x="78814" y="158320"/>
                </a:lnTo>
                <a:lnTo>
                  <a:pt x="96946" y="117244"/>
                </a:lnTo>
                <a:lnTo>
                  <a:pt x="131011" y="89184"/>
                </a:lnTo>
                <a:lnTo>
                  <a:pt x="141916" y="89438"/>
                </a:lnTo>
                <a:lnTo>
                  <a:pt x="178715" y="111653"/>
                </a:lnTo>
                <a:lnTo>
                  <a:pt x="224560" y="173270"/>
                </a:lnTo>
                <a:lnTo>
                  <a:pt x="247305" y="211889"/>
                </a:lnTo>
                <a:lnTo>
                  <a:pt x="268591" y="250962"/>
                </a:lnTo>
                <a:lnTo>
                  <a:pt x="296834" y="303948"/>
                </a:lnTo>
                <a:lnTo>
                  <a:pt x="304196" y="317332"/>
                </a:lnTo>
                <a:lnTo>
                  <a:pt x="311671" y="296737"/>
                </a:lnTo>
                <a:lnTo>
                  <a:pt x="316813" y="274165"/>
                </a:lnTo>
                <a:lnTo>
                  <a:pt x="320918" y="251658"/>
                </a:lnTo>
                <a:lnTo>
                  <a:pt x="325282" y="231258"/>
                </a:lnTo>
                <a:lnTo>
                  <a:pt x="337062" y="190490"/>
                </a:lnTo>
                <a:lnTo>
                  <a:pt x="350560" y="150110"/>
                </a:lnTo>
                <a:lnTo>
                  <a:pt x="364900" y="110119"/>
                </a:lnTo>
                <a:lnTo>
                  <a:pt x="380936" y="65678"/>
                </a:lnTo>
                <a:lnTo>
                  <a:pt x="381973" y="57728"/>
                </a:lnTo>
                <a:lnTo>
                  <a:pt x="388541" y="47012"/>
                </a:lnTo>
                <a:lnTo>
                  <a:pt x="394072" y="43555"/>
                </a:lnTo>
                <a:lnTo>
                  <a:pt x="400986" y="42864"/>
                </a:lnTo>
                <a:lnTo>
                  <a:pt x="403060" y="42172"/>
                </a:lnTo>
                <a:lnTo>
                  <a:pt x="405825" y="41481"/>
                </a:lnTo>
                <a:lnTo>
                  <a:pt x="407554" y="41827"/>
                </a:lnTo>
                <a:lnTo>
                  <a:pt x="411356" y="42172"/>
                </a:lnTo>
                <a:lnTo>
                  <a:pt x="441430" y="77086"/>
                </a:lnTo>
                <a:lnTo>
                  <a:pt x="464601" y="119523"/>
                </a:lnTo>
                <a:lnTo>
                  <a:pt x="491467" y="172363"/>
                </a:lnTo>
                <a:lnTo>
                  <a:pt x="519499" y="228120"/>
                </a:lnTo>
                <a:lnTo>
                  <a:pt x="546170" y="279307"/>
                </a:lnTo>
                <a:lnTo>
                  <a:pt x="555547" y="296202"/>
                </a:lnTo>
                <a:lnTo>
                  <a:pt x="559927" y="303856"/>
                </a:lnTo>
                <a:lnTo>
                  <a:pt x="564146" y="310764"/>
                </a:lnTo>
                <a:lnTo>
                  <a:pt x="564146" y="308690"/>
                </a:lnTo>
                <a:lnTo>
                  <a:pt x="564491" y="307307"/>
                </a:lnTo>
                <a:lnTo>
                  <a:pt x="564491" y="306616"/>
                </a:lnTo>
                <a:lnTo>
                  <a:pt x="570201" y="275778"/>
                </a:lnTo>
                <a:lnTo>
                  <a:pt x="579752" y="230682"/>
                </a:lnTo>
                <a:lnTo>
                  <a:pt x="592145" y="177635"/>
                </a:lnTo>
                <a:lnTo>
                  <a:pt x="606382" y="122946"/>
                </a:lnTo>
                <a:lnTo>
                  <a:pt x="621464" y="72923"/>
                </a:lnTo>
                <a:lnTo>
                  <a:pt x="636392" y="33876"/>
                </a:lnTo>
                <a:lnTo>
                  <a:pt x="661627" y="1382"/>
                </a:lnTo>
                <a:lnTo>
                  <a:pt x="667849" y="0"/>
                </a:lnTo>
                <a:lnTo>
                  <a:pt x="679256" y="1382"/>
                </a:lnTo>
                <a:lnTo>
                  <a:pt x="684787" y="4493"/>
                </a:lnTo>
                <a:lnTo>
                  <a:pt x="694466" y="14172"/>
                </a:lnTo>
                <a:lnTo>
                  <a:pt x="698614" y="22814"/>
                </a:lnTo>
                <a:lnTo>
                  <a:pt x="701380" y="27999"/>
                </a:lnTo>
                <a:lnTo>
                  <a:pt x="719760" y="70610"/>
                </a:lnTo>
                <a:lnTo>
                  <a:pt x="733052" y="116104"/>
                </a:lnTo>
                <a:lnTo>
                  <a:pt x="744595" y="162311"/>
                </a:lnTo>
                <a:lnTo>
                  <a:pt x="757725" y="207060"/>
                </a:lnTo>
                <a:lnTo>
                  <a:pt x="768668" y="234877"/>
                </a:lnTo>
                <a:lnTo>
                  <a:pt x="780972" y="262110"/>
                </a:lnTo>
                <a:lnTo>
                  <a:pt x="793405" y="289213"/>
                </a:lnTo>
                <a:lnTo>
                  <a:pt x="804737" y="316640"/>
                </a:lnTo>
                <a:lnTo>
                  <a:pt x="805774" y="314221"/>
                </a:lnTo>
                <a:lnTo>
                  <a:pt x="820374" y="262990"/>
                </a:lnTo>
                <a:lnTo>
                  <a:pt x="835373" y="208659"/>
                </a:lnTo>
                <a:lnTo>
                  <a:pt x="851733" y="152319"/>
                </a:lnTo>
                <a:lnTo>
                  <a:pt x="869033" y="99900"/>
                </a:lnTo>
                <a:lnTo>
                  <a:pt x="885626" y="60061"/>
                </a:lnTo>
                <a:lnTo>
                  <a:pt x="907452" y="26503"/>
                </a:lnTo>
                <a:lnTo>
                  <a:pt x="929079" y="15042"/>
                </a:lnTo>
                <a:lnTo>
                  <a:pt x="935360" y="15685"/>
                </a:lnTo>
                <a:lnTo>
                  <a:pt x="962021" y="47357"/>
                </a:lnTo>
                <a:lnTo>
                  <a:pt x="983199" y="95412"/>
                </a:lnTo>
                <a:lnTo>
                  <a:pt x="1004669" y="143240"/>
                </a:lnTo>
                <a:lnTo>
                  <a:pt x="1048094" y="238863"/>
                </a:lnTo>
                <a:lnTo>
                  <a:pt x="1064514" y="276499"/>
                </a:lnTo>
                <a:lnTo>
                  <a:pt x="1078860" y="310764"/>
                </a:lnTo>
                <a:lnTo>
                  <a:pt x="1091960" y="274335"/>
                </a:lnTo>
                <a:lnTo>
                  <a:pt x="1107498" y="230307"/>
                </a:lnTo>
                <a:lnTo>
                  <a:pt x="1124680" y="182611"/>
                </a:lnTo>
                <a:lnTo>
                  <a:pt x="1142708" y="135182"/>
                </a:lnTo>
                <a:lnTo>
                  <a:pt x="1160785" y="91950"/>
                </a:lnTo>
                <a:lnTo>
                  <a:pt x="1178199" y="56734"/>
                </a:lnTo>
                <a:lnTo>
                  <a:pt x="1200884" y="24543"/>
                </a:lnTo>
                <a:lnTo>
                  <a:pt x="1218514" y="15901"/>
                </a:lnTo>
                <a:lnTo>
                  <a:pt x="1226119" y="15901"/>
                </a:lnTo>
                <a:lnTo>
                  <a:pt x="1252649" y="46450"/>
                </a:lnTo>
                <a:lnTo>
                  <a:pt x="1276588" y="90913"/>
                </a:lnTo>
                <a:lnTo>
                  <a:pt x="1298528" y="138047"/>
                </a:lnTo>
                <a:lnTo>
                  <a:pt x="1321448" y="189727"/>
                </a:lnTo>
                <a:lnTo>
                  <a:pt x="1343837" y="240793"/>
                </a:lnTo>
                <a:lnTo>
                  <a:pt x="1364185" y="286085"/>
                </a:lnTo>
                <a:lnTo>
                  <a:pt x="1380982" y="320443"/>
                </a:lnTo>
                <a:lnTo>
                  <a:pt x="1391774" y="295019"/>
                </a:lnTo>
                <a:lnTo>
                  <a:pt x="1395501" y="285875"/>
                </a:lnTo>
                <a:lnTo>
                  <a:pt x="1412790" y="238236"/>
                </a:lnTo>
                <a:lnTo>
                  <a:pt x="1432704" y="185801"/>
                </a:lnTo>
                <a:lnTo>
                  <a:pt x="1454757" y="134403"/>
                </a:lnTo>
                <a:lnTo>
                  <a:pt x="1478463" y="89876"/>
                </a:lnTo>
                <a:lnTo>
                  <a:pt x="1503611" y="57468"/>
                </a:lnTo>
                <a:lnTo>
                  <a:pt x="1536883" y="37333"/>
                </a:lnTo>
                <a:lnTo>
                  <a:pt x="1544833" y="38370"/>
                </a:lnTo>
                <a:lnTo>
                  <a:pt x="1574513" y="68973"/>
                </a:lnTo>
                <a:lnTo>
                  <a:pt x="1596048" y="119323"/>
                </a:lnTo>
                <a:lnTo>
                  <a:pt x="1608870" y="160308"/>
                </a:lnTo>
                <a:lnTo>
                  <a:pt x="1618711" y="199088"/>
                </a:lnTo>
                <a:lnTo>
                  <a:pt x="1626068" y="241974"/>
                </a:lnTo>
                <a:lnTo>
                  <a:pt x="1624685" y="250616"/>
                </a:lnTo>
                <a:lnTo>
                  <a:pt x="1623302" y="253381"/>
                </a:lnTo>
                <a:lnTo>
                  <a:pt x="1619208" y="258653"/>
                </a:lnTo>
                <a:lnTo>
                  <a:pt x="1613623" y="261850"/>
                </a:lnTo>
                <a:lnTo>
                  <a:pt x="1607261" y="262715"/>
                </a:lnTo>
                <a:lnTo>
                  <a:pt x="1600833" y="260986"/>
                </a:lnTo>
                <a:lnTo>
                  <a:pt x="1593574" y="257529"/>
                </a:lnTo>
                <a:lnTo>
                  <a:pt x="1590117" y="249579"/>
                </a:lnTo>
                <a:lnTo>
                  <a:pt x="1591846" y="241974"/>
                </a:lnTo>
                <a:lnTo>
                  <a:pt x="1591846" y="241628"/>
                </a:lnTo>
                <a:lnTo>
                  <a:pt x="1579099" y="178153"/>
                </a:lnTo>
                <a:lnTo>
                  <a:pt x="1566228" y="135511"/>
                </a:lnTo>
                <a:lnTo>
                  <a:pt x="1551056" y="96789"/>
                </a:lnTo>
                <a:lnTo>
                  <a:pt x="1536191" y="73283"/>
                </a:lnTo>
                <a:lnTo>
                  <a:pt x="1531698" y="75703"/>
                </a:lnTo>
                <a:lnTo>
                  <a:pt x="1506182" y="107494"/>
                </a:lnTo>
                <a:lnTo>
                  <a:pt x="1480330" y="157913"/>
                </a:lnTo>
                <a:lnTo>
                  <a:pt x="1461055" y="204196"/>
                </a:lnTo>
                <a:lnTo>
                  <a:pt x="1443439" y="250992"/>
                </a:lnTo>
                <a:lnTo>
                  <a:pt x="1427815" y="293956"/>
                </a:lnTo>
                <a:lnTo>
                  <a:pt x="1414513" y="328739"/>
                </a:lnTo>
                <a:lnTo>
                  <a:pt x="1391353" y="366072"/>
                </a:lnTo>
                <a:lnTo>
                  <a:pt x="1386513" y="367455"/>
                </a:lnTo>
                <a:lnTo>
                  <a:pt x="1382365" y="367455"/>
                </a:lnTo>
                <a:lnTo>
                  <a:pt x="1379254" y="367801"/>
                </a:lnTo>
                <a:lnTo>
                  <a:pt x="1337336" y="307285"/>
                </a:lnTo>
                <a:lnTo>
                  <a:pt x="1316357" y="260961"/>
                </a:lnTo>
                <a:lnTo>
                  <a:pt x="1293039" y="208150"/>
                </a:lnTo>
                <a:lnTo>
                  <a:pt x="1268991" y="154443"/>
                </a:lnTo>
                <a:lnTo>
                  <a:pt x="1245822" y="105431"/>
                </a:lnTo>
                <a:lnTo>
                  <a:pt x="1223315" y="65036"/>
                </a:lnTo>
                <a:lnTo>
                  <a:pt x="1217477" y="55654"/>
                </a:lnTo>
                <a:lnTo>
                  <a:pt x="1216094" y="57036"/>
                </a:lnTo>
                <a:lnTo>
                  <a:pt x="1215748" y="57728"/>
                </a:lnTo>
                <a:lnTo>
                  <a:pt x="1209861" y="67029"/>
                </a:lnTo>
                <a:lnTo>
                  <a:pt x="1190514" y="105431"/>
                </a:lnTo>
                <a:lnTo>
                  <a:pt x="1167995" y="159979"/>
                </a:lnTo>
                <a:lnTo>
                  <a:pt x="1145841" y="219505"/>
                </a:lnTo>
                <a:lnTo>
                  <a:pt x="1125579" y="276542"/>
                </a:lnTo>
                <a:lnTo>
                  <a:pt x="1108735" y="323623"/>
                </a:lnTo>
                <a:lnTo>
                  <a:pt x="1096835" y="353282"/>
                </a:lnTo>
                <a:lnTo>
                  <a:pt x="1094416" y="358467"/>
                </a:lnTo>
                <a:lnTo>
                  <a:pt x="1091996" y="361924"/>
                </a:lnTo>
                <a:lnTo>
                  <a:pt x="1088539" y="363998"/>
                </a:lnTo>
                <a:lnTo>
                  <a:pt x="1086119" y="365727"/>
                </a:lnTo>
                <a:lnTo>
                  <a:pt x="1082662" y="367109"/>
                </a:lnTo>
                <a:lnTo>
                  <a:pt x="1074712" y="367109"/>
                </a:lnTo>
                <a:lnTo>
                  <a:pt x="1067453" y="366418"/>
                </a:lnTo>
                <a:lnTo>
                  <a:pt x="1061922" y="357776"/>
                </a:lnTo>
                <a:lnTo>
                  <a:pt x="1055581" y="344073"/>
                </a:lnTo>
                <a:lnTo>
                  <a:pt x="1032269" y="287630"/>
                </a:lnTo>
                <a:lnTo>
                  <a:pt x="1016984" y="252344"/>
                </a:lnTo>
                <a:lnTo>
                  <a:pt x="973558" y="156678"/>
                </a:lnTo>
                <a:lnTo>
                  <a:pt x="952088" y="108748"/>
                </a:lnTo>
                <a:lnTo>
                  <a:pt x="930910" y="60493"/>
                </a:lnTo>
                <a:lnTo>
                  <a:pt x="927107" y="53580"/>
                </a:lnTo>
                <a:lnTo>
                  <a:pt x="926070" y="54617"/>
                </a:lnTo>
                <a:lnTo>
                  <a:pt x="925379" y="55999"/>
                </a:lnTo>
                <a:lnTo>
                  <a:pt x="924342" y="57382"/>
                </a:lnTo>
                <a:lnTo>
                  <a:pt x="905821" y="95007"/>
                </a:lnTo>
                <a:lnTo>
                  <a:pt x="882753" y="162668"/>
                </a:lnTo>
                <a:lnTo>
                  <a:pt x="866614" y="218425"/>
                </a:lnTo>
                <a:lnTo>
                  <a:pt x="851771" y="272302"/>
                </a:lnTo>
                <a:lnTo>
                  <a:pt x="838614" y="318369"/>
                </a:lnTo>
                <a:lnTo>
                  <a:pt x="825132" y="357430"/>
                </a:lnTo>
                <a:lnTo>
                  <a:pt x="817528" y="369183"/>
                </a:lnTo>
                <a:lnTo>
                  <a:pt x="812688" y="374369"/>
                </a:lnTo>
                <a:lnTo>
                  <a:pt x="807157" y="375406"/>
                </a:lnTo>
                <a:lnTo>
                  <a:pt x="798170" y="374714"/>
                </a:lnTo>
                <a:lnTo>
                  <a:pt x="793676" y="372986"/>
                </a:lnTo>
                <a:lnTo>
                  <a:pt x="775701" y="334270"/>
                </a:lnTo>
                <a:lnTo>
                  <a:pt x="775355" y="332542"/>
                </a:lnTo>
                <a:lnTo>
                  <a:pt x="763796" y="303521"/>
                </a:lnTo>
                <a:lnTo>
                  <a:pt x="737827" y="246646"/>
                </a:lnTo>
                <a:lnTo>
                  <a:pt x="726269" y="217431"/>
                </a:lnTo>
                <a:lnTo>
                  <a:pt x="713511" y="173973"/>
                </a:lnTo>
                <a:lnTo>
                  <a:pt x="702503" y="129024"/>
                </a:lnTo>
                <a:lnTo>
                  <a:pt x="689810" y="84723"/>
                </a:lnTo>
                <a:lnTo>
                  <a:pt x="671997" y="43209"/>
                </a:lnTo>
                <a:lnTo>
                  <a:pt x="671652" y="42518"/>
                </a:lnTo>
                <a:lnTo>
                  <a:pt x="670960" y="41481"/>
                </a:lnTo>
                <a:lnTo>
                  <a:pt x="670269" y="40098"/>
                </a:lnTo>
                <a:lnTo>
                  <a:pt x="640560" y="122552"/>
                </a:lnTo>
                <a:lnTo>
                  <a:pt x="625804" y="177880"/>
                </a:lnTo>
                <a:lnTo>
                  <a:pt x="612939" y="232494"/>
                </a:lnTo>
                <a:lnTo>
                  <a:pt x="603077" y="279277"/>
                </a:lnTo>
                <a:lnTo>
                  <a:pt x="595948" y="325282"/>
                </a:lnTo>
                <a:lnTo>
                  <a:pt x="592146" y="340146"/>
                </a:lnTo>
                <a:lnTo>
                  <a:pt x="589726" y="345677"/>
                </a:lnTo>
                <a:lnTo>
                  <a:pt x="587306" y="349134"/>
                </a:lnTo>
                <a:lnTo>
                  <a:pt x="582467" y="356393"/>
                </a:lnTo>
                <a:lnTo>
                  <a:pt x="575899" y="359504"/>
                </a:lnTo>
                <a:lnTo>
                  <a:pt x="563800" y="359504"/>
                </a:lnTo>
                <a:lnTo>
                  <a:pt x="531533" y="320918"/>
                </a:lnTo>
                <a:lnTo>
                  <a:pt x="499363" y="261478"/>
                </a:lnTo>
                <a:lnTo>
                  <a:pt x="475134" y="213412"/>
                </a:lnTo>
                <a:lnTo>
                  <a:pt x="450904" y="165023"/>
                </a:lnTo>
                <a:lnTo>
                  <a:pt x="428294" y="121332"/>
                </a:lnTo>
                <a:lnTo>
                  <a:pt x="423163" y="112194"/>
                </a:lnTo>
                <a:lnTo>
                  <a:pt x="417838" y="103184"/>
                </a:lnTo>
                <a:lnTo>
                  <a:pt x="412642" y="94694"/>
                </a:lnTo>
                <a:lnTo>
                  <a:pt x="407899" y="87110"/>
                </a:lnTo>
                <a:lnTo>
                  <a:pt x="381239" y="162771"/>
                </a:lnTo>
                <a:lnTo>
                  <a:pt x="368573" y="200909"/>
                </a:lnTo>
                <a:lnTo>
                  <a:pt x="357430" y="239209"/>
                </a:lnTo>
                <a:lnTo>
                  <a:pt x="351894" y="265064"/>
                </a:lnTo>
                <a:lnTo>
                  <a:pt x="346066" y="293350"/>
                </a:lnTo>
                <a:lnTo>
                  <a:pt x="338229" y="320924"/>
                </a:lnTo>
                <a:lnTo>
                  <a:pt x="315603" y="357085"/>
                </a:lnTo>
                <a:lnTo>
                  <a:pt x="307307" y="360887"/>
                </a:lnTo>
                <a:lnTo>
                  <a:pt x="304196" y="360887"/>
                </a:lnTo>
                <a:lnTo>
                  <a:pt x="300393" y="361233"/>
                </a:lnTo>
                <a:lnTo>
                  <a:pt x="266776" y="317807"/>
                </a:lnTo>
                <a:lnTo>
                  <a:pt x="239209" y="265826"/>
                </a:lnTo>
                <a:lnTo>
                  <a:pt x="222130" y="234175"/>
                </a:lnTo>
                <a:lnTo>
                  <a:pt x="185250" y="172687"/>
                </a:lnTo>
                <a:lnTo>
                  <a:pt x="161231" y="140852"/>
                </a:lnTo>
                <a:lnTo>
                  <a:pt x="138962" y="121332"/>
                </a:lnTo>
                <a:lnTo>
                  <a:pt x="135851" y="121678"/>
                </a:lnTo>
                <a:lnTo>
                  <a:pt x="134468" y="122024"/>
                </a:lnTo>
                <a:lnTo>
                  <a:pt x="133777" y="123406"/>
                </a:lnTo>
                <a:lnTo>
                  <a:pt x="130320" y="126863"/>
                </a:lnTo>
                <a:lnTo>
                  <a:pt x="112345" y="163808"/>
                </a:lnTo>
                <a:lnTo>
                  <a:pt x="99555" y="203258"/>
                </a:lnTo>
                <a:lnTo>
                  <a:pt x="88099" y="244205"/>
                </a:lnTo>
                <a:lnTo>
                  <a:pt x="76870" y="285573"/>
                </a:lnTo>
                <a:lnTo>
                  <a:pt x="65576" y="324153"/>
                </a:lnTo>
                <a:lnTo>
                  <a:pt x="47212" y="370831"/>
                </a:lnTo>
                <a:lnTo>
                  <a:pt x="21777" y="399257"/>
                </a:lnTo>
                <a:lnTo>
                  <a:pt x="18320" y="399603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51644" y="7003629"/>
            <a:ext cx="652145" cy="827405"/>
          </a:xfrm>
          <a:custGeom>
            <a:avLst/>
            <a:gdLst/>
            <a:ahLst/>
            <a:cxnLst/>
            <a:rect l="l" t="t" r="r" b="b"/>
            <a:pathLst>
              <a:path w="652144" h="827404">
                <a:moveTo>
                  <a:pt x="316013" y="826858"/>
                </a:moveTo>
                <a:lnTo>
                  <a:pt x="299046" y="826387"/>
                </a:lnTo>
                <a:lnTo>
                  <a:pt x="292212" y="819317"/>
                </a:lnTo>
                <a:lnTo>
                  <a:pt x="292212" y="794102"/>
                </a:lnTo>
                <a:lnTo>
                  <a:pt x="289605" y="773501"/>
                </a:lnTo>
                <a:lnTo>
                  <a:pt x="283065" y="732298"/>
                </a:lnTo>
                <a:lnTo>
                  <a:pt x="264661" y="667812"/>
                </a:lnTo>
                <a:lnTo>
                  <a:pt x="250243" y="625350"/>
                </a:lnTo>
                <a:lnTo>
                  <a:pt x="233245" y="584552"/>
                </a:lnTo>
                <a:lnTo>
                  <a:pt x="212097" y="545258"/>
                </a:lnTo>
                <a:lnTo>
                  <a:pt x="185224" y="507310"/>
                </a:lnTo>
                <a:lnTo>
                  <a:pt x="157288" y="479510"/>
                </a:lnTo>
                <a:lnTo>
                  <a:pt x="125221" y="458470"/>
                </a:lnTo>
                <a:lnTo>
                  <a:pt x="89751" y="443351"/>
                </a:lnTo>
                <a:lnTo>
                  <a:pt x="51608" y="433314"/>
                </a:lnTo>
                <a:lnTo>
                  <a:pt x="40065" y="430821"/>
                </a:lnTo>
                <a:lnTo>
                  <a:pt x="27306" y="427864"/>
                </a:lnTo>
                <a:lnTo>
                  <a:pt x="6127" y="422709"/>
                </a:lnTo>
                <a:lnTo>
                  <a:pt x="1413" y="417289"/>
                </a:lnTo>
                <a:lnTo>
                  <a:pt x="144" y="405231"/>
                </a:lnTo>
                <a:lnTo>
                  <a:pt x="99" y="404800"/>
                </a:lnTo>
                <a:lnTo>
                  <a:pt x="0" y="403857"/>
                </a:lnTo>
                <a:lnTo>
                  <a:pt x="3770" y="397494"/>
                </a:lnTo>
                <a:lnTo>
                  <a:pt x="9897" y="394667"/>
                </a:lnTo>
                <a:lnTo>
                  <a:pt x="14139" y="392546"/>
                </a:lnTo>
                <a:lnTo>
                  <a:pt x="22586" y="387972"/>
                </a:lnTo>
                <a:lnTo>
                  <a:pt x="31518" y="384062"/>
                </a:lnTo>
                <a:lnTo>
                  <a:pt x="40716" y="380682"/>
                </a:lnTo>
                <a:lnTo>
                  <a:pt x="49958" y="377699"/>
                </a:lnTo>
                <a:lnTo>
                  <a:pt x="97859" y="358976"/>
                </a:lnTo>
                <a:lnTo>
                  <a:pt x="145251" y="333426"/>
                </a:lnTo>
                <a:lnTo>
                  <a:pt x="189772" y="302971"/>
                </a:lnTo>
                <a:lnTo>
                  <a:pt x="229056" y="269534"/>
                </a:lnTo>
                <a:lnTo>
                  <a:pt x="264732" y="232444"/>
                </a:lnTo>
                <a:lnTo>
                  <a:pt x="296895" y="189499"/>
                </a:lnTo>
                <a:lnTo>
                  <a:pt x="319294" y="141915"/>
                </a:lnTo>
                <a:lnTo>
                  <a:pt x="325675" y="90907"/>
                </a:lnTo>
                <a:lnTo>
                  <a:pt x="324714" y="80402"/>
                </a:lnTo>
                <a:lnTo>
                  <a:pt x="323289" y="68726"/>
                </a:lnTo>
                <a:lnTo>
                  <a:pt x="321996" y="56476"/>
                </a:lnTo>
                <a:lnTo>
                  <a:pt x="321433" y="44247"/>
                </a:lnTo>
                <a:lnTo>
                  <a:pt x="321856" y="34199"/>
                </a:lnTo>
                <a:lnTo>
                  <a:pt x="323230" y="24659"/>
                </a:lnTo>
                <a:lnTo>
                  <a:pt x="345186" y="0"/>
                </a:lnTo>
                <a:lnTo>
                  <a:pt x="351126" y="2065"/>
                </a:lnTo>
                <a:lnTo>
                  <a:pt x="353246" y="3243"/>
                </a:lnTo>
                <a:lnTo>
                  <a:pt x="355132" y="5129"/>
                </a:lnTo>
                <a:lnTo>
                  <a:pt x="356310" y="7014"/>
                </a:lnTo>
                <a:lnTo>
                  <a:pt x="362908" y="8899"/>
                </a:lnTo>
                <a:lnTo>
                  <a:pt x="367621" y="15026"/>
                </a:lnTo>
                <a:lnTo>
                  <a:pt x="367621" y="22096"/>
                </a:lnTo>
                <a:lnTo>
                  <a:pt x="372338" y="64201"/>
                </a:lnTo>
                <a:lnTo>
                  <a:pt x="384147" y="114679"/>
                </a:lnTo>
                <a:lnTo>
                  <a:pt x="388066" y="127434"/>
                </a:lnTo>
                <a:lnTo>
                  <a:pt x="355132" y="127434"/>
                </a:lnTo>
                <a:lnTo>
                  <a:pt x="340249" y="174285"/>
                </a:lnTo>
                <a:lnTo>
                  <a:pt x="315491" y="217925"/>
                </a:lnTo>
                <a:lnTo>
                  <a:pt x="284413" y="257736"/>
                </a:lnTo>
                <a:lnTo>
                  <a:pt x="250972" y="292392"/>
                </a:lnTo>
                <a:lnTo>
                  <a:pt x="211047" y="326559"/>
                </a:lnTo>
                <a:lnTo>
                  <a:pt x="165930" y="357875"/>
                </a:lnTo>
                <a:lnTo>
                  <a:pt x="117853" y="384552"/>
                </a:lnTo>
                <a:lnTo>
                  <a:pt x="69046" y="404800"/>
                </a:lnTo>
                <a:lnTo>
                  <a:pt x="109053" y="416759"/>
                </a:lnTo>
                <a:lnTo>
                  <a:pt x="146253" y="434021"/>
                </a:lnTo>
                <a:lnTo>
                  <a:pt x="179963" y="457292"/>
                </a:lnTo>
                <a:lnTo>
                  <a:pt x="209497" y="487279"/>
                </a:lnTo>
                <a:lnTo>
                  <a:pt x="241807" y="533585"/>
                </a:lnTo>
                <a:lnTo>
                  <a:pt x="266496" y="581836"/>
                </a:lnTo>
                <a:lnTo>
                  <a:pt x="286015" y="632295"/>
                </a:lnTo>
                <a:lnTo>
                  <a:pt x="302816" y="685229"/>
                </a:lnTo>
                <a:lnTo>
                  <a:pt x="336677" y="685229"/>
                </a:lnTo>
                <a:lnTo>
                  <a:pt x="325204" y="748621"/>
                </a:lnTo>
                <a:lnTo>
                  <a:pt x="323790" y="792688"/>
                </a:lnTo>
                <a:lnTo>
                  <a:pt x="324497" y="799758"/>
                </a:lnTo>
                <a:lnTo>
                  <a:pt x="323790" y="811776"/>
                </a:lnTo>
                <a:lnTo>
                  <a:pt x="323371" y="819317"/>
                </a:lnTo>
                <a:lnTo>
                  <a:pt x="323318" y="820260"/>
                </a:lnTo>
                <a:lnTo>
                  <a:pt x="316013" y="826858"/>
                </a:lnTo>
                <a:close/>
              </a:path>
              <a:path w="652144" h="827404">
                <a:moveTo>
                  <a:pt x="336677" y="685229"/>
                </a:moveTo>
                <a:lnTo>
                  <a:pt x="302816" y="685229"/>
                </a:lnTo>
                <a:lnTo>
                  <a:pt x="317221" y="640234"/>
                </a:lnTo>
                <a:lnTo>
                  <a:pt x="337104" y="597271"/>
                </a:lnTo>
                <a:lnTo>
                  <a:pt x="361936" y="556517"/>
                </a:lnTo>
                <a:lnTo>
                  <a:pt x="391187" y="518150"/>
                </a:lnTo>
                <a:lnTo>
                  <a:pt x="421730" y="485113"/>
                </a:lnTo>
                <a:lnTo>
                  <a:pt x="456356" y="454293"/>
                </a:lnTo>
                <a:lnTo>
                  <a:pt x="494398" y="427172"/>
                </a:lnTo>
                <a:lnTo>
                  <a:pt x="535189" y="405231"/>
                </a:lnTo>
                <a:lnTo>
                  <a:pt x="578062" y="389953"/>
                </a:lnTo>
                <a:lnTo>
                  <a:pt x="550593" y="376223"/>
                </a:lnTo>
                <a:lnTo>
                  <a:pt x="498130" y="343459"/>
                </a:lnTo>
                <a:lnTo>
                  <a:pt x="448447" y="302971"/>
                </a:lnTo>
                <a:lnTo>
                  <a:pt x="402230" y="248207"/>
                </a:lnTo>
                <a:lnTo>
                  <a:pt x="378362" y="199213"/>
                </a:lnTo>
                <a:lnTo>
                  <a:pt x="362669" y="153039"/>
                </a:lnTo>
                <a:lnTo>
                  <a:pt x="355132" y="127434"/>
                </a:lnTo>
                <a:lnTo>
                  <a:pt x="388066" y="127434"/>
                </a:lnTo>
                <a:lnTo>
                  <a:pt x="399534" y="164759"/>
                </a:lnTo>
                <a:lnTo>
                  <a:pt x="414988" y="205671"/>
                </a:lnTo>
                <a:lnTo>
                  <a:pt x="449011" y="257987"/>
                </a:lnTo>
                <a:lnTo>
                  <a:pt x="494168" y="301111"/>
                </a:lnTo>
                <a:lnTo>
                  <a:pt x="551226" y="340495"/>
                </a:lnTo>
                <a:lnTo>
                  <a:pt x="613410" y="370865"/>
                </a:lnTo>
                <a:lnTo>
                  <a:pt x="647815" y="383355"/>
                </a:lnTo>
                <a:lnTo>
                  <a:pt x="652057" y="390189"/>
                </a:lnTo>
                <a:lnTo>
                  <a:pt x="651979" y="392546"/>
                </a:lnTo>
                <a:lnTo>
                  <a:pt x="651908" y="394667"/>
                </a:lnTo>
                <a:lnTo>
                  <a:pt x="651799" y="397494"/>
                </a:lnTo>
                <a:lnTo>
                  <a:pt x="611525" y="416111"/>
                </a:lnTo>
                <a:lnTo>
                  <a:pt x="566499" y="427023"/>
                </a:lnTo>
                <a:lnTo>
                  <a:pt x="523589" y="446792"/>
                </a:lnTo>
                <a:lnTo>
                  <a:pt x="483609" y="473358"/>
                </a:lnTo>
                <a:lnTo>
                  <a:pt x="447373" y="504665"/>
                </a:lnTo>
                <a:lnTo>
                  <a:pt x="415695" y="538652"/>
                </a:lnTo>
                <a:lnTo>
                  <a:pt x="387303" y="576030"/>
                </a:lnTo>
                <a:lnTo>
                  <a:pt x="363380" y="615920"/>
                </a:lnTo>
                <a:lnTo>
                  <a:pt x="344603" y="658118"/>
                </a:lnTo>
                <a:lnTo>
                  <a:pt x="336677" y="68522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4971" y="380943"/>
            <a:ext cx="767377" cy="6972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40011" y="0"/>
            <a:ext cx="2126033" cy="21716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453627" y="1681834"/>
            <a:ext cx="728980" cy="739775"/>
          </a:xfrm>
          <a:custGeom>
            <a:avLst/>
            <a:gdLst/>
            <a:ahLst/>
            <a:cxnLst/>
            <a:rect l="l" t="t" r="r" b="b"/>
            <a:pathLst>
              <a:path w="728980" h="739775">
                <a:moveTo>
                  <a:pt x="92964" y="131660"/>
                </a:moveTo>
                <a:lnTo>
                  <a:pt x="70675" y="93065"/>
                </a:lnTo>
                <a:lnTo>
                  <a:pt x="61125" y="77838"/>
                </a:lnTo>
                <a:lnTo>
                  <a:pt x="51638" y="62407"/>
                </a:lnTo>
                <a:lnTo>
                  <a:pt x="43281" y="48564"/>
                </a:lnTo>
                <a:lnTo>
                  <a:pt x="37160" y="38112"/>
                </a:lnTo>
                <a:lnTo>
                  <a:pt x="32410" y="30238"/>
                </a:lnTo>
                <a:lnTo>
                  <a:pt x="14668" y="13614"/>
                </a:lnTo>
                <a:lnTo>
                  <a:pt x="12065" y="13614"/>
                </a:lnTo>
                <a:lnTo>
                  <a:pt x="8534" y="16116"/>
                </a:lnTo>
                <a:lnTo>
                  <a:pt x="2501" y="22237"/>
                </a:lnTo>
                <a:lnTo>
                  <a:pt x="25" y="26581"/>
                </a:lnTo>
                <a:lnTo>
                  <a:pt x="0" y="28829"/>
                </a:lnTo>
                <a:lnTo>
                  <a:pt x="914" y="32029"/>
                </a:lnTo>
                <a:lnTo>
                  <a:pt x="25298" y="76098"/>
                </a:lnTo>
                <a:lnTo>
                  <a:pt x="48768" y="113741"/>
                </a:lnTo>
                <a:lnTo>
                  <a:pt x="71831" y="145275"/>
                </a:lnTo>
                <a:lnTo>
                  <a:pt x="83883" y="145275"/>
                </a:lnTo>
                <a:lnTo>
                  <a:pt x="87122" y="143776"/>
                </a:lnTo>
                <a:lnTo>
                  <a:pt x="91414" y="137350"/>
                </a:lnTo>
                <a:lnTo>
                  <a:pt x="92964" y="133540"/>
                </a:lnTo>
                <a:lnTo>
                  <a:pt x="92964" y="131660"/>
                </a:lnTo>
                <a:close/>
              </a:path>
              <a:path w="728980" h="739775">
                <a:moveTo>
                  <a:pt x="464858" y="12979"/>
                </a:moveTo>
                <a:lnTo>
                  <a:pt x="463537" y="9715"/>
                </a:lnTo>
                <a:lnTo>
                  <a:pt x="456387" y="2565"/>
                </a:lnTo>
                <a:lnTo>
                  <a:pt x="452145" y="0"/>
                </a:lnTo>
                <a:lnTo>
                  <a:pt x="448005" y="0"/>
                </a:lnTo>
                <a:lnTo>
                  <a:pt x="420039" y="34632"/>
                </a:lnTo>
                <a:lnTo>
                  <a:pt x="393014" y="80594"/>
                </a:lnTo>
                <a:lnTo>
                  <a:pt x="370103" y="120865"/>
                </a:lnTo>
                <a:lnTo>
                  <a:pt x="350227" y="157911"/>
                </a:lnTo>
                <a:lnTo>
                  <a:pt x="346252" y="167881"/>
                </a:lnTo>
                <a:lnTo>
                  <a:pt x="345427" y="173012"/>
                </a:lnTo>
                <a:lnTo>
                  <a:pt x="345808" y="178193"/>
                </a:lnTo>
                <a:lnTo>
                  <a:pt x="347738" y="181317"/>
                </a:lnTo>
                <a:lnTo>
                  <a:pt x="356692" y="186474"/>
                </a:lnTo>
                <a:lnTo>
                  <a:pt x="359295" y="186702"/>
                </a:lnTo>
                <a:lnTo>
                  <a:pt x="363385" y="184823"/>
                </a:lnTo>
                <a:lnTo>
                  <a:pt x="387883" y="148348"/>
                </a:lnTo>
                <a:lnTo>
                  <a:pt x="418122" y="96050"/>
                </a:lnTo>
                <a:lnTo>
                  <a:pt x="431850" y="72593"/>
                </a:lnTo>
                <a:lnTo>
                  <a:pt x="443230" y="53517"/>
                </a:lnTo>
                <a:lnTo>
                  <a:pt x="450710" y="41427"/>
                </a:lnTo>
                <a:lnTo>
                  <a:pt x="455523" y="33705"/>
                </a:lnTo>
                <a:lnTo>
                  <a:pt x="459651" y="26530"/>
                </a:lnTo>
                <a:lnTo>
                  <a:pt x="462622" y="20701"/>
                </a:lnTo>
                <a:lnTo>
                  <a:pt x="464032" y="17018"/>
                </a:lnTo>
                <a:lnTo>
                  <a:pt x="464858" y="12979"/>
                </a:lnTo>
                <a:close/>
              </a:path>
              <a:path w="728980" h="739775">
                <a:moveTo>
                  <a:pt x="558673" y="519988"/>
                </a:moveTo>
                <a:lnTo>
                  <a:pt x="557847" y="470458"/>
                </a:lnTo>
                <a:lnTo>
                  <a:pt x="548995" y="424738"/>
                </a:lnTo>
                <a:lnTo>
                  <a:pt x="533234" y="381558"/>
                </a:lnTo>
                <a:lnTo>
                  <a:pt x="530390" y="375094"/>
                </a:lnTo>
                <a:lnTo>
                  <a:pt x="530390" y="509828"/>
                </a:lnTo>
                <a:lnTo>
                  <a:pt x="530110" y="517448"/>
                </a:lnTo>
                <a:lnTo>
                  <a:pt x="521741" y="560628"/>
                </a:lnTo>
                <a:lnTo>
                  <a:pt x="502767" y="601268"/>
                </a:lnTo>
                <a:lnTo>
                  <a:pt x="475742" y="636828"/>
                </a:lnTo>
                <a:lnTo>
                  <a:pt x="447738" y="660958"/>
                </a:lnTo>
                <a:lnTo>
                  <a:pt x="441312" y="666038"/>
                </a:lnTo>
                <a:lnTo>
                  <a:pt x="434771" y="669848"/>
                </a:lnTo>
                <a:lnTo>
                  <a:pt x="427024" y="674928"/>
                </a:lnTo>
                <a:lnTo>
                  <a:pt x="419049" y="680008"/>
                </a:lnTo>
                <a:lnTo>
                  <a:pt x="411797" y="683818"/>
                </a:lnTo>
                <a:lnTo>
                  <a:pt x="404202" y="686358"/>
                </a:lnTo>
                <a:lnTo>
                  <a:pt x="395249" y="690168"/>
                </a:lnTo>
                <a:lnTo>
                  <a:pt x="386054" y="693978"/>
                </a:lnTo>
                <a:lnTo>
                  <a:pt x="369265" y="699058"/>
                </a:lnTo>
                <a:lnTo>
                  <a:pt x="349923" y="704138"/>
                </a:lnTo>
                <a:lnTo>
                  <a:pt x="341439" y="706678"/>
                </a:lnTo>
                <a:lnTo>
                  <a:pt x="331165" y="707948"/>
                </a:lnTo>
                <a:lnTo>
                  <a:pt x="319328" y="709218"/>
                </a:lnTo>
                <a:lnTo>
                  <a:pt x="305219" y="710488"/>
                </a:lnTo>
                <a:lnTo>
                  <a:pt x="269913" y="710488"/>
                </a:lnTo>
                <a:lnTo>
                  <a:pt x="229069" y="705408"/>
                </a:lnTo>
                <a:lnTo>
                  <a:pt x="206565" y="699058"/>
                </a:lnTo>
                <a:lnTo>
                  <a:pt x="195300" y="696518"/>
                </a:lnTo>
                <a:lnTo>
                  <a:pt x="185940" y="692708"/>
                </a:lnTo>
                <a:lnTo>
                  <a:pt x="177139" y="688898"/>
                </a:lnTo>
                <a:lnTo>
                  <a:pt x="167424" y="683818"/>
                </a:lnTo>
                <a:lnTo>
                  <a:pt x="157975" y="680008"/>
                </a:lnTo>
                <a:lnTo>
                  <a:pt x="142062" y="669848"/>
                </a:lnTo>
                <a:lnTo>
                  <a:pt x="132816" y="663498"/>
                </a:lnTo>
                <a:lnTo>
                  <a:pt x="123405" y="657148"/>
                </a:lnTo>
                <a:lnTo>
                  <a:pt x="114960" y="649528"/>
                </a:lnTo>
                <a:lnTo>
                  <a:pt x="106857" y="641908"/>
                </a:lnTo>
                <a:lnTo>
                  <a:pt x="98399" y="634288"/>
                </a:lnTo>
                <a:lnTo>
                  <a:pt x="72834" y="601268"/>
                </a:lnTo>
                <a:lnTo>
                  <a:pt x="58077" y="572058"/>
                </a:lnTo>
                <a:lnTo>
                  <a:pt x="54102" y="563168"/>
                </a:lnTo>
                <a:lnTo>
                  <a:pt x="43903" y="519988"/>
                </a:lnTo>
                <a:lnTo>
                  <a:pt x="42176" y="489508"/>
                </a:lnTo>
                <a:lnTo>
                  <a:pt x="42532" y="478078"/>
                </a:lnTo>
                <a:lnTo>
                  <a:pt x="48869" y="437438"/>
                </a:lnTo>
                <a:lnTo>
                  <a:pt x="63093" y="396798"/>
                </a:lnTo>
                <a:lnTo>
                  <a:pt x="85064" y="356158"/>
                </a:lnTo>
                <a:lnTo>
                  <a:pt x="96075" y="340918"/>
                </a:lnTo>
                <a:lnTo>
                  <a:pt x="102806" y="332028"/>
                </a:lnTo>
                <a:lnTo>
                  <a:pt x="109791" y="324408"/>
                </a:lnTo>
                <a:lnTo>
                  <a:pt x="116205" y="318058"/>
                </a:lnTo>
                <a:lnTo>
                  <a:pt x="122770" y="311708"/>
                </a:lnTo>
                <a:lnTo>
                  <a:pt x="130187" y="304088"/>
                </a:lnTo>
                <a:lnTo>
                  <a:pt x="137566" y="297738"/>
                </a:lnTo>
                <a:lnTo>
                  <a:pt x="143967" y="293928"/>
                </a:lnTo>
                <a:lnTo>
                  <a:pt x="150152" y="288848"/>
                </a:lnTo>
                <a:lnTo>
                  <a:pt x="156921" y="285038"/>
                </a:lnTo>
                <a:lnTo>
                  <a:pt x="163461" y="281228"/>
                </a:lnTo>
                <a:lnTo>
                  <a:pt x="168935" y="277418"/>
                </a:lnTo>
                <a:lnTo>
                  <a:pt x="174332" y="274878"/>
                </a:lnTo>
                <a:lnTo>
                  <a:pt x="187020" y="269798"/>
                </a:lnTo>
                <a:lnTo>
                  <a:pt x="192747" y="268528"/>
                </a:lnTo>
                <a:lnTo>
                  <a:pt x="198856" y="265988"/>
                </a:lnTo>
                <a:lnTo>
                  <a:pt x="213969" y="263448"/>
                </a:lnTo>
                <a:lnTo>
                  <a:pt x="221119" y="260908"/>
                </a:lnTo>
                <a:lnTo>
                  <a:pt x="228371" y="260908"/>
                </a:lnTo>
                <a:lnTo>
                  <a:pt x="244094" y="258368"/>
                </a:lnTo>
                <a:lnTo>
                  <a:pt x="257708" y="258368"/>
                </a:lnTo>
                <a:lnTo>
                  <a:pt x="266915" y="259638"/>
                </a:lnTo>
                <a:lnTo>
                  <a:pt x="307314" y="264718"/>
                </a:lnTo>
                <a:lnTo>
                  <a:pt x="316877" y="267258"/>
                </a:lnTo>
                <a:lnTo>
                  <a:pt x="324408" y="268528"/>
                </a:lnTo>
                <a:lnTo>
                  <a:pt x="331038" y="271068"/>
                </a:lnTo>
                <a:lnTo>
                  <a:pt x="338162" y="272338"/>
                </a:lnTo>
                <a:lnTo>
                  <a:pt x="344944" y="274878"/>
                </a:lnTo>
                <a:lnTo>
                  <a:pt x="350507" y="277418"/>
                </a:lnTo>
                <a:lnTo>
                  <a:pt x="356717" y="279958"/>
                </a:lnTo>
                <a:lnTo>
                  <a:pt x="365201" y="283768"/>
                </a:lnTo>
                <a:lnTo>
                  <a:pt x="384568" y="291388"/>
                </a:lnTo>
                <a:lnTo>
                  <a:pt x="394538" y="295198"/>
                </a:lnTo>
                <a:lnTo>
                  <a:pt x="404926" y="299008"/>
                </a:lnTo>
                <a:lnTo>
                  <a:pt x="414489" y="304088"/>
                </a:lnTo>
                <a:lnTo>
                  <a:pt x="422021" y="307898"/>
                </a:lnTo>
                <a:lnTo>
                  <a:pt x="428637" y="311708"/>
                </a:lnTo>
                <a:lnTo>
                  <a:pt x="435762" y="315518"/>
                </a:lnTo>
                <a:lnTo>
                  <a:pt x="442544" y="320598"/>
                </a:lnTo>
                <a:lnTo>
                  <a:pt x="448119" y="324408"/>
                </a:lnTo>
                <a:lnTo>
                  <a:pt x="454367" y="329488"/>
                </a:lnTo>
                <a:lnTo>
                  <a:pt x="463194" y="335838"/>
                </a:lnTo>
                <a:lnTo>
                  <a:pt x="467753" y="340918"/>
                </a:lnTo>
                <a:lnTo>
                  <a:pt x="471830" y="344728"/>
                </a:lnTo>
                <a:lnTo>
                  <a:pt x="476796" y="349808"/>
                </a:lnTo>
                <a:lnTo>
                  <a:pt x="482015" y="356158"/>
                </a:lnTo>
                <a:lnTo>
                  <a:pt x="486867" y="361238"/>
                </a:lnTo>
                <a:lnTo>
                  <a:pt x="510095" y="401878"/>
                </a:lnTo>
                <a:lnTo>
                  <a:pt x="522833" y="439978"/>
                </a:lnTo>
                <a:lnTo>
                  <a:pt x="529767" y="484428"/>
                </a:lnTo>
                <a:lnTo>
                  <a:pt x="530390" y="509828"/>
                </a:lnTo>
                <a:lnTo>
                  <a:pt x="530390" y="375094"/>
                </a:lnTo>
                <a:lnTo>
                  <a:pt x="529882" y="373938"/>
                </a:lnTo>
                <a:lnTo>
                  <a:pt x="525957" y="366318"/>
                </a:lnTo>
                <a:lnTo>
                  <a:pt x="520712" y="358698"/>
                </a:lnTo>
                <a:lnTo>
                  <a:pt x="514845" y="349808"/>
                </a:lnTo>
                <a:lnTo>
                  <a:pt x="489750" y="320598"/>
                </a:lnTo>
                <a:lnTo>
                  <a:pt x="453821" y="292658"/>
                </a:lnTo>
                <a:lnTo>
                  <a:pt x="444347" y="286308"/>
                </a:lnTo>
                <a:lnTo>
                  <a:pt x="409549" y="268528"/>
                </a:lnTo>
                <a:lnTo>
                  <a:pt x="384581" y="258368"/>
                </a:lnTo>
                <a:lnTo>
                  <a:pt x="371284" y="253288"/>
                </a:lnTo>
                <a:lnTo>
                  <a:pt x="348043" y="245668"/>
                </a:lnTo>
                <a:lnTo>
                  <a:pt x="322046" y="238048"/>
                </a:lnTo>
                <a:lnTo>
                  <a:pt x="310807" y="235508"/>
                </a:lnTo>
                <a:lnTo>
                  <a:pt x="299669" y="234238"/>
                </a:lnTo>
                <a:lnTo>
                  <a:pt x="286981" y="231698"/>
                </a:lnTo>
                <a:lnTo>
                  <a:pt x="274281" y="230428"/>
                </a:lnTo>
                <a:lnTo>
                  <a:pt x="224548" y="230428"/>
                </a:lnTo>
                <a:lnTo>
                  <a:pt x="217246" y="231698"/>
                </a:lnTo>
                <a:lnTo>
                  <a:pt x="208292" y="234238"/>
                </a:lnTo>
                <a:lnTo>
                  <a:pt x="198805" y="236778"/>
                </a:lnTo>
                <a:lnTo>
                  <a:pt x="181013" y="241858"/>
                </a:lnTo>
                <a:lnTo>
                  <a:pt x="171411" y="245668"/>
                </a:lnTo>
                <a:lnTo>
                  <a:pt x="162267" y="248208"/>
                </a:lnTo>
                <a:lnTo>
                  <a:pt x="147370" y="255828"/>
                </a:lnTo>
                <a:lnTo>
                  <a:pt x="138595" y="262178"/>
                </a:lnTo>
                <a:lnTo>
                  <a:pt x="129527" y="267258"/>
                </a:lnTo>
                <a:lnTo>
                  <a:pt x="121272" y="273608"/>
                </a:lnTo>
                <a:lnTo>
                  <a:pt x="113334" y="279958"/>
                </a:lnTo>
                <a:lnTo>
                  <a:pt x="105168" y="286308"/>
                </a:lnTo>
                <a:lnTo>
                  <a:pt x="97726" y="293928"/>
                </a:lnTo>
                <a:lnTo>
                  <a:pt x="91960" y="299008"/>
                </a:lnTo>
                <a:lnTo>
                  <a:pt x="80124" y="312978"/>
                </a:lnTo>
                <a:lnTo>
                  <a:pt x="73431" y="321868"/>
                </a:lnTo>
                <a:lnTo>
                  <a:pt x="67310" y="329488"/>
                </a:lnTo>
                <a:lnTo>
                  <a:pt x="61112" y="338378"/>
                </a:lnTo>
                <a:lnTo>
                  <a:pt x="41656" y="372668"/>
                </a:lnTo>
                <a:lnTo>
                  <a:pt x="26898" y="408228"/>
                </a:lnTo>
                <a:lnTo>
                  <a:pt x="16802" y="446328"/>
                </a:lnTo>
                <a:lnTo>
                  <a:pt x="14033" y="474268"/>
                </a:lnTo>
                <a:lnTo>
                  <a:pt x="14084" y="503478"/>
                </a:lnTo>
                <a:lnTo>
                  <a:pt x="17818" y="544118"/>
                </a:lnTo>
                <a:lnTo>
                  <a:pt x="26174" y="572058"/>
                </a:lnTo>
                <a:lnTo>
                  <a:pt x="29946" y="582218"/>
                </a:lnTo>
                <a:lnTo>
                  <a:pt x="47561" y="616508"/>
                </a:lnTo>
                <a:lnTo>
                  <a:pt x="57264" y="630478"/>
                </a:lnTo>
                <a:lnTo>
                  <a:pt x="63868" y="639368"/>
                </a:lnTo>
                <a:lnTo>
                  <a:pt x="71107" y="646988"/>
                </a:lnTo>
                <a:lnTo>
                  <a:pt x="78092" y="654608"/>
                </a:lnTo>
                <a:lnTo>
                  <a:pt x="94703" y="671118"/>
                </a:lnTo>
                <a:lnTo>
                  <a:pt x="131699" y="697788"/>
                </a:lnTo>
                <a:lnTo>
                  <a:pt x="142824" y="704138"/>
                </a:lnTo>
                <a:lnTo>
                  <a:pt x="153073" y="710488"/>
                </a:lnTo>
                <a:lnTo>
                  <a:pt x="163322" y="714298"/>
                </a:lnTo>
                <a:lnTo>
                  <a:pt x="174434" y="719378"/>
                </a:lnTo>
                <a:lnTo>
                  <a:pt x="185089" y="723188"/>
                </a:lnTo>
                <a:lnTo>
                  <a:pt x="193929" y="726998"/>
                </a:lnTo>
                <a:lnTo>
                  <a:pt x="202679" y="729538"/>
                </a:lnTo>
                <a:lnTo>
                  <a:pt x="223850" y="734618"/>
                </a:lnTo>
                <a:lnTo>
                  <a:pt x="233654" y="735888"/>
                </a:lnTo>
                <a:lnTo>
                  <a:pt x="244957" y="738428"/>
                </a:lnTo>
                <a:lnTo>
                  <a:pt x="258241" y="738428"/>
                </a:lnTo>
                <a:lnTo>
                  <a:pt x="272859" y="739698"/>
                </a:lnTo>
                <a:lnTo>
                  <a:pt x="305130" y="739698"/>
                </a:lnTo>
                <a:lnTo>
                  <a:pt x="333070" y="737158"/>
                </a:lnTo>
                <a:lnTo>
                  <a:pt x="347154" y="734618"/>
                </a:lnTo>
                <a:lnTo>
                  <a:pt x="358813" y="732078"/>
                </a:lnTo>
                <a:lnTo>
                  <a:pt x="371271" y="729538"/>
                </a:lnTo>
                <a:lnTo>
                  <a:pt x="383006" y="725728"/>
                </a:lnTo>
                <a:lnTo>
                  <a:pt x="392557" y="723188"/>
                </a:lnTo>
                <a:lnTo>
                  <a:pt x="401383" y="719378"/>
                </a:lnTo>
                <a:lnTo>
                  <a:pt x="420738" y="711758"/>
                </a:lnTo>
                <a:lnTo>
                  <a:pt x="423443" y="710488"/>
                </a:lnTo>
                <a:lnTo>
                  <a:pt x="428879" y="707948"/>
                </a:lnTo>
                <a:lnTo>
                  <a:pt x="436727" y="702868"/>
                </a:lnTo>
                <a:lnTo>
                  <a:pt x="454279" y="692708"/>
                </a:lnTo>
                <a:lnTo>
                  <a:pt x="461784" y="687628"/>
                </a:lnTo>
                <a:lnTo>
                  <a:pt x="469125" y="682548"/>
                </a:lnTo>
                <a:lnTo>
                  <a:pt x="477354" y="674928"/>
                </a:lnTo>
                <a:lnTo>
                  <a:pt x="485470" y="668578"/>
                </a:lnTo>
                <a:lnTo>
                  <a:pt x="492480" y="662228"/>
                </a:lnTo>
                <a:lnTo>
                  <a:pt x="499059" y="654608"/>
                </a:lnTo>
                <a:lnTo>
                  <a:pt x="506031" y="646988"/>
                </a:lnTo>
                <a:lnTo>
                  <a:pt x="533374" y="607618"/>
                </a:lnTo>
                <a:lnTo>
                  <a:pt x="546366" y="578408"/>
                </a:lnTo>
                <a:lnTo>
                  <a:pt x="550227" y="568248"/>
                </a:lnTo>
                <a:lnTo>
                  <a:pt x="553199" y="558088"/>
                </a:lnTo>
                <a:lnTo>
                  <a:pt x="556133" y="545388"/>
                </a:lnTo>
                <a:lnTo>
                  <a:pt x="557860" y="533958"/>
                </a:lnTo>
                <a:lnTo>
                  <a:pt x="557936" y="532688"/>
                </a:lnTo>
                <a:lnTo>
                  <a:pt x="558673" y="519988"/>
                </a:lnTo>
                <a:close/>
              </a:path>
              <a:path w="728980" h="739775">
                <a:moveTo>
                  <a:pt x="728357" y="259638"/>
                </a:moveTo>
                <a:lnTo>
                  <a:pt x="726973" y="254558"/>
                </a:lnTo>
                <a:lnTo>
                  <a:pt x="723811" y="250748"/>
                </a:lnTo>
                <a:lnTo>
                  <a:pt x="717461" y="248208"/>
                </a:lnTo>
                <a:lnTo>
                  <a:pt x="714095" y="246938"/>
                </a:lnTo>
                <a:lnTo>
                  <a:pt x="712241" y="246938"/>
                </a:lnTo>
                <a:lnTo>
                  <a:pt x="704659" y="249478"/>
                </a:lnTo>
                <a:lnTo>
                  <a:pt x="694512" y="255828"/>
                </a:lnTo>
                <a:lnTo>
                  <a:pt x="687273" y="259638"/>
                </a:lnTo>
                <a:lnTo>
                  <a:pt x="679691" y="263448"/>
                </a:lnTo>
                <a:lnTo>
                  <a:pt x="668782" y="271068"/>
                </a:lnTo>
                <a:lnTo>
                  <a:pt x="652526" y="279958"/>
                </a:lnTo>
                <a:lnTo>
                  <a:pt x="633095" y="292658"/>
                </a:lnTo>
                <a:lnTo>
                  <a:pt x="612724" y="305358"/>
                </a:lnTo>
                <a:lnTo>
                  <a:pt x="593534" y="318058"/>
                </a:lnTo>
                <a:lnTo>
                  <a:pt x="561035" y="339648"/>
                </a:lnTo>
                <a:lnTo>
                  <a:pt x="558177" y="345998"/>
                </a:lnTo>
                <a:lnTo>
                  <a:pt x="558215" y="351078"/>
                </a:lnTo>
                <a:lnTo>
                  <a:pt x="560285" y="354888"/>
                </a:lnTo>
                <a:lnTo>
                  <a:pt x="565277" y="359968"/>
                </a:lnTo>
                <a:lnTo>
                  <a:pt x="569620" y="362508"/>
                </a:lnTo>
                <a:lnTo>
                  <a:pt x="572427" y="362508"/>
                </a:lnTo>
                <a:lnTo>
                  <a:pt x="579069" y="359968"/>
                </a:lnTo>
                <a:lnTo>
                  <a:pt x="593382" y="351078"/>
                </a:lnTo>
                <a:lnTo>
                  <a:pt x="613232" y="339648"/>
                </a:lnTo>
                <a:lnTo>
                  <a:pt x="636562" y="325678"/>
                </a:lnTo>
                <a:lnTo>
                  <a:pt x="682739" y="296468"/>
                </a:lnTo>
                <a:lnTo>
                  <a:pt x="700290" y="286308"/>
                </a:lnTo>
                <a:lnTo>
                  <a:pt x="710895" y="279958"/>
                </a:lnTo>
                <a:lnTo>
                  <a:pt x="720928" y="274878"/>
                </a:lnTo>
                <a:lnTo>
                  <a:pt x="726694" y="269798"/>
                </a:lnTo>
                <a:lnTo>
                  <a:pt x="728332" y="263448"/>
                </a:lnTo>
                <a:lnTo>
                  <a:pt x="728357" y="259638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3644" y="1960195"/>
            <a:ext cx="175260" cy="283845"/>
          </a:xfrm>
          <a:custGeom>
            <a:avLst/>
            <a:gdLst/>
            <a:ahLst/>
            <a:cxnLst/>
            <a:rect l="l" t="t" r="r" b="b"/>
            <a:pathLst>
              <a:path w="175260" h="283844">
                <a:moveTo>
                  <a:pt x="155665" y="66736"/>
                </a:moveTo>
                <a:lnTo>
                  <a:pt x="152770" y="66736"/>
                </a:lnTo>
                <a:lnTo>
                  <a:pt x="147962" y="65702"/>
                </a:lnTo>
                <a:lnTo>
                  <a:pt x="138656" y="62949"/>
                </a:lnTo>
                <a:lnTo>
                  <a:pt x="126192" y="58896"/>
                </a:lnTo>
                <a:lnTo>
                  <a:pt x="96418" y="48514"/>
                </a:lnTo>
                <a:lnTo>
                  <a:pt x="66482" y="38311"/>
                </a:lnTo>
                <a:lnTo>
                  <a:pt x="28397" y="27239"/>
                </a:lnTo>
                <a:lnTo>
                  <a:pt x="24833" y="24106"/>
                </a:lnTo>
                <a:lnTo>
                  <a:pt x="19852" y="15229"/>
                </a:lnTo>
                <a:lnTo>
                  <a:pt x="19748" y="13869"/>
                </a:lnTo>
                <a:lnTo>
                  <a:pt x="25287" y="4902"/>
                </a:lnTo>
                <a:lnTo>
                  <a:pt x="29282" y="1520"/>
                </a:lnTo>
                <a:lnTo>
                  <a:pt x="34912" y="0"/>
                </a:lnTo>
                <a:lnTo>
                  <a:pt x="40859" y="158"/>
                </a:lnTo>
                <a:lnTo>
                  <a:pt x="105134" y="20487"/>
                </a:lnTo>
                <a:lnTo>
                  <a:pt x="141987" y="33616"/>
                </a:lnTo>
                <a:lnTo>
                  <a:pt x="165913" y="49938"/>
                </a:lnTo>
                <a:lnTo>
                  <a:pt x="165802" y="53956"/>
                </a:lnTo>
                <a:lnTo>
                  <a:pt x="165753" y="56180"/>
                </a:lnTo>
                <a:lnTo>
                  <a:pt x="163938" y="60539"/>
                </a:lnTo>
                <a:lnTo>
                  <a:pt x="159625" y="64988"/>
                </a:lnTo>
                <a:lnTo>
                  <a:pt x="155665" y="66736"/>
                </a:lnTo>
                <a:close/>
              </a:path>
              <a:path w="175260" h="283844">
                <a:moveTo>
                  <a:pt x="45340" y="1113"/>
                </a:moveTo>
                <a:lnTo>
                  <a:pt x="45178" y="1113"/>
                </a:lnTo>
                <a:lnTo>
                  <a:pt x="44606" y="957"/>
                </a:lnTo>
                <a:lnTo>
                  <a:pt x="45340" y="1113"/>
                </a:lnTo>
                <a:close/>
              </a:path>
              <a:path w="175260" h="283844">
                <a:moveTo>
                  <a:pt x="9533" y="283473"/>
                </a:moveTo>
                <a:lnTo>
                  <a:pt x="2088" y="276414"/>
                </a:lnTo>
                <a:lnTo>
                  <a:pt x="0" y="271624"/>
                </a:lnTo>
                <a:lnTo>
                  <a:pt x="56" y="267333"/>
                </a:lnTo>
                <a:lnTo>
                  <a:pt x="51188" y="248538"/>
                </a:lnTo>
                <a:lnTo>
                  <a:pt x="132762" y="239228"/>
                </a:lnTo>
                <a:lnTo>
                  <a:pt x="161100" y="237007"/>
                </a:lnTo>
                <a:lnTo>
                  <a:pt x="166980" y="238437"/>
                </a:lnTo>
                <a:lnTo>
                  <a:pt x="173472" y="242772"/>
                </a:lnTo>
                <a:lnTo>
                  <a:pt x="174902" y="245973"/>
                </a:lnTo>
                <a:lnTo>
                  <a:pt x="174902" y="257482"/>
                </a:lnTo>
                <a:lnTo>
                  <a:pt x="173517" y="260478"/>
                </a:lnTo>
                <a:lnTo>
                  <a:pt x="166980" y="264496"/>
                </a:lnTo>
                <a:lnTo>
                  <a:pt x="157537" y="266561"/>
                </a:lnTo>
                <a:lnTo>
                  <a:pt x="148797" y="267333"/>
                </a:lnTo>
                <a:lnTo>
                  <a:pt x="9533" y="283473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125" y="2305798"/>
            <a:ext cx="165735" cy="55880"/>
          </a:xfrm>
          <a:custGeom>
            <a:avLst/>
            <a:gdLst/>
            <a:ahLst/>
            <a:cxnLst/>
            <a:rect l="l" t="t" r="r" b="b"/>
            <a:pathLst>
              <a:path w="165735" h="55880">
                <a:moveTo>
                  <a:pt x="148726" y="55711"/>
                </a:moveTo>
                <a:lnTo>
                  <a:pt x="135635" y="53461"/>
                </a:lnTo>
                <a:lnTo>
                  <a:pt x="92479" y="44197"/>
                </a:lnTo>
                <a:lnTo>
                  <a:pt x="53174" y="36308"/>
                </a:lnTo>
                <a:lnTo>
                  <a:pt x="12053" y="28148"/>
                </a:lnTo>
                <a:lnTo>
                  <a:pt x="0" y="17275"/>
                </a:lnTo>
                <a:lnTo>
                  <a:pt x="45" y="11645"/>
                </a:lnTo>
                <a:lnTo>
                  <a:pt x="2224" y="7196"/>
                </a:lnTo>
                <a:lnTo>
                  <a:pt x="9102" y="408"/>
                </a:lnTo>
                <a:lnTo>
                  <a:pt x="11327" y="0"/>
                </a:lnTo>
                <a:lnTo>
                  <a:pt x="22495" y="1384"/>
                </a:lnTo>
                <a:lnTo>
                  <a:pt x="90705" y="13987"/>
                </a:lnTo>
                <a:lnTo>
                  <a:pt x="136267" y="23880"/>
                </a:lnTo>
                <a:lnTo>
                  <a:pt x="165663" y="40178"/>
                </a:lnTo>
                <a:lnTo>
                  <a:pt x="164937" y="46171"/>
                </a:lnTo>
                <a:lnTo>
                  <a:pt x="162076" y="50598"/>
                </a:lnTo>
                <a:lnTo>
                  <a:pt x="158967" y="53027"/>
                </a:lnTo>
                <a:lnTo>
                  <a:pt x="155020" y="55416"/>
                </a:lnTo>
                <a:lnTo>
                  <a:pt x="148726" y="55711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9619" y="2403679"/>
            <a:ext cx="688975" cy="245110"/>
          </a:xfrm>
          <a:custGeom>
            <a:avLst/>
            <a:gdLst/>
            <a:ahLst/>
            <a:cxnLst/>
            <a:rect l="l" t="t" r="r" b="b"/>
            <a:pathLst>
              <a:path w="688975" h="245110">
                <a:moveTo>
                  <a:pt x="16905" y="108933"/>
                </a:moveTo>
                <a:lnTo>
                  <a:pt x="11735" y="108933"/>
                </a:lnTo>
                <a:lnTo>
                  <a:pt x="8557" y="108142"/>
                </a:lnTo>
                <a:lnTo>
                  <a:pt x="5811" y="106326"/>
                </a:lnTo>
                <a:lnTo>
                  <a:pt x="3518" y="103261"/>
                </a:lnTo>
                <a:lnTo>
                  <a:pt x="658" y="97655"/>
                </a:lnTo>
                <a:lnTo>
                  <a:pt x="0" y="93319"/>
                </a:lnTo>
                <a:lnTo>
                  <a:pt x="612" y="90822"/>
                </a:lnTo>
                <a:lnTo>
                  <a:pt x="33049" y="63018"/>
                </a:lnTo>
                <a:lnTo>
                  <a:pt x="45578" y="53205"/>
                </a:lnTo>
                <a:lnTo>
                  <a:pt x="81897" y="23344"/>
                </a:lnTo>
                <a:lnTo>
                  <a:pt x="105327" y="1725"/>
                </a:lnTo>
                <a:lnTo>
                  <a:pt x="109559" y="0"/>
                </a:lnTo>
                <a:lnTo>
                  <a:pt x="119809" y="0"/>
                </a:lnTo>
                <a:lnTo>
                  <a:pt x="123078" y="1498"/>
                </a:lnTo>
                <a:lnTo>
                  <a:pt x="127368" y="7922"/>
                </a:lnTo>
                <a:lnTo>
                  <a:pt x="128889" y="12507"/>
                </a:lnTo>
                <a:lnTo>
                  <a:pt x="128889" y="15322"/>
                </a:lnTo>
                <a:lnTo>
                  <a:pt x="94164" y="51668"/>
                </a:lnTo>
                <a:lnTo>
                  <a:pt x="64539" y="76069"/>
                </a:lnTo>
                <a:lnTo>
                  <a:pt x="26422" y="103806"/>
                </a:lnTo>
                <a:lnTo>
                  <a:pt x="16905" y="108933"/>
                </a:lnTo>
                <a:close/>
              </a:path>
              <a:path w="688975" h="245110">
                <a:moveTo>
                  <a:pt x="677454" y="205819"/>
                </a:moveTo>
                <a:lnTo>
                  <a:pt x="674049" y="205819"/>
                </a:lnTo>
                <a:lnTo>
                  <a:pt x="670258" y="204298"/>
                </a:lnTo>
                <a:lnTo>
                  <a:pt x="645318" y="173095"/>
                </a:lnTo>
                <a:lnTo>
                  <a:pt x="591848" y="94484"/>
                </a:lnTo>
                <a:lnTo>
                  <a:pt x="585429" y="85124"/>
                </a:lnTo>
                <a:lnTo>
                  <a:pt x="580230" y="77633"/>
                </a:lnTo>
                <a:lnTo>
                  <a:pt x="575963" y="68939"/>
                </a:lnTo>
                <a:lnTo>
                  <a:pt x="575986" y="62697"/>
                </a:lnTo>
                <a:lnTo>
                  <a:pt x="577302" y="58475"/>
                </a:lnTo>
                <a:lnTo>
                  <a:pt x="580457" y="54411"/>
                </a:lnTo>
                <a:lnTo>
                  <a:pt x="583333" y="52188"/>
                </a:lnTo>
                <a:lnTo>
                  <a:pt x="587018" y="50892"/>
                </a:lnTo>
                <a:lnTo>
                  <a:pt x="590604" y="50892"/>
                </a:lnTo>
                <a:lnTo>
                  <a:pt x="627627" y="94484"/>
                </a:lnTo>
                <a:lnTo>
                  <a:pt x="659851" y="141982"/>
                </a:lnTo>
                <a:lnTo>
                  <a:pt x="682980" y="177959"/>
                </a:lnTo>
                <a:lnTo>
                  <a:pt x="688804" y="194424"/>
                </a:lnTo>
                <a:lnTo>
                  <a:pt x="686035" y="199985"/>
                </a:lnTo>
                <a:lnTo>
                  <a:pt x="682970" y="203050"/>
                </a:lnTo>
                <a:lnTo>
                  <a:pt x="677454" y="205819"/>
                </a:lnTo>
                <a:close/>
              </a:path>
              <a:path w="688975" h="245110">
                <a:moveTo>
                  <a:pt x="316673" y="245093"/>
                </a:moveTo>
                <a:lnTo>
                  <a:pt x="309784" y="245093"/>
                </a:lnTo>
                <a:lnTo>
                  <a:pt x="305221" y="243296"/>
                </a:lnTo>
                <a:lnTo>
                  <a:pt x="300772" y="238984"/>
                </a:lnTo>
                <a:lnTo>
                  <a:pt x="298979" y="235443"/>
                </a:lnTo>
                <a:lnTo>
                  <a:pt x="299084" y="232877"/>
                </a:lnTo>
                <a:lnTo>
                  <a:pt x="299575" y="229709"/>
                </a:lnTo>
                <a:lnTo>
                  <a:pt x="301016" y="222961"/>
                </a:lnTo>
                <a:lnTo>
                  <a:pt x="303130" y="213986"/>
                </a:lnTo>
                <a:lnTo>
                  <a:pt x="305698" y="203753"/>
                </a:lnTo>
                <a:lnTo>
                  <a:pt x="308458" y="191909"/>
                </a:lnTo>
                <a:lnTo>
                  <a:pt x="314778" y="153814"/>
                </a:lnTo>
                <a:lnTo>
                  <a:pt x="316157" y="127517"/>
                </a:lnTo>
                <a:lnTo>
                  <a:pt x="315904" y="124621"/>
                </a:lnTo>
                <a:lnTo>
                  <a:pt x="315777" y="123169"/>
                </a:lnTo>
                <a:lnTo>
                  <a:pt x="314619" y="118311"/>
                </a:lnTo>
                <a:lnTo>
                  <a:pt x="315618" y="115542"/>
                </a:lnTo>
                <a:lnTo>
                  <a:pt x="323449" y="107257"/>
                </a:lnTo>
                <a:lnTo>
                  <a:pt x="328011" y="104377"/>
                </a:lnTo>
                <a:lnTo>
                  <a:pt x="332462" y="104377"/>
                </a:lnTo>
                <a:lnTo>
                  <a:pt x="345204" y="134746"/>
                </a:lnTo>
                <a:lnTo>
                  <a:pt x="345018" y="141861"/>
                </a:lnTo>
                <a:lnTo>
                  <a:pt x="340302" y="184486"/>
                </a:lnTo>
                <a:lnTo>
                  <a:pt x="330350" y="224751"/>
                </a:lnTo>
                <a:lnTo>
                  <a:pt x="320589" y="243910"/>
                </a:lnTo>
                <a:lnTo>
                  <a:pt x="316673" y="245093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72581" y="8177286"/>
            <a:ext cx="620150" cy="55372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330666" y="727437"/>
            <a:ext cx="886460" cy="610870"/>
          </a:xfrm>
          <a:custGeom>
            <a:avLst/>
            <a:gdLst/>
            <a:ahLst/>
            <a:cxnLst/>
            <a:rect l="l" t="t" r="r" b="b"/>
            <a:pathLst>
              <a:path w="886459" h="610869">
                <a:moveTo>
                  <a:pt x="354763" y="345504"/>
                </a:moveTo>
                <a:lnTo>
                  <a:pt x="317041" y="345504"/>
                </a:lnTo>
                <a:lnTo>
                  <a:pt x="485658" y="3699"/>
                </a:lnTo>
                <a:lnTo>
                  <a:pt x="491918" y="0"/>
                </a:lnTo>
                <a:lnTo>
                  <a:pt x="505350" y="616"/>
                </a:lnTo>
                <a:lnTo>
                  <a:pt x="511243" y="4880"/>
                </a:lnTo>
                <a:lnTo>
                  <a:pt x="526879" y="45874"/>
                </a:lnTo>
                <a:lnTo>
                  <a:pt x="532037" y="59456"/>
                </a:lnTo>
                <a:lnTo>
                  <a:pt x="495882" y="59456"/>
                </a:lnTo>
                <a:lnTo>
                  <a:pt x="364690" y="325482"/>
                </a:lnTo>
                <a:lnTo>
                  <a:pt x="354763" y="345504"/>
                </a:lnTo>
                <a:close/>
              </a:path>
              <a:path w="886459" h="610869">
                <a:moveTo>
                  <a:pt x="619038" y="353144"/>
                </a:moveTo>
                <a:lnTo>
                  <a:pt x="607148" y="350487"/>
                </a:lnTo>
                <a:lnTo>
                  <a:pt x="602377" y="346054"/>
                </a:lnTo>
                <a:lnTo>
                  <a:pt x="600608" y="340219"/>
                </a:lnTo>
                <a:lnTo>
                  <a:pt x="592176" y="315811"/>
                </a:lnTo>
                <a:lnTo>
                  <a:pt x="576535" y="273151"/>
                </a:lnTo>
                <a:lnTo>
                  <a:pt x="556384" y="219211"/>
                </a:lnTo>
                <a:lnTo>
                  <a:pt x="534399" y="160902"/>
                </a:lnTo>
                <a:lnTo>
                  <a:pt x="495882" y="59456"/>
                </a:lnTo>
                <a:lnTo>
                  <a:pt x="532037" y="59456"/>
                </a:lnTo>
                <a:lnTo>
                  <a:pt x="558139" y="128195"/>
                </a:lnTo>
                <a:lnTo>
                  <a:pt x="594751" y="225369"/>
                </a:lnTo>
                <a:lnTo>
                  <a:pt x="624043" y="304645"/>
                </a:lnTo>
                <a:lnTo>
                  <a:pt x="673044" y="304645"/>
                </a:lnTo>
                <a:lnTo>
                  <a:pt x="643748" y="332466"/>
                </a:lnTo>
                <a:lnTo>
                  <a:pt x="629327" y="346649"/>
                </a:lnTo>
                <a:lnTo>
                  <a:pt x="625247" y="351170"/>
                </a:lnTo>
                <a:lnTo>
                  <a:pt x="619038" y="353144"/>
                </a:lnTo>
                <a:close/>
              </a:path>
              <a:path w="886459" h="610869">
                <a:moveTo>
                  <a:pt x="673044" y="304645"/>
                </a:moveTo>
                <a:lnTo>
                  <a:pt x="624043" y="304645"/>
                </a:lnTo>
                <a:lnTo>
                  <a:pt x="862054" y="81614"/>
                </a:lnTo>
                <a:lnTo>
                  <a:pt x="870025" y="80653"/>
                </a:lnTo>
                <a:lnTo>
                  <a:pt x="882839" y="87801"/>
                </a:lnTo>
                <a:lnTo>
                  <a:pt x="886208" y="95097"/>
                </a:lnTo>
                <a:lnTo>
                  <a:pt x="875957" y="146576"/>
                </a:lnTo>
                <a:lnTo>
                  <a:pt x="875862" y="147053"/>
                </a:lnTo>
                <a:lnTo>
                  <a:pt x="841393" y="147053"/>
                </a:lnTo>
                <a:lnTo>
                  <a:pt x="673044" y="304645"/>
                </a:lnTo>
                <a:close/>
              </a:path>
              <a:path w="886459" h="610869">
                <a:moveTo>
                  <a:pt x="777753" y="610612"/>
                </a:moveTo>
                <a:lnTo>
                  <a:pt x="124799" y="610612"/>
                </a:lnTo>
                <a:lnTo>
                  <a:pt x="118143" y="605562"/>
                </a:lnTo>
                <a:lnTo>
                  <a:pt x="100513" y="542072"/>
                </a:lnTo>
                <a:lnTo>
                  <a:pt x="65046" y="412946"/>
                </a:lnTo>
                <a:lnTo>
                  <a:pt x="26671" y="269956"/>
                </a:lnTo>
                <a:lnTo>
                  <a:pt x="2429" y="172498"/>
                </a:lnTo>
                <a:lnTo>
                  <a:pt x="0" y="160902"/>
                </a:lnTo>
                <a:lnTo>
                  <a:pt x="190" y="153548"/>
                </a:lnTo>
                <a:lnTo>
                  <a:pt x="1886" y="147053"/>
                </a:lnTo>
                <a:lnTo>
                  <a:pt x="2011" y="146576"/>
                </a:lnTo>
                <a:lnTo>
                  <a:pt x="4895" y="143750"/>
                </a:lnTo>
                <a:lnTo>
                  <a:pt x="9834" y="140190"/>
                </a:lnTo>
                <a:lnTo>
                  <a:pt x="13871" y="138143"/>
                </a:lnTo>
                <a:lnTo>
                  <a:pt x="22062" y="139155"/>
                </a:lnTo>
                <a:lnTo>
                  <a:pt x="58069" y="159308"/>
                </a:lnTo>
                <a:lnTo>
                  <a:pt x="94401" y="183540"/>
                </a:lnTo>
                <a:lnTo>
                  <a:pt x="101310" y="188322"/>
                </a:lnTo>
                <a:lnTo>
                  <a:pt x="40799" y="188322"/>
                </a:lnTo>
                <a:lnTo>
                  <a:pt x="41592" y="191757"/>
                </a:lnTo>
                <a:lnTo>
                  <a:pt x="54088" y="241195"/>
                </a:lnTo>
                <a:lnTo>
                  <a:pt x="67403" y="291845"/>
                </a:lnTo>
                <a:lnTo>
                  <a:pt x="82272" y="347347"/>
                </a:lnTo>
                <a:lnTo>
                  <a:pt x="97703" y="404248"/>
                </a:lnTo>
                <a:lnTo>
                  <a:pt x="112705" y="459097"/>
                </a:lnTo>
                <a:lnTo>
                  <a:pt x="126287" y="508442"/>
                </a:lnTo>
                <a:lnTo>
                  <a:pt x="137457" y="548831"/>
                </a:lnTo>
                <a:lnTo>
                  <a:pt x="145225" y="576814"/>
                </a:lnTo>
                <a:lnTo>
                  <a:pt x="790286" y="576814"/>
                </a:lnTo>
                <a:lnTo>
                  <a:pt x="784689" y="604924"/>
                </a:lnTo>
                <a:lnTo>
                  <a:pt x="777753" y="610612"/>
                </a:lnTo>
                <a:close/>
              </a:path>
              <a:path w="886459" h="610869">
                <a:moveTo>
                  <a:pt x="790286" y="576814"/>
                </a:moveTo>
                <a:lnTo>
                  <a:pt x="755823" y="576814"/>
                </a:lnTo>
                <a:lnTo>
                  <a:pt x="841393" y="147053"/>
                </a:lnTo>
                <a:lnTo>
                  <a:pt x="875862" y="147053"/>
                </a:lnTo>
                <a:lnTo>
                  <a:pt x="790286" y="576814"/>
                </a:lnTo>
                <a:close/>
              </a:path>
              <a:path w="886459" h="610869">
                <a:moveTo>
                  <a:pt x="320902" y="389511"/>
                </a:moveTo>
                <a:lnTo>
                  <a:pt x="315698" y="388161"/>
                </a:lnTo>
                <a:lnTo>
                  <a:pt x="311786" y="384858"/>
                </a:lnTo>
                <a:lnTo>
                  <a:pt x="283742" y="362296"/>
                </a:lnTo>
                <a:lnTo>
                  <a:pt x="246978" y="334242"/>
                </a:lnTo>
                <a:lnTo>
                  <a:pt x="204283" y="302653"/>
                </a:lnTo>
                <a:lnTo>
                  <a:pt x="159066" y="269956"/>
                </a:lnTo>
                <a:lnTo>
                  <a:pt x="114577" y="238462"/>
                </a:lnTo>
                <a:lnTo>
                  <a:pt x="74071" y="210480"/>
                </a:lnTo>
                <a:lnTo>
                  <a:pt x="40799" y="188322"/>
                </a:lnTo>
                <a:lnTo>
                  <a:pt x="101310" y="188322"/>
                </a:lnTo>
                <a:lnTo>
                  <a:pt x="138716" y="214216"/>
                </a:lnTo>
                <a:lnTo>
                  <a:pt x="187077" y="248544"/>
                </a:lnTo>
                <a:lnTo>
                  <a:pt x="235543" y="283731"/>
                </a:lnTo>
                <a:lnTo>
                  <a:pt x="280178" y="316982"/>
                </a:lnTo>
                <a:lnTo>
                  <a:pt x="317041" y="345504"/>
                </a:lnTo>
                <a:lnTo>
                  <a:pt x="354763" y="345504"/>
                </a:lnTo>
                <a:lnTo>
                  <a:pt x="346436" y="362296"/>
                </a:lnTo>
                <a:lnTo>
                  <a:pt x="337651" y="379794"/>
                </a:lnTo>
                <a:lnTo>
                  <a:pt x="335273" y="384329"/>
                </a:lnTo>
                <a:lnTo>
                  <a:pt x="330957" y="387544"/>
                </a:lnTo>
                <a:lnTo>
                  <a:pt x="320902" y="389511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2007" y="258819"/>
            <a:ext cx="671341" cy="65912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08047" y="8001000"/>
            <a:ext cx="2679953" cy="228599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469333" y="8271270"/>
            <a:ext cx="568960" cy="647700"/>
          </a:xfrm>
          <a:custGeom>
            <a:avLst/>
            <a:gdLst/>
            <a:ahLst/>
            <a:cxnLst/>
            <a:rect l="l" t="t" r="r" b="b"/>
            <a:pathLst>
              <a:path w="568960" h="647700">
                <a:moveTo>
                  <a:pt x="382890" y="647089"/>
                </a:moveTo>
                <a:lnTo>
                  <a:pt x="342192" y="637107"/>
                </a:lnTo>
                <a:lnTo>
                  <a:pt x="291739" y="603568"/>
                </a:lnTo>
                <a:lnTo>
                  <a:pt x="245893" y="564052"/>
                </a:lnTo>
                <a:lnTo>
                  <a:pt x="223801" y="542440"/>
                </a:lnTo>
                <a:lnTo>
                  <a:pt x="201521" y="521029"/>
                </a:lnTo>
                <a:lnTo>
                  <a:pt x="178930" y="499961"/>
                </a:lnTo>
                <a:lnTo>
                  <a:pt x="155904" y="479376"/>
                </a:lnTo>
                <a:lnTo>
                  <a:pt x="122072" y="446263"/>
                </a:lnTo>
                <a:lnTo>
                  <a:pt x="92793" y="410387"/>
                </a:lnTo>
                <a:lnTo>
                  <a:pt x="67554" y="372057"/>
                </a:lnTo>
                <a:lnTo>
                  <a:pt x="45843" y="331583"/>
                </a:lnTo>
                <a:lnTo>
                  <a:pt x="27148" y="289273"/>
                </a:lnTo>
                <a:lnTo>
                  <a:pt x="10958" y="245437"/>
                </a:lnTo>
                <a:lnTo>
                  <a:pt x="1175" y="197456"/>
                </a:lnTo>
                <a:lnTo>
                  <a:pt x="0" y="181182"/>
                </a:lnTo>
                <a:lnTo>
                  <a:pt x="1893" y="159066"/>
                </a:lnTo>
                <a:lnTo>
                  <a:pt x="21433" y="121434"/>
                </a:lnTo>
                <a:lnTo>
                  <a:pt x="57953" y="100812"/>
                </a:lnTo>
                <a:lnTo>
                  <a:pt x="64752" y="101819"/>
                </a:lnTo>
                <a:lnTo>
                  <a:pt x="112383" y="118676"/>
                </a:lnTo>
                <a:lnTo>
                  <a:pt x="157774" y="144987"/>
                </a:lnTo>
                <a:lnTo>
                  <a:pt x="210536" y="192369"/>
                </a:lnTo>
                <a:lnTo>
                  <a:pt x="234935" y="225181"/>
                </a:lnTo>
                <a:lnTo>
                  <a:pt x="238422" y="228667"/>
                </a:lnTo>
                <a:lnTo>
                  <a:pt x="244565" y="235973"/>
                </a:lnTo>
                <a:lnTo>
                  <a:pt x="252716" y="220249"/>
                </a:lnTo>
                <a:lnTo>
                  <a:pt x="260463" y="205444"/>
                </a:lnTo>
                <a:lnTo>
                  <a:pt x="267773" y="191167"/>
                </a:lnTo>
                <a:lnTo>
                  <a:pt x="274617" y="177031"/>
                </a:lnTo>
                <a:lnTo>
                  <a:pt x="294421" y="140177"/>
                </a:lnTo>
                <a:lnTo>
                  <a:pt x="318740" y="106343"/>
                </a:lnTo>
                <a:lnTo>
                  <a:pt x="347230" y="75933"/>
                </a:lnTo>
                <a:lnTo>
                  <a:pt x="379549" y="49353"/>
                </a:lnTo>
                <a:lnTo>
                  <a:pt x="414603" y="23867"/>
                </a:lnTo>
                <a:lnTo>
                  <a:pt x="453765" y="4856"/>
                </a:lnTo>
                <a:lnTo>
                  <a:pt x="500465" y="0"/>
                </a:lnTo>
                <a:lnTo>
                  <a:pt x="534602" y="13822"/>
                </a:lnTo>
                <a:lnTo>
                  <a:pt x="556755" y="41840"/>
                </a:lnTo>
                <a:lnTo>
                  <a:pt x="567498" y="79570"/>
                </a:lnTo>
                <a:lnTo>
                  <a:pt x="568377" y="95502"/>
                </a:lnTo>
                <a:lnTo>
                  <a:pt x="567435" y="111760"/>
                </a:lnTo>
                <a:lnTo>
                  <a:pt x="555971" y="178186"/>
                </a:lnTo>
                <a:lnTo>
                  <a:pt x="541573" y="245725"/>
                </a:lnTo>
                <a:lnTo>
                  <a:pt x="521001" y="328081"/>
                </a:lnTo>
                <a:lnTo>
                  <a:pt x="507211" y="376496"/>
                </a:lnTo>
                <a:lnTo>
                  <a:pt x="491930" y="424433"/>
                </a:lnTo>
                <a:lnTo>
                  <a:pt x="474833" y="471772"/>
                </a:lnTo>
                <a:lnTo>
                  <a:pt x="455592" y="518394"/>
                </a:lnTo>
                <a:lnTo>
                  <a:pt x="433862" y="568307"/>
                </a:lnTo>
                <a:lnTo>
                  <a:pt x="411261" y="617847"/>
                </a:lnTo>
                <a:lnTo>
                  <a:pt x="398251" y="637597"/>
                </a:lnTo>
                <a:lnTo>
                  <a:pt x="382890" y="647089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14219" y="424865"/>
            <a:ext cx="718185" cy="493395"/>
          </a:xfrm>
          <a:custGeom>
            <a:avLst/>
            <a:gdLst/>
            <a:ahLst/>
            <a:cxnLst/>
            <a:rect l="l" t="t" r="r" b="b"/>
            <a:pathLst>
              <a:path w="718184" h="493394">
                <a:moveTo>
                  <a:pt x="417957" y="183413"/>
                </a:moveTo>
                <a:lnTo>
                  <a:pt x="390525" y="153504"/>
                </a:lnTo>
                <a:lnTo>
                  <a:pt x="352475" y="152146"/>
                </a:lnTo>
                <a:lnTo>
                  <a:pt x="333502" y="150736"/>
                </a:lnTo>
                <a:lnTo>
                  <a:pt x="278307" y="137693"/>
                </a:lnTo>
                <a:lnTo>
                  <a:pt x="224307" y="93192"/>
                </a:lnTo>
                <a:lnTo>
                  <a:pt x="207975" y="58394"/>
                </a:lnTo>
                <a:lnTo>
                  <a:pt x="195554" y="6248"/>
                </a:lnTo>
                <a:lnTo>
                  <a:pt x="191350" y="1600"/>
                </a:lnTo>
                <a:lnTo>
                  <a:pt x="183032" y="304"/>
                </a:lnTo>
                <a:lnTo>
                  <a:pt x="172440" y="0"/>
                </a:lnTo>
                <a:lnTo>
                  <a:pt x="165061" y="3111"/>
                </a:lnTo>
                <a:lnTo>
                  <a:pt x="160743" y="9867"/>
                </a:lnTo>
                <a:lnTo>
                  <a:pt x="159385" y="20497"/>
                </a:lnTo>
                <a:lnTo>
                  <a:pt x="159486" y="25577"/>
                </a:lnTo>
                <a:lnTo>
                  <a:pt x="159766" y="40513"/>
                </a:lnTo>
                <a:lnTo>
                  <a:pt x="160388" y="60553"/>
                </a:lnTo>
                <a:lnTo>
                  <a:pt x="160972" y="80581"/>
                </a:lnTo>
                <a:lnTo>
                  <a:pt x="161226" y="100596"/>
                </a:lnTo>
                <a:lnTo>
                  <a:pt x="159156" y="122389"/>
                </a:lnTo>
                <a:lnTo>
                  <a:pt x="141554" y="159600"/>
                </a:lnTo>
                <a:lnTo>
                  <a:pt x="104736" y="187718"/>
                </a:lnTo>
                <a:lnTo>
                  <a:pt x="65849" y="206616"/>
                </a:lnTo>
                <a:lnTo>
                  <a:pt x="13436" y="226910"/>
                </a:lnTo>
                <a:lnTo>
                  <a:pt x="6985" y="230174"/>
                </a:lnTo>
                <a:lnTo>
                  <a:pt x="2400" y="234492"/>
                </a:lnTo>
                <a:lnTo>
                  <a:pt x="0" y="240144"/>
                </a:lnTo>
                <a:lnTo>
                  <a:pt x="50" y="247421"/>
                </a:lnTo>
                <a:lnTo>
                  <a:pt x="1778" y="258216"/>
                </a:lnTo>
                <a:lnTo>
                  <a:pt x="9982" y="260921"/>
                </a:lnTo>
                <a:lnTo>
                  <a:pt x="19050" y="261239"/>
                </a:lnTo>
                <a:lnTo>
                  <a:pt x="55206" y="261239"/>
                </a:lnTo>
                <a:lnTo>
                  <a:pt x="55206" y="260705"/>
                </a:lnTo>
                <a:lnTo>
                  <a:pt x="85001" y="260705"/>
                </a:lnTo>
                <a:lnTo>
                  <a:pt x="127901" y="267423"/>
                </a:lnTo>
                <a:lnTo>
                  <a:pt x="163880" y="284365"/>
                </a:lnTo>
                <a:lnTo>
                  <a:pt x="192836" y="311556"/>
                </a:lnTo>
                <a:lnTo>
                  <a:pt x="214668" y="349008"/>
                </a:lnTo>
                <a:lnTo>
                  <a:pt x="235927" y="407200"/>
                </a:lnTo>
                <a:lnTo>
                  <a:pt x="240157" y="416128"/>
                </a:lnTo>
                <a:lnTo>
                  <a:pt x="245414" y="421881"/>
                </a:lnTo>
                <a:lnTo>
                  <a:pt x="251790" y="424472"/>
                </a:lnTo>
                <a:lnTo>
                  <a:pt x="259359" y="423926"/>
                </a:lnTo>
                <a:lnTo>
                  <a:pt x="265391" y="420776"/>
                </a:lnTo>
                <a:lnTo>
                  <a:pt x="269214" y="415251"/>
                </a:lnTo>
                <a:lnTo>
                  <a:pt x="270802" y="407644"/>
                </a:lnTo>
                <a:lnTo>
                  <a:pt x="270776" y="407200"/>
                </a:lnTo>
                <a:lnTo>
                  <a:pt x="270154" y="398233"/>
                </a:lnTo>
                <a:lnTo>
                  <a:pt x="266509" y="377901"/>
                </a:lnTo>
                <a:lnTo>
                  <a:pt x="262928" y="357568"/>
                </a:lnTo>
                <a:lnTo>
                  <a:pt x="259537" y="337172"/>
                </a:lnTo>
                <a:lnTo>
                  <a:pt x="256438" y="316725"/>
                </a:lnTo>
                <a:lnTo>
                  <a:pt x="255676" y="287959"/>
                </a:lnTo>
                <a:lnTo>
                  <a:pt x="262750" y="264833"/>
                </a:lnTo>
                <a:lnTo>
                  <a:pt x="303301" y="232524"/>
                </a:lnTo>
                <a:lnTo>
                  <a:pt x="350113" y="215976"/>
                </a:lnTo>
                <a:lnTo>
                  <a:pt x="397649" y="201218"/>
                </a:lnTo>
                <a:lnTo>
                  <a:pt x="408343" y="196684"/>
                </a:lnTo>
                <a:lnTo>
                  <a:pt x="414972" y="190944"/>
                </a:lnTo>
                <a:lnTo>
                  <a:pt x="417957" y="183413"/>
                </a:lnTo>
                <a:close/>
              </a:path>
              <a:path w="718184" h="493394">
                <a:moveTo>
                  <a:pt x="717638" y="304419"/>
                </a:moveTo>
                <a:lnTo>
                  <a:pt x="710946" y="298056"/>
                </a:lnTo>
                <a:lnTo>
                  <a:pt x="702525" y="291363"/>
                </a:lnTo>
                <a:lnTo>
                  <a:pt x="696582" y="291680"/>
                </a:lnTo>
                <a:lnTo>
                  <a:pt x="662139" y="290601"/>
                </a:lnTo>
                <a:lnTo>
                  <a:pt x="615911" y="276339"/>
                </a:lnTo>
                <a:lnTo>
                  <a:pt x="588632" y="236410"/>
                </a:lnTo>
                <a:lnTo>
                  <a:pt x="575665" y="174447"/>
                </a:lnTo>
                <a:lnTo>
                  <a:pt x="572643" y="166154"/>
                </a:lnTo>
                <a:lnTo>
                  <a:pt x="567524" y="160134"/>
                </a:lnTo>
                <a:lnTo>
                  <a:pt x="561098" y="157200"/>
                </a:lnTo>
                <a:lnTo>
                  <a:pt x="554189" y="158140"/>
                </a:lnTo>
                <a:lnTo>
                  <a:pt x="545541" y="162941"/>
                </a:lnTo>
                <a:lnTo>
                  <a:pt x="538645" y="169291"/>
                </a:lnTo>
                <a:lnTo>
                  <a:pt x="534822" y="177787"/>
                </a:lnTo>
                <a:lnTo>
                  <a:pt x="535406" y="189014"/>
                </a:lnTo>
                <a:lnTo>
                  <a:pt x="537946" y="200621"/>
                </a:lnTo>
                <a:lnTo>
                  <a:pt x="539940" y="212382"/>
                </a:lnTo>
                <a:lnTo>
                  <a:pt x="543496" y="235978"/>
                </a:lnTo>
                <a:lnTo>
                  <a:pt x="543826" y="235864"/>
                </a:lnTo>
                <a:lnTo>
                  <a:pt x="540613" y="261899"/>
                </a:lnTo>
                <a:lnTo>
                  <a:pt x="517753" y="298704"/>
                </a:lnTo>
                <a:lnTo>
                  <a:pt x="483781" y="317944"/>
                </a:lnTo>
                <a:lnTo>
                  <a:pt x="437921" y="335508"/>
                </a:lnTo>
                <a:lnTo>
                  <a:pt x="432739" y="341020"/>
                </a:lnTo>
                <a:lnTo>
                  <a:pt x="434898" y="360997"/>
                </a:lnTo>
                <a:lnTo>
                  <a:pt x="442239" y="365417"/>
                </a:lnTo>
                <a:lnTo>
                  <a:pt x="451739" y="365531"/>
                </a:lnTo>
                <a:lnTo>
                  <a:pt x="458520" y="365328"/>
                </a:lnTo>
                <a:lnTo>
                  <a:pt x="472046" y="364172"/>
                </a:lnTo>
                <a:lnTo>
                  <a:pt x="478828" y="363804"/>
                </a:lnTo>
                <a:lnTo>
                  <a:pt x="534289" y="375881"/>
                </a:lnTo>
                <a:lnTo>
                  <a:pt x="567791" y="421551"/>
                </a:lnTo>
                <a:lnTo>
                  <a:pt x="585711" y="476834"/>
                </a:lnTo>
                <a:lnTo>
                  <a:pt x="589508" y="484949"/>
                </a:lnTo>
                <a:lnTo>
                  <a:pt x="594550" y="490410"/>
                </a:lnTo>
                <a:lnTo>
                  <a:pt x="600544" y="492988"/>
                </a:lnTo>
                <a:lnTo>
                  <a:pt x="607199" y="492480"/>
                </a:lnTo>
                <a:lnTo>
                  <a:pt x="614337" y="488594"/>
                </a:lnTo>
                <a:lnTo>
                  <a:pt x="618147" y="482955"/>
                </a:lnTo>
                <a:lnTo>
                  <a:pt x="619455" y="476059"/>
                </a:lnTo>
                <a:lnTo>
                  <a:pt x="619074" y="468414"/>
                </a:lnTo>
                <a:lnTo>
                  <a:pt x="614794" y="438734"/>
                </a:lnTo>
                <a:lnTo>
                  <a:pt x="613994" y="428790"/>
                </a:lnTo>
                <a:lnTo>
                  <a:pt x="622338" y="378561"/>
                </a:lnTo>
                <a:lnTo>
                  <a:pt x="660311" y="340804"/>
                </a:lnTo>
                <a:lnTo>
                  <a:pt x="694093" y="329311"/>
                </a:lnTo>
                <a:lnTo>
                  <a:pt x="705218" y="325145"/>
                </a:lnTo>
                <a:lnTo>
                  <a:pt x="710831" y="322770"/>
                </a:lnTo>
                <a:lnTo>
                  <a:pt x="717638" y="315214"/>
                </a:lnTo>
                <a:lnTo>
                  <a:pt x="717638" y="304419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48720" y="2433486"/>
            <a:ext cx="2651760" cy="701040"/>
          </a:xfrm>
          <a:custGeom>
            <a:avLst/>
            <a:gdLst/>
            <a:ahLst/>
            <a:cxnLst/>
            <a:rect l="l" t="t" r="r" b="b"/>
            <a:pathLst>
              <a:path w="2651759" h="701039">
                <a:moveTo>
                  <a:pt x="1929420" y="649510"/>
                </a:moveTo>
                <a:lnTo>
                  <a:pt x="111894" y="649510"/>
                </a:lnTo>
                <a:lnTo>
                  <a:pt x="103470" y="643365"/>
                </a:lnTo>
                <a:lnTo>
                  <a:pt x="100751" y="636567"/>
                </a:lnTo>
                <a:lnTo>
                  <a:pt x="105832" y="619394"/>
                </a:lnTo>
                <a:lnTo>
                  <a:pt x="127657" y="598785"/>
                </a:lnTo>
                <a:lnTo>
                  <a:pt x="155492" y="569590"/>
                </a:lnTo>
                <a:lnTo>
                  <a:pt x="178605" y="526656"/>
                </a:lnTo>
                <a:lnTo>
                  <a:pt x="182469" y="513919"/>
                </a:lnTo>
                <a:lnTo>
                  <a:pt x="185474" y="496889"/>
                </a:lnTo>
                <a:lnTo>
                  <a:pt x="185045" y="476423"/>
                </a:lnTo>
                <a:lnTo>
                  <a:pt x="165438" y="428767"/>
                </a:lnTo>
                <a:lnTo>
                  <a:pt x="134383" y="401432"/>
                </a:lnTo>
                <a:lnTo>
                  <a:pt x="117496" y="390842"/>
                </a:lnTo>
                <a:lnTo>
                  <a:pt x="109911" y="384688"/>
                </a:lnTo>
                <a:lnTo>
                  <a:pt x="101610" y="364080"/>
                </a:lnTo>
                <a:lnTo>
                  <a:pt x="105331" y="343471"/>
                </a:lnTo>
                <a:lnTo>
                  <a:pt x="112487" y="322863"/>
                </a:lnTo>
                <a:lnTo>
                  <a:pt x="114490" y="302255"/>
                </a:lnTo>
                <a:lnTo>
                  <a:pt x="107406" y="285868"/>
                </a:lnTo>
                <a:lnTo>
                  <a:pt x="95599" y="270770"/>
                </a:lnTo>
                <a:lnTo>
                  <a:pt x="82934" y="256530"/>
                </a:lnTo>
                <a:lnTo>
                  <a:pt x="73274" y="242720"/>
                </a:lnTo>
                <a:lnTo>
                  <a:pt x="70912" y="218677"/>
                </a:lnTo>
                <a:lnTo>
                  <a:pt x="78426" y="194634"/>
                </a:lnTo>
                <a:lnTo>
                  <a:pt x="86798" y="170591"/>
                </a:lnTo>
                <a:lnTo>
                  <a:pt x="87012" y="146548"/>
                </a:lnTo>
                <a:lnTo>
                  <a:pt x="72844" y="120501"/>
                </a:lnTo>
                <a:lnTo>
                  <a:pt x="49230" y="96172"/>
                </a:lnTo>
                <a:lnTo>
                  <a:pt x="23899" y="71842"/>
                </a:lnTo>
                <a:lnTo>
                  <a:pt x="4579" y="45796"/>
                </a:lnTo>
                <a:lnTo>
                  <a:pt x="143" y="32844"/>
                </a:lnTo>
                <a:lnTo>
                  <a:pt x="125" y="31378"/>
                </a:lnTo>
                <a:lnTo>
                  <a:pt x="0" y="21180"/>
                </a:lnTo>
                <a:lnTo>
                  <a:pt x="3291" y="10375"/>
                </a:lnTo>
                <a:lnTo>
                  <a:pt x="9159" y="0"/>
                </a:lnTo>
                <a:lnTo>
                  <a:pt x="162265" y="13592"/>
                </a:lnTo>
                <a:lnTo>
                  <a:pt x="340431" y="26305"/>
                </a:lnTo>
                <a:lnTo>
                  <a:pt x="542337" y="37259"/>
                </a:lnTo>
                <a:lnTo>
                  <a:pt x="766666" y="45576"/>
                </a:lnTo>
                <a:lnTo>
                  <a:pt x="999777" y="50215"/>
                </a:lnTo>
                <a:lnTo>
                  <a:pt x="2512077" y="50215"/>
                </a:lnTo>
                <a:lnTo>
                  <a:pt x="2514214" y="59534"/>
                </a:lnTo>
                <a:lnTo>
                  <a:pt x="2532389" y="97960"/>
                </a:lnTo>
                <a:lnTo>
                  <a:pt x="2563445" y="136816"/>
                </a:lnTo>
                <a:lnTo>
                  <a:pt x="2592783" y="174812"/>
                </a:lnTo>
                <a:lnTo>
                  <a:pt x="2605807" y="210662"/>
                </a:lnTo>
                <a:lnTo>
                  <a:pt x="2596647" y="238712"/>
                </a:lnTo>
                <a:lnTo>
                  <a:pt x="2577184" y="263328"/>
                </a:lnTo>
                <a:lnTo>
                  <a:pt x="2559438" y="287943"/>
                </a:lnTo>
                <a:lnTo>
                  <a:pt x="2555431" y="315993"/>
                </a:lnTo>
                <a:lnTo>
                  <a:pt x="2563803" y="338033"/>
                </a:lnTo>
                <a:lnTo>
                  <a:pt x="2577757" y="361790"/>
                </a:lnTo>
                <a:lnTo>
                  <a:pt x="2590851" y="385546"/>
                </a:lnTo>
                <a:lnTo>
                  <a:pt x="2596648" y="407586"/>
                </a:lnTo>
                <a:lnTo>
                  <a:pt x="2587703" y="432273"/>
                </a:lnTo>
                <a:lnTo>
                  <a:pt x="2569742" y="453955"/>
                </a:lnTo>
                <a:lnTo>
                  <a:pt x="2556118" y="476423"/>
                </a:lnTo>
                <a:lnTo>
                  <a:pt x="2570959" y="519214"/>
                </a:lnTo>
                <a:lnTo>
                  <a:pt x="2620046" y="556424"/>
                </a:lnTo>
                <a:lnTo>
                  <a:pt x="2635001" y="578177"/>
                </a:lnTo>
                <a:lnTo>
                  <a:pt x="2645663" y="611952"/>
                </a:lnTo>
                <a:lnTo>
                  <a:pt x="2650093" y="647387"/>
                </a:lnTo>
                <a:lnTo>
                  <a:pt x="2090041" y="647387"/>
                </a:lnTo>
                <a:lnTo>
                  <a:pt x="1929420" y="649510"/>
                </a:lnTo>
                <a:close/>
              </a:path>
              <a:path w="2651759" h="701039">
                <a:moveTo>
                  <a:pt x="2537112" y="293"/>
                </a:moveTo>
                <a:lnTo>
                  <a:pt x="2537112" y="0"/>
                </a:lnTo>
                <a:lnTo>
                  <a:pt x="2541692" y="0"/>
                </a:lnTo>
                <a:lnTo>
                  <a:pt x="2537112" y="293"/>
                </a:lnTo>
                <a:close/>
              </a:path>
              <a:path w="2651759" h="701039">
                <a:moveTo>
                  <a:pt x="2512077" y="50215"/>
                </a:moveTo>
                <a:lnTo>
                  <a:pt x="1255433" y="50215"/>
                </a:lnTo>
                <a:lnTo>
                  <a:pt x="1362595" y="49288"/>
                </a:lnTo>
                <a:lnTo>
                  <a:pt x="1660978" y="42937"/>
                </a:lnTo>
                <a:lnTo>
                  <a:pt x="2029749" y="28789"/>
                </a:lnTo>
                <a:lnTo>
                  <a:pt x="2537112" y="293"/>
                </a:lnTo>
                <a:lnTo>
                  <a:pt x="2537112" y="4579"/>
                </a:lnTo>
                <a:lnTo>
                  <a:pt x="2532533" y="4579"/>
                </a:lnTo>
                <a:lnTo>
                  <a:pt x="2532533" y="9159"/>
                </a:lnTo>
                <a:lnTo>
                  <a:pt x="2520654" y="19606"/>
                </a:lnTo>
                <a:lnTo>
                  <a:pt x="2513069" y="30912"/>
                </a:lnTo>
                <a:lnTo>
                  <a:pt x="2510663" y="43792"/>
                </a:lnTo>
                <a:lnTo>
                  <a:pt x="2510712" y="44266"/>
                </a:lnTo>
                <a:lnTo>
                  <a:pt x="2511598" y="48129"/>
                </a:lnTo>
                <a:lnTo>
                  <a:pt x="2511677" y="48470"/>
                </a:lnTo>
                <a:lnTo>
                  <a:pt x="2511745" y="48767"/>
                </a:lnTo>
                <a:lnTo>
                  <a:pt x="2511864" y="49288"/>
                </a:lnTo>
                <a:lnTo>
                  <a:pt x="2511958" y="49698"/>
                </a:lnTo>
                <a:lnTo>
                  <a:pt x="2512077" y="50215"/>
                </a:lnTo>
                <a:close/>
              </a:path>
              <a:path w="2651759" h="701039">
                <a:moveTo>
                  <a:pt x="2651603" y="659465"/>
                </a:moveTo>
                <a:lnTo>
                  <a:pt x="2400415" y="650772"/>
                </a:lnTo>
                <a:lnTo>
                  <a:pt x="2342883" y="649510"/>
                </a:lnTo>
                <a:lnTo>
                  <a:pt x="2161046" y="647387"/>
                </a:lnTo>
                <a:lnTo>
                  <a:pt x="2650093" y="647387"/>
                </a:lnTo>
                <a:lnTo>
                  <a:pt x="2651603" y="659465"/>
                </a:lnTo>
                <a:close/>
              </a:path>
              <a:path w="2651759" h="701039">
                <a:moveTo>
                  <a:pt x="851810" y="700682"/>
                </a:moveTo>
                <a:lnTo>
                  <a:pt x="788873" y="700342"/>
                </a:lnTo>
                <a:lnTo>
                  <a:pt x="727679" y="699360"/>
                </a:lnTo>
                <a:lnTo>
                  <a:pt x="668288" y="697798"/>
                </a:lnTo>
                <a:lnTo>
                  <a:pt x="555152" y="693172"/>
                </a:lnTo>
                <a:lnTo>
                  <a:pt x="449948" y="686943"/>
                </a:lnTo>
                <a:lnTo>
                  <a:pt x="353155" y="679593"/>
                </a:lnTo>
                <a:lnTo>
                  <a:pt x="265254" y="671602"/>
                </a:lnTo>
                <a:lnTo>
                  <a:pt x="151127" y="659465"/>
                </a:lnTo>
                <a:lnTo>
                  <a:pt x="111568" y="649510"/>
                </a:lnTo>
                <a:lnTo>
                  <a:pt x="1928150" y="649510"/>
                </a:lnTo>
                <a:lnTo>
                  <a:pt x="1792377" y="653697"/>
                </a:lnTo>
                <a:lnTo>
                  <a:pt x="1713169" y="657374"/>
                </a:lnTo>
                <a:lnTo>
                  <a:pt x="1220485" y="689835"/>
                </a:lnTo>
                <a:lnTo>
                  <a:pt x="1124541" y="694812"/>
                </a:lnTo>
                <a:lnTo>
                  <a:pt x="1022855" y="698448"/>
                </a:lnTo>
                <a:lnTo>
                  <a:pt x="917798" y="700342"/>
                </a:lnTo>
                <a:lnTo>
                  <a:pt x="929986" y="700342"/>
                </a:lnTo>
                <a:lnTo>
                  <a:pt x="851810" y="700682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3098" y="4946469"/>
            <a:ext cx="9901555" cy="0"/>
          </a:xfrm>
          <a:custGeom>
            <a:avLst/>
            <a:gdLst/>
            <a:ahLst/>
            <a:cxnLst/>
            <a:rect l="l" t="t" r="r" b="b"/>
            <a:pathLst>
              <a:path w="9901555">
                <a:moveTo>
                  <a:pt x="0" y="0"/>
                </a:moveTo>
                <a:lnTo>
                  <a:pt x="9901358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3098" y="5200281"/>
            <a:ext cx="9909175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8743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3098" y="5454092"/>
            <a:ext cx="9905365" cy="0"/>
          </a:xfrm>
          <a:custGeom>
            <a:avLst/>
            <a:gdLst/>
            <a:ahLst/>
            <a:cxnLst/>
            <a:rect l="l" t="t" r="r" b="b"/>
            <a:pathLst>
              <a:path w="9905365">
                <a:moveTo>
                  <a:pt x="0" y="0"/>
                </a:moveTo>
                <a:lnTo>
                  <a:pt x="9904879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3098" y="5707904"/>
            <a:ext cx="9904095" cy="0"/>
          </a:xfrm>
          <a:custGeom>
            <a:avLst/>
            <a:gdLst/>
            <a:ahLst/>
            <a:cxnLst/>
            <a:rect l="l" t="t" r="r" b="b"/>
            <a:pathLst>
              <a:path w="9904094">
                <a:moveTo>
                  <a:pt x="0" y="0"/>
                </a:moveTo>
                <a:lnTo>
                  <a:pt x="9903602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3098" y="3931222"/>
            <a:ext cx="9909175" cy="0"/>
          </a:xfrm>
          <a:custGeom>
            <a:avLst/>
            <a:gdLst/>
            <a:ahLst/>
            <a:cxnLst/>
            <a:rect l="l" t="t" r="r" b="b"/>
            <a:pathLst>
              <a:path w="9909175">
                <a:moveTo>
                  <a:pt x="0" y="0"/>
                </a:moveTo>
                <a:lnTo>
                  <a:pt x="9909035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3098" y="4185034"/>
            <a:ext cx="9908540" cy="0"/>
          </a:xfrm>
          <a:custGeom>
            <a:avLst/>
            <a:gdLst/>
            <a:ahLst/>
            <a:cxnLst/>
            <a:rect l="l" t="t" r="r" b="b"/>
            <a:pathLst>
              <a:path w="9908540">
                <a:moveTo>
                  <a:pt x="0" y="0"/>
                </a:moveTo>
                <a:lnTo>
                  <a:pt x="9908216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3098" y="4438846"/>
            <a:ext cx="9910445" cy="0"/>
          </a:xfrm>
          <a:custGeom>
            <a:avLst/>
            <a:gdLst/>
            <a:ahLst/>
            <a:cxnLst/>
            <a:rect l="l" t="t" r="r" b="b"/>
            <a:pathLst>
              <a:path w="9910444">
                <a:moveTo>
                  <a:pt x="0" y="0"/>
                </a:moveTo>
                <a:lnTo>
                  <a:pt x="9910394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3098" y="4692657"/>
            <a:ext cx="9904730" cy="0"/>
          </a:xfrm>
          <a:custGeom>
            <a:avLst/>
            <a:gdLst/>
            <a:ahLst/>
            <a:cxnLst/>
            <a:rect l="l" t="t" r="r" b="b"/>
            <a:pathLst>
              <a:path w="9904730">
                <a:moveTo>
                  <a:pt x="0" y="0"/>
                </a:moveTo>
                <a:lnTo>
                  <a:pt x="9904674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3098" y="2915975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512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3098" y="3169787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5781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3098" y="3423598"/>
            <a:ext cx="9905365" cy="0"/>
          </a:xfrm>
          <a:custGeom>
            <a:avLst/>
            <a:gdLst/>
            <a:ahLst/>
            <a:cxnLst/>
            <a:rect l="l" t="t" r="r" b="b"/>
            <a:pathLst>
              <a:path w="9905365">
                <a:moveTo>
                  <a:pt x="0" y="0"/>
                </a:moveTo>
                <a:lnTo>
                  <a:pt x="9905259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3098" y="3677410"/>
            <a:ext cx="9910445" cy="0"/>
          </a:xfrm>
          <a:custGeom>
            <a:avLst/>
            <a:gdLst/>
            <a:ahLst/>
            <a:cxnLst/>
            <a:rect l="l" t="t" r="r" b="b"/>
            <a:pathLst>
              <a:path w="9910444">
                <a:moveTo>
                  <a:pt x="0" y="0"/>
                </a:moveTo>
                <a:lnTo>
                  <a:pt x="9910023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3098" y="6976962"/>
            <a:ext cx="9912985" cy="0"/>
          </a:xfrm>
          <a:custGeom>
            <a:avLst/>
            <a:gdLst/>
            <a:ahLst/>
            <a:cxnLst/>
            <a:rect l="l" t="t" r="r" b="b"/>
            <a:pathLst>
              <a:path w="9912985">
                <a:moveTo>
                  <a:pt x="0" y="0"/>
                </a:moveTo>
                <a:lnTo>
                  <a:pt x="9912803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33098" y="7230774"/>
            <a:ext cx="9908540" cy="0"/>
          </a:xfrm>
          <a:custGeom>
            <a:avLst/>
            <a:gdLst/>
            <a:ahLst/>
            <a:cxnLst/>
            <a:rect l="l" t="t" r="r" b="b"/>
            <a:pathLst>
              <a:path w="9908540">
                <a:moveTo>
                  <a:pt x="0" y="0"/>
                </a:moveTo>
                <a:lnTo>
                  <a:pt x="9908087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33097" y="7472507"/>
            <a:ext cx="9908540" cy="12700"/>
          </a:xfrm>
          <a:custGeom>
            <a:avLst/>
            <a:gdLst/>
            <a:ahLst/>
            <a:cxnLst/>
            <a:rect l="l" t="t" r="r" b="b"/>
            <a:pathLst>
              <a:path w="9908540" h="12700">
                <a:moveTo>
                  <a:pt x="0" y="12078"/>
                </a:moveTo>
                <a:lnTo>
                  <a:pt x="9908299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3098" y="5961716"/>
            <a:ext cx="9911080" cy="0"/>
          </a:xfrm>
          <a:custGeom>
            <a:avLst/>
            <a:gdLst/>
            <a:ahLst/>
            <a:cxnLst/>
            <a:rect l="l" t="t" r="r" b="b"/>
            <a:pathLst>
              <a:path w="9911080">
                <a:moveTo>
                  <a:pt x="0" y="0"/>
                </a:moveTo>
                <a:lnTo>
                  <a:pt x="9910591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3098" y="6215527"/>
            <a:ext cx="9914255" cy="0"/>
          </a:xfrm>
          <a:custGeom>
            <a:avLst/>
            <a:gdLst/>
            <a:ahLst/>
            <a:cxnLst/>
            <a:rect l="l" t="t" r="r" b="b"/>
            <a:pathLst>
              <a:path w="9914255">
                <a:moveTo>
                  <a:pt x="0" y="0"/>
                </a:moveTo>
                <a:lnTo>
                  <a:pt x="9913873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3098" y="6469339"/>
            <a:ext cx="9908540" cy="0"/>
          </a:xfrm>
          <a:custGeom>
            <a:avLst/>
            <a:gdLst/>
            <a:ahLst/>
            <a:cxnLst/>
            <a:rect l="l" t="t" r="r" b="b"/>
            <a:pathLst>
              <a:path w="9908540">
                <a:moveTo>
                  <a:pt x="0" y="0"/>
                </a:moveTo>
                <a:lnTo>
                  <a:pt x="9908501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3098" y="6723150"/>
            <a:ext cx="9908540" cy="0"/>
          </a:xfrm>
          <a:custGeom>
            <a:avLst/>
            <a:gdLst/>
            <a:ahLst/>
            <a:cxnLst/>
            <a:rect l="l" t="t" r="r" b="b"/>
            <a:pathLst>
              <a:path w="9908540">
                <a:moveTo>
                  <a:pt x="0" y="0"/>
                </a:moveTo>
                <a:lnTo>
                  <a:pt x="9908418" y="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5221239" y="3923293"/>
            <a:ext cx="8361680" cy="1053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750" dirty="0"/>
              <a:t>Feedback</a:t>
            </a:r>
            <a:r>
              <a:rPr sz="6750" spc="-320" dirty="0"/>
              <a:t> </a:t>
            </a:r>
            <a:r>
              <a:rPr sz="6750" spc="80" dirty="0"/>
              <a:t>role</a:t>
            </a:r>
            <a:r>
              <a:rPr sz="6750" spc="-315" dirty="0"/>
              <a:t> </a:t>
            </a:r>
            <a:r>
              <a:rPr sz="6750" dirty="0"/>
              <a:t>in</a:t>
            </a:r>
            <a:r>
              <a:rPr sz="6750" spc="-315" dirty="0"/>
              <a:t> </a:t>
            </a:r>
            <a:r>
              <a:rPr sz="6750" spc="195" dirty="0"/>
              <a:t>the</a:t>
            </a:r>
            <a:endParaRPr sz="6750" dirty="0"/>
          </a:p>
        </p:txBody>
      </p:sp>
      <p:sp>
        <p:nvSpPr>
          <p:cNvPr id="49" name="object 49"/>
          <p:cNvSpPr txBox="1"/>
          <p:nvPr/>
        </p:nvSpPr>
        <p:spPr>
          <a:xfrm>
            <a:off x="7135903" y="5122132"/>
            <a:ext cx="4331970" cy="1053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750" b="1" spc="70" dirty="0">
                <a:solidFill>
                  <a:srgbClr val="1B4545"/>
                </a:solidFill>
                <a:latin typeface="Arial"/>
                <a:cs typeface="Arial"/>
              </a:rPr>
              <a:t>workplace</a:t>
            </a:r>
            <a:endParaRPr sz="67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85378" y="2821177"/>
            <a:ext cx="24130" cy="4758690"/>
          </a:xfrm>
          <a:custGeom>
            <a:avLst/>
            <a:gdLst/>
            <a:ahLst/>
            <a:cxnLst/>
            <a:rect l="l" t="t" r="r" b="b"/>
            <a:pathLst>
              <a:path w="24129" h="4758690">
                <a:moveTo>
                  <a:pt x="23812" y="4758090"/>
                </a:moveTo>
                <a:lnTo>
                  <a:pt x="0" y="0"/>
                </a:lnTo>
              </a:path>
            </a:pathLst>
          </a:custGeom>
          <a:ln w="47624">
            <a:solidFill>
              <a:srgbClr val="F9B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3732" y="3011797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53732" y="3577562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1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1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53732" y="4143326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3732" y="470909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3732" y="5274856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4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4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53732" y="5840620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53732" y="6406385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2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2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53732" y="6969521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70">
                <a:moveTo>
                  <a:pt x="152980" y="305960"/>
                </a:moveTo>
                <a:lnTo>
                  <a:pt x="104626" y="298161"/>
                </a:lnTo>
                <a:lnTo>
                  <a:pt x="62632" y="276443"/>
                </a:lnTo>
                <a:lnTo>
                  <a:pt x="29516" y="243328"/>
                </a:lnTo>
                <a:lnTo>
                  <a:pt x="7799" y="201333"/>
                </a:lnTo>
                <a:lnTo>
                  <a:pt x="0" y="152980"/>
                </a:lnTo>
                <a:lnTo>
                  <a:pt x="7799" y="104626"/>
                </a:lnTo>
                <a:lnTo>
                  <a:pt x="29516" y="62631"/>
                </a:lnTo>
                <a:lnTo>
                  <a:pt x="62632" y="29516"/>
                </a:lnTo>
                <a:lnTo>
                  <a:pt x="104626" y="7799"/>
                </a:lnTo>
                <a:lnTo>
                  <a:pt x="152980" y="0"/>
                </a:lnTo>
                <a:lnTo>
                  <a:pt x="201333" y="7799"/>
                </a:lnTo>
                <a:lnTo>
                  <a:pt x="243328" y="29516"/>
                </a:lnTo>
                <a:lnTo>
                  <a:pt x="276443" y="62631"/>
                </a:lnTo>
                <a:lnTo>
                  <a:pt x="298161" y="104626"/>
                </a:lnTo>
                <a:lnTo>
                  <a:pt x="305960" y="152980"/>
                </a:lnTo>
                <a:lnTo>
                  <a:pt x="298161" y="201333"/>
                </a:lnTo>
                <a:lnTo>
                  <a:pt x="276443" y="243328"/>
                </a:lnTo>
                <a:lnTo>
                  <a:pt x="243328" y="276443"/>
                </a:lnTo>
                <a:lnTo>
                  <a:pt x="201333" y="298161"/>
                </a:lnTo>
                <a:lnTo>
                  <a:pt x="152980" y="305960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2AC5A83-0432-4AEA-B611-A54C4E1AB5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423" y="230224"/>
            <a:ext cx="3459941" cy="3459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761" y="4316504"/>
            <a:ext cx="327025" cy="394970"/>
          </a:xfrm>
          <a:custGeom>
            <a:avLst/>
            <a:gdLst/>
            <a:ahLst/>
            <a:cxnLst/>
            <a:rect l="l" t="t" r="r" b="b"/>
            <a:pathLst>
              <a:path w="327025" h="394970">
                <a:moveTo>
                  <a:pt x="112419" y="167065"/>
                </a:moveTo>
                <a:lnTo>
                  <a:pt x="55372" y="167065"/>
                </a:lnTo>
                <a:lnTo>
                  <a:pt x="79623" y="157973"/>
                </a:lnTo>
                <a:lnTo>
                  <a:pt x="99437" y="140327"/>
                </a:lnTo>
                <a:lnTo>
                  <a:pt x="129746" y="94119"/>
                </a:lnTo>
                <a:lnTo>
                  <a:pt x="144408" y="44171"/>
                </a:lnTo>
                <a:lnTo>
                  <a:pt x="149130" y="9368"/>
                </a:lnTo>
                <a:lnTo>
                  <a:pt x="151136" y="1574"/>
                </a:lnTo>
                <a:lnTo>
                  <a:pt x="170983" y="0"/>
                </a:lnTo>
                <a:lnTo>
                  <a:pt x="174403" y="7811"/>
                </a:lnTo>
                <a:lnTo>
                  <a:pt x="177065" y="20050"/>
                </a:lnTo>
                <a:lnTo>
                  <a:pt x="177279" y="24098"/>
                </a:lnTo>
                <a:lnTo>
                  <a:pt x="178154" y="28000"/>
                </a:lnTo>
                <a:lnTo>
                  <a:pt x="184850" y="58866"/>
                </a:lnTo>
                <a:lnTo>
                  <a:pt x="193182" y="89013"/>
                </a:lnTo>
                <a:lnTo>
                  <a:pt x="193985" y="90746"/>
                </a:lnTo>
                <a:lnTo>
                  <a:pt x="163335" y="90746"/>
                </a:lnTo>
                <a:lnTo>
                  <a:pt x="147396" y="121078"/>
                </a:lnTo>
                <a:lnTo>
                  <a:pt x="129537" y="148688"/>
                </a:lnTo>
                <a:lnTo>
                  <a:pt x="112419" y="167065"/>
                </a:lnTo>
                <a:close/>
              </a:path>
              <a:path w="327025" h="394970">
                <a:moveTo>
                  <a:pt x="178286" y="284750"/>
                </a:moveTo>
                <a:lnTo>
                  <a:pt x="142747" y="284750"/>
                </a:lnTo>
                <a:lnTo>
                  <a:pt x="163779" y="255000"/>
                </a:lnTo>
                <a:lnTo>
                  <a:pt x="188726" y="230312"/>
                </a:lnTo>
                <a:lnTo>
                  <a:pt x="212833" y="215293"/>
                </a:lnTo>
                <a:lnTo>
                  <a:pt x="219088" y="211459"/>
                </a:lnTo>
                <a:lnTo>
                  <a:pt x="255506" y="199497"/>
                </a:lnTo>
                <a:lnTo>
                  <a:pt x="224594" y="177068"/>
                </a:lnTo>
                <a:lnTo>
                  <a:pt x="198368" y="152773"/>
                </a:lnTo>
                <a:lnTo>
                  <a:pt x="177621" y="124609"/>
                </a:lnTo>
                <a:lnTo>
                  <a:pt x="163335" y="90746"/>
                </a:lnTo>
                <a:lnTo>
                  <a:pt x="193985" y="90746"/>
                </a:lnTo>
                <a:lnTo>
                  <a:pt x="206242" y="117194"/>
                </a:lnTo>
                <a:lnTo>
                  <a:pt x="227122" y="142162"/>
                </a:lnTo>
                <a:lnTo>
                  <a:pt x="263545" y="169236"/>
                </a:lnTo>
                <a:lnTo>
                  <a:pt x="306385" y="183629"/>
                </a:lnTo>
                <a:lnTo>
                  <a:pt x="325697" y="185540"/>
                </a:lnTo>
                <a:lnTo>
                  <a:pt x="326781" y="196340"/>
                </a:lnTo>
                <a:lnTo>
                  <a:pt x="325664" y="203922"/>
                </a:lnTo>
                <a:lnTo>
                  <a:pt x="321267" y="208640"/>
                </a:lnTo>
                <a:lnTo>
                  <a:pt x="314828" y="211459"/>
                </a:lnTo>
                <a:lnTo>
                  <a:pt x="300075" y="215293"/>
                </a:lnTo>
                <a:lnTo>
                  <a:pt x="285135" y="219522"/>
                </a:lnTo>
                <a:lnTo>
                  <a:pt x="277640" y="221454"/>
                </a:lnTo>
                <a:lnTo>
                  <a:pt x="243914" y="231951"/>
                </a:lnTo>
                <a:lnTo>
                  <a:pt x="213873" y="247570"/>
                </a:lnTo>
                <a:lnTo>
                  <a:pt x="188436" y="269595"/>
                </a:lnTo>
                <a:lnTo>
                  <a:pt x="178286" y="284750"/>
                </a:lnTo>
                <a:close/>
              </a:path>
              <a:path w="327025" h="394970">
                <a:moveTo>
                  <a:pt x="137451" y="394348"/>
                </a:moveTo>
                <a:lnTo>
                  <a:pt x="125165" y="394348"/>
                </a:lnTo>
                <a:lnTo>
                  <a:pt x="125796" y="383172"/>
                </a:lnTo>
                <a:lnTo>
                  <a:pt x="124261" y="365579"/>
                </a:lnTo>
                <a:lnTo>
                  <a:pt x="123517" y="356610"/>
                </a:lnTo>
                <a:lnTo>
                  <a:pt x="122899" y="347635"/>
                </a:lnTo>
                <a:lnTo>
                  <a:pt x="122492" y="338654"/>
                </a:lnTo>
                <a:lnTo>
                  <a:pt x="114703" y="290094"/>
                </a:lnTo>
                <a:lnTo>
                  <a:pt x="94746" y="250054"/>
                </a:lnTo>
                <a:lnTo>
                  <a:pt x="62892" y="218921"/>
                </a:lnTo>
                <a:lnTo>
                  <a:pt x="19417" y="197083"/>
                </a:lnTo>
                <a:lnTo>
                  <a:pt x="12726" y="194318"/>
                </a:lnTo>
                <a:lnTo>
                  <a:pt x="6904" y="190453"/>
                </a:lnTo>
                <a:lnTo>
                  <a:pt x="2485" y="184900"/>
                </a:lnTo>
                <a:lnTo>
                  <a:pt x="0" y="177068"/>
                </a:lnTo>
                <a:lnTo>
                  <a:pt x="3019" y="167774"/>
                </a:lnTo>
                <a:lnTo>
                  <a:pt x="9259" y="163535"/>
                </a:lnTo>
                <a:lnTo>
                  <a:pt x="17059" y="162876"/>
                </a:lnTo>
                <a:lnTo>
                  <a:pt x="24759" y="164324"/>
                </a:lnTo>
                <a:lnTo>
                  <a:pt x="55372" y="167065"/>
                </a:lnTo>
                <a:lnTo>
                  <a:pt x="112419" y="167065"/>
                </a:lnTo>
                <a:lnTo>
                  <a:pt x="107493" y="172354"/>
                </a:lnTo>
                <a:lnTo>
                  <a:pt x="79002" y="190858"/>
                </a:lnTo>
                <a:lnTo>
                  <a:pt x="100055" y="210053"/>
                </a:lnTo>
                <a:lnTo>
                  <a:pt x="116836" y="232308"/>
                </a:lnTo>
                <a:lnTo>
                  <a:pt x="130636" y="257311"/>
                </a:lnTo>
                <a:lnTo>
                  <a:pt x="142747" y="284750"/>
                </a:lnTo>
                <a:lnTo>
                  <a:pt x="178286" y="284750"/>
                </a:lnTo>
                <a:lnTo>
                  <a:pt x="155815" y="335223"/>
                </a:lnTo>
                <a:lnTo>
                  <a:pt x="150402" y="373024"/>
                </a:lnTo>
                <a:lnTo>
                  <a:pt x="149987" y="380341"/>
                </a:lnTo>
                <a:lnTo>
                  <a:pt x="148663" y="387273"/>
                </a:lnTo>
                <a:lnTo>
                  <a:pt x="144903" y="392428"/>
                </a:lnTo>
                <a:lnTo>
                  <a:pt x="137451" y="394348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0011" y="0"/>
            <a:ext cx="18328640" cy="10287000"/>
            <a:chOff x="-40011" y="0"/>
            <a:chExt cx="18328640" cy="10287000"/>
          </a:xfrm>
        </p:grpSpPr>
        <p:sp>
          <p:nvSpPr>
            <p:cNvPr id="4" name="object 4"/>
            <p:cNvSpPr/>
            <p:nvPr/>
          </p:nvSpPr>
          <p:spPr>
            <a:xfrm>
              <a:off x="166421" y="3954579"/>
              <a:ext cx="236854" cy="285115"/>
            </a:xfrm>
            <a:custGeom>
              <a:avLst/>
              <a:gdLst/>
              <a:ahLst/>
              <a:cxnLst/>
              <a:rect l="l" t="t" r="r" b="b"/>
              <a:pathLst>
                <a:path w="236854" h="285114">
                  <a:moveTo>
                    <a:pt x="81105" y="120529"/>
                  </a:moveTo>
                  <a:lnTo>
                    <a:pt x="39949" y="120529"/>
                  </a:lnTo>
                  <a:lnTo>
                    <a:pt x="57444" y="113970"/>
                  </a:lnTo>
                  <a:lnTo>
                    <a:pt x="71738" y="101240"/>
                  </a:lnTo>
                  <a:lnTo>
                    <a:pt x="93602" y="67904"/>
                  </a:lnTo>
                  <a:lnTo>
                    <a:pt x="106862" y="13050"/>
                  </a:lnTo>
                  <a:lnTo>
                    <a:pt x="107587" y="6760"/>
                  </a:lnTo>
                  <a:lnTo>
                    <a:pt x="109034" y="1135"/>
                  </a:lnTo>
                  <a:lnTo>
                    <a:pt x="123354" y="0"/>
                  </a:lnTo>
                  <a:lnTo>
                    <a:pt x="125821" y="5635"/>
                  </a:lnTo>
                  <a:lnTo>
                    <a:pt x="127743" y="14466"/>
                  </a:lnTo>
                  <a:lnTo>
                    <a:pt x="127894" y="17387"/>
                  </a:lnTo>
                  <a:lnTo>
                    <a:pt x="128527" y="20201"/>
                  </a:lnTo>
                  <a:lnTo>
                    <a:pt x="133358" y="42469"/>
                  </a:lnTo>
                  <a:lnTo>
                    <a:pt x="139370" y="64217"/>
                  </a:lnTo>
                  <a:lnTo>
                    <a:pt x="139951" y="65472"/>
                  </a:lnTo>
                  <a:lnTo>
                    <a:pt x="117835" y="65472"/>
                  </a:lnTo>
                  <a:lnTo>
                    <a:pt x="106337" y="87355"/>
                  </a:lnTo>
                  <a:lnTo>
                    <a:pt x="93453" y="107273"/>
                  </a:lnTo>
                  <a:lnTo>
                    <a:pt x="81105" y="120529"/>
                  </a:lnTo>
                  <a:close/>
                </a:path>
                <a:path w="236854" h="285114">
                  <a:moveTo>
                    <a:pt x="128621" y="205433"/>
                  </a:moveTo>
                  <a:lnTo>
                    <a:pt x="102984" y="205433"/>
                  </a:lnTo>
                  <a:lnTo>
                    <a:pt x="118155" y="183970"/>
                  </a:lnTo>
                  <a:lnTo>
                    <a:pt x="136152" y="166158"/>
                  </a:lnTo>
                  <a:lnTo>
                    <a:pt x="157901" y="152608"/>
                  </a:lnTo>
                  <a:lnTo>
                    <a:pt x="184328" y="143928"/>
                  </a:lnTo>
                  <a:lnTo>
                    <a:pt x="162026" y="127745"/>
                  </a:lnTo>
                  <a:lnTo>
                    <a:pt x="143109" y="110221"/>
                  </a:lnTo>
                  <a:lnTo>
                    <a:pt x="128142" y="89903"/>
                  </a:lnTo>
                  <a:lnTo>
                    <a:pt x="117835" y="65472"/>
                  </a:lnTo>
                  <a:lnTo>
                    <a:pt x="139951" y="65472"/>
                  </a:lnTo>
                  <a:lnTo>
                    <a:pt x="148792" y="84547"/>
                  </a:lnTo>
                  <a:lnTo>
                    <a:pt x="163855" y="102561"/>
                  </a:lnTo>
                  <a:lnTo>
                    <a:pt x="204799" y="128773"/>
                  </a:lnTo>
                  <a:lnTo>
                    <a:pt x="234968" y="133856"/>
                  </a:lnTo>
                  <a:lnTo>
                    <a:pt x="236650" y="150626"/>
                  </a:lnTo>
                  <a:lnTo>
                    <a:pt x="228860" y="152243"/>
                  </a:lnTo>
                  <a:lnTo>
                    <a:pt x="214646" y="155655"/>
                  </a:lnTo>
                  <a:lnTo>
                    <a:pt x="207867" y="157939"/>
                  </a:lnTo>
                  <a:lnTo>
                    <a:pt x="208002" y="157939"/>
                  </a:lnTo>
                  <a:lnTo>
                    <a:pt x="200295" y="159768"/>
                  </a:lnTo>
                  <a:lnTo>
                    <a:pt x="175967" y="167340"/>
                  </a:lnTo>
                  <a:lnTo>
                    <a:pt x="154294" y="178609"/>
                  </a:lnTo>
                  <a:lnTo>
                    <a:pt x="135943" y="194498"/>
                  </a:lnTo>
                  <a:lnTo>
                    <a:pt x="128621" y="205433"/>
                  </a:lnTo>
                  <a:close/>
                </a:path>
                <a:path w="236854" h="285114">
                  <a:moveTo>
                    <a:pt x="108777" y="284498"/>
                  </a:moveTo>
                  <a:lnTo>
                    <a:pt x="90294" y="284498"/>
                  </a:lnTo>
                  <a:lnTo>
                    <a:pt x="90750" y="276433"/>
                  </a:lnTo>
                  <a:lnTo>
                    <a:pt x="89644" y="263742"/>
                  </a:lnTo>
                  <a:lnTo>
                    <a:pt x="89107" y="257272"/>
                  </a:lnTo>
                  <a:lnTo>
                    <a:pt x="88660" y="250797"/>
                  </a:lnTo>
                  <a:lnTo>
                    <a:pt x="88366" y="244317"/>
                  </a:lnTo>
                  <a:lnTo>
                    <a:pt x="82748" y="209285"/>
                  </a:lnTo>
                  <a:lnTo>
                    <a:pt x="68350" y="180399"/>
                  </a:lnTo>
                  <a:lnTo>
                    <a:pt x="45370" y="157939"/>
                  </a:lnTo>
                  <a:lnTo>
                    <a:pt x="14006" y="142184"/>
                  </a:lnTo>
                  <a:lnTo>
                    <a:pt x="7323" y="139865"/>
                  </a:lnTo>
                  <a:lnTo>
                    <a:pt x="1289" y="136563"/>
                  </a:lnTo>
                  <a:lnTo>
                    <a:pt x="0" y="127745"/>
                  </a:lnTo>
                  <a:lnTo>
                    <a:pt x="772" y="116619"/>
                  </a:lnTo>
                  <a:lnTo>
                    <a:pt x="822" y="115902"/>
                  </a:lnTo>
                  <a:lnTo>
                    <a:pt x="11035" y="116619"/>
                  </a:lnTo>
                  <a:lnTo>
                    <a:pt x="17862" y="118552"/>
                  </a:lnTo>
                  <a:lnTo>
                    <a:pt x="39949" y="120529"/>
                  </a:lnTo>
                  <a:lnTo>
                    <a:pt x="81105" y="120529"/>
                  </a:lnTo>
                  <a:lnTo>
                    <a:pt x="77550" y="124346"/>
                  </a:lnTo>
                  <a:lnTo>
                    <a:pt x="56995" y="137695"/>
                  </a:lnTo>
                  <a:lnTo>
                    <a:pt x="72183" y="151544"/>
                  </a:lnTo>
                  <a:lnTo>
                    <a:pt x="84290" y="167599"/>
                  </a:lnTo>
                  <a:lnTo>
                    <a:pt x="94246" y="185638"/>
                  </a:lnTo>
                  <a:lnTo>
                    <a:pt x="102984" y="205433"/>
                  </a:lnTo>
                  <a:lnTo>
                    <a:pt x="128621" y="205433"/>
                  </a:lnTo>
                  <a:lnTo>
                    <a:pt x="112409" y="241843"/>
                  </a:lnTo>
                  <a:lnTo>
                    <a:pt x="108051" y="275893"/>
                  </a:lnTo>
                  <a:lnTo>
                    <a:pt x="108777" y="284498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11" y="0"/>
              <a:ext cx="18328011" cy="10287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4082" y="4706317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4082" y="5143499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4082" y="5580682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4082" y="6017864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4082" y="2957587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4082" y="339477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4082" y="3831952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4082" y="4269135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4082" y="12088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4082" y="16460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4082" y="2083223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4082" y="2520405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4082" y="8203776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4082" y="86409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4082" y="90781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4082" y="6455046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4082" y="6892229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4082" y="7329411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54082" y="7766593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5168" y="1098142"/>
              <a:ext cx="344805" cy="8091170"/>
            </a:xfrm>
            <a:custGeom>
              <a:avLst/>
              <a:gdLst/>
              <a:ahLst/>
              <a:cxnLst/>
              <a:rect l="l" t="t" r="r" b="b"/>
              <a:pathLst>
                <a:path w="344805" h="8091170">
                  <a:moveTo>
                    <a:pt x="344487" y="7918488"/>
                  </a:moveTo>
                  <a:lnTo>
                    <a:pt x="338340" y="7872692"/>
                  </a:lnTo>
                  <a:lnTo>
                    <a:pt x="320979" y="7831544"/>
                  </a:lnTo>
                  <a:lnTo>
                    <a:pt x="294043" y="7796695"/>
                  </a:lnTo>
                  <a:lnTo>
                    <a:pt x="259181" y="7769758"/>
                  </a:lnTo>
                  <a:lnTo>
                    <a:pt x="218033" y="7752397"/>
                  </a:lnTo>
                  <a:lnTo>
                    <a:pt x="172250" y="7746238"/>
                  </a:lnTo>
                  <a:lnTo>
                    <a:pt x="126453" y="7752397"/>
                  </a:lnTo>
                  <a:lnTo>
                    <a:pt x="85305" y="7769758"/>
                  </a:lnTo>
                  <a:lnTo>
                    <a:pt x="50444" y="7796695"/>
                  </a:lnTo>
                  <a:lnTo>
                    <a:pt x="23520" y="7831544"/>
                  </a:lnTo>
                  <a:lnTo>
                    <a:pt x="6146" y="7872692"/>
                  </a:lnTo>
                  <a:lnTo>
                    <a:pt x="0" y="7918488"/>
                  </a:lnTo>
                  <a:lnTo>
                    <a:pt x="6146" y="7964271"/>
                  </a:lnTo>
                  <a:lnTo>
                    <a:pt x="23520" y="8005419"/>
                  </a:lnTo>
                  <a:lnTo>
                    <a:pt x="50444" y="8040281"/>
                  </a:lnTo>
                  <a:lnTo>
                    <a:pt x="85305" y="8067218"/>
                  </a:lnTo>
                  <a:lnTo>
                    <a:pt x="126453" y="8084579"/>
                  </a:lnTo>
                  <a:lnTo>
                    <a:pt x="172250" y="8090725"/>
                  </a:lnTo>
                  <a:lnTo>
                    <a:pt x="218033" y="8084579"/>
                  </a:lnTo>
                  <a:lnTo>
                    <a:pt x="259181" y="8067218"/>
                  </a:lnTo>
                  <a:lnTo>
                    <a:pt x="294043" y="8040281"/>
                  </a:lnTo>
                  <a:lnTo>
                    <a:pt x="320979" y="8005419"/>
                  </a:lnTo>
                  <a:lnTo>
                    <a:pt x="338340" y="7964271"/>
                  </a:lnTo>
                  <a:lnTo>
                    <a:pt x="344487" y="7918488"/>
                  </a:lnTo>
                  <a:close/>
                </a:path>
                <a:path w="344805" h="8091170">
                  <a:moveTo>
                    <a:pt x="344487" y="7214286"/>
                  </a:moveTo>
                  <a:lnTo>
                    <a:pt x="338340" y="7168489"/>
                  </a:lnTo>
                  <a:lnTo>
                    <a:pt x="320979" y="7127341"/>
                  </a:lnTo>
                  <a:lnTo>
                    <a:pt x="294043" y="7092480"/>
                  </a:lnTo>
                  <a:lnTo>
                    <a:pt x="259181" y="7065556"/>
                  </a:lnTo>
                  <a:lnTo>
                    <a:pt x="218033" y="7048182"/>
                  </a:lnTo>
                  <a:lnTo>
                    <a:pt x="172250" y="7042036"/>
                  </a:lnTo>
                  <a:lnTo>
                    <a:pt x="126453" y="7048182"/>
                  </a:lnTo>
                  <a:lnTo>
                    <a:pt x="85305" y="7065556"/>
                  </a:lnTo>
                  <a:lnTo>
                    <a:pt x="50444" y="7092480"/>
                  </a:lnTo>
                  <a:lnTo>
                    <a:pt x="23520" y="7127341"/>
                  </a:lnTo>
                  <a:lnTo>
                    <a:pt x="6146" y="7168489"/>
                  </a:lnTo>
                  <a:lnTo>
                    <a:pt x="0" y="7214286"/>
                  </a:lnTo>
                  <a:lnTo>
                    <a:pt x="6146" y="7260069"/>
                  </a:lnTo>
                  <a:lnTo>
                    <a:pt x="23520" y="7301217"/>
                  </a:lnTo>
                  <a:lnTo>
                    <a:pt x="50444" y="7336079"/>
                  </a:lnTo>
                  <a:lnTo>
                    <a:pt x="85305" y="7363015"/>
                  </a:lnTo>
                  <a:lnTo>
                    <a:pt x="126453" y="7380376"/>
                  </a:lnTo>
                  <a:lnTo>
                    <a:pt x="172250" y="7386523"/>
                  </a:lnTo>
                  <a:lnTo>
                    <a:pt x="218033" y="7380376"/>
                  </a:lnTo>
                  <a:lnTo>
                    <a:pt x="259181" y="7363015"/>
                  </a:lnTo>
                  <a:lnTo>
                    <a:pt x="294043" y="7336079"/>
                  </a:lnTo>
                  <a:lnTo>
                    <a:pt x="320979" y="7301217"/>
                  </a:lnTo>
                  <a:lnTo>
                    <a:pt x="338340" y="7260069"/>
                  </a:lnTo>
                  <a:lnTo>
                    <a:pt x="344487" y="7214286"/>
                  </a:lnTo>
                  <a:close/>
                </a:path>
                <a:path w="344805" h="8091170">
                  <a:moveTo>
                    <a:pt x="344487" y="6510083"/>
                  </a:moveTo>
                  <a:lnTo>
                    <a:pt x="338340" y="6464287"/>
                  </a:lnTo>
                  <a:lnTo>
                    <a:pt x="320979" y="6423139"/>
                  </a:lnTo>
                  <a:lnTo>
                    <a:pt x="294043" y="6388278"/>
                  </a:lnTo>
                  <a:lnTo>
                    <a:pt x="259181" y="6361354"/>
                  </a:lnTo>
                  <a:lnTo>
                    <a:pt x="218033" y="6343980"/>
                  </a:lnTo>
                  <a:lnTo>
                    <a:pt x="172250" y="6337833"/>
                  </a:lnTo>
                  <a:lnTo>
                    <a:pt x="126453" y="6343980"/>
                  </a:lnTo>
                  <a:lnTo>
                    <a:pt x="85305" y="6361354"/>
                  </a:lnTo>
                  <a:lnTo>
                    <a:pt x="50444" y="6388278"/>
                  </a:lnTo>
                  <a:lnTo>
                    <a:pt x="23520" y="6423139"/>
                  </a:lnTo>
                  <a:lnTo>
                    <a:pt x="6146" y="6464287"/>
                  </a:lnTo>
                  <a:lnTo>
                    <a:pt x="0" y="6510083"/>
                  </a:lnTo>
                  <a:lnTo>
                    <a:pt x="6146" y="6555867"/>
                  </a:lnTo>
                  <a:lnTo>
                    <a:pt x="23520" y="6597015"/>
                  </a:lnTo>
                  <a:lnTo>
                    <a:pt x="50444" y="6631876"/>
                  </a:lnTo>
                  <a:lnTo>
                    <a:pt x="85305" y="6658800"/>
                  </a:lnTo>
                  <a:lnTo>
                    <a:pt x="126453" y="6676174"/>
                  </a:lnTo>
                  <a:lnTo>
                    <a:pt x="172250" y="6682321"/>
                  </a:lnTo>
                  <a:lnTo>
                    <a:pt x="218033" y="6676174"/>
                  </a:lnTo>
                  <a:lnTo>
                    <a:pt x="259181" y="6658800"/>
                  </a:lnTo>
                  <a:lnTo>
                    <a:pt x="294043" y="6631876"/>
                  </a:lnTo>
                  <a:lnTo>
                    <a:pt x="320979" y="6597015"/>
                  </a:lnTo>
                  <a:lnTo>
                    <a:pt x="338340" y="6555867"/>
                  </a:lnTo>
                  <a:lnTo>
                    <a:pt x="344487" y="6510083"/>
                  </a:lnTo>
                  <a:close/>
                </a:path>
                <a:path w="344805" h="8091170">
                  <a:moveTo>
                    <a:pt x="344487" y="5805868"/>
                  </a:moveTo>
                  <a:lnTo>
                    <a:pt x="338340" y="5760085"/>
                  </a:lnTo>
                  <a:lnTo>
                    <a:pt x="320979" y="5718937"/>
                  </a:lnTo>
                  <a:lnTo>
                    <a:pt x="294043" y="5684075"/>
                  </a:lnTo>
                  <a:lnTo>
                    <a:pt x="259181" y="5657139"/>
                  </a:lnTo>
                  <a:lnTo>
                    <a:pt x="218033" y="5639778"/>
                  </a:lnTo>
                  <a:lnTo>
                    <a:pt x="172250" y="5633631"/>
                  </a:lnTo>
                  <a:lnTo>
                    <a:pt x="126453" y="5639778"/>
                  </a:lnTo>
                  <a:lnTo>
                    <a:pt x="85305" y="5657139"/>
                  </a:lnTo>
                  <a:lnTo>
                    <a:pt x="50444" y="5684075"/>
                  </a:lnTo>
                  <a:lnTo>
                    <a:pt x="23520" y="5718937"/>
                  </a:lnTo>
                  <a:lnTo>
                    <a:pt x="6146" y="5760085"/>
                  </a:lnTo>
                  <a:lnTo>
                    <a:pt x="0" y="5805868"/>
                  </a:lnTo>
                  <a:lnTo>
                    <a:pt x="6146" y="5851664"/>
                  </a:lnTo>
                  <a:lnTo>
                    <a:pt x="23520" y="5892812"/>
                  </a:lnTo>
                  <a:lnTo>
                    <a:pt x="50444" y="5927674"/>
                  </a:lnTo>
                  <a:lnTo>
                    <a:pt x="85305" y="5954598"/>
                  </a:lnTo>
                  <a:lnTo>
                    <a:pt x="126453" y="5971972"/>
                  </a:lnTo>
                  <a:lnTo>
                    <a:pt x="172250" y="5978118"/>
                  </a:lnTo>
                  <a:lnTo>
                    <a:pt x="218033" y="5971972"/>
                  </a:lnTo>
                  <a:lnTo>
                    <a:pt x="259181" y="5954598"/>
                  </a:lnTo>
                  <a:lnTo>
                    <a:pt x="294043" y="5927674"/>
                  </a:lnTo>
                  <a:lnTo>
                    <a:pt x="320979" y="5892812"/>
                  </a:lnTo>
                  <a:lnTo>
                    <a:pt x="338340" y="5851664"/>
                  </a:lnTo>
                  <a:lnTo>
                    <a:pt x="344487" y="5805868"/>
                  </a:lnTo>
                  <a:close/>
                </a:path>
                <a:path w="344805" h="8091170">
                  <a:moveTo>
                    <a:pt x="344487" y="5101666"/>
                  </a:moveTo>
                  <a:lnTo>
                    <a:pt x="338340" y="5055882"/>
                  </a:lnTo>
                  <a:lnTo>
                    <a:pt x="320979" y="5014734"/>
                  </a:lnTo>
                  <a:lnTo>
                    <a:pt x="294043" y="4979873"/>
                  </a:lnTo>
                  <a:lnTo>
                    <a:pt x="259181" y="4952936"/>
                  </a:lnTo>
                  <a:lnTo>
                    <a:pt x="218033" y="4935575"/>
                  </a:lnTo>
                  <a:lnTo>
                    <a:pt x="172250" y="4929429"/>
                  </a:lnTo>
                  <a:lnTo>
                    <a:pt x="126453" y="4935575"/>
                  </a:lnTo>
                  <a:lnTo>
                    <a:pt x="85305" y="4952936"/>
                  </a:lnTo>
                  <a:lnTo>
                    <a:pt x="50444" y="4979873"/>
                  </a:lnTo>
                  <a:lnTo>
                    <a:pt x="23520" y="5014734"/>
                  </a:lnTo>
                  <a:lnTo>
                    <a:pt x="6146" y="5055882"/>
                  </a:lnTo>
                  <a:lnTo>
                    <a:pt x="0" y="5101666"/>
                  </a:lnTo>
                  <a:lnTo>
                    <a:pt x="6146" y="5147462"/>
                  </a:lnTo>
                  <a:lnTo>
                    <a:pt x="23520" y="5188610"/>
                  </a:lnTo>
                  <a:lnTo>
                    <a:pt x="50444" y="5223472"/>
                  </a:lnTo>
                  <a:lnTo>
                    <a:pt x="85305" y="5250396"/>
                  </a:lnTo>
                  <a:lnTo>
                    <a:pt x="126453" y="5267757"/>
                  </a:lnTo>
                  <a:lnTo>
                    <a:pt x="172250" y="5273916"/>
                  </a:lnTo>
                  <a:lnTo>
                    <a:pt x="218033" y="5267757"/>
                  </a:lnTo>
                  <a:lnTo>
                    <a:pt x="259181" y="5250396"/>
                  </a:lnTo>
                  <a:lnTo>
                    <a:pt x="294043" y="5223472"/>
                  </a:lnTo>
                  <a:lnTo>
                    <a:pt x="320979" y="5188610"/>
                  </a:lnTo>
                  <a:lnTo>
                    <a:pt x="338340" y="5147462"/>
                  </a:lnTo>
                  <a:lnTo>
                    <a:pt x="344487" y="5101666"/>
                  </a:lnTo>
                  <a:close/>
                </a:path>
                <a:path w="344805" h="8091170">
                  <a:moveTo>
                    <a:pt x="344487" y="4397464"/>
                  </a:moveTo>
                  <a:lnTo>
                    <a:pt x="338340" y="4351680"/>
                  </a:lnTo>
                  <a:lnTo>
                    <a:pt x="320979" y="4310532"/>
                  </a:lnTo>
                  <a:lnTo>
                    <a:pt x="294043" y="4275671"/>
                  </a:lnTo>
                  <a:lnTo>
                    <a:pt x="259181" y="4248734"/>
                  </a:lnTo>
                  <a:lnTo>
                    <a:pt x="218033" y="4231373"/>
                  </a:lnTo>
                  <a:lnTo>
                    <a:pt x="172250" y="4225214"/>
                  </a:lnTo>
                  <a:lnTo>
                    <a:pt x="126453" y="4231373"/>
                  </a:lnTo>
                  <a:lnTo>
                    <a:pt x="85305" y="4248734"/>
                  </a:lnTo>
                  <a:lnTo>
                    <a:pt x="50444" y="4275671"/>
                  </a:lnTo>
                  <a:lnTo>
                    <a:pt x="23520" y="4310532"/>
                  </a:lnTo>
                  <a:lnTo>
                    <a:pt x="6146" y="4351680"/>
                  </a:lnTo>
                  <a:lnTo>
                    <a:pt x="0" y="4397464"/>
                  </a:lnTo>
                  <a:lnTo>
                    <a:pt x="6146" y="4443260"/>
                  </a:lnTo>
                  <a:lnTo>
                    <a:pt x="23520" y="4484395"/>
                  </a:lnTo>
                  <a:lnTo>
                    <a:pt x="50444" y="4519257"/>
                  </a:lnTo>
                  <a:lnTo>
                    <a:pt x="85305" y="4546193"/>
                  </a:lnTo>
                  <a:lnTo>
                    <a:pt x="126453" y="4563554"/>
                  </a:lnTo>
                  <a:lnTo>
                    <a:pt x="172250" y="4569714"/>
                  </a:lnTo>
                  <a:lnTo>
                    <a:pt x="218033" y="4563554"/>
                  </a:lnTo>
                  <a:lnTo>
                    <a:pt x="259181" y="4546193"/>
                  </a:lnTo>
                  <a:lnTo>
                    <a:pt x="294043" y="4519257"/>
                  </a:lnTo>
                  <a:lnTo>
                    <a:pt x="320979" y="4484395"/>
                  </a:lnTo>
                  <a:lnTo>
                    <a:pt x="338340" y="4443260"/>
                  </a:lnTo>
                  <a:lnTo>
                    <a:pt x="344487" y="4397464"/>
                  </a:lnTo>
                  <a:close/>
                </a:path>
                <a:path w="344805" h="8091170">
                  <a:moveTo>
                    <a:pt x="344487" y="3693261"/>
                  </a:moveTo>
                  <a:lnTo>
                    <a:pt x="338340" y="3647465"/>
                  </a:lnTo>
                  <a:lnTo>
                    <a:pt x="320979" y="3606330"/>
                  </a:lnTo>
                  <a:lnTo>
                    <a:pt x="294043" y="3571468"/>
                  </a:lnTo>
                  <a:lnTo>
                    <a:pt x="259181" y="3544532"/>
                  </a:lnTo>
                  <a:lnTo>
                    <a:pt x="218033" y="3527171"/>
                  </a:lnTo>
                  <a:lnTo>
                    <a:pt x="172250" y="3521011"/>
                  </a:lnTo>
                  <a:lnTo>
                    <a:pt x="126453" y="3527171"/>
                  </a:lnTo>
                  <a:lnTo>
                    <a:pt x="85305" y="3544532"/>
                  </a:lnTo>
                  <a:lnTo>
                    <a:pt x="50444" y="3571468"/>
                  </a:lnTo>
                  <a:lnTo>
                    <a:pt x="23520" y="3606330"/>
                  </a:lnTo>
                  <a:lnTo>
                    <a:pt x="6146" y="3647465"/>
                  </a:lnTo>
                  <a:lnTo>
                    <a:pt x="0" y="3693261"/>
                  </a:lnTo>
                  <a:lnTo>
                    <a:pt x="6146" y="3739045"/>
                  </a:lnTo>
                  <a:lnTo>
                    <a:pt x="23520" y="3780193"/>
                  </a:lnTo>
                  <a:lnTo>
                    <a:pt x="50444" y="3815054"/>
                  </a:lnTo>
                  <a:lnTo>
                    <a:pt x="85305" y="3841991"/>
                  </a:lnTo>
                  <a:lnTo>
                    <a:pt x="126453" y="3859352"/>
                  </a:lnTo>
                  <a:lnTo>
                    <a:pt x="172250" y="3865511"/>
                  </a:lnTo>
                  <a:lnTo>
                    <a:pt x="218033" y="3859352"/>
                  </a:lnTo>
                  <a:lnTo>
                    <a:pt x="259181" y="3841991"/>
                  </a:lnTo>
                  <a:lnTo>
                    <a:pt x="294043" y="3815054"/>
                  </a:lnTo>
                  <a:lnTo>
                    <a:pt x="320979" y="3780193"/>
                  </a:lnTo>
                  <a:lnTo>
                    <a:pt x="338340" y="3739045"/>
                  </a:lnTo>
                  <a:lnTo>
                    <a:pt x="344487" y="3693261"/>
                  </a:lnTo>
                  <a:close/>
                </a:path>
                <a:path w="344805" h="8091170">
                  <a:moveTo>
                    <a:pt x="344487" y="2989059"/>
                  </a:moveTo>
                  <a:lnTo>
                    <a:pt x="338340" y="2943263"/>
                  </a:lnTo>
                  <a:lnTo>
                    <a:pt x="320979" y="2902115"/>
                  </a:lnTo>
                  <a:lnTo>
                    <a:pt x="294043" y="2867266"/>
                  </a:lnTo>
                  <a:lnTo>
                    <a:pt x="259181" y="2840329"/>
                  </a:lnTo>
                  <a:lnTo>
                    <a:pt x="218033" y="2822968"/>
                  </a:lnTo>
                  <a:lnTo>
                    <a:pt x="172250" y="2816809"/>
                  </a:lnTo>
                  <a:lnTo>
                    <a:pt x="126453" y="2822968"/>
                  </a:lnTo>
                  <a:lnTo>
                    <a:pt x="85305" y="2840329"/>
                  </a:lnTo>
                  <a:lnTo>
                    <a:pt x="50444" y="2867266"/>
                  </a:lnTo>
                  <a:lnTo>
                    <a:pt x="23520" y="2902115"/>
                  </a:lnTo>
                  <a:lnTo>
                    <a:pt x="6146" y="2943263"/>
                  </a:lnTo>
                  <a:lnTo>
                    <a:pt x="0" y="2989059"/>
                  </a:lnTo>
                  <a:lnTo>
                    <a:pt x="6146" y="3034842"/>
                  </a:lnTo>
                  <a:lnTo>
                    <a:pt x="23520" y="3075990"/>
                  </a:lnTo>
                  <a:lnTo>
                    <a:pt x="50444" y="3110852"/>
                  </a:lnTo>
                  <a:lnTo>
                    <a:pt x="85305" y="3137789"/>
                  </a:lnTo>
                  <a:lnTo>
                    <a:pt x="126453" y="3155150"/>
                  </a:lnTo>
                  <a:lnTo>
                    <a:pt x="172250" y="3161296"/>
                  </a:lnTo>
                  <a:lnTo>
                    <a:pt x="218033" y="3155150"/>
                  </a:lnTo>
                  <a:lnTo>
                    <a:pt x="259181" y="3137789"/>
                  </a:lnTo>
                  <a:lnTo>
                    <a:pt x="294043" y="3110852"/>
                  </a:lnTo>
                  <a:lnTo>
                    <a:pt x="320979" y="3075990"/>
                  </a:lnTo>
                  <a:lnTo>
                    <a:pt x="338340" y="3034842"/>
                  </a:lnTo>
                  <a:lnTo>
                    <a:pt x="344487" y="2989059"/>
                  </a:lnTo>
                  <a:close/>
                </a:path>
                <a:path w="344805" h="8091170">
                  <a:moveTo>
                    <a:pt x="344487" y="2284857"/>
                  </a:moveTo>
                  <a:lnTo>
                    <a:pt x="338340" y="2239060"/>
                  </a:lnTo>
                  <a:lnTo>
                    <a:pt x="320979" y="2197912"/>
                  </a:lnTo>
                  <a:lnTo>
                    <a:pt x="294043" y="2163051"/>
                  </a:lnTo>
                  <a:lnTo>
                    <a:pt x="259181" y="2136127"/>
                  </a:lnTo>
                  <a:lnTo>
                    <a:pt x="218033" y="2118753"/>
                  </a:lnTo>
                  <a:lnTo>
                    <a:pt x="172250" y="2112607"/>
                  </a:lnTo>
                  <a:lnTo>
                    <a:pt x="126453" y="2118753"/>
                  </a:lnTo>
                  <a:lnTo>
                    <a:pt x="85305" y="2136127"/>
                  </a:lnTo>
                  <a:lnTo>
                    <a:pt x="50444" y="2163051"/>
                  </a:lnTo>
                  <a:lnTo>
                    <a:pt x="23520" y="2197912"/>
                  </a:lnTo>
                  <a:lnTo>
                    <a:pt x="6146" y="2239060"/>
                  </a:lnTo>
                  <a:lnTo>
                    <a:pt x="0" y="2284857"/>
                  </a:lnTo>
                  <a:lnTo>
                    <a:pt x="6146" y="2330640"/>
                  </a:lnTo>
                  <a:lnTo>
                    <a:pt x="23520" y="2371788"/>
                  </a:lnTo>
                  <a:lnTo>
                    <a:pt x="50444" y="2406650"/>
                  </a:lnTo>
                  <a:lnTo>
                    <a:pt x="85305" y="2433586"/>
                  </a:lnTo>
                  <a:lnTo>
                    <a:pt x="126453" y="2450947"/>
                  </a:lnTo>
                  <a:lnTo>
                    <a:pt x="172250" y="2457094"/>
                  </a:lnTo>
                  <a:lnTo>
                    <a:pt x="218033" y="2450947"/>
                  </a:lnTo>
                  <a:lnTo>
                    <a:pt x="259181" y="2433586"/>
                  </a:lnTo>
                  <a:lnTo>
                    <a:pt x="294043" y="2406650"/>
                  </a:lnTo>
                  <a:lnTo>
                    <a:pt x="320979" y="2371788"/>
                  </a:lnTo>
                  <a:lnTo>
                    <a:pt x="338340" y="2330640"/>
                  </a:lnTo>
                  <a:lnTo>
                    <a:pt x="344487" y="2284857"/>
                  </a:lnTo>
                  <a:close/>
                </a:path>
                <a:path w="344805" h="8091170">
                  <a:moveTo>
                    <a:pt x="344487" y="1580654"/>
                  </a:moveTo>
                  <a:lnTo>
                    <a:pt x="338340" y="1534858"/>
                  </a:lnTo>
                  <a:lnTo>
                    <a:pt x="320979" y="1493710"/>
                  </a:lnTo>
                  <a:lnTo>
                    <a:pt x="294043" y="1458849"/>
                  </a:lnTo>
                  <a:lnTo>
                    <a:pt x="259181" y="1431925"/>
                  </a:lnTo>
                  <a:lnTo>
                    <a:pt x="218033" y="1414551"/>
                  </a:lnTo>
                  <a:lnTo>
                    <a:pt x="172250" y="1408404"/>
                  </a:lnTo>
                  <a:lnTo>
                    <a:pt x="126453" y="1414551"/>
                  </a:lnTo>
                  <a:lnTo>
                    <a:pt x="85305" y="1431925"/>
                  </a:lnTo>
                  <a:lnTo>
                    <a:pt x="50444" y="1458849"/>
                  </a:lnTo>
                  <a:lnTo>
                    <a:pt x="23520" y="1493710"/>
                  </a:lnTo>
                  <a:lnTo>
                    <a:pt x="6146" y="1534858"/>
                  </a:lnTo>
                  <a:lnTo>
                    <a:pt x="0" y="1580654"/>
                  </a:lnTo>
                  <a:lnTo>
                    <a:pt x="6146" y="1626438"/>
                  </a:lnTo>
                  <a:lnTo>
                    <a:pt x="23520" y="1667586"/>
                  </a:lnTo>
                  <a:lnTo>
                    <a:pt x="50444" y="1702447"/>
                  </a:lnTo>
                  <a:lnTo>
                    <a:pt x="85305" y="1729371"/>
                  </a:lnTo>
                  <a:lnTo>
                    <a:pt x="126453" y="1746745"/>
                  </a:lnTo>
                  <a:lnTo>
                    <a:pt x="172250" y="1752892"/>
                  </a:lnTo>
                  <a:lnTo>
                    <a:pt x="218033" y="1746745"/>
                  </a:lnTo>
                  <a:lnTo>
                    <a:pt x="259181" y="1729371"/>
                  </a:lnTo>
                  <a:lnTo>
                    <a:pt x="294043" y="1702447"/>
                  </a:lnTo>
                  <a:lnTo>
                    <a:pt x="320979" y="1667586"/>
                  </a:lnTo>
                  <a:lnTo>
                    <a:pt x="338340" y="1626438"/>
                  </a:lnTo>
                  <a:lnTo>
                    <a:pt x="344487" y="1580654"/>
                  </a:lnTo>
                  <a:close/>
                </a:path>
                <a:path w="344805" h="8091170">
                  <a:moveTo>
                    <a:pt x="344487" y="876439"/>
                  </a:moveTo>
                  <a:lnTo>
                    <a:pt x="338340" y="830656"/>
                  </a:lnTo>
                  <a:lnTo>
                    <a:pt x="320979" y="789508"/>
                  </a:lnTo>
                  <a:lnTo>
                    <a:pt x="294043" y="754646"/>
                  </a:lnTo>
                  <a:lnTo>
                    <a:pt x="259181" y="727710"/>
                  </a:lnTo>
                  <a:lnTo>
                    <a:pt x="218033" y="710349"/>
                  </a:lnTo>
                  <a:lnTo>
                    <a:pt x="172250" y="704202"/>
                  </a:lnTo>
                  <a:lnTo>
                    <a:pt x="126453" y="710349"/>
                  </a:lnTo>
                  <a:lnTo>
                    <a:pt x="85305" y="727710"/>
                  </a:lnTo>
                  <a:lnTo>
                    <a:pt x="50444" y="754646"/>
                  </a:lnTo>
                  <a:lnTo>
                    <a:pt x="23520" y="789508"/>
                  </a:lnTo>
                  <a:lnTo>
                    <a:pt x="6146" y="830656"/>
                  </a:lnTo>
                  <a:lnTo>
                    <a:pt x="0" y="876439"/>
                  </a:lnTo>
                  <a:lnTo>
                    <a:pt x="6146" y="922235"/>
                  </a:lnTo>
                  <a:lnTo>
                    <a:pt x="23520" y="963383"/>
                  </a:lnTo>
                  <a:lnTo>
                    <a:pt x="50444" y="998245"/>
                  </a:lnTo>
                  <a:lnTo>
                    <a:pt x="85305" y="1025169"/>
                  </a:lnTo>
                  <a:lnTo>
                    <a:pt x="126453" y="1042543"/>
                  </a:lnTo>
                  <a:lnTo>
                    <a:pt x="172250" y="1048689"/>
                  </a:lnTo>
                  <a:lnTo>
                    <a:pt x="218033" y="1042543"/>
                  </a:lnTo>
                  <a:lnTo>
                    <a:pt x="259181" y="1025169"/>
                  </a:lnTo>
                  <a:lnTo>
                    <a:pt x="294043" y="998245"/>
                  </a:lnTo>
                  <a:lnTo>
                    <a:pt x="320979" y="963383"/>
                  </a:lnTo>
                  <a:lnTo>
                    <a:pt x="338340" y="922235"/>
                  </a:lnTo>
                  <a:lnTo>
                    <a:pt x="344487" y="876439"/>
                  </a:lnTo>
                  <a:close/>
                </a:path>
                <a:path w="344805" h="8091170">
                  <a:moveTo>
                    <a:pt x="344487" y="172237"/>
                  </a:moveTo>
                  <a:lnTo>
                    <a:pt x="338340" y="126453"/>
                  </a:lnTo>
                  <a:lnTo>
                    <a:pt x="320979" y="85305"/>
                  </a:lnTo>
                  <a:lnTo>
                    <a:pt x="294043" y="50444"/>
                  </a:lnTo>
                  <a:lnTo>
                    <a:pt x="259181" y="23507"/>
                  </a:lnTo>
                  <a:lnTo>
                    <a:pt x="218033" y="6146"/>
                  </a:lnTo>
                  <a:lnTo>
                    <a:pt x="172250" y="0"/>
                  </a:lnTo>
                  <a:lnTo>
                    <a:pt x="126453" y="6146"/>
                  </a:lnTo>
                  <a:lnTo>
                    <a:pt x="85305" y="23507"/>
                  </a:lnTo>
                  <a:lnTo>
                    <a:pt x="50444" y="50444"/>
                  </a:lnTo>
                  <a:lnTo>
                    <a:pt x="23520" y="85305"/>
                  </a:lnTo>
                  <a:lnTo>
                    <a:pt x="6146" y="126453"/>
                  </a:lnTo>
                  <a:lnTo>
                    <a:pt x="0" y="172237"/>
                  </a:lnTo>
                  <a:lnTo>
                    <a:pt x="6146" y="218033"/>
                  </a:lnTo>
                  <a:lnTo>
                    <a:pt x="23520" y="259181"/>
                  </a:lnTo>
                  <a:lnTo>
                    <a:pt x="50444" y="294030"/>
                  </a:lnTo>
                  <a:lnTo>
                    <a:pt x="85305" y="320967"/>
                  </a:lnTo>
                  <a:lnTo>
                    <a:pt x="126453" y="338328"/>
                  </a:lnTo>
                  <a:lnTo>
                    <a:pt x="172250" y="344487"/>
                  </a:lnTo>
                  <a:lnTo>
                    <a:pt x="218033" y="338328"/>
                  </a:lnTo>
                  <a:lnTo>
                    <a:pt x="259181" y="320967"/>
                  </a:lnTo>
                  <a:lnTo>
                    <a:pt x="294043" y="294030"/>
                  </a:lnTo>
                  <a:lnTo>
                    <a:pt x="320979" y="259181"/>
                  </a:lnTo>
                  <a:lnTo>
                    <a:pt x="338340" y="218033"/>
                  </a:lnTo>
                  <a:lnTo>
                    <a:pt x="344487" y="172237"/>
                  </a:lnTo>
                  <a:close/>
                </a:path>
              </a:pathLst>
            </a:custGeom>
            <a:solidFill>
              <a:srgbClr val="266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9394" y="729403"/>
              <a:ext cx="13335" cy="8828405"/>
            </a:xfrm>
            <a:custGeom>
              <a:avLst/>
              <a:gdLst/>
              <a:ahLst/>
              <a:cxnLst/>
              <a:rect l="l" t="t" r="r" b="b"/>
              <a:pathLst>
                <a:path w="13335" h="8828405">
                  <a:moveTo>
                    <a:pt x="13299" y="882810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9BD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0435" y="327882"/>
              <a:ext cx="2651760" cy="701040"/>
            </a:xfrm>
            <a:custGeom>
              <a:avLst/>
              <a:gdLst/>
              <a:ahLst/>
              <a:cxnLst/>
              <a:rect l="l" t="t" r="r" b="b"/>
              <a:pathLst>
                <a:path w="2651759" h="701040">
                  <a:moveTo>
                    <a:pt x="1929420" y="649510"/>
                  </a:moveTo>
                  <a:lnTo>
                    <a:pt x="111894" y="649510"/>
                  </a:lnTo>
                  <a:lnTo>
                    <a:pt x="103470" y="643365"/>
                  </a:lnTo>
                  <a:lnTo>
                    <a:pt x="100751" y="636567"/>
                  </a:lnTo>
                  <a:lnTo>
                    <a:pt x="105832" y="619394"/>
                  </a:lnTo>
                  <a:lnTo>
                    <a:pt x="127657" y="598785"/>
                  </a:lnTo>
                  <a:lnTo>
                    <a:pt x="155492" y="569590"/>
                  </a:lnTo>
                  <a:lnTo>
                    <a:pt x="178605" y="526656"/>
                  </a:lnTo>
                  <a:lnTo>
                    <a:pt x="182469" y="513919"/>
                  </a:lnTo>
                  <a:lnTo>
                    <a:pt x="185474" y="496889"/>
                  </a:lnTo>
                  <a:lnTo>
                    <a:pt x="185045" y="476423"/>
                  </a:lnTo>
                  <a:lnTo>
                    <a:pt x="165438" y="428767"/>
                  </a:lnTo>
                  <a:lnTo>
                    <a:pt x="134383" y="401432"/>
                  </a:lnTo>
                  <a:lnTo>
                    <a:pt x="117496" y="390842"/>
                  </a:lnTo>
                  <a:lnTo>
                    <a:pt x="109911" y="384688"/>
                  </a:lnTo>
                  <a:lnTo>
                    <a:pt x="101610" y="364080"/>
                  </a:lnTo>
                  <a:lnTo>
                    <a:pt x="105331" y="343471"/>
                  </a:lnTo>
                  <a:lnTo>
                    <a:pt x="112487" y="322863"/>
                  </a:lnTo>
                  <a:lnTo>
                    <a:pt x="114490" y="302255"/>
                  </a:lnTo>
                  <a:lnTo>
                    <a:pt x="107406" y="285868"/>
                  </a:lnTo>
                  <a:lnTo>
                    <a:pt x="95599" y="270770"/>
                  </a:lnTo>
                  <a:lnTo>
                    <a:pt x="82934" y="256530"/>
                  </a:lnTo>
                  <a:lnTo>
                    <a:pt x="73274" y="242720"/>
                  </a:lnTo>
                  <a:lnTo>
                    <a:pt x="70912" y="218677"/>
                  </a:lnTo>
                  <a:lnTo>
                    <a:pt x="78426" y="194634"/>
                  </a:lnTo>
                  <a:lnTo>
                    <a:pt x="86798" y="170591"/>
                  </a:lnTo>
                  <a:lnTo>
                    <a:pt x="87012" y="146548"/>
                  </a:lnTo>
                  <a:lnTo>
                    <a:pt x="72844" y="120501"/>
                  </a:lnTo>
                  <a:lnTo>
                    <a:pt x="49230" y="96172"/>
                  </a:lnTo>
                  <a:lnTo>
                    <a:pt x="23899" y="71842"/>
                  </a:lnTo>
                  <a:lnTo>
                    <a:pt x="4579" y="45796"/>
                  </a:lnTo>
                  <a:lnTo>
                    <a:pt x="143" y="32844"/>
                  </a:lnTo>
                  <a:lnTo>
                    <a:pt x="125" y="31378"/>
                  </a:lnTo>
                  <a:lnTo>
                    <a:pt x="0" y="21180"/>
                  </a:lnTo>
                  <a:lnTo>
                    <a:pt x="3291" y="10375"/>
                  </a:lnTo>
                  <a:lnTo>
                    <a:pt x="9159" y="0"/>
                  </a:lnTo>
                  <a:lnTo>
                    <a:pt x="162265" y="13592"/>
                  </a:lnTo>
                  <a:lnTo>
                    <a:pt x="340431" y="26305"/>
                  </a:lnTo>
                  <a:lnTo>
                    <a:pt x="542337" y="37259"/>
                  </a:lnTo>
                  <a:lnTo>
                    <a:pt x="766666" y="45576"/>
                  </a:lnTo>
                  <a:lnTo>
                    <a:pt x="999777" y="50215"/>
                  </a:lnTo>
                  <a:lnTo>
                    <a:pt x="2512077" y="50215"/>
                  </a:lnTo>
                  <a:lnTo>
                    <a:pt x="2514214" y="59534"/>
                  </a:lnTo>
                  <a:lnTo>
                    <a:pt x="2532389" y="97960"/>
                  </a:lnTo>
                  <a:lnTo>
                    <a:pt x="2563445" y="136816"/>
                  </a:lnTo>
                  <a:lnTo>
                    <a:pt x="2592783" y="174812"/>
                  </a:lnTo>
                  <a:lnTo>
                    <a:pt x="2605807" y="210662"/>
                  </a:lnTo>
                  <a:lnTo>
                    <a:pt x="2596647" y="238712"/>
                  </a:lnTo>
                  <a:lnTo>
                    <a:pt x="2577184" y="263328"/>
                  </a:lnTo>
                  <a:lnTo>
                    <a:pt x="2559438" y="287943"/>
                  </a:lnTo>
                  <a:lnTo>
                    <a:pt x="2555431" y="315993"/>
                  </a:lnTo>
                  <a:lnTo>
                    <a:pt x="2563803" y="338033"/>
                  </a:lnTo>
                  <a:lnTo>
                    <a:pt x="2577757" y="361790"/>
                  </a:lnTo>
                  <a:lnTo>
                    <a:pt x="2590851" y="385546"/>
                  </a:lnTo>
                  <a:lnTo>
                    <a:pt x="2596648" y="407586"/>
                  </a:lnTo>
                  <a:lnTo>
                    <a:pt x="2587703" y="432273"/>
                  </a:lnTo>
                  <a:lnTo>
                    <a:pt x="2569742" y="453955"/>
                  </a:lnTo>
                  <a:lnTo>
                    <a:pt x="2556118" y="476423"/>
                  </a:lnTo>
                  <a:lnTo>
                    <a:pt x="2570959" y="519214"/>
                  </a:lnTo>
                  <a:lnTo>
                    <a:pt x="2620046" y="556424"/>
                  </a:lnTo>
                  <a:lnTo>
                    <a:pt x="2635001" y="578177"/>
                  </a:lnTo>
                  <a:lnTo>
                    <a:pt x="2645663" y="611952"/>
                  </a:lnTo>
                  <a:lnTo>
                    <a:pt x="2650093" y="647387"/>
                  </a:lnTo>
                  <a:lnTo>
                    <a:pt x="2090041" y="647387"/>
                  </a:lnTo>
                  <a:lnTo>
                    <a:pt x="1929420" y="649510"/>
                  </a:lnTo>
                  <a:close/>
                </a:path>
                <a:path w="2651759" h="701040">
                  <a:moveTo>
                    <a:pt x="2537112" y="293"/>
                  </a:moveTo>
                  <a:lnTo>
                    <a:pt x="2537112" y="0"/>
                  </a:lnTo>
                  <a:lnTo>
                    <a:pt x="2541692" y="0"/>
                  </a:lnTo>
                  <a:lnTo>
                    <a:pt x="2537112" y="293"/>
                  </a:lnTo>
                  <a:close/>
                </a:path>
                <a:path w="2651759" h="701040">
                  <a:moveTo>
                    <a:pt x="2512077" y="50215"/>
                  </a:moveTo>
                  <a:lnTo>
                    <a:pt x="1255433" y="50215"/>
                  </a:lnTo>
                  <a:lnTo>
                    <a:pt x="1362595" y="49288"/>
                  </a:lnTo>
                  <a:lnTo>
                    <a:pt x="1660978" y="42937"/>
                  </a:lnTo>
                  <a:lnTo>
                    <a:pt x="2029749" y="28789"/>
                  </a:lnTo>
                  <a:lnTo>
                    <a:pt x="2537112" y="293"/>
                  </a:lnTo>
                  <a:lnTo>
                    <a:pt x="2537112" y="4579"/>
                  </a:lnTo>
                  <a:lnTo>
                    <a:pt x="2532533" y="4579"/>
                  </a:lnTo>
                  <a:lnTo>
                    <a:pt x="2532533" y="9159"/>
                  </a:lnTo>
                  <a:lnTo>
                    <a:pt x="2520654" y="19606"/>
                  </a:lnTo>
                  <a:lnTo>
                    <a:pt x="2513069" y="30912"/>
                  </a:lnTo>
                  <a:lnTo>
                    <a:pt x="2510663" y="43792"/>
                  </a:lnTo>
                  <a:lnTo>
                    <a:pt x="2510712" y="44266"/>
                  </a:lnTo>
                  <a:lnTo>
                    <a:pt x="2511598" y="48129"/>
                  </a:lnTo>
                  <a:lnTo>
                    <a:pt x="2511677" y="48470"/>
                  </a:lnTo>
                  <a:lnTo>
                    <a:pt x="2511745" y="48767"/>
                  </a:lnTo>
                  <a:lnTo>
                    <a:pt x="2511864" y="49288"/>
                  </a:lnTo>
                  <a:lnTo>
                    <a:pt x="2511958" y="49698"/>
                  </a:lnTo>
                  <a:lnTo>
                    <a:pt x="2512077" y="50215"/>
                  </a:lnTo>
                  <a:close/>
                </a:path>
                <a:path w="2651759" h="701040">
                  <a:moveTo>
                    <a:pt x="2651603" y="659465"/>
                  </a:moveTo>
                  <a:lnTo>
                    <a:pt x="2400415" y="650772"/>
                  </a:lnTo>
                  <a:lnTo>
                    <a:pt x="2342883" y="649510"/>
                  </a:lnTo>
                  <a:lnTo>
                    <a:pt x="2161046" y="647387"/>
                  </a:lnTo>
                  <a:lnTo>
                    <a:pt x="2650093" y="647387"/>
                  </a:lnTo>
                  <a:lnTo>
                    <a:pt x="2651603" y="659465"/>
                  </a:lnTo>
                  <a:close/>
                </a:path>
                <a:path w="2651759" h="701040">
                  <a:moveTo>
                    <a:pt x="851810" y="700682"/>
                  </a:moveTo>
                  <a:lnTo>
                    <a:pt x="788873" y="700342"/>
                  </a:lnTo>
                  <a:lnTo>
                    <a:pt x="727679" y="699360"/>
                  </a:lnTo>
                  <a:lnTo>
                    <a:pt x="668288" y="697798"/>
                  </a:lnTo>
                  <a:lnTo>
                    <a:pt x="555152" y="693172"/>
                  </a:lnTo>
                  <a:lnTo>
                    <a:pt x="449948" y="686943"/>
                  </a:lnTo>
                  <a:lnTo>
                    <a:pt x="353155" y="679593"/>
                  </a:lnTo>
                  <a:lnTo>
                    <a:pt x="265254" y="671602"/>
                  </a:lnTo>
                  <a:lnTo>
                    <a:pt x="151127" y="659465"/>
                  </a:lnTo>
                  <a:lnTo>
                    <a:pt x="111568" y="649510"/>
                  </a:lnTo>
                  <a:lnTo>
                    <a:pt x="1928150" y="649510"/>
                  </a:lnTo>
                  <a:lnTo>
                    <a:pt x="1792377" y="653697"/>
                  </a:lnTo>
                  <a:lnTo>
                    <a:pt x="1713169" y="657374"/>
                  </a:lnTo>
                  <a:lnTo>
                    <a:pt x="1220485" y="689835"/>
                  </a:lnTo>
                  <a:lnTo>
                    <a:pt x="1124541" y="694812"/>
                  </a:lnTo>
                  <a:lnTo>
                    <a:pt x="1022855" y="698448"/>
                  </a:lnTo>
                  <a:lnTo>
                    <a:pt x="917798" y="700342"/>
                  </a:lnTo>
                  <a:lnTo>
                    <a:pt x="929986" y="700342"/>
                  </a:lnTo>
                  <a:lnTo>
                    <a:pt x="851810" y="700682"/>
                  </a:lnTo>
                  <a:close/>
                </a:path>
              </a:pathLst>
            </a:custGeom>
            <a:solidFill>
              <a:srgbClr val="F9B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5395" y="2879455"/>
              <a:ext cx="632604" cy="12623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5012" y="220814"/>
              <a:ext cx="12362815" cy="10066655"/>
            </a:xfrm>
            <a:custGeom>
              <a:avLst/>
              <a:gdLst/>
              <a:ahLst/>
              <a:cxnLst/>
              <a:rect l="l" t="t" r="r" b="b"/>
              <a:pathLst>
                <a:path w="12362815" h="10066655">
                  <a:moveTo>
                    <a:pt x="1196047" y="9773742"/>
                  </a:moveTo>
                  <a:lnTo>
                    <a:pt x="1182395" y="9735642"/>
                  </a:lnTo>
                  <a:lnTo>
                    <a:pt x="1166507" y="9721748"/>
                  </a:lnTo>
                  <a:lnTo>
                    <a:pt x="1166507" y="9776422"/>
                  </a:lnTo>
                  <a:lnTo>
                    <a:pt x="1166228" y="9805238"/>
                  </a:lnTo>
                  <a:lnTo>
                    <a:pt x="1153579" y="9861461"/>
                  </a:lnTo>
                  <a:lnTo>
                    <a:pt x="1121829" y="9914026"/>
                  </a:lnTo>
                  <a:lnTo>
                    <a:pt x="1087208" y="9946602"/>
                  </a:lnTo>
                  <a:lnTo>
                    <a:pt x="1044638" y="9976180"/>
                  </a:lnTo>
                  <a:lnTo>
                    <a:pt x="998118" y="9999447"/>
                  </a:lnTo>
                  <a:lnTo>
                    <a:pt x="996797" y="9991954"/>
                  </a:lnTo>
                  <a:lnTo>
                    <a:pt x="996391" y="9983572"/>
                  </a:lnTo>
                  <a:lnTo>
                    <a:pt x="995337" y="9976294"/>
                  </a:lnTo>
                  <a:lnTo>
                    <a:pt x="998207" y="9915639"/>
                  </a:lnTo>
                  <a:lnTo>
                    <a:pt x="1009180" y="9866173"/>
                  </a:lnTo>
                  <a:lnTo>
                    <a:pt x="1028738" y="9821799"/>
                  </a:lnTo>
                  <a:lnTo>
                    <a:pt x="1057478" y="9784613"/>
                  </a:lnTo>
                  <a:lnTo>
                    <a:pt x="1094460" y="9758731"/>
                  </a:lnTo>
                  <a:lnTo>
                    <a:pt x="1139507" y="9747225"/>
                  </a:lnTo>
                  <a:lnTo>
                    <a:pt x="1146657" y="9746374"/>
                  </a:lnTo>
                  <a:lnTo>
                    <a:pt x="1152067" y="9747390"/>
                  </a:lnTo>
                  <a:lnTo>
                    <a:pt x="1166507" y="9776422"/>
                  </a:lnTo>
                  <a:lnTo>
                    <a:pt x="1166507" y="9721748"/>
                  </a:lnTo>
                  <a:lnTo>
                    <a:pt x="1158430" y="9718484"/>
                  </a:lnTo>
                  <a:lnTo>
                    <a:pt x="1148334" y="9717037"/>
                  </a:lnTo>
                  <a:lnTo>
                    <a:pt x="1136713" y="9717621"/>
                  </a:lnTo>
                  <a:lnTo>
                    <a:pt x="1090790" y="9728441"/>
                  </a:lnTo>
                  <a:lnTo>
                    <a:pt x="1051636" y="9751022"/>
                  </a:lnTo>
                  <a:lnTo>
                    <a:pt x="1019975" y="9782683"/>
                  </a:lnTo>
                  <a:lnTo>
                    <a:pt x="994956" y="9822777"/>
                  </a:lnTo>
                  <a:lnTo>
                    <a:pt x="978077" y="9867621"/>
                  </a:lnTo>
                  <a:lnTo>
                    <a:pt x="967701" y="9917570"/>
                  </a:lnTo>
                  <a:lnTo>
                    <a:pt x="965352" y="9968941"/>
                  </a:lnTo>
                  <a:lnTo>
                    <a:pt x="966076" y="9979190"/>
                  </a:lnTo>
                  <a:lnTo>
                    <a:pt x="966927" y="9989541"/>
                  </a:lnTo>
                  <a:lnTo>
                    <a:pt x="967930" y="9999993"/>
                  </a:lnTo>
                  <a:lnTo>
                    <a:pt x="969060" y="10010559"/>
                  </a:lnTo>
                  <a:lnTo>
                    <a:pt x="933958" y="10020173"/>
                  </a:lnTo>
                  <a:lnTo>
                    <a:pt x="900061" y="10024275"/>
                  </a:lnTo>
                  <a:lnTo>
                    <a:pt x="866863" y="10024097"/>
                  </a:lnTo>
                  <a:lnTo>
                    <a:pt x="836993" y="10016846"/>
                  </a:lnTo>
                  <a:lnTo>
                    <a:pt x="806323" y="10002520"/>
                  </a:lnTo>
                  <a:lnTo>
                    <a:pt x="780884" y="9985819"/>
                  </a:lnTo>
                  <a:lnTo>
                    <a:pt x="759841" y="9967747"/>
                  </a:lnTo>
                  <a:lnTo>
                    <a:pt x="743966" y="9947250"/>
                  </a:lnTo>
                  <a:lnTo>
                    <a:pt x="753986" y="9940569"/>
                  </a:lnTo>
                  <a:lnTo>
                    <a:pt x="775131" y="9926485"/>
                  </a:lnTo>
                  <a:lnTo>
                    <a:pt x="804430" y="9904260"/>
                  </a:lnTo>
                  <a:lnTo>
                    <a:pt x="832548" y="9879508"/>
                  </a:lnTo>
                  <a:lnTo>
                    <a:pt x="858634" y="9853155"/>
                  </a:lnTo>
                  <a:lnTo>
                    <a:pt x="859447" y="9852177"/>
                  </a:lnTo>
                  <a:lnTo>
                    <a:pt x="861098" y="9850234"/>
                  </a:lnTo>
                  <a:lnTo>
                    <a:pt x="862736" y="9848291"/>
                  </a:lnTo>
                  <a:lnTo>
                    <a:pt x="888961" y="9817214"/>
                  </a:lnTo>
                  <a:lnTo>
                    <a:pt x="913091" y="9781273"/>
                  </a:lnTo>
                  <a:lnTo>
                    <a:pt x="930211" y="9746285"/>
                  </a:lnTo>
                  <a:lnTo>
                    <a:pt x="938745" y="9714255"/>
                  </a:lnTo>
                  <a:lnTo>
                    <a:pt x="938847" y="9704654"/>
                  </a:lnTo>
                  <a:lnTo>
                    <a:pt x="938974" y="9691853"/>
                  </a:lnTo>
                  <a:lnTo>
                    <a:pt x="933818" y="9671698"/>
                  </a:lnTo>
                  <a:lnTo>
                    <a:pt x="922528" y="9654794"/>
                  </a:lnTo>
                  <a:lnTo>
                    <a:pt x="909243" y="9644405"/>
                  </a:lnTo>
                  <a:lnTo>
                    <a:pt x="909243" y="9697606"/>
                  </a:lnTo>
                  <a:lnTo>
                    <a:pt x="908443" y="9711499"/>
                  </a:lnTo>
                  <a:lnTo>
                    <a:pt x="900925" y="9739490"/>
                  </a:lnTo>
                  <a:lnTo>
                    <a:pt x="885812" y="9769589"/>
                  </a:lnTo>
                  <a:lnTo>
                    <a:pt x="885075" y="9770631"/>
                  </a:lnTo>
                  <a:lnTo>
                    <a:pt x="884351" y="9771672"/>
                  </a:lnTo>
                  <a:lnTo>
                    <a:pt x="861656" y="9803905"/>
                  </a:lnTo>
                  <a:lnTo>
                    <a:pt x="836002" y="9833826"/>
                  </a:lnTo>
                  <a:lnTo>
                    <a:pt x="786371" y="9880448"/>
                  </a:lnTo>
                  <a:lnTo>
                    <a:pt x="729602" y="9921494"/>
                  </a:lnTo>
                  <a:lnTo>
                    <a:pt x="728878" y="9920922"/>
                  </a:lnTo>
                  <a:lnTo>
                    <a:pt x="729107" y="9919487"/>
                  </a:lnTo>
                  <a:lnTo>
                    <a:pt x="728383" y="9918916"/>
                  </a:lnTo>
                  <a:lnTo>
                    <a:pt x="718477" y="9872459"/>
                  </a:lnTo>
                  <a:lnTo>
                    <a:pt x="722579" y="9824060"/>
                  </a:lnTo>
                  <a:lnTo>
                    <a:pt x="736460" y="9778479"/>
                  </a:lnTo>
                  <a:lnTo>
                    <a:pt x="759853" y="9735502"/>
                  </a:lnTo>
                  <a:lnTo>
                    <a:pt x="762114" y="9732429"/>
                  </a:lnTo>
                  <a:lnTo>
                    <a:pt x="762863" y="9731413"/>
                  </a:lnTo>
                  <a:lnTo>
                    <a:pt x="765124" y="9728340"/>
                  </a:lnTo>
                  <a:lnTo>
                    <a:pt x="766635" y="9726295"/>
                  </a:lnTo>
                  <a:lnTo>
                    <a:pt x="768896" y="9723222"/>
                  </a:lnTo>
                  <a:lnTo>
                    <a:pt x="770407" y="9721177"/>
                  </a:lnTo>
                  <a:lnTo>
                    <a:pt x="772668" y="9718116"/>
                  </a:lnTo>
                  <a:lnTo>
                    <a:pt x="774928" y="9715043"/>
                  </a:lnTo>
                  <a:lnTo>
                    <a:pt x="791349" y="9697250"/>
                  </a:lnTo>
                  <a:lnTo>
                    <a:pt x="809104" y="9682124"/>
                  </a:lnTo>
                  <a:lnTo>
                    <a:pt x="827430" y="9670656"/>
                  </a:lnTo>
                  <a:lnTo>
                    <a:pt x="843546" y="9663925"/>
                  </a:lnTo>
                  <a:lnTo>
                    <a:pt x="859790" y="9660509"/>
                  </a:lnTo>
                  <a:lnTo>
                    <a:pt x="875385" y="9661436"/>
                  </a:lnTo>
                  <a:lnTo>
                    <a:pt x="890397" y="9666732"/>
                  </a:lnTo>
                  <a:lnTo>
                    <a:pt x="900658" y="9674771"/>
                  </a:lnTo>
                  <a:lnTo>
                    <a:pt x="906399" y="9685706"/>
                  </a:lnTo>
                  <a:lnTo>
                    <a:pt x="909243" y="9697606"/>
                  </a:lnTo>
                  <a:lnTo>
                    <a:pt x="909243" y="9644405"/>
                  </a:lnTo>
                  <a:lnTo>
                    <a:pt x="905103" y="9641154"/>
                  </a:lnTo>
                  <a:lnTo>
                    <a:pt x="873493" y="9630918"/>
                  </a:lnTo>
                  <a:lnTo>
                    <a:pt x="839800" y="9633572"/>
                  </a:lnTo>
                  <a:lnTo>
                    <a:pt x="804545" y="9649523"/>
                  </a:lnTo>
                  <a:lnTo>
                    <a:pt x="771385" y="9675177"/>
                  </a:lnTo>
                  <a:lnTo>
                    <a:pt x="743877" y="9706864"/>
                  </a:lnTo>
                  <a:lnTo>
                    <a:pt x="717677" y="9749257"/>
                  </a:lnTo>
                  <a:lnTo>
                    <a:pt x="699477" y="9794684"/>
                  </a:lnTo>
                  <a:lnTo>
                    <a:pt x="690067" y="9842157"/>
                  </a:lnTo>
                  <a:lnTo>
                    <a:pt x="691146" y="9889769"/>
                  </a:lnTo>
                  <a:lnTo>
                    <a:pt x="703605" y="9936620"/>
                  </a:lnTo>
                  <a:lnTo>
                    <a:pt x="679678" y="9948532"/>
                  </a:lnTo>
                  <a:lnTo>
                    <a:pt x="655472" y="9958629"/>
                  </a:lnTo>
                  <a:lnTo>
                    <a:pt x="631812" y="9965906"/>
                  </a:lnTo>
                  <a:lnTo>
                    <a:pt x="607936" y="9971405"/>
                  </a:lnTo>
                  <a:lnTo>
                    <a:pt x="572719" y="9972865"/>
                  </a:lnTo>
                  <a:lnTo>
                    <a:pt x="539013" y="9967443"/>
                  </a:lnTo>
                  <a:lnTo>
                    <a:pt x="484098" y="9926079"/>
                  </a:lnTo>
                  <a:lnTo>
                    <a:pt x="470979" y="9904514"/>
                  </a:lnTo>
                  <a:lnTo>
                    <a:pt x="466826" y="9898037"/>
                  </a:lnTo>
                  <a:lnTo>
                    <a:pt x="481012" y="9888169"/>
                  </a:lnTo>
                  <a:lnTo>
                    <a:pt x="497382" y="9876803"/>
                  </a:lnTo>
                  <a:lnTo>
                    <a:pt x="526072" y="9854095"/>
                  </a:lnTo>
                  <a:lnTo>
                    <a:pt x="553681" y="9828936"/>
                  </a:lnTo>
                  <a:lnTo>
                    <a:pt x="578700" y="9803359"/>
                  </a:lnTo>
                  <a:lnTo>
                    <a:pt x="579513" y="9802393"/>
                  </a:lnTo>
                  <a:lnTo>
                    <a:pt x="581164" y="9800450"/>
                  </a:lnTo>
                  <a:lnTo>
                    <a:pt x="609511" y="9766198"/>
                  </a:lnTo>
                  <a:lnTo>
                    <a:pt x="647661" y="9707359"/>
                  </a:lnTo>
                  <a:lnTo>
                    <a:pt x="666432" y="9657524"/>
                  </a:lnTo>
                  <a:lnTo>
                    <a:pt x="668566" y="9641459"/>
                  </a:lnTo>
                  <a:lnTo>
                    <a:pt x="668959" y="9638538"/>
                  </a:lnTo>
                  <a:lnTo>
                    <a:pt x="667943" y="9621622"/>
                  </a:lnTo>
                  <a:lnTo>
                    <a:pt x="663498" y="9606851"/>
                  </a:lnTo>
                  <a:lnTo>
                    <a:pt x="645147" y="9584423"/>
                  </a:lnTo>
                  <a:lnTo>
                    <a:pt x="639152" y="9581731"/>
                  </a:lnTo>
                  <a:lnTo>
                    <a:pt x="639152" y="9641014"/>
                  </a:lnTo>
                  <a:lnTo>
                    <a:pt x="636905" y="9653765"/>
                  </a:lnTo>
                  <a:lnTo>
                    <a:pt x="620039" y="9695409"/>
                  </a:lnTo>
                  <a:lnTo>
                    <a:pt x="582244" y="9752914"/>
                  </a:lnTo>
                  <a:lnTo>
                    <a:pt x="556844" y="9783026"/>
                  </a:lnTo>
                  <a:lnTo>
                    <a:pt x="509117" y="9829533"/>
                  </a:lnTo>
                  <a:lnTo>
                    <a:pt x="456514" y="9868992"/>
                  </a:lnTo>
                  <a:lnTo>
                    <a:pt x="450532" y="9836899"/>
                  </a:lnTo>
                  <a:lnTo>
                    <a:pt x="455955" y="9773399"/>
                  </a:lnTo>
                  <a:lnTo>
                    <a:pt x="486079" y="9701822"/>
                  </a:lnTo>
                  <a:lnTo>
                    <a:pt x="487565" y="9699765"/>
                  </a:lnTo>
                  <a:lnTo>
                    <a:pt x="512051" y="9665716"/>
                  </a:lnTo>
                  <a:lnTo>
                    <a:pt x="541782" y="9635757"/>
                  </a:lnTo>
                  <a:lnTo>
                    <a:pt x="572274" y="9614459"/>
                  </a:lnTo>
                  <a:lnTo>
                    <a:pt x="592137" y="9605823"/>
                  </a:lnTo>
                  <a:lnTo>
                    <a:pt x="610527" y="9602483"/>
                  </a:lnTo>
                  <a:lnTo>
                    <a:pt x="625055" y="9607398"/>
                  </a:lnTo>
                  <a:lnTo>
                    <a:pt x="636447" y="9619539"/>
                  </a:lnTo>
                  <a:lnTo>
                    <a:pt x="639038" y="9629635"/>
                  </a:lnTo>
                  <a:lnTo>
                    <a:pt x="639152" y="9641014"/>
                  </a:lnTo>
                  <a:lnTo>
                    <a:pt x="639152" y="9581731"/>
                  </a:lnTo>
                  <a:lnTo>
                    <a:pt x="620826" y="9573450"/>
                  </a:lnTo>
                  <a:lnTo>
                    <a:pt x="590575" y="9575559"/>
                  </a:lnTo>
                  <a:lnTo>
                    <a:pt x="557555" y="9588424"/>
                  </a:lnTo>
                  <a:lnTo>
                    <a:pt x="522859" y="9612871"/>
                  </a:lnTo>
                  <a:lnTo>
                    <a:pt x="490156" y="9645345"/>
                  </a:lnTo>
                  <a:lnTo>
                    <a:pt x="488670" y="9647403"/>
                  </a:lnTo>
                  <a:lnTo>
                    <a:pt x="487172" y="9649460"/>
                  </a:lnTo>
                  <a:lnTo>
                    <a:pt x="485673" y="9651517"/>
                  </a:lnTo>
                  <a:lnTo>
                    <a:pt x="484187" y="9653562"/>
                  </a:lnTo>
                  <a:lnTo>
                    <a:pt x="482688" y="9655619"/>
                  </a:lnTo>
                  <a:lnTo>
                    <a:pt x="460273" y="9686455"/>
                  </a:lnTo>
                  <a:lnTo>
                    <a:pt x="437121" y="9732848"/>
                  </a:lnTo>
                  <a:lnTo>
                    <a:pt x="425869" y="9769208"/>
                  </a:lnTo>
                  <a:lnTo>
                    <a:pt x="420446" y="9806902"/>
                  </a:lnTo>
                  <a:lnTo>
                    <a:pt x="421119" y="9846132"/>
                  </a:lnTo>
                  <a:lnTo>
                    <a:pt x="429729" y="9885121"/>
                  </a:lnTo>
                  <a:lnTo>
                    <a:pt x="412419" y="9894151"/>
                  </a:lnTo>
                  <a:lnTo>
                    <a:pt x="395262" y="9901682"/>
                  </a:lnTo>
                  <a:lnTo>
                    <a:pt x="378231" y="9907714"/>
                  </a:lnTo>
                  <a:lnTo>
                    <a:pt x="360527" y="9913214"/>
                  </a:lnTo>
                  <a:lnTo>
                    <a:pt x="328117" y="9918484"/>
                  </a:lnTo>
                  <a:lnTo>
                    <a:pt x="296367" y="9917824"/>
                  </a:lnTo>
                  <a:lnTo>
                    <a:pt x="239280" y="9892487"/>
                  </a:lnTo>
                  <a:lnTo>
                    <a:pt x="203542" y="9856445"/>
                  </a:lnTo>
                  <a:lnTo>
                    <a:pt x="182727" y="9814344"/>
                  </a:lnTo>
                  <a:lnTo>
                    <a:pt x="201561" y="9803282"/>
                  </a:lnTo>
                  <a:lnTo>
                    <a:pt x="207454" y="9799828"/>
                  </a:lnTo>
                  <a:lnTo>
                    <a:pt x="231635" y="9784893"/>
                  </a:lnTo>
                  <a:lnTo>
                    <a:pt x="280289" y="9750400"/>
                  </a:lnTo>
                  <a:lnTo>
                    <a:pt x="325551" y="9713252"/>
                  </a:lnTo>
                  <a:lnTo>
                    <a:pt x="365620" y="9675266"/>
                  </a:lnTo>
                  <a:lnTo>
                    <a:pt x="367296" y="9673349"/>
                  </a:lnTo>
                  <a:lnTo>
                    <a:pt x="399973" y="9636036"/>
                  </a:lnTo>
                  <a:lnTo>
                    <a:pt x="400697" y="9634982"/>
                  </a:lnTo>
                  <a:lnTo>
                    <a:pt x="401408" y="9633928"/>
                  </a:lnTo>
                  <a:lnTo>
                    <a:pt x="402120" y="9632874"/>
                  </a:lnTo>
                  <a:lnTo>
                    <a:pt x="424954" y="9599143"/>
                  </a:lnTo>
                  <a:lnTo>
                    <a:pt x="437426" y="9571812"/>
                  </a:lnTo>
                  <a:lnTo>
                    <a:pt x="442696" y="9546895"/>
                  </a:lnTo>
                  <a:lnTo>
                    <a:pt x="440893" y="9524517"/>
                  </a:lnTo>
                  <a:lnTo>
                    <a:pt x="432155" y="9504782"/>
                  </a:lnTo>
                  <a:lnTo>
                    <a:pt x="414210" y="9488957"/>
                  </a:lnTo>
                  <a:lnTo>
                    <a:pt x="414210" y="9537497"/>
                  </a:lnTo>
                  <a:lnTo>
                    <a:pt x="413346" y="9546501"/>
                  </a:lnTo>
                  <a:lnTo>
                    <a:pt x="398780" y="9585096"/>
                  </a:lnTo>
                  <a:lnTo>
                    <a:pt x="398056" y="9586150"/>
                  </a:lnTo>
                  <a:lnTo>
                    <a:pt x="375170" y="9619844"/>
                  </a:lnTo>
                  <a:lnTo>
                    <a:pt x="343154" y="9656064"/>
                  </a:lnTo>
                  <a:lnTo>
                    <a:pt x="304876" y="9692234"/>
                  </a:lnTo>
                  <a:lnTo>
                    <a:pt x="262483" y="9726790"/>
                  </a:lnTo>
                  <a:lnTo>
                    <a:pt x="219303" y="9757499"/>
                  </a:lnTo>
                  <a:lnTo>
                    <a:pt x="176415" y="9783597"/>
                  </a:lnTo>
                  <a:lnTo>
                    <a:pt x="174586" y="9769259"/>
                  </a:lnTo>
                  <a:lnTo>
                    <a:pt x="174104" y="9754375"/>
                  </a:lnTo>
                  <a:lnTo>
                    <a:pt x="174993" y="9738931"/>
                  </a:lnTo>
                  <a:lnTo>
                    <a:pt x="187591" y="9676219"/>
                  </a:lnTo>
                  <a:lnTo>
                    <a:pt x="206006" y="9630956"/>
                  </a:lnTo>
                  <a:lnTo>
                    <a:pt x="230746" y="9589046"/>
                  </a:lnTo>
                  <a:lnTo>
                    <a:pt x="240271" y="9577133"/>
                  </a:lnTo>
                  <a:lnTo>
                    <a:pt x="247408" y="9568205"/>
                  </a:lnTo>
                  <a:lnTo>
                    <a:pt x="276517" y="9536163"/>
                  </a:lnTo>
                  <a:lnTo>
                    <a:pt x="310426" y="9511093"/>
                  </a:lnTo>
                  <a:lnTo>
                    <a:pt x="349834" y="9496793"/>
                  </a:lnTo>
                  <a:lnTo>
                    <a:pt x="371246" y="9497416"/>
                  </a:lnTo>
                  <a:lnTo>
                    <a:pt x="390550" y="9506077"/>
                  </a:lnTo>
                  <a:lnTo>
                    <a:pt x="407746" y="9522765"/>
                  </a:lnTo>
                  <a:lnTo>
                    <a:pt x="412584" y="9529775"/>
                  </a:lnTo>
                  <a:lnTo>
                    <a:pt x="414210" y="9537497"/>
                  </a:lnTo>
                  <a:lnTo>
                    <a:pt x="414210" y="9488957"/>
                  </a:lnTo>
                  <a:lnTo>
                    <a:pt x="399605" y="9476067"/>
                  </a:lnTo>
                  <a:lnTo>
                    <a:pt x="361950" y="9465945"/>
                  </a:lnTo>
                  <a:lnTo>
                    <a:pt x="320471" y="9473806"/>
                  </a:lnTo>
                  <a:lnTo>
                    <a:pt x="278815" y="9496031"/>
                  </a:lnTo>
                  <a:lnTo>
                    <a:pt x="238252" y="9532010"/>
                  </a:lnTo>
                  <a:lnTo>
                    <a:pt x="234276" y="9536963"/>
                  </a:lnTo>
                  <a:lnTo>
                    <a:pt x="228714" y="9543910"/>
                  </a:lnTo>
                  <a:lnTo>
                    <a:pt x="223951" y="9549854"/>
                  </a:lnTo>
                  <a:lnTo>
                    <a:pt x="179133" y="9617989"/>
                  </a:lnTo>
                  <a:lnTo>
                    <a:pt x="158673" y="9668104"/>
                  </a:lnTo>
                  <a:lnTo>
                    <a:pt x="146786" y="9720072"/>
                  </a:lnTo>
                  <a:lnTo>
                    <a:pt x="144132" y="9759937"/>
                  </a:lnTo>
                  <a:lnTo>
                    <a:pt x="144919" y="9779902"/>
                  </a:lnTo>
                  <a:lnTo>
                    <a:pt x="148170" y="9798583"/>
                  </a:lnTo>
                  <a:lnTo>
                    <a:pt x="132664" y="9805797"/>
                  </a:lnTo>
                  <a:lnTo>
                    <a:pt x="88303" y="9822675"/>
                  </a:lnTo>
                  <a:lnTo>
                    <a:pt x="57505" y="9827603"/>
                  </a:lnTo>
                  <a:lnTo>
                    <a:pt x="39954" y="9826765"/>
                  </a:lnTo>
                  <a:lnTo>
                    <a:pt x="32905" y="9824479"/>
                  </a:lnTo>
                  <a:lnTo>
                    <a:pt x="22580" y="9813163"/>
                  </a:lnTo>
                  <a:lnTo>
                    <a:pt x="13233" y="9812299"/>
                  </a:lnTo>
                  <a:lnTo>
                    <a:pt x="7251" y="9817290"/>
                  </a:lnTo>
                  <a:lnTo>
                    <a:pt x="482" y="9823285"/>
                  </a:lnTo>
                  <a:lnTo>
                    <a:pt x="0" y="9832581"/>
                  </a:lnTo>
                  <a:lnTo>
                    <a:pt x="5435" y="9838461"/>
                  </a:lnTo>
                  <a:lnTo>
                    <a:pt x="16662" y="9848850"/>
                  </a:lnTo>
                  <a:lnTo>
                    <a:pt x="32067" y="9854463"/>
                  </a:lnTo>
                  <a:lnTo>
                    <a:pt x="49898" y="9857130"/>
                  </a:lnTo>
                  <a:lnTo>
                    <a:pt x="69938" y="9856686"/>
                  </a:lnTo>
                  <a:lnTo>
                    <a:pt x="73177" y="9856000"/>
                  </a:lnTo>
                  <a:lnTo>
                    <a:pt x="89433" y="9852596"/>
                  </a:lnTo>
                  <a:lnTo>
                    <a:pt x="110337" y="9846386"/>
                  </a:lnTo>
                  <a:lnTo>
                    <a:pt x="132575" y="9837979"/>
                  </a:lnTo>
                  <a:lnTo>
                    <a:pt x="156044" y="9827323"/>
                  </a:lnTo>
                  <a:lnTo>
                    <a:pt x="166471" y="9851619"/>
                  </a:lnTo>
                  <a:lnTo>
                    <a:pt x="198577" y="9896107"/>
                  </a:lnTo>
                  <a:lnTo>
                    <a:pt x="254000" y="9936264"/>
                  </a:lnTo>
                  <a:lnTo>
                    <a:pt x="328637" y="9947923"/>
                  </a:lnTo>
                  <a:lnTo>
                    <a:pt x="368046" y="9941674"/>
                  </a:lnTo>
                  <a:lnTo>
                    <a:pt x="386181" y="9936518"/>
                  </a:lnTo>
                  <a:lnTo>
                    <a:pt x="404469" y="9929863"/>
                  </a:lnTo>
                  <a:lnTo>
                    <a:pt x="422884" y="9921697"/>
                  </a:lnTo>
                  <a:lnTo>
                    <a:pt x="440639" y="9913010"/>
                  </a:lnTo>
                  <a:lnTo>
                    <a:pt x="444588" y="9920948"/>
                  </a:lnTo>
                  <a:lnTo>
                    <a:pt x="449567" y="9928073"/>
                  </a:lnTo>
                  <a:lnTo>
                    <a:pt x="453974" y="9936366"/>
                  </a:lnTo>
                  <a:lnTo>
                    <a:pt x="459333" y="9943782"/>
                  </a:lnTo>
                  <a:lnTo>
                    <a:pt x="491185" y="9975177"/>
                  </a:lnTo>
                  <a:lnTo>
                    <a:pt x="527265" y="9995344"/>
                  </a:lnTo>
                  <a:lnTo>
                    <a:pt x="551815" y="10000056"/>
                  </a:lnTo>
                  <a:lnTo>
                    <a:pt x="568185" y="10003193"/>
                  </a:lnTo>
                  <a:lnTo>
                    <a:pt x="573938" y="10002850"/>
                  </a:lnTo>
                  <a:lnTo>
                    <a:pt x="612241" y="10000577"/>
                  </a:lnTo>
                  <a:lnTo>
                    <a:pt x="638073" y="9994989"/>
                  </a:lnTo>
                  <a:lnTo>
                    <a:pt x="664375" y="9986556"/>
                  </a:lnTo>
                  <a:lnTo>
                    <a:pt x="690359" y="9976244"/>
                  </a:lnTo>
                  <a:lnTo>
                    <a:pt x="716813" y="9963086"/>
                  </a:lnTo>
                  <a:lnTo>
                    <a:pt x="736130" y="9986277"/>
                  </a:lnTo>
                  <a:lnTo>
                    <a:pt x="789660" y="10028174"/>
                  </a:lnTo>
                  <a:lnTo>
                    <a:pt x="825563" y="10045001"/>
                  </a:lnTo>
                  <a:lnTo>
                    <a:pt x="867791" y="10053853"/>
                  </a:lnTo>
                  <a:lnTo>
                    <a:pt x="895959" y="10054946"/>
                  </a:lnTo>
                  <a:lnTo>
                    <a:pt x="934935" y="10049980"/>
                  </a:lnTo>
                  <a:lnTo>
                    <a:pt x="974102" y="10040302"/>
                  </a:lnTo>
                  <a:lnTo>
                    <a:pt x="982306" y="10066083"/>
                  </a:lnTo>
                  <a:lnTo>
                    <a:pt x="1006779" y="10065893"/>
                  </a:lnTo>
                  <a:lnTo>
                    <a:pt x="1014933" y="10065829"/>
                  </a:lnTo>
                  <a:lnTo>
                    <a:pt x="1003528" y="10029469"/>
                  </a:lnTo>
                  <a:lnTo>
                    <a:pt x="1023810" y="10019551"/>
                  </a:lnTo>
                  <a:lnTo>
                    <a:pt x="1105052" y="9970249"/>
                  </a:lnTo>
                  <a:lnTo>
                    <a:pt x="1144371" y="9933292"/>
                  </a:lnTo>
                  <a:lnTo>
                    <a:pt x="1172260" y="9893833"/>
                  </a:lnTo>
                  <a:lnTo>
                    <a:pt x="1190066" y="9841636"/>
                  </a:lnTo>
                  <a:lnTo>
                    <a:pt x="1195959" y="9781743"/>
                  </a:lnTo>
                  <a:lnTo>
                    <a:pt x="1196047" y="9773742"/>
                  </a:lnTo>
                  <a:close/>
                </a:path>
                <a:path w="12362815" h="10066655">
                  <a:moveTo>
                    <a:pt x="12362282" y="241973"/>
                  </a:moveTo>
                  <a:lnTo>
                    <a:pt x="12354928" y="199085"/>
                  </a:lnTo>
                  <a:lnTo>
                    <a:pt x="12345086" y="160299"/>
                  </a:lnTo>
                  <a:lnTo>
                    <a:pt x="12332259" y="119316"/>
                  </a:lnTo>
                  <a:lnTo>
                    <a:pt x="12317692" y="82613"/>
                  </a:lnTo>
                  <a:lnTo>
                    <a:pt x="12296153" y="49072"/>
                  </a:lnTo>
                  <a:lnTo>
                    <a:pt x="12273102" y="37325"/>
                  </a:lnTo>
                  <a:lnTo>
                    <a:pt x="12265495" y="40093"/>
                  </a:lnTo>
                  <a:lnTo>
                    <a:pt x="12227090" y="71983"/>
                  </a:lnTo>
                  <a:lnTo>
                    <a:pt x="12190971" y="134404"/>
                  </a:lnTo>
                  <a:lnTo>
                    <a:pt x="12168924" y="185801"/>
                  </a:lnTo>
                  <a:lnTo>
                    <a:pt x="12149011" y="238239"/>
                  </a:lnTo>
                  <a:lnTo>
                    <a:pt x="12131713" y="285877"/>
                  </a:lnTo>
                  <a:lnTo>
                    <a:pt x="12127992" y="295021"/>
                  </a:lnTo>
                  <a:lnTo>
                    <a:pt x="12117197" y="320433"/>
                  </a:lnTo>
                  <a:lnTo>
                    <a:pt x="12100395" y="286080"/>
                  </a:lnTo>
                  <a:lnTo>
                    <a:pt x="12080050" y="240792"/>
                  </a:lnTo>
                  <a:lnTo>
                    <a:pt x="12057659" y="189725"/>
                  </a:lnTo>
                  <a:lnTo>
                    <a:pt x="12034749" y="138049"/>
                  </a:lnTo>
                  <a:lnTo>
                    <a:pt x="12012803" y="90906"/>
                  </a:lnTo>
                  <a:lnTo>
                    <a:pt x="11988864" y="46443"/>
                  </a:lnTo>
                  <a:lnTo>
                    <a:pt x="11962333" y="15900"/>
                  </a:lnTo>
                  <a:lnTo>
                    <a:pt x="11954726" y="15900"/>
                  </a:lnTo>
                  <a:lnTo>
                    <a:pt x="11922722" y="42900"/>
                  </a:lnTo>
                  <a:lnTo>
                    <a:pt x="11897004" y="91948"/>
                  </a:lnTo>
                  <a:lnTo>
                    <a:pt x="11878920" y="135178"/>
                  </a:lnTo>
                  <a:lnTo>
                    <a:pt x="11860898" y="182613"/>
                  </a:lnTo>
                  <a:lnTo>
                    <a:pt x="11843715" y="230301"/>
                  </a:lnTo>
                  <a:lnTo>
                    <a:pt x="11828170" y="274332"/>
                  </a:lnTo>
                  <a:lnTo>
                    <a:pt x="11815077" y="310756"/>
                  </a:lnTo>
                  <a:lnTo>
                    <a:pt x="11792610" y="257632"/>
                  </a:lnTo>
                  <a:lnTo>
                    <a:pt x="11740883" y="143230"/>
                  </a:lnTo>
                  <a:lnTo>
                    <a:pt x="11719408" y="95415"/>
                  </a:lnTo>
                  <a:lnTo>
                    <a:pt x="11698237" y="47358"/>
                  </a:lnTo>
                  <a:lnTo>
                    <a:pt x="11671579" y="15684"/>
                  </a:lnTo>
                  <a:lnTo>
                    <a:pt x="11665293" y="15036"/>
                  </a:lnTo>
                  <a:lnTo>
                    <a:pt x="11659172" y="16243"/>
                  </a:lnTo>
                  <a:lnTo>
                    <a:pt x="11630139" y="44386"/>
                  </a:lnTo>
                  <a:lnTo>
                    <a:pt x="11613540" y="78714"/>
                  </a:lnTo>
                  <a:lnTo>
                    <a:pt x="11587950" y="152311"/>
                  </a:lnTo>
                  <a:lnTo>
                    <a:pt x="11571592" y="208661"/>
                  </a:lnTo>
                  <a:lnTo>
                    <a:pt x="11556594" y="262991"/>
                  </a:lnTo>
                  <a:lnTo>
                    <a:pt x="11541989" y="314223"/>
                  </a:lnTo>
                  <a:lnTo>
                    <a:pt x="11540947" y="316636"/>
                  </a:lnTo>
                  <a:lnTo>
                    <a:pt x="11529619" y="289204"/>
                  </a:lnTo>
                  <a:lnTo>
                    <a:pt x="11517186" y="262102"/>
                  </a:lnTo>
                  <a:lnTo>
                    <a:pt x="11504879" y="234873"/>
                  </a:lnTo>
                  <a:lnTo>
                    <a:pt x="11493945" y="207060"/>
                  </a:lnTo>
                  <a:lnTo>
                    <a:pt x="11480813" y="162306"/>
                  </a:lnTo>
                  <a:lnTo>
                    <a:pt x="11469268" y="116103"/>
                  </a:lnTo>
                  <a:lnTo>
                    <a:pt x="11455972" y="70612"/>
                  </a:lnTo>
                  <a:lnTo>
                    <a:pt x="11437595" y="27990"/>
                  </a:lnTo>
                  <a:lnTo>
                    <a:pt x="11434826" y="22809"/>
                  </a:lnTo>
                  <a:lnTo>
                    <a:pt x="11430686" y="14173"/>
                  </a:lnTo>
                  <a:lnTo>
                    <a:pt x="11421008" y="4495"/>
                  </a:lnTo>
                  <a:lnTo>
                    <a:pt x="11415471" y="1384"/>
                  </a:lnTo>
                  <a:lnTo>
                    <a:pt x="11404067" y="0"/>
                  </a:lnTo>
                  <a:lnTo>
                    <a:pt x="11397844" y="1384"/>
                  </a:lnTo>
                  <a:lnTo>
                    <a:pt x="11372609" y="33870"/>
                  </a:lnTo>
                  <a:lnTo>
                    <a:pt x="11357674" y="72923"/>
                  </a:lnTo>
                  <a:lnTo>
                    <a:pt x="11342599" y="122948"/>
                  </a:lnTo>
                  <a:lnTo>
                    <a:pt x="11328362" y="177634"/>
                  </a:lnTo>
                  <a:lnTo>
                    <a:pt x="11315967" y="230682"/>
                  </a:lnTo>
                  <a:lnTo>
                    <a:pt x="11306416" y="275780"/>
                  </a:lnTo>
                  <a:lnTo>
                    <a:pt x="11300701" y="306616"/>
                  </a:lnTo>
                  <a:lnTo>
                    <a:pt x="11300701" y="307301"/>
                  </a:lnTo>
                  <a:lnTo>
                    <a:pt x="11300358" y="308686"/>
                  </a:lnTo>
                  <a:lnTo>
                    <a:pt x="11300358" y="310756"/>
                  </a:lnTo>
                  <a:lnTo>
                    <a:pt x="11296142" y="303847"/>
                  </a:lnTo>
                  <a:lnTo>
                    <a:pt x="11291761" y="296202"/>
                  </a:lnTo>
                  <a:lnTo>
                    <a:pt x="11282388" y="279298"/>
                  </a:lnTo>
                  <a:lnTo>
                    <a:pt x="11255718" y="228117"/>
                  </a:lnTo>
                  <a:lnTo>
                    <a:pt x="11227676" y="172364"/>
                  </a:lnTo>
                  <a:lnTo>
                    <a:pt x="11200816" y="119519"/>
                  </a:lnTo>
                  <a:lnTo>
                    <a:pt x="11177651" y="77076"/>
                  </a:lnTo>
                  <a:lnTo>
                    <a:pt x="11152759" y="44246"/>
                  </a:lnTo>
                  <a:lnTo>
                    <a:pt x="11143767" y="41821"/>
                  </a:lnTo>
                  <a:lnTo>
                    <a:pt x="11142040" y="41478"/>
                  </a:lnTo>
                  <a:lnTo>
                    <a:pt x="11139272" y="42164"/>
                  </a:lnTo>
                  <a:lnTo>
                    <a:pt x="11137202" y="42862"/>
                  </a:lnTo>
                  <a:lnTo>
                    <a:pt x="11130293" y="43548"/>
                  </a:lnTo>
                  <a:lnTo>
                    <a:pt x="11124756" y="47002"/>
                  </a:lnTo>
                  <a:lnTo>
                    <a:pt x="11118190" y="57721"/>
                  </a:lnTo>
                  <a:lnTo>
                    <a:pt x="11117148" y="65671"/>
                  </a:lnTo>
                  <a:lnTo>
                    <a:pt x="11101121" y="110121"/>
                  </a:lnTo>
                  <a:lnTo>
                    <a:pt x="11086770" y="150101"/>
                  </a:lnTo>
                  <a:lnTo>
                    <a:pt x="11073282" y="190487"/>
                  </a:lnTo>
                  <a:lnTo>
                    <a:pt x="11061497" y="231254"/>
                  </a:lnTo>
                  <a:lnTo>
                    <a:pt x="11053026" y="274167"/>
                  </a:lnTo>
                  <a:lnTo>
                    <a:pt x="11047882" y="296735"/>
                  </a:lnTo>
                  <a:lnTo>
                    <a:pt x="11040415" y="317334"/>
                  </a:lnTo>
                  <a:lnTo>
                    <a:pt x="11033049" y="303949"/>
                  </a:lnTo>
                  <a:lnTo>
                    <a:pt x="11004804" y="250964"/>
                  </a:lnTo>
                  <a:lnTo>
                    <a:pt x="10983519" y="211886"/>
                  </a:lnTo>
                  <a:lnTo>
                    <a:pt x="10960773" y="173266"/>
                  </a:lnTo>
                  <a:lnTo>
                    <a:pt x="10937583" y="138671"/>
                  </a:lnTo>
                  <a:lnTo>
                    <a:pt x="10902277" y="100698"/>
                  </a:lnTo>
                  <a:lnTo>
                    <a:pt x="10867225" y="89179"/>
                  </a:lnTo>
                  <a:lnTo>
                    <a:pt x="10859986" y="91071"/>
                  </a:lnTo>
                  <a:lnTo>
                    <a:pt x="10826915" y="129146"/>
                  </a:lnTo>
                  <a:lnTo>
                    <a:pt x="10801477" y="201726"/>
                  </a:lnTo>
                  <a:lnTo>
                    <a:pt x="10788498" y="249224"/>
                  </a:lnTo>
                  <a:lnTo>
                    <a:pt x="10775658" y="295694"/>
                  </a:lnTo>
                  <a:lnTo>
                    <a:pt x="10762488" y="335991"/>
                  </a:lnTo>
                  <a:lnTo>
                    <a:pt x="10760761" y="340144"/>
                  </a:lnTo>
                  <a:lnTo>
                    <a:pt x="10759377" y="344297"/>
                  </a:lnTo>
                  <a:lnTo>
                    <a:pt x="10757649" y="348094"/>
                  </a:lnTo>
                  <a:lnTo>
                    <a:pt x="10754195" y="348780"/>
                  </a:lnTo>
                  <a:lnTo>
                    <a:pt x="10750728" y="350862"/>
                  </a:lnTo>
                  <a:lnTo>
                    <a:pt x="10748315" y="353618"/>
                  </a:lnTo>
                  <a:lnTo>
                    <a:pt x="10746931" y="355003"/>
                  </a:lnTo>
                  <a:lnTo>
                    <a:pt x="10743819" y="360883"/>
                  </a:lnTo>
                  <a:lnTo>
                    <a:pt x="10738980" y="372643"/>
                  </a:lnTo>
                  <a:lnTo>
                    <a:pt x="10736910" y="378853"/>
                  </a:lnTo>
                  <a:lnTo>
                    <a:pt x="10736910" y="380593"/>
                  </a:lnTo>
                  <a:lnTo>
                    <a:pt x="10736212" y="388188"/>
                  </a:lnTo>
                  <a:lnTo>
                    <a:pt x="10740022" y="392684"/>
                  </a:lnTo>
                  <a:lnTo>
                    <a:pt x="10744505" y="397179"/>
                  </a:lnTo>
                  <a:lnTo>
                    <a:pt x="10747972" y="398907"/>
                  </a:lnTo>
                  <a:lnTo>
                    <a:pt x="10751769" y="399249"/>
                  </a:lnTo>
                  <a:lnTo>
                    <a:pt x="10754538" y="399605"/>
                  </a:lnTo>
                  <a:lnTo>
                    <a:pt x="10783430" y="370827"/>
                  </a:lnTo>
                  <a:lnTo>
                    <a:pt x="10801795" y="324154"/>
                  </a:lnTo>
                  <a:lnTo>
                    <a:pt x="10813085" y="285572"/>
                  </a:lnTo>
                  <a:lnTo>
                    <a:pt x="10824312" y="244195"/>
                  </a:lnTo>
                  <a:lnTo>
                    <a:pt x="10835767" y="203250"/>
                  </a:lnTo>
                  <a:lnTo>
                    <a:pt x="10848556" y="163804"/>
                  </a:lnTo>
                  <a:lnTo>
                    <a:pt x="10866539" y="126860"/>
                  </a:lnTo>
                  <a:lnTo>
                    <a:pt x="10869994" y="123405"/>
                  </a:lnTo>
                  <a:lnTo>
                    <a:pt x="10870679" y="122021"/>
                  </a:lnTo>
                  <a:lnTo>
                    <a:pt x="10872064" y="121678"/>
                  </a:lnTo>
                  <a:lnTo>
                    <a:pt x="10875175" y="121323"/>
                  </a:lnTo>
                  <a:lnTo>
                    <a:pt x="10878287" y="123405"/>
                  </a:lnTo>
                  <a:lnTo>
                    <a:pt x="10921467" y="172681"/>
                  </a:lnTo>
                  <a:lnTo>
                    <a:pt x="10958347" y="234175"/>
                  </a:lnTo>
                  <a:lnTo>
                    <a:pt x="10990047" y="293484"/>
                  </a:lnTo>
                  <a:lnTo>
                    <a:pt x="11002988" y="317804"/>
                  </a:lnTo>
                  <a:lnTo>
                    <a:pt x="11013732" y="337134"/>
                  </a:lnTo>
                  <a:lnTo>
                    <a:pt x="11021746" y="349821"/>
                  </a:lnTo>
                  <a:lnTo>
                    <a:pt x="11028655" y="359498"/>
                  </a:lnTo>
                  <a:lnTo>
                    <a:pt x="11036605" y="361226"/>
                  </a:lnTo>
                  <a:lnTo>
                    <a:pt x="11040415" y="360883"/>
                  </a:lnTo>
                  <a:lnTo>
                    <a:pt x="11043526" y="360883"/>
                  </a:lnTo>
                  <a:lnTo>
                    <a:pt x="11074438" y="320916"/>
                  </a:lnTo>
                  <a:lnTo>
                    <a:pt x="11088103" y="265061"/>
                  </a:lnTo>
                  <a:lnTo>
                    <a:pt x="11093641" y="239204"/>
                  </a:lnTo>
                  <a:lnTo>
                    <a:pt x="11104791" y="200901"/>
                  </a:lnTo>
                  <a:lnTo>
                    <a:pt x="11117453" y="162763"/>
                  </a:lnTo>
                  <a:lnTo>
                    <a:pt x="11144110" y="87109"/>
                  </a:lnTo>
                  <a:lnTo>
                    <a:pt x="11148860" y="94691"/>
                  </a:lnTo>
                  <a:lnTo>
                    <a:pt x="11187113" y="165023"/>
                  </a:lnTo>
                  <a:lnTo>
                    <a:pt x="11211344" y="213410"/>
                  </a:lnTo>
                  <a:lnTo>
                    <a:pt x="11235576" y="261480"/>
                  </a:lnTo>
                  <a:lnTo>
                    <a:pt x="11258182" y="304190"/>
                  </a:lnTo>
                  <a:lnTo>
                    <a:pt x="11284534" y="346189"/>
                  </a:lnTo>
                  <a:lnTo>
                    <a:pt x="11300016" y="359498"/>
                  </a:lnTo>
                  <a:lnTo>
                    <a:pt x="11312119" y="359498"/>
                  </a:lnTo>
                  <a:lnTo>
                    <a:pt x="11318685" y="356387"/>
                  </a:lnTo>
                  <a:lnTo>
                    <a:pt x="11323523" y="349135"/>
                  </a:lnTo>
                  <a:lnTo>
                    <a:pt x="11325936" y="345668"/>
                  </a:lnTo>
                  <a:lnTo>
                    <a:pt x="11328362" y="340144"/>
                  </a:lnTo>
                  <a:lnTo>
                    <a:pt x="11332159" y="325285"/>
                  </a:lnTo>
                  <a:lnTo>
                    <a:pt x="11333201" y="314223"/>
                  </a:lnTo>
                  <a:lnTo>
                    <a:pt x="11333544" y="311111"/>
                  </a:lnTo>
                  <a:lnTo>
                    <a:pt x="11349152" y="232486"/>
                  </a:lnTo>
                  <a:lnTo>
                    <a:pt x="11362017" y="177876"/>
                  </a:lnTo>
                  <a:lnTo>
                    <a:pt x="11376774" y="122555"/>
                  </a:lnTo>
                  <a:lnTo>
                    <a:pt x="11392306" y="73621"/>
                  </a:lnTo>
                  <a:lnTo>
                    <a:pt x="11406480" y="40093"/>
                  </a:lnTo>
                  <a:lnTo>
                    <a:pt x="11407178" y="41478"/>
                  </a:lnTo>
                  <a:lnTo>
                    <a:pt x="11407864" y="42519"/>
                  </a:lnTo>
                  <a:lnTo>
                    <a:pt x="11408207" y="43205"/>
                  </a:lnTo>
                  <a:lnTo>
                    <a:pt x="11426025" y="84721"/>
                  </a:lnTo>
                  <a:lnTo>
                    <a:pt x="11438712" y="129019"/>
                  </a:lnTo>
                  <a:lnTo>
                    <a:pt x="11449723" y="173964"/>
                  </a:lnTo>
                  <a:lnTo>
                    <a:pt x="11462487" y="217424"/>
                  </a:lnTo>
                  <a:lnTo>
                    <a:pt x="11474044" y="246646"/>
                  </a:lnTo>
                  <a:lnTo>
                    <a:pt x="11500015" y="303517"/>
                  </a:lnTo>
                  <a:lnTo>
                    <a:pt x="11511572" y="332536"/>
                  </a:lnTo>
                  <a:lnTo>
                    <a:pt x="11526088" y="369176"/>
                  </a:lnTo>
                  <a:lnTo>
                    <a:pt x="11543373" y="375399"/>
                  </a:lnTo>
                  <a:lnTo>
                    <a:pt x="11548897" y="374370"/>
                  </a:lnTo>
                  <a:lnTo>
                    <a:pt x="11553749" y="369176"/>
                  </a:lnTo>
                  <a:lnTo>
                    <a:pt x="11555819" y="367106"/>
                  </a:lnTo>
                  <a:lnTo>
                    <a:pt x="11571072" y="330593"/>
                  </a:lnTo>
                  <a:lnTo>
                    <a:pt x="11587988" y="272300"/>
                  </a:lnTo>
                  <a:lnTo>
                    <a:pt x="11602834" y="218427"/>
                  </a:lnTo>
                  <a:lnTo>
                    <a:pt x="11618963" y="162661"/>
                  </a:lnTo>
                  <a:lnTo>
                    <a:pt x="11636019" y="110959"/>
                  </a:lnTo>
                  <a:lnTo>
                    <a:pt x="11654346" y="67894"/>
                  </a:lnTo>
                  <a:lnTo>
                    <a:pt x="11661597" y="55994"/>
                  </a:lnTo>
                  <a:lnTo>
                    <a:pt x="11662283" y="54610"/>
                  </a:lnTo>
                  <a:lnTo>
                    <a:pt x="11663324" y="53581"/>
                  </a:lnTo>
                  <a:lnTo>
                    <a:pt x="11667122" y="60490"/>
                  </a:lnTo>
                  <a:lnTo>
                    <a:pt x="11688305" y="108750"/>
                  </a:lnTo>
                  <a:lnTo>
                    <a:pt x="11709768" y="156679"/>
                  </a:lnTo>
                  <a:lnTo>
                    <a:pt x="11753202" y="252336"/>
                  </a:lnTo>
                  <a:lnTo>
                    <a:pt x="11768480" y="287629"/>
                  </a:lnTo>
                  <a:lnTo>
                    <a:pt x="11791798" y="344068"/>
                  </a:lnTo>
                  <a:lnTo>
                    <a:pt x="11798135" y="357771"/>
                  </a:lnTo>
                  <a:lnTo>
                    <a:pt x="11803672" y="366420"/>
                  </a:lnTo>
                  <a:lnTo>
                    <a:pt x="11810924" y="367106"/>
                  </a:lnTo>
                  <a:lnTo>
                    <a:pt x="11818874" y="367106"/>
                  </a:lnTo>
                  <a:lnTo>
                    <a:pt x="11822328" y="365721"/>
                  </a:lnTo>
                  <a:lnTo>
                    <a:pt x="11824754" y="363994"/>
                  </a:lnTo>
                  <a:lnTo>
                    <a:pt x="11828209" y="361924"/>
                  </a:lnTo>
                  <a:lnTo>
                    <a:pt x="11844947" y="323621"/>
                  </a:lnTo>
                  <a:lnTo>
                    <a:pt x="11861800" y="276542"/>
                  </a:lnTo>
                  <a:lnTo>
                    <a:pt x="11882057" y="219506"/>
                  </a:lnTo>
                  <a:lnTo>
                    <a:pt x="11904205" y="159981"/>
                  </a:lnTo>
                  <a:lnTo>
                    <a:pt x="11926735" y="105422"/>
                  </a:lnTo>
                  <a:lnTo>
                    <a:pt x="11946077" y="67030"/>
                  </a:lnTo>
                  <a:lnTo>
                    <a:pt x="11951957" y="57721"/>
                  </a:lnTo>
                  <a:lnTo>
                    <a:pt x="11952313" y="57035"/>
                  </a:lnTo>
                  <a:lnTo>
                    <a:pt x="11974449" y="90792"/>
                  </a:lnTo>
                  <a:lnTo>
                    <a:pt x="12005208" y="154444"/>
                  </a:lnTo>
                  <a:lnTo>
                    <a:pt x="12029250" y="208153"/>
                  </a:lnTo>
                  <a:lnTo>
                    <a:pt x="12052567" y="260959"/>
                  </a:lnTo>
                  <a:lnTo>
                    <a:pt x="12073547" y="307276"/>
                  </a:lnTo>
                  <a:lnTo>
                    <a:pt x="12090578" y="341528"/>
                  </a:lnTo>
                  <a:lnTo>
                    <a:pt x="12115470" y="367792"/>
                  </a:lnTo>
                  <a:lnTo>
                    <a:pt x="12118581" y="367449"/>
                  </a:lnTo>
                  <a:lnTo>
                    <a:pt x="12122734" y="367449"/>
                  </a:lnTo>
                  <a:lnTo>
                    <a:pt x="12150725" y="328739"/>
                  </a:lnTo>
                  <a:lnTo>
                    <a:pt x="12179656" y="250990"/>
                  </a:lnTo>
                  <a:lnTo>
                    <a:pt x="12197271" y="204190"/>
                  </a:lnTo>
                  <a:lnTo>
                    <a:pt x="12216549" y="157911"/>
                  </a:lnTo>
                  <a:lnTo>
                    <a:pt x="12237149" y="116484"/>
                  </a:lnTo>
                  <a:lnTo>
                    <a:pt x="12258929" y="85039"/>
                  </a:lnTo>
                  <a:lnTo>
                    <a:pt x="12272404" y="73279"/>
                  </a:lnTo>
                  <a:lnTo>
                    <a:pt x="12275414" y="77393"/>
                  </a:lnTo>
                  <a:lnTo>
                    <a:pt x="12302439" y="135509"/>
                  </a:lnTo>
                  <a:lnTo>
                    <a:pt x="12315317" y="178155"/>
                  </a:lnTo>
                  <a:lnTo>
                    <a:pt x="12324359" y="216319"/>
                  </a:lnTo>
                  <a:lnTo>
                    <a:pt x="12328055" y="241630"/>
                  </a:lnTo>
                  <a:lnTo>
                    <a:pt x="12328055" y="241973"/>
                  </a:lnTo>
                  <a:lnTo>
                    <a:pt x="12326328" y="249580"/>
                  </a:lnTo>
                  <a:lnTo>
                    <a:pt x="12329795" y="257530"/>
                  </a:lnTo>
                  <a:lnTo>
                    <a:pt x="12337047" y="260985"/>
                  </a:lnTo>
                  <a:lnTo>
                    <a:pt x="12343473" y="262712"/>
                  </a:lnTo>
                  <a:lnTo>
                    <a:pt x="12349836" y="261848"/>
                  </a:lnTo>
                  <a:lnTo>
                    <a:pt x="12355424" y="258648"/>
                  </a:lnTo>
                  <a:lnTo>
                    <a:pt x="12359513" y="253377"/>
                  </a:lnTo>
                  <a:lnTo>
                    <a:pt x="12360897" y="250609"/>
                  </a:lnTo>
                  <a:lnTo>
                    <a:pt x="12362282" y="241973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1498" y="3789766"/>
              <a:ext cx="5407759" cy="4106232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43591" y="2132154"/>
            <a:ext cx="4041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Let's</a:t>
            </a:r>
            <a:r>
              <a:rPr spc="-80" dirty="0"/>
              <a:t> </a:t>
            </a:r>
            <a:r>
              <a:rPr spc="-10" dirty="0"/>
              <a:t>Think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43591" y="3819900"/>
            <a:ext cx="9295130" cy="41211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4570"/>
              </a:lnSpc>
              <a:spcBef>
                <a:spcPts val="440"/>
              </a:spcBef>
            </a:pPr>
            <a:r>
              <a:rPr sz="4000" spc="60" dirty="0">
                <a:solidFill>
                  <a:srgbClr val="1B4545"/>
                </a:solidFill>
                <a:latin typeface="Tahoma"/>
                <a:cs typeface="Tahoma"/>
              </a:rPr>
              <a:t>Feedback</a:t>
            </a:r>
            <a:r>
              <a:rPr sz="4000" spc="-17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50" dirty="0">
                <a:solidFill>
                  <a:srgbClr val="1B4545"/>
                </a:solidFill>
                <a:latin typeface="Tahoma"/>
                <a:cs typeface="Tahoma"/>
              </a:rPr>
              <a:t>is</a:t>
            </a:r>
            <a:r>
              <a:rPr sz="4000" spc="-17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constructive</a:t>
            </a:r>
            <a:r>
              <a:rPr sz="4000" spc="-17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30" dirty="0">
                <a:solidFill>
                  <a:srgbClr val="1B4545"/>
                </a:solidFill>
                <a:latin typeface="Tahoma"/>
                <a:cs typeface="Tahoma"/>
              </a:rPr>
              <a:t>criticism</a:t>
            </a:r>
            <a:r>
              <a:rPr sz="4000" spc="-17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25" dirty="0">
                <a:solidFill>
                  <a:srgbClr val="1B4545"/>
                </a:solidFill>
                <a:latin typeface="Tahoma"/>
                <a:cs typeface="Tahoma"/>
              </a:rPr>
              <a:t>or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praise</a:t>
            </a:r>
            <a:r>
              <a:rPr sz="4000" spc="-21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85" dirty="0">
                <a:solidFill>
                  <a:srgbClr val="1B4545"/>
                </a:solidFill>
                <a:latin typeface="Tahoma"/>
                <a:cs typeface="Tahoma"/>
              </a:rPr>
              <a:t>of</a:t>
            </a:r>
            <a:r>
              <a:rPr sz="4000" spc="-21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an</a:t>
            </a:r>
            <a:r>
              <a:rPr sz="4000" spc="-21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individual,</a:t>
            </a:r>
            <a:r>
              <a:rPr sz="4000" spc="-21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75" dirty="0">
                <a:solidFill>
                  <a:srgbClr val="1B4545"/>
                </a:solidFill>
                <a:latin typeface="Tahoma"/>
                <a:cs typeface="Tahoma"/>
              </a:rPr>
              <a:t>team</a:t>
            </a:r>
            <a:r>
              <a:rPr sz="4000" spc="-21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or</a:t>
            </a:r>
            <a:r>
              <a:rPr sz="4000" spc="-21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1B4545"/>
                </a:solidFill>
                <a:latin typeface="Tahoma"/>
                <a:cs typeface="Tahoma"/>
              </a:rPr>
              <a:t>project's </a:t>
            </a:r>
            <a:r>
              <a:rPr sz="4000" spc="-20" dirty="0">
                <a:solidFill>
                  <a:srgbClr val="1B4545"/>
                </a:solidFill>
                <a:latin typeface="Tahoma"/>
                <a:cs typeface="Tahoma"/>
              </a:rPr>
              <a:t>performance.</a:t>
            </a:r>
            <a:r>
              <a:rPr sz="4000" spc="-16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In</a:t>
            </a:r>
            <a:r>
              <a:rPr sz="4000" spc="-16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the</a:t>
            </a:r>
            <a:r>
              <a:rPr sz="4000" spc="-16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workplace,</a:t>
            </a:r>
            <a:r>
              <a:rPr sz="4000" spc="-16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70" dirty="0">
                <a:solidFill>
                  <a:srgbClr val="1B4545"/>
                </a:solidFill>
                <a:latin typeface="Tahoma"/>
                <a:cs typeface="Tahoma"/>
              </a:rPr>
              <a:t>feedback </a:t>
            </a:r>
            <a:r>
              <a:rPr sz="4000" spc="-50" dirty="0">
                <a:solidFill>
                  <a:srgbClr val="1B4545"/>
                </a:solidFill>
                <a:latin typeface="Tahoma"/>
                <a:cs typeface="Tahoma"/>
              </a:rPr>
              <a:t>is</a:t>
            </a:r>
            <a:r>
              <a:rPr sz="4000" spc="-2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105" dirty="0">
                <a:solidFill>
                  <a:srgbClr val="1B4545"/>
                </a:solidFill>
                <a:latin typeface="Tahoma"/>
                <a:cs typeface="Tahoma"/>
              </a:rPr>
              <a:t>a</a:t>
            </a:r>
            <a:r>
              <a:rPr sz="4000" spc="-2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1B4545"/>
                </a:solidFill>
                <a:latin typeface="Tahoma"/>
                <a:cs typeface="Tahoma"/>
              </a:rPr>
              <a:t>useful</a:t>
            </a:r>
            <a:r>
              <a:rPr sz="4000" spc="-2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80" dirty="0">
                <a:solidFill>
                  <a:srgbClr val="1B4545"/>
                </a:solidFill>
                <a:latin typeface="Tahoma"/>
                <a:cs typeface="Tahoma"/>
              </a:rPr>
              <a:t>method</a:t>
            </a:r>
            <a:r>
              <a:rPr sz="4000" spc="-2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75" dirty="0">
                <a:solidFill>
                  <a:srgbClr val="1B4545"/>
                </a:solidFill>
                <a:latin typeface="Tahoma"/>
                <a:cs typeface="Tahoma"/>
              </a:rPr>
              <a:t>for</a:t>
            </a:r>
            <a:r>
              <a:rPr sz="4000" spc="-2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1B4545"/>
                </a:solidFill>
                <a:latin typeface="Tahoma"/>
                <a:cs typeface="Tahoma"/>
              </a:rPr>
              <a:t>improving </a:t>
            </a:r>
            <a:r>
              <a:rPr sz="4000" spc="-50" dirty="0">
                <a:solidFill>
                  <a:srgbClr val="1B4545"/>
                </a:solidFill>
                <a:latin typeface="Tahoma"/>
                <a:cs typeface="Tahoma"/>
              </a:rPr>
              <a:t>employee</a:t>
            </a:r>
            <a:r>
              <a:rPr sz="4000" spc="-254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55" dirty="0">
                <a:solidFill>
                  <a:srgbClr val="1B4545"/>
                </a:solidFill>
                <a:latin typeface="Tahoma"/>
                <a:cs typeface="Tahoma"/>
              </a:rPr>
              <a:t>skills,</a:t>
            </a:r>
            <a:r>
              <a:rPr sz="4000" spc="-25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1B4545"/>
                </a:solidFill>
                <a:latin typeface="Tahoma"/>
                <a:cs typeface="Tahoma"/>
              </a:rPr>
              <a:t>communication, </a:t>
            </a:r>
            <a:r>
              <a:rPr sz="4000" spc="-30" dirty="0">
                <a:solidFill>
                  <a:srgbClr val="1B4545"/>
                </a:solidFill>
                <a:latin typeface="Tahoma"/>
                <a:cs typeface="Tahoma"/>
              </a:rPr>
              <a:t>relationships</a:t>
            </a:r>
            <a:r>
              <a:rPr sz="4000" spc="-19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and</a:t>
            </a:r>
            <a:r>
              <a:rPr sz="4000" spc="-19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success</a:t>
            </a:r>
            <a:r>
              <a:rPr sz="4000" spc="-19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85" dirty="0">
                <a:solidFill>
                  <a:srgbClr val="1B4545"/>
                </a:solidFill>
                <a:latin typeface="Tahoma"/>
                <a:cs typeface="Tahoma"/>
              </a:rPr>
              <a:t>of</a:t>
            </a:r>
            <a:r>
              <a:rPr sz="4000" spc="-19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4000" spc="-35" dirty="0">
                <a:solidFill>
                  <a:srgbClr val="1B4545"/>
                </a:solidFill>
                <a:latin typeface="Tahoma"/>
                <a:cs typeface="Tahoma"/>
              </a:rPr>
              <a:t>an </a:t>
            </a:r>
            <a:r>
              <a:rPr sz="4000" spc="-10" dirty="0">
                <a:solidFill>
                  <a:srgbClr val="1B4545"/>
                </a:solidFill>
                <a:latin typeface="Tahoma"/>
                <a:cs typeface="Tahoma"/>
              </a:rPr>
              <a:t>organisation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0011" y="0"/>
            <a:ext cx="18328640" cy="10287000"/>
            <a:chOff x="-40011" y="0"/>
            <a:chExt cx="183286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11" y="0"/>
              <a:ext cx="18328011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3438" y="360681"/>
              <a:ext cx="13335" cy="8828405"/>
            </a:xfrm>
            <a:custGeom>
              <a:avLst/>
              <a:gdLst/>
              <a:ahLst/>
              <a:cxnLst/>
              <a:rect l="l" t="t" r="r" b="b"/>
              <a:pathLst>
                <a:path w="13335" h="8828405">
                  <a:moveTo>
                    <a:pt x="13299" y="882810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9BD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20435" y="327882"/>
              <a:ext cx="2651760" cy="701040"/>
            </a:xfrm>
            <a:custGeom>
              <a:avLst/>
              <a:gdLst/>
              <a:ahLst/>
              <a:cxnLst/>
              <a:rect l="l" t="t" r="r" b="b"/>
              <a:pathLst>
                <a:path w="2651759" h="701040">
                  <a:moveTo>
                    <a:pt x="1929420" y="649510"/>
                  </a:moveTo>
                  <a:lnTo>
                    <a:pt x="111894" y="649510"/>
                  </a:lnTo>
                  <a:lnTo>
                    <a:pt x="103470" y="643365"/>
                  </a:lnTo>
                  <a:lnTo>
                    <a:pt x="100751" y="636567"/>
                  </a:lnTo>
                  <a:lnTo>
                    <a:pt x="105832" y="619394"/>
                  </a:lnTo>
                  <a:lnTo>
                    <a:pt x="127657" y="598785"/>
                  </a:lnTo>
                  <a:lnTo>
                    <a:pt x="155492" y="569590"/>
                  </a:lnTo>
                  <a:lnTo>
                    <a:pt x="178605" y="526656"/>
                  </a:lnTo>
                  <a:lnTo>
                    <a:pt x="182469" y="513919"/>
                  </a:lnTo>
                  <a:lnTo>
                    <a:pt x="185474" y="496889"/>
                  </a:lnTo>
                  <a:lnTo>
                    <a:pt x="185045" y="476423"/>
                  </a:lnTo>
                  <a:lnTo>
                    <a:pt x="165438" y="428767"/>
                  </a:lnTo>
                  <a:lnTo>
                    <a:pt x="134383" y="401432"/>
                  </a:lnTo>
                  <a:lnTo>
                    <a:pt x="117496" y="390842"/>
                  </a:lnTo>
                  <a:lnTo>
                    <a:pt x="109911" y="384688"/>
                  </a:lnTo>
                  <a:lnTo>
                    <a:pt x="101610" y="364080"/>
                  </a:lnTo>
                  <a:lnTo>
                    <a:pt x="105331" y="343471"/>
                  </a:lnTo>
                  <a:lnTo>
                    <a:pt x="112487" y="322863"/>
                  </a:lnTo>
                  <a:lnTo>
                    <a:pt x="114490" y="302255"/>
                  </a:lnTo>
                  <a:lnTo>
                    <a:pt x="107406" y="285868"/>
                  </a:lnTo>
                  <a:lnTo>
                    <a:pt x="95599" y="270770"/>
                  </a:lnTo>
                  <a:lnTo>
                    <a:pt x="82934" y="256530"/>
                  </a:lnTo>
                  <a:lnTo>
                    <a:pt x="73274" y="242720"/>
                  </a:lnTo>
                  <a:lnTo>
                    <a:pt x="70912" y="218677"/>
                  </a:lnTo>
                  <a:lnTo>
                    <a:pt x="78426" y="194634"/>
                  </a:lnTo>
                  <a:lnTo>
                    <a:pt x="86798" y="170591"/>
                  </a:lnTo>
                  <a:lnTo>
                    <a:pt x="87012" y="146548"/>
                  </a:lnTo>
                  <a:lnTo>
                    <a:pt x="72844" y="120501"/>
                  </a:lnTo>
                  <a:lnTo>
                    <a:pt x="49230" y="96172"/>
                  </a:lnTo>
                  <a:lnTo>
                    <a:pt x="23899" y="71842"/>
                  </a:lnTo>
                  <a:lnTo>
                    <a:pt x="4579" y="45796"/>
                  </a:lnTo>
                  <a:lnTo>
                    <a:pt x="143" y="32844"/>
                  </a:lnTo>
                  <a:lnTo>
                    <a:pt x="125" y="31378"/>
                  </a:lnTo>
                  <a:lnTo>
                    <a:pt x="0" y="21180"/>
                  </a:lnTo>
                  <a:lnTo>
                    <a:pt x="3291" y="10375"/>
                  </a:lnTo>
                  <a:lnTo>
                    <a:pt x="9159" y="0"/>
                  </a:lnTo>
                  <a:lnTo>
                    <a:pt x="162265" y="13592"/>
                  </a:lnTo>
                  <a:lnTo>
                    <a:pt x="340431" y="26305"/>
                  </a:lnTo>
                  <a:lnTo>
                    <a:pt x="542337" y="37259"/>
                  </a:lnTo>
                  <a:lnTo>
                    <a:pt x="766666" y="45576"/>
                  </a:lnTo>
                  <a:lnTo>
                    <a:pt x="999777" y="50215"/>
                  </a:lnTo>
                  <a:lnTo>
                    <a:pt x="2512077" y="50215"/>
                  </a:lnTo>
                  <a:lnTo>
                    <a:pt x="2514214" y="59534"/>
                  </a:lnTo>
                  <a:lnTo>
                    <a:pt x="2532389" y="97960"/>
                  </a:lnTo>
                  <a:lnTo>
                    <a:pt x="2563445" y="136816"/>
                  </a:lnTo>
                  <a:lnTo>
                    <a:pt x="2592783" y="174812"/>
                  </a:lnTo>
                  <a:lnTo>
                    <a:pt x="2605807" y="210662"/>
                  </a:lnTo>
                  <a:lnTo>
                    <a:pt x="2596647" y="238712"/>
                  </a:lnTo>
                  <a:lnTo>
                    <a:pt x="2577184" y="263328"/>
                  </a:lnTo>
                  <a:lnTo>
                    <a:pt x="2559438" y="287943"/>
                  </a:lnTo>
                  <a:lnTo>
                    <a:pt x="2555431" y="315993"/>
                  </a:lnTo>
                  <a:lnTo>
                    <a:pt x="2563803" y="338033"/>
                  </a:lnTo>
                  <a:lnTo>
                    <a:pt x="2577757" y="361790"/>
                  </a:lnTo>
                  <a:lnTo>
                    <a:pt x="2590851" y="385546"/>
                  </a:lnTo>
                  <a:lnTo>
                    <a:pt x="2596648" y="407586"/>
                  </a:lnTo>
                  <a:lnTo>
                    <a:pt x="2587703" y="432273"/>
                  </a:lnTo>
                  <a:lnTo>
                    <a:pt x="2569742" y="453955"/>
                  </a:lnTo>
                  <a:lnTo>
                    <a:pt x="2556118" y="476423"/>
                  </a:lnTo>
                  <a:lnTo>
                    <a:pt x="2570959" y="519214"/>
                  </a:lnTo>
                  <a:lnTo>
                    <a:pt x="2620046" y="556424"/>
                  </a:lnTo>
                  <a:lnTo>
                    <a:pt x="2635001" y="578177"/>
                  </a:lnTo>
                  <a:lnTo>
                    <a:pt x="2645663" y="611952"/>
                  </a:lnTo>
                  <a:lnTo>
                    <a:pt x="2650093" y="647387"/>
                  </a:lnTo>
                  <a:lnTo>
                    <a:pt x="2090041" y="647387"/>
                  </a:lnTo>
                  <a:lnTo>
                    <a:pt x="1929420" y="649510"/>
                  </a:lnTo>
                  <a:close/>
                </a:path>
                <a:path w="2651759" h="701040">
                  <a:moveTo>
                    <a:pt x="2537112" y="293"/>
                  </a:moveTo>
                  <a:lnTo>
                    <a:pt x="2537112" y="0"/>
                  </a:lnTo>
                  <a:lnTo>
                    <a:pt x="2541692" y="0"/>
                  </a:lnTo>
                  <a:lnTo>
                    <a:pt x="2537112" y="293"/>
                  </a:lnTo>
                  <a:close/>
                </a:path>
                <a:path w="2651759" h="701040">
                  <a:moveTo>
                    <a:pt x="2512077" y="50215"/>
                  </a:moveTo>
                  <a:lnTo>
                    <a:pt x="1255433" y="50215"/>
                  </a:lnTo>
                  <a:lnTo>
                    <a:pt x="1362595" y="49288"/>
                  </a:lnTo>
                  <a:lnTo>
                    <a:pt x="1660978" y="42937"/>
                  </a:lnTo>
                  <a:lnTo>
                    <a:pt x="2029749" y="28789"/>
                  </a:lnTo>
                  <a:lnTo>
                    <a:pt x="2537112" y="293"/>
                  </a:lnTo>
                  <a:lnTo>
                    <a:pt x="2537112" y="4579"/>
                  </a:lnTo>
                  <a:lnTo>
                    <a:pt x="2532533" y="4579"/>
                  </a:lnTo>
                  <a:lnTo>
                    <a:pt x="2532533" y="9159"/>
                  </a:lnTo>
                  <a:lnTo>
                    <a:pt x="2520654" y="19606"/>
                  </a:lnTo>
                  <a:lnTo>
                    <a:pt x="2513069" y="30912"/>
                  </a:lnTo>
                  <a:lnTo>
                    <a:pt x="2510663" y="43792"/>
                  </a:lnTo>
                  <a:lnTo>
                    <a:pt x="2510712" y="44266"/>
                  </a:lnTo>
                  <a:lnTo>
                    <a:pt x="2511598" y="48129"/>
                  </a:lnTo>
                  <a:lnTo>
                    <a:pt x="2511677" y="48470"/>
                  </a:lnTo>
                  <a:lnTo>
                    <a:pt x="2511745" y="48767"/>
                  </a:lnTo>
                  <a:lnTo>
                    <a:pt x="2511864" y="49288"/>
                  </a:lnTo>
                  <a:lnTo>
                    <a:pt x="2511958" y="49698"/>
                  </a:lnTo>
                  <a:lnTo>
                    <a:pt x="2512077" y="50215"/>
                  </a:lnTo>
                  <a:close/>
                </a:path>
                <a:path w="2651759" h="701040">
                  <a:moveTo>
                    <a:pt x="2651603" y="659465"/>
                  </a:moveTo>
                  <a:lnTo>
                    <a:pt x="2400415" y="650772"/>
                  </a:lnTo>
                  <a:lnTo>
                    <a:pt x="2342883" y="649510"/>
                  </a:lnTo>
                  <a:lnTo>
                    <a:pt x="2161046" y="647387"/>
                  </a:lnTo>
                  <a:lnTo>
                    <a:pt x="2650093" y="647387"/>
                  </a:lnTo>
                  <a:lnTo>
                    <a:pt x="2651603" y="659465"/>
                  </a:lnTo>
                  <a:close/>
                </a:path>
                <a:path w="2651759" h="701040">
                  <a:moveTo>
                    <a:pt x="851810" y="700682"/>
                  </a:moveTo>
                  <a:lnTo>
                    <a:pt x="788873" y="700342"/>
                  </a:lnTo>
                  <a:lnTo>
                    <a:pt x="727679" y="699360"/>
                  </a:lnTo>
                  <a:lnTo>
                    <a:pt x="668288" y="697798"/>
                  </a:lnTo>
                  <a:lnTo>
                    <a:pt x="555152" y="693172"/>
                  </a:lnTo>
                  <a:lnTo>
                    <a:pt x="449948" y="686943"/>
                  </a:lnTo>
                  <a:lnTo>
                    <a:pt x="353155" y="679593"/>
                  </a:lnTo>
                  <a:lnTo>
                    <a:pt x="265254" y="671602"/>
                  </a:lnTo>
                  <a:lnTo>
                    <a:pt x="151127" y="659465"/>
                  </a:lnTo>
                  <a:lnTo>
                    <a:pt x="111568" y="649510"/>
                  </a:lnTo>
                  <a:lnTo>
                    <a:pt x="1928150" y="649510"/>
                  </a:lnTo>
                  <a:lnTo>
                    <a:pt x="1792377" y="653697"/>
                  </a:lnTo>
                  <a:lnTo>
                    <a:pt x="1713169" y="657374"/>
                  </a:lnTo>
                  <a:lnTo>
                    <a:pt x="1220485" y="689835"/>
                  </a:lnTo>
                  <a:lnTo>
                    <a:pt x="1124541" y="694812"/>
                  </a:lnTo>
                  <a:lnTo>
                    <a:pt x="1022855" y="698448"/>
                  </a:lnTo>
                  <a:lnTo>
                    <a:pt x="917798" y="700342"/>
                  </a:lnTo>
                  <a:lnTo>
                    <a:pt x="929986" y="700342"/>
                  </a:lnTo>
                  <a:lnTo>
                    <a:pt x="851810" y="700682"/>
                  </a:lnTo>
                  <a:close/>
                </a:path>
              </a:pathLst>
            </a:custGeom>
            <a:solidFill>
              <a:srgbClr val="F9B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528" y="2804540"/>
              <a:ext cx="18050510" cy="7105650"/>
            </a:xfrm>
            <a:custGeom>
              <a:avLst/>
              <a:gdLst/>
              <a:ahLst/>
              <a:cxnLst/>
              <a:rect l="l" t="t" r="r" b="b"/>
              <a:pathLst>
                <a:path w="18050510" h="7105650">
                  <a:moveTo>
                    <a:pt x="399605" y="7087184"/>
                  </a:moveTo>
                  <a:lnTo>
                    <a:pt x="370827" y="7058304"/>
                  </a:lnTo>
                  <a:lnTo>
                    <a:pt x="324154" y="7039940"/>
                  </a:lnTo>
                  <a:lnTo>
                    <a:pt x="285572" y="7028637"/>
                  </a:lnTo>
                  <a:lnTo>
                    <a:pt x="244208" y="7017410"/>
                  </a:lnTo>
                  <a:lnTo>
                    <a:pt x="203263" y="7005955"/>
                  </a:lnTo>
                  <a:lnTo>
                    <a:pt x="163804" y="6993166"/>
                  </a:lnTo>
                  <a:lnTo>
                    <a:pt x="126860" y="6975195"/>
                  </a:lnTo>
                  <a:lnTo>
                    <a:pt x="123405" y="6971728"/>
                  </a:lnTo>
                  <a:lnTo>
                    <a:pt x="122021" y="6971043"/>
                  </a:lnTo>
                  <a:lnTo>
                    <a:pt x="121678" y="6969658"/>
                  </a:lnTo>
                  <a:lnTo>
                    <a:pt x="121335" y="6966547"/>
                  </a:lnTo>
                  <a:lnTo>
                    <a:pt x="123405" y="6963435"/>
                  </a:lnTo>
                  <a:lnTo>
                    <a:pt x="172694" y="6920255"/>
                  </a:lnTo>
                  <a:lnTo>
                    <a:pt x="234175" y="6883374"/>
                  </a:lnTo>
                  <a:lnTo>
                    <a:pt x="293484" y="6851675"/>
                  </a:lnTo>
                  <a:lnTo>
                    <a:pt x="317804" y="6838734"/>
                  </a:lnTo>
                  <a:lnTo>
                    <a:pt x="337134" y="6828002"/>
                  </a:lnTo>
                  <a:lnTo>
                    <a:pt x="349821" y="6819976"/>
                  </a:lnTo>
                  <a:lnTo>
                    <a:pt x="359511" y="6813067"/>
                  </a:lnTo>
                  <a:lnTo>
                    <a:pt x="361238" y="6805117"/>
                  </a:lnTo>
                  <a:lnTo>
                    <a:pt x="360883" y="6801320"/>
                  </a:lnTo>
                  <a:lnTo>
                    <a:pt x="360883" y="6798208"/>
                  </a:lnTo>
                  <a:lnTo>
                    <a:pt x="320929" y="6767284"/>
                  </a:lnTo>
                  <a:lnTo>
                    <a:pt x="265061" y="6753619"/>
                  </a:lnTo>
                  <a:lnTo>
                    <a:pt x="239204" y="6748081"/>
                  </a:lnTo>
                  <a:lnTo>
                    <a:pt x="200914" y="6736943"/>
                  </a:lnTo>
                  <a:lnTo>
                    <a:pt x="162775" y="6724269"/>
                  </a:lnTo>
                  <a:lnTo>
                    <a:pt x="87109" y="6697612"/>
                  </a:lnTo>
                  <a:lnTo>
                    <a:pt x="94691" y="6692874"/>
                  </a:lnTo>
                  <a:lnTo>
                    <a:pt x="165023" y="6654609"/>
                  </a:lnTo>
                  <a:lnTo>
                    <a:pt x="213410" y="6630378"/>
                  </a:lnTo>
                  <a:lnTo>
                    <a:pt x="261480" y="6606146"/>
                  </a:lnTo>
                  <a:lnTo>
                    <a:pt x="304203" y="6583540"/>
                  </a:lnTo>
                  <a:lnTo>
                    <a:pt x="346202" y="6557188"/>
                  </a:lnTo>
                  <a:lnTo>
                    <a:pt x="359511" y="6541706"/>
                  </a:lnTo>
                  <a:lnTo>
                    <a:pt x="359511" y="6529616"/>
                  </a:lnTo>
                  <a:lnTo>
                    <a:pt x="356400" y="6523037"/>
                  </a:lnTo>
                  <a:lnTo>
                    <a:pt x="349135" y="6518199"/>
                  </a:lnTo>
                  <a:lnTo>
                    <a:pt x="345681" y="6515786"/>
                  </a:lnTo>
                  <a:lnTo>
                    <a:pt x="340144" y="6513360"/>
                  </a:lnTo>
                  <a:lnTo>
                    <a:pt x="325285" y="6509563"/>
                  </a:lnTo>
                  <a:lnTo>
                    <a:pt x="314223" y="6508521"/>
                  </a:lnTo>
                  <a:lnTo>
                    <a:pt x="311111" y="6508178"/>
                  </a:lnTo>
                  <a:lnTo>
                    <a:pt x="232498" y="6492570"/>
                  </a:lnTo>
                  <a:lnTo>
                    <a:pt x="177876" y="6479705"/>
                  </a:lnTo>
                  <a:lnTo>
                    <a:pt x="122555" y="6464948"/>
                  </a:lnTo>
                  <a:lnTo>
                    <a:pt x="73634" y="6449415"/>
                  </a:lnTo>
                  <a:lnTo>
                    <a:pt x="40093" y="6435242"/>
                  </a:lnTo>
                  <a:lnTo>
                    <a:pt x="41478" y="6434544"/>
                  </a:lnTo>
                  <a:lnTo>
                    <a:pt x="42519" y="6433858"/>
                  </a:lnTo>
                  <a:lnTo>
                    <a:pt x="43205" y="6433515"/>
                  </a:lnTo>
                  <a:lnTo>
                    <a:pt x="84721" y="6415697"/>
                  </a:lnTo>
                  <a:lnTo>
                    <a:pt x="129019" y="6403010"/>
                  </a:lnTo>
                  <a:lnTo>
                    <a:pt x="173977" y="6391999"/>
                  </a:lnTo>
                  <a:lnTo>
                    <a:pt x="217436" y="6379235"/>
                  </a:lnTo>
                  <a:lnTo>
                    <a:pt x="246646" y="6367678"/>
                  </a:lnTo>
                  <a:lnTo>
                    <a:pt x="303517" y="6341719"/>
                  </a:lnTo>
                  <a:lnTo>
                    <a:pt x="332536" y="6330150"/>
                  </a:lnTo>
                  <a:lnTo>
                    <a:pt x="369189" y="6315634"/>
                  </a:lnTo>
                  <a:lnTo>
                    <a:pt x="375412" y="6298349"/>
                  </a:lnTo>
                  <a:lnTo>
                    <a:pt x="374370" y="6292824"/>
                  </a:lnTo>
                  <a:lnTo>
                    <a:pt x="369189" y="6287986"/>
                  </a:lnTo>
                  <a:lnTo>
                    <a:pt x="367106" y="6285903"/>
                  </a:lnTo>
                  <a:lnTo>
                    <a:pt x="330593" y="6270650"/>
                  </a:lnTo>
                  <a:lnTo>
                    <a:pt x="272300" y="6253734"/>
                  </a:lnTo>
                  <a:lnTo>
                    <a:pt x="218427" y="6238900"/>
                  </a:lnTo>
                  <a:lnTo>
                    <a:pt x="162674" y="6222758"/>
                  </a:lnTo>
                  <a:lnTo>
                    <a:pt x="110959" y="6205715"/>
                  </a:lnTo>
                  <a:lnTo>
                    <a:pt x="67894" y="6187389"/>
                  </a:lnTo>
                  <a:lnTo>
                    <a:pt x="55994" y="6180137"/>
                  </a:lnTo>
                  <a:lnTo>
                    <a:pt x="54622" y="6179439"/>
                  </a:lnTo>
                  <a:lnTo>
                    <a:pt x="53581" y="6178397"/>
                  </a:lnTo>
                  <a:lnTo>
                    <a:pt x="60490" y="6174600"/>
                  </a:lnTo>
                  <a:lnTo>
                    <a:pt x="108750" y="6153416"/>
                  </a:lnTo>
                  <a:lnTo>
                    <a:pt x="156679" y="6131953"/>
                  </a:lnTo>
                  <a:lnTo>
                    <a:pt x="252349" y="6088532"/>
                  </a:lnTo>
                  <a:lnTo>
                    <a:pt x="287629" y="6073241"/>
                  </a:lnTo>
                  <a:lnTo>
                    <a:pt x="344068" y="6049924"/>
                  </a:lnTo>
                  <a:lnTo>
                    <a:pt x="357771" y="6043587"/>
                  </a:lnTo>
                  <a:lnTo>
                    <a:pt x="366420" y="6038062"/>
                  </a:lnTo>
                  <a:lnTo>
                    <a:pt x="367106" y="6030798"/>
                  </a:lnTo>
                  <a:lnTo>
                    <a:pt x="367106" y="6022848"/>
                  </a:lnTo>
                  <a:lnTo>
                    <a:pt x="365721" y="6019393"/>
                  </a:lnTo>
                  <a:lnTo>
                    <a:pt x="363994" y="6016968"/>
                  </a:lnTo>
                  <a:lnTo>
                    <a:pt x="361924" y="6013513"/>
                  </a:lnTo>
                  <a:lnTo>
                    <a:pt x="323621" y="5996775"/>
                  </a:lnTo>
                  <a:lnTo>
                    <a:pt x="276542" y="5979934"/>
                  </a:lnTo>
                  <a:lnTo>
                    <a:pt x="219506" y="5959665"/>
                  </a:lnTo>
                  <a:lnTo>
                    <a:pt x="159981" y="5937516"/>
                  </a:lnTo>
                  <a:lnTo>
                    <a:pt x="105435" y="5914999"/>
                  </a:lnTo>
                  <a:lnTo>
                    <a:pt x="67030" y="5895645"/>
                  </a:lnTo>
                  <a:lnTo>
                    <a:pt x="57734" y="5889764"/>
                  </a:lnTo>
                  <a:lnTo>
                    <a:pt x="57035" y="5889422"/>
                  </a:lnTo>
                  <a:lnTo>
                    <a:pt x="90805" y="5867273"/>
                  </a:lnTo>
                  <a:lnTo>
                    <a:pt x="154444" y="5836513"/>
                  </a:lnTo>
                  <a:lnTo>
                    <a:pt x="208153" y="5812472"/>
                  </a:lnTo>
                  <a:lnTo>
                    <a:pt x="260959" y="5789155"/>
                  </a:lnTo>
                  <a:lnTo>
                    <a:pt x="307289" y="5768175"/>
                  </a:lnTo>
                  <a:lnTo>
                    <a:pt x="341528" y="5751144"/>
                  </a:lnTo>
                  <a:lnTo>
                    <a:pt x="367804" y="5726252"/>
                  </a:lnTo>
                  <a:lnTo>
                    <a:pt x="367461" y="5723140"/>
                  </a:lnTo>
                  <a:lnTo>
                    <a:pt x="367461" y="5719000"/>
                  </a:lnTo>
                  <a:lnTo>
                    <a:pt x="328739" y="5690997"/>
                  </a:lnTo>
                  <a:lnTo>
                    <a:pt x="250990" y="5662066"/>
                  </a:lnTo>
                  <a:lnTo>
                    <a:pt x="204190" y="5644451"/>
                  </a:lnTo>
                  <a:lnTo>
                    <a:pt x="157911" y="5625185"/>
                  </a:lnTo>
                  <a:lnTo>
                    <a:pt x="116497" y="5604573"/>
                  </a:lnTo>
                  <a:lnTo>
                    <a:pt x="85039" y="5582805"/>
                  </a:lnTo>
                  <a:lnTo>
                    <a:pt x="73279" y="5569318"/>
                  </a:lnTo>
                  <a:lnTo>
                    <a:pt x="77393" y="5566321"/>
                  </a:lnTo>
                  <a:lnTo>
                    <a:pt x="135509" y="5539283"/>
                  </a:lnTo>
                  <a:lnTo>
                    <a:pt x="178155" y="5526417"/>
                  </a:lnTo>
                  <a:lnTo>
                    <a:pt x="216319" y="5517362"/>
                  </a:lnTo>
                  <a:lnTo>
                    <a:pt x="241630" y="5513667"/>
                  </a:lnTo>
                  <a:lnTo>
                    <a:pt x="241973" y="5513667"/>
                  </a:lnTo>
                  <a:lnTo>
                    <a:pt x="249580" y="5515394"/>
                  </a:lnTo>
                  <a:lnTo>
                    <a:pt x="257530" y="5511939"/>
                  </a:lnTo>
                  <a:lnTo>
                    <a:pt x="241973" y="5479440"/>
                  </a:lnTo>
                  <a:lnTo>
                    <a:pt x="229184" y="5481167"/>
                  </a:lnTo>
                  <a:lnTo>
                    <a:pt x="160312" y="5496636"/>
                  </a:lnTo>
                  <a:lnTo>
                    <a:pt x="119329" y="5509463"/>
                  </a:lnTo>
                  <a:lnTo>
                    <a:pt x="82613" y="5524030"/>
                  </a:lnTo>
                  <a:lnTo>
                    <a:pt x="49072" y="5545569"/>
                  </a:lnTo>
                  <a:lnTo>
                    <a:pt x="37338" y="5568632"/>
                  </a:lnTo>
                  <a:lnTo>
                    <a:pt x="40093" y="5576227"/>
                  </a:lnTo>
                  <a:lnTo>
                    <a:pt x="71983" y="5614632"/>
                  </a:lnTo>
                  <a:lnTo>
                    <a:pt x="134404" y="5650750"/>
                  </a:lnTo>
                  <a:lnTo>
                    <a:pt x="185801" y="5672810"/>
                  </a:lnTo>
                  <a:lnTo>
                    <a:pt x="238239" y="5692724"/>
                  </a:lnTo>
                  <a:lnTo>
                    <a:pt x="285877" y="5710009"/>
                  </a:lnTo>
                  <a:lnTo>
                    <a:pt x="295021" y="5713742"/>
                  </a:lnTo>
                  <a:lnTo>
                    <a:pt x="320446" y="5724525"/>
                  </a:lnTo>
                  <a:lnTo>
                    <a:pt x="286080" y="5741327"/>
                  </a:lnTo>
                  <a:lnTo>
                    <a:pt x="240792" y="5761672"/>
                  </a:lnTo>
                  <a:lnTo>
                    <a:pt x="189725" y="5784062"/>
                  </a:lnTo>
                  <a:lnTo>
                    <a:pt x="138049" y="5806986"/>
                  </a:lnTo>
                  <a:lnTo>
                    <a:pt x="90919" y="5828919"/>
                  </a:lnTo>
                  <a:lnTo>
                    <a:pt x="46456" y="5852858"/>
                  </a:lnTo>
                  <a:lnTo>
                    <a:pt x="15900" y="5879389"/>
                  </a:lnTo>
                  <a:lnTo>
                    <a:pt x="15900" y="5886996"/>
                  </a:lnTo>
                  <a:lnTo>
                    <a:pt x="42900" y="5919013"/>
                  </a:lnTo>
                  <a:lnTo>
                    <a:pt x="91948" y="5944730"/>
                  </a:lnTo>
                  <a:lnTo>
                    <a:pt x="135178" y="5962802"/>
                  </a:lnTo>
                  <a:lnTo>
                    <a:pt x="182613" y="5980836"/>
                  </a:lnTo>
                  <a:lnTo>
                    <a:pt x="230301" y="5998007"/>
                  </a:lnTo>
                  <a:lnTo>
                    <a:pt x="274332" y="6013551"/>
                  </a:lnTo>
                  <a:lnTo>
                    <a:pt x="310769" y="6026645"/>
                  </a:lnTo>
                  <a:lnTo>
                    <a:pt x="257632" y="6049111"/>
                  </a:lnTo>
                  <a:lnTo>
                    <a:pt x="143243" y="6100838"/>
                  </a:lnTo>
                  <a:lnTo>
                    <a:pt x="95415" y="6122314"/>
                  </a:lnTo>
                  <a:lnTo>
                    <a:pt x="47358" y="6143485"/>
                  </a:lnTo>
                  <a:lnTo>
                    <a:pt x="15684" y="6170155"/>
                  </a:lnTo>
                  <a:lnTo>
                    <a:pt x="15036" y="6176429"/>
                  </a:lnTo>
                  <a:lnTo>
                    <a:pt x="16243" y="6182550"/>
                  </a:lnTo>
                  <a:lnTo>
                    <a:pt x="44386" y="6211582"/>
                  </a:lnTo>
                  <a:lnTo>
                    <a:pt x="78714" y="6228181"/>
                  </a:lnTo>
                  <a:lnTo>
                    <a:pt x="152323" y="6253772"/>
                  </a:lnTo>
                  <a:lnTo>
                    <a:pt x="208661" y="6270142"/>
                  </a:lnTo>
                  <a:lnTo>
                    <a:pt x="262991" y="6285141"/>
                  </a:lnTo>
                  <a:lnTo>
                    <a:pt x="314223" y="6299733"/>
                  </a:lnTo>
                  <a:lnTo>
                    <a:pt x="316636" y="6300775"/>
                  </a:lnTo>
                  <a:lnTo>
                    <a:pt x="289217" y="6312103"/>
                  </a:lnTo>
                  <a:lnTo>
                    <a:pt x="262115" y="6324536"/>
                  </a:lnTo>
                  <a:lnTo>
                    <a:pt x="234873" y="6336843"/>
                  </a:lnTo>
                  <a:lnTo>
                    <a:pt x="207060" y="6347790"/>
                  </a:lnTo>
                  <a:lnTo>
                    <a:pt x="162318" y="6360909"/>
                  </a:lnTo>
                  <a:lnTo>
                    <a:pt x="116103" y="6372453"/>
                  </a:lnTo>
                  <a:lnTo>
                    <a:pt x="70612" y="6385750"/>
                  </a:lnTo>
                  <a:lnTo>
                    <a:pt x="28003" y="6404127"/>
                  </a:lnTo>
                  <a:lnTo>
                    <a:pt x="22809" y="6406896"/>
                  </a:lnTo>
                  <a:lnTo>
                    <a:pt x="14173" y="6411049"/>
                  </a:lnTo>
                  <a:lnTo>
                    <a:pt x="4495" y="6420726"/>
                  </a:lnTo>
                  <a:lnTo>
                    <a:pt x="1384" y="6426251"/>
                  </a:lnTo>
                  <a:lnTo>
                    <a:pt x="0" y="6437655"/>
                  </a:lnTo>
                  <a:lnTo>
                    <a:pt x="1384" y="6443878"/>
                  </a:lnTo>
                  <a:lnTo>
                    <a:pt x="33870" y="6469113"/>
                  </a:lnTo>
                  <a:lnTo>
                    <a:pt x="72923" y="6484048"/>
                  </a:lnTo>
                  <a:lnTo>
                    <a:pt x="122948" y="6499123"/>
                  </a:lnTo>
                  <a:lnTo>
                    <a:pt x="177634" y="6513360"/>
                  </a:lnTo>
                  <a:lnTo>
                    <a:pt x="230682" y="6525755"/>
                  </a:lnTo>
                  <a:lnTo>
                    <a:pt x="275780" y="6535306"/>
                  </a:lnTo>
                  <a:lnTo>
                    <a:pt x="306616" y="6541021"/>
                  </a:lnTo>
                  <a:lnTo>
                    <a:pt x="307301" y="6541021"/>
                  </a:lnTo>
                  <a:lnTo>
                    <a:pt x="308686" y="6541363"/>
                  </a:lnTo>
                  <a:lnTo>
                    <a:pt x="310769" y="6541363"/>
                  </a:lnTo>
                  <a:lnTo>
                    <a:pt x="303860" y="6545580"/>
                  </a:lnTo>
                  <a:lnTo>
                    <a:pt x="296202" y="6549961"/>
                  </a:lnTo>
                  <a:lnTo>
                    <a:pt x="279311" y="6559334"/>
                  </a:lnTo>
                  <a:lnTo>
                    <a:pt x="228117" y="6586017"/>
                  </a:lnTo>
                  <a:lnTo>
                    <a:pt x="172364" y="6614046"/>
                  </a:lnTo>
                  <a:lnTo>
                    <a:pt x="119519" y="6640906"/>
                  </a:lnTo>
                  <a:lnTo>
                    <a:pt x="77089" y="6664084"/>
                  </a:lnTo>
                  <a:lnTo>
                    <a:pt x="44246" y="6688963"/>
                  </a:lnTo>
                  <a:lnTo>
                    <a:pt x="41833" y="6697954"/>
                  </a:lnTo>
                  <a:lnTo>
                    <a:pt x="41478" y="6699682"/>
                  </a:lnTo>
                  <a:lnTo>
                    <a:pt x="42176" y="6702450"/>
                  </a:lnTo>
                  <a:lnTo>
                    <a:pt x="42862" y="6704520"/>
                  </a:lnTo>
                  <a:lnTo>
                    <a:pt x="43561" y="6711442"/>
                  </a:lnTo>
                  <a:lnTo>
                    <a:pt x="47015" y="6716966"/>
                  </a:lnTo>
                  <a:lnTo>
                    <a:pt x="57734" y="6723532"/>
                  </a:lnTo>
                  <a:lnTo>
                    <a:pt x="65684" y="6724574"/>
                  </a:lnTo>
                  <a:lnTo>
                    <a:pt x="110121" y="6740614"/>
                  </a:lnTo>
                  <a:lnTo>
                    <a:pt x="150114" y="6754952"/>
                  </a:lnTo>
                  <a:lnTo>
                    <a:pt x="190487" y="6768452"/>
                  </a:lnTo>
                  <a:lnTo>
                    <a:pt x="231254" y="6780225"/>
                  </a:lnTo>
                  <a:lnTo>
                    <a:pt x="274167" y="6788696"/>
                  </a:lnTo>
                  <a:lnTo>
                    <a:pt x="296735" y="6793839"/>
                  </a:lnTo>
                  <a:lnTo>
                    <a:pt x="317334" y="6801320"/>
                  </a:lnTo>
                  <a:lnTo>
                    <a:pt x="303949" y="6808673"/>
                  </a:lnTo>
                  <a:lnTo>
                    <a:pt x="250964" y="6836918"/>
                  </a:lnTo>
                  <a:lnTo>
                    <a:pt x="211886" y="6858203"/>
                  </a:lnTo>
                  <a:lnTo>
                    <a:pt x="173266" y="6880949"/>
                  </a:lnTo>
                  <a:lnTo>
                    <a:pt x="138671" y="6904152"/>
                  </a:lnTo>
                  <a:lnTo>
                    <a:pt x="100711" y="6939445"/>
                  </a:lnTo>
                  <a:lnTo>
                    <a:pt x="89179" y="6974497"/>
                  </a:lnTo>
                  <a:lnTo>
                    <a:pt x="91071" y="6981736"/>
                  </a:lnTo>
                  <a:lnTo>
                    <a:pt x="129159" y="7014819"/>
                  </a:lnTo>
                  <a:lnTo>
                    <a:pt x="201739" y="7040258"/>
                  </a:lnTo>
                  <a:lnTo>
                    <a:pt x="249237" y="7053224"/>
                  </a:lnTo>
                  <a:lnTo>
                    <a:pt x="295694" y="7066077"/>
                  </a:lnTo>
                  <a:lnTo>
                    <a:pt x="336003" y="7079234"/>
                  </a:lnTo>
                  <a:lnTo>
                    <a:pt x="340144" y="7080974"/>
                  </a:lnTo>
                  <a:lnTo>
                    <a:pt x="344297" y="7082345"/>
                  </a:lnTo>
                  <a:lnTo>
                    <a:pt x="348094" y="7084073"/>
                  </a:lnTo>
                  <a:lnTo>
                    <a:pt x="348792" y="7087540"/>
                  </a:lnTo>
                  <a:lnTo>
                    <a:pt x="350862" y="7090994"/>
                  </a:lnTo>
                  <a:lnTo>
                    <a:pt x="353631" y="7093407"/>
                  </a:lnTo>
                  <a:lnTo>
                    <a:pt x="355015" y="7094791"/>
                  </a:lnTo>
                  <a:lnTo>
                    <a:pt x="360883" y="7097903"/>
                  </a:lnTo>
                  <a:lnTo>
                    <a:pt x="372643" y="7102742"/>
                  </a:lnTo>
                  <a:lnTo>
                    <a:pt x="378866" y="7104824"/>
                  </a:lnTo>
                  <a:lnTo>
                    <a:pt x="380593" y="7104824"/>
                  </a:lnTo>
                  <a:lnTo>
                    <a:pt x="388200" y="7105510"/>
                  </a:lnTo>
                  <a:lnTo>
                    <a:pt x="392696" y="7101713"/>
                  </a:lnTo>
                  <a:lnTo>
                    <a:pt x="397179" y="7097217"/>
                  </a:lnTo>
                  <a:lnTo>
                    <a:pt x="398907" y="7093763"/>
                  </a:lnTo>
                  <a:lnTo>
                    <a:pt x="399262" y="7089953"/>
                  </a:lnTo>
                  <a:lnTo>
                    <a:pt x="399605" y="7087184"/>
                  </a:lnTo>
                  <a:close/>
                </a:path>
                <a:path w="18050510" h="7105650">
                  <a:moveTo>
                    <a:pt x="18050472" y="403860"/>
                  </a:moveTo>
                  <a:lnTo>
                    <a:pt x="17936236" y="471170"/>
                  </a:lnTo>
                  <a:lnTo>
                    <a:pt x="17924437" y="478790"/>
                  </a:lnTo>
                  <a:lnTo>
                    <a:pt x="17910556" y="485140"/>
                  </a:lnTo>
                  <a:lnTo>
                    <a:pt x="17916652" y="444500"/>
                  </a:lnTo>
                  <a:lnTo>
                    <a:pt x="17926812" y="400050"/>
                  </a:lnTo>
                  <a:lnTo>
                    <a:pt x="17937353" y="354330"/>
                  </a:lnTo>
                  <a:lnTo>
                    <a:pt x="17947704" y="308610"/>
                  </a:lnTo>
                  <a:lnTo>
                    <a:pt x="17957267" y="262890"/>
                  </a:lnTo>
                  <a:lnTo>
                    <a:pt x="17965471" y="217170"/>
                  </a:lnTo>
                  <a:lnTo>
                    <a:pt x="17969789" y="179070"/>
                  </a:lnTo>
                  <a:lnTo>
                    <a:pt x="17971059" y="139700"/>
                  </a:lnTo>
                  <a:lnTo>
                    <a:pt x="17970043" y="100330"/>
                  </a:lnTo>
                  <a:lnTo>
                    <a:pt x="17967503" y="62230"/>
                  </a:lnTo>
                  <a:lnTo>
                    <a:pt x="17961852" y="36830"/>
                  </a:lnTo>
                  <a:lnTo>
                    <a:pt x="17960328" y="34290"/>
                  </a:lnTo>
                  <a:lnTo>
                    <a:pt x="17949710" y="16510"/>
                  </a:lnTo>
                  <a:lnTo>
                    <a:pt x="17941227" y="9766"/>
                  </a:lnTo>
                  <a:lnTo>
                    <a:pt x="17941227" y="96520"/>
                  </a:lnTo>
                  <a:lnTo>
                    <a:pt x="17941125" y="109220"/>
                  </a:lnTo>
                  <a:lnTo>
                    <a:pt x="17937595" y="156210"/>
                  </a:lnTo>
                  <a:lnTo>
                    <a:pt x="17933175" y="195580"/>
                  </a:lnTo>
                  <a:lnTo>
                    <a:pt x="17927625" y="233680"/>
                  </a:lnTo>
                  <a:lnTo>
                    <a:pt x="17920729" y="271780"/>
                  </a:lnTo>
                  <a:lnTo>
                    <a:pt x="17909350" y="323850"/>
                  </a:lnTo>
                  <a:lnTo>
                    <a:pt x="17896828" y="375920"/>
                  </a:lnTo>
                  <a:lnTo>
                    <a:pt x="17883543" y="427990"/>
                  </a:lnTo>
                  <a:lnTo>
                    <a:pt x="17879962" y="441312"/>
                  </a:lnTo>
                  <a:lnTo>
                    <a:pt x="17879962" y="803910"/>
                  </a:lnTo>
                  <a:lnTo>
                    <a:pt x="17876901" y="854710"/>
                  </a:lnTo>
                  <a:lnTo>
                    <a:pt x="17870158" y="904240"/>
                  </a:lnTo>
                  <a:lnTo>
                    <a:pt x="17860455" y="955040"/>
                  </a:lnTo>
                  <a:lnTo>
                    <a:pt x="17848555" y="1005840"/>
                  </a:lnTo>
                  <a:lnTo>
                    <a:pt x="17835169" y="1056640"/>
                  </a:lnTo>
                  <a:lnTo>
                    <a:pt x="17821059" y="1107440"/>
                  </a:lnTo>
                  <a:lnTo>
                    <a:pt x="17815357" y="1065530"/>
                  </a:lnTo>
                  <a:lnTo>
                    <a:pt x="17812931" y="1012190"/>
                  </a:lnTo>
                  <a:lnTo>
                    <a:pt x="17812982" y="1005840"/>
                  </a:lnTo>
                  <a:lnTo>
                    <a:pt x="17813452" y="951230"/>
                  </a:lnTo>
                  <a:lnTo>
                    <a:pt x="17816576" y="889000"/>
                  </a:lnTo>
                  <a:lnTo>
                    <a:pt x="17816691" y="887730"/>
                  </a:lnTo>
                  <a:lnTo>
                    <a:pt x="17821987" y="825500"/>
                  </a:lnTo>
                  <a:lnTo>
                    <a:pt x="17829340" y="767080"/>
                  </a:lnTo>
                  <a:lnTo>
                    <a:pt x="17838306" y="715010"/>
                  </a:lnTo>
                  <a:lnTo>
                    <a:pt x="17844377" y="690880"/>
                  </a:lnTo>
                  <a:lnTo>
                    <a:pt x="17848530" y="674370"/>
                  </a:lnTo>
                  <a:lnTo>
                    <a:pt x="17857039" y="654050"/>
                  </a:lnTo>
                  <a:lnTo>
                    <a:pt x="17859706" y="647700"/>
                  </a:lnTo>
                  <a:lnTo>
                    <a:pt x="17872101" y="701040"/>
                  </a:lnTo>
                  <a:lnTo>
                    <a:pt x="17878616" y="751840"/>
                  </a:lnTo>
                  <a:lnTo>
                    <a:pt x="17878717" y="755650"/>
                  </a:lnTo>
                  <a:lnTo>
                    <a:pt x="17878743" y="756920"/>
                  </a:lnTo>
                  <a:lnTo>
                    <a:pt x="17879962" y="803910"/>
                  </a:lnTo>
                  <a:lnTo>
                    <a:pt x="17879962" y="441312"/>
                  </a:lnTo>
                  <a:lnTo>
                    <a:pt x="17869878" y="478790"/>
                  </a:lnTo>
                  <a:lnTo>
                    <a:pt x="17866157" y="491490"/>
                  </a:lnTo>
                  <a:lnTo>
                    <a:pt x="17861484" y="502920"/>
                  </a:lnTo>
                  <a:lnTo>
                    <a:pt x="17856429" y="514350"/>
                  </a:lnTo>
                  <a:lnTo>
                    <a:pt x="17851565" y="525780"/>
                  </a:lnTo>
                  <a:lnTo>
                    <a:pt x="17847501" y="525780"/>
                  </a:lnTo>
                  <a:lnTo>
                    <a:pt x="17845469" y="524510"/>
                  </a:lnTo>
                  <a:lnTo>
                    <a:pt x="17841392" y="524510"/>
                  </a:lnTo>
                  <a:lnTo>
                    <a:pt x="17839360" y="518160"/>
                  </a:lnTo>
                  <a:lnTo>
                    <a:pt x="17837328" y="509270"/>
                  </a:lnTo>
                  <a:lnTo>
                    <a:pt x="17837328" y="504190"/>
                  </a:lnTo>
                  <a:lnTo>
                    <a:pt x="17837442" y="502920"/>
                  </a:lnTo>
                  <a:lnTo>
                    <a:pt x="17841938" y="454660"/>
                  </a:lnTo>
                  <a:lnTo>
                    <a:pt x="17859325" y="261620"/>
                  </a:lnTo>
                  <a:lnTo>
                    <a:pt x="17863935" y="213360"/>
                  </a:lnTo>
                  <a:lnTo>
                    <a:pt x="17868786" y="165100"/>
                  </a:lnTo>
                  <a:lnTo>
                    <a:pt x="17873942" y="116840"/>
                  </a:lnTo>
                  <a:lnTo>
                    <a:pt x="17885131" y="73660"/>
                  </a:lnTo>
                  <a:lnTo>
                    <a:pt x="17914620" y="34290"/>
                  </a:lnTo>
                  <a:lnTo>
                    <a:pt x="17929340" y="54610"/>
                  </a:lnTo>
                  <a:lnTo>
                    <a:pt x="17937760" y="76200"/>
                  </a:lnTo>
                  <a:lnTo>
                    <a:pt x="17941227" y="96520"/>
                  </a:lnTo>
                  <a:lnTo>
                    <a:pt x="17941227" y="9766"/>
                  </a:lnTo>
                  <a:lnTo>
                    <a:pt x="17933759" y="3810"/>
                  </a:lnTo>
                  <a:lnTo>
                    <a:pt x="17916652" y="0"/>
                  </a:lnTo>
                  <a:lnTo>
                    <a:pt x="17895177" y="3810"/>
                  </a:lnTo>
                  <a:lnTo>
                    <a:pt x="17879022" y="15240"/>
                  </a:lnTo>
                  <a:lnTo>
                    <a:pt x="17867453" y="30480"/>
                  </a:lnTo>
                  <a:lnTo>
                    <a:pt x="17859706" y="50800"/>
                  </a:lnTo>
                  <a:lnTo>
                    <a:pt x="17852492" y="68580"/>
                  </a:lnTo>
                  <a:lnTo>
                    <a:pt x="17841113" y="109220"/>
                  </a:lnTo>
                  <a:lnTo>
                    <a:pt x="17831385" y="182880"/>
                  </a:lnTo>
                  <a:lnTo>
                    <a:pt x="17825733" y="234950"/>
                  </a:lnTo>
                  <a:lnTo>
                    <a:pt x="17820297" y="287020"/>
                  </a:lnTo>
                  <a:lnTo>
                    <a:pt x="17815027" y="339090"/>
                  </a:lnTo>
                  <a:lnTo>
                    <a:pt x="17809883" y="392430"/>
                  </a:lnTo>
                  <a:lnTo>
                    <a:pt x="17804791" y="444500"/>
                  </a:lnTo>
                  <a:lnTo>
                    <a:pt x="17803229" y="457200"/>
                  </a:lnTo>
                  <a:lnTo>
                    <a:pt x="17801476" y="469900"/>
                  </a:lnTo>
                  <a:lnTo>
                    <a:pt x="17799355" y="485140"/>
                  </a:lnTo>
                  <a:lnTo>
                    <a:pt x="17796650" y="504190"/>
                  </a:lnTo>
                  <a:lnTo>
                    <a:pt x="17788547" y="491490"/>
                  </a:lnTo>
                  <a:lnTo>
                    <a:pt x="17782159" y="482600"/>
                  </a:lnTo>
                  <a:lnTo>
                    <a:pt x="17776914" y="474980"/>
                  </a:lnTo>
                  <a:lnTo>
                    <a:pt x="17772241" y="467360"/>
                  </a:lnTo>
                  <a:lnTo>
                    <a:pt x="17768177" y="461314"/>
                  </a:lnTo>
                  <a:lnTo>
                    <a:pt x="17768177" y="586740"/>
                  </a:lnTo>
                  <a:lnTo>
                    <a:pt x="17760036" y="580618"/>
                  </a:lnTo>
                  <a:lnTo>
                    <a:pt x="17760036" y="654050"/>
                  </a:lnTo>
                  <a:lnTo>
                    <a:pt x="17703889" y="699770"/>
                  </a:lnTo>
                  <a:lnTo>
                    <a:pt x="17659846" y="727710"/>
                  </a:lnTo>
                  <a:lnTo>
                    <a:pt x="17609427" y="755650"/>
                  </a:lnTo>
                  <a:lnTo>
                    <a:pt x="17555833" y="782320"/>
                  </a:lnTo>
                  <a:lnTo>
                    <a:pt x="17502251" y="807720"/>
                  </a:lnTo>
                  <a:lnTo>
                    <a:pt x="17451883" y="828040"/>
                  </a:lnTo>
                  <a:lnTo>
                    <a:pt x="17407928" y="842010"/>
                  </a:lnTo>
                  <a:lnTo>
                    <a:pt x="17373588" y="849630"/>
                  </a:lnTo>
                  <a:lnTo>
                    <a:pt x="17409529" y="815340"/>
                  </a:lnTo>
                  <a:lnTo>
                    <a:pt x="17446956" y="784860"/>
                  </a:lnTo>
                  <a:lnTo>
                    <a:pt x="17485983" y="756920"/>
                  </a:lnTo>
                  <a:lnTo>
                    <a:pt x="17526699" y="731520"/>
                  </a:lnTo>
                  <a:lnTo>
                    <a:pt x="17569257" y="709930"/>
                  </a:lnTo>
                  <a:lnTo>
                    <a:pt x="17613745" y="690880"/>
                  </a:lnTo>
                  <a:lnTo>
                    <a:pt x="17660290" y="675640"/>
                  </a:lnTo>
                  <a:lnTo>
                    <a:pt x="17709020" y="662940"/>
                  </a:lnTo>
                  <a:lnTo>
                    <a:pt x="17760036" y="654050"/>
                  </a:lnTo>
                  <a:lnTo>
                    <a:pt x="17760036" y="580618"/>
                  </a:lnTo>
                  <a:lnTo>
                    <a:pt x="17726000" y="554990"/>
                  </a:lnTo>
                  <a:lnTo>
                    <a:pt x="17684992" y="521970"/>
                  </a:lnTo>
                  <a:lnTo>
                    <a:pt x="17645228" y="488950"/>
                  </a:lnTo>
                  <a:lnTo>
                    <a:pt x="17606823" y="454660"/>
                  </a:lnTo>
                  <a:lnTo>
                    <a:pt x="17569879" y="419100"/>
                  </a:lnTo>
                  <a:lnTo>
                    <a:pt x="17534497" y="382270"/>
                  </a:lnTo>
                  <a:lnTo>
                    <a:pt x="17500765" y="344170"/>
                  </a:lnTo>
                  <a:lnTo>
                    <a:pt x="17468787" y="303530"/>
                  </a:lnTo>
                  <a:lnTo>
                    <a:pt x="17438675" y="259080"/>
                  </a:lnTo>
                  <a:lnTo>
                    <a:pt x="17481728" y="270510"/>
                  </a:lnTo>
                  <a:lnTo>
                    <a:pt x="17526826" y="289560"/>
                  </a:lnTo>
                  <a:lnTo>
                    <a:pt x="17572381" y="316230"/>
                  </a:lnTo>
                  <a:lnTo>
                    <a:pt x="17616755" y="349250"/>
                  </a:lnTo>
                  <a:lnTo>
                    <a:pt x="17658334" y="387350"/>
                  </a:lnTo>
                  <a:lnTo>
                    <a:pt x="17695533" y="426720"/>
                  </a:lnTo>
                  <a:lnTo>
                    <a:pt x="17726724" y="468630"/>
                  </a:lnTo>
                  <a:lnTo>
                    <a:pt x="17750308" y="510540"/>
                  </a:lnTo>
                  <a:lnTo>
                    <a:pt x="17764659" y="549910"/>
                  </a:lnTo>
                  <a:lnTo>
                    <a:pt x="17768177" y="586740"/>
                  </a:lnTo>
                  <a:lnTo>
                    <a:pt x="17768177" y="461314"/>
                  </a:lnTo>
                  <a:lnTo>
                    <a:pt x="17744123" y="425450"/>
                  </a:lnTo>
                  <a:lnTo>
                    <a:pt x="17713198" y="387350"/>
                  </a:lnTo>
                  <a:lnTo>
                    <a:pt x="17679493" y="351790"/>
                  </a:lnTo>
                  <a:lnTo>
                    <a:pt x="17643082" y="320040"/>
                  </a:lnTo>
                  <a:lnTo>
                    <a:pt x="17604004" y="290830"/>
                  </a:lnTo>
                  <a:lnTo>
                    <a:pt x="17562297" y="265430"/>
                  </a:lnTo>
                  <a:lnTo>
                    <a:pt x="17518012" y="242570"/>
                  </a:lnTo>
                  <a:lnTo>
                    <a:pt x="17471213" y="223520"/>
                  </a:lnTo>
                  <a:lnTo>
                    <a:pt x="17440199" y="214630"/>
                  </a:lnTo>
                  <a:lnTo>
                    <a:pt x="17425442" y="217170"/>
                  </a:lnTo>
                  <a:lnTo>
                    <a:pt x="17412221" y="227330"/>
                  </a:lnTo>
                  <a:lnTo>
                    <a:pt x="17405134" y="241300"/>
                  </a:lnTo>
                  <a:lnTo>
                    <a:pt x="17405071" y="242570"/>
                  </a:lnTo>
                  <a:lnTo>
                    <a:pt x="17404347" y="256540"/>
                  </a:lnTo>
                  <a:lnTo>
                    <a:pt x="17428883" y="306070"/>
                  </a:lnTo>
                  <a:lnTo>
                    <a:pt x="17456341" y="346710"/>
                  </a:lnTo>
                  <a:lnTo>
                    <a:pt x="17507344" y="406400"/>
                  </a:lnTo>
                  <a:lnTo>
                    <a:pt x="17544657" y="444500"/>
                  </a:lnTo>
                  <a:lnTo>
                    <a:pt x="17583341" y="482600"/>
                  </a:lnTo>
                  <a:lnTo>
                    <a:pt x="17623536" y="519430"/>
                  </a:lnTo>
                  <a:lnTo>
                    <a:pt x="17665434" y="553720"/>
                  </a:lnTo>
                  <a:lnTo>
                    <a:pt x="17709185" y="585470"/>
                  </a:lnTo>
                  <a:lnTo>
                    <a:pt x="17717199" y="591820"/>
                  </a:lnTo>
                  <a:lnTo>
                    <a:pt x="17725975" y="599440"/>
                  </a:lnTo>
                  <a:lnTo>
                    <a:pt x="17735500" y="607060"/>
                  </a:lnTo>
                  <a:lnTo>
                    <a:pt x="17745799" y="615950"/>
                  </a:lnTo>
                  <a:lnTo>
                    <a:pt x="17694707" y="624840"/>
                  </a:lnTo>
                  <a:lnTo>
                    <a:pt x="17645888" y="638810"/>
                  </a:lnTo>
                  <a:lnTo>
                    <a:pt x="17599140" y="655320"/>
                  </a:lnTo>
                  <a:lnTo>
                    <a:pt x="17554232" y="675640"/>
                  </a:lnTo>
                  <a:lnTo>
                    <a:pt x="17510976" y="697230"/>
                  </a:lnTo>
                  <a:lnTo>
                    <a:pt x="17469130" y="721360"/>
                  </a:lnTo>
                  <a:lnTo>
                    <a:pt x="17428502" y="748030"/>
                  </a:lnTo>
                  <a:lnTo>
                    <a:pt x="17385272" y="783590"/>
                  </a:lnTo>
                  <a:lnTo>
                    <a:pt x="17365002" y="803910"/>
                  </a:lnTo>
                  <a:lnTo>
                    <a:pt x="17345102" y="822960"/>
                  </a:lnTo>
                  <a:lnTo>
                    <a:pt x="17336618" y="833120"/>
                  </a:lnTo>
                  <a:lnTo>
                    <a:pt x="17330611" y="845820"/>
                  </a:lnTo>
                  <a:lnTo>
                    <a:pt x="17328807" y="858520"/>
                  </a:lnTo>
                  <a:lnTo>
                    <a:pt x="17332897" y="872490"/>
                  </a:lnTo>
                  <a:lnTo>
                    <a:pt x="17342282" y="883920"/>
                  </a:lnTo>
                  <a:lnTo>
                    <a:pt x="17354512" y="890270"/>
                  </a:lnTo>
                  <a:lnTo>
                    <a:pt x="17368660" y="891540"/>
                  </a:lnTo>
                  <a:lnTo>
                    <a:pt x="17383748" y="887730"/>
                  </a:lnTo>
                  <a:lnTo>
                    <a:pt x="17464405" y="861060"/>
                  </a:lnTo>
                  <a:lnTo>
                    <a:pt x="17615688" y="784860"/>
                  </a:lnTo>
                  <a:lnTo>
                    <a:pt x="17701692" y="739140"/>
                  </a:lnTo>
                  <a:lnTo>
                    <a:pt x="17745698" y="715010"/>
                  </a:lnTo>
                  <a:lnTo>
                    <a:pt x="17790554" y="690880"/>
                  </a:lnTo>
                  <a:lnTo>
                    <a:pt x="17792015" y="712470"/>
                  </a:lnTo>
                  <a:lnTo>
                    <a:pt x="17793094" y="732790"/>
                  </a:lnTo>
                  <a:lnTo>
                    <a:pt x="17793196" y="739140"/>
                  </a:lnTo>
                  <a:lnTo>
                    <a:pt x="17793323" y="746760"/>
                  </a:lnTo>
                  <a:lnTo>
                    <a:pt x="17793196" y="756920"/>
                  </a:lnTo>
                  <a:lnTo>
                    <a:pt x="17792586" y="772160"/>
                  </a:lnTo>
                  <a:lnTo>
                    <a:pt x="17788636" y="810260"/>
                  </a:lnTo>
                  <a:lnTo>
                    <a:pt x="17783937" y="849630"/>
                  </a:lnTo>
                  <a:lnTo>
                    <a:pt x="17780000" y="889000"/>
                  </a:lnTo>
                  <a:lnTo>
                    <a:pt x="17779886" y="891540"/>
                  </a:lnTo>
                  <a:lnTo>
                    <a:pt x="17778349" y="927100"/>
                  </a:lnTo>
                  <a:lnTo>
                    <a:pt x="17779048" y="980440"/>
                  </a:lnTo>
                  <a:lnTo>
                    <a:pt x="17780889" y="1032510"/>
                  </a:lnTo>
                  <a:lnTo>
                    <a:pt x="17783493" y="1084580"/>
                  </a:lnTo>
                  <a:lnTo>
                    <a:pt x="17786477" y="1136650"/>
                  </a:lnTo>
                  <a:lnTo>
                    <a:pt x="17816995" y="1173480"/>
                  </a:lnTo>
                  <a:lnTo>
                    <a:pt x="17825758" y="1169670"/>
                  </a:lnTo>
                  <a:lnTo>
                    <a:pt x="17833772" y="1160780"/>
                  </a:lnTo>
                  <a:lnTo>
                    <a:pt x="17841011" y="1150620"/>
                  </a:lnTo>
                  <a:lnTo>
                    <a:pt x="17851565" y="1134110"/>
                  </a:lnTo>
                  <a:lnTo>
                    <a:pt x="17851565" y="1126490"/>
                  </a:lnTo>
                  <a:lnTo>
                    <a:pt x="17853597" y="1117600"/>
                  </a:lnTo>
                  <a:lnTo>
                    <a:pt x="17856327" y="1107440"/>
                  </a:lnTo>
                  <a:lnTo>
                    <a:pt x="17859388" y="1096010"/>
                  </a:lnTo>
                  <a:lnTo>
                    <a:pt x="17864786" y="1074420"/>
                  </a:lnTo>
                  <a:lnTo>
                    <a:pt x="17870196" y="1051560"/>
                  </a:lnTo>
                  <a:lnTo>
                    <a:pt x="17875974" y="1028700"/>
                  </a:lnTo>
                  <a:lnTo>
                    <a:pt x="17888954" y="976630"/>
                  </a:lnTo>
                  <a:lnTo>
                    <a:pt x="17899571" y="925830"/>
                  </a:lnTo>
                  <a:lnTo>
                    <a:pt x="17907254" y="873760"/>
                  </a:lnTo>
                  <a:lnTo>
                    <a:pt x="17907343" y="872490"/>
                  </a:lnTo>
                  <a:lnTo>
                    <a:pt x="17911369" y="820420"/>
                  </a:lnTo>
                  <a:lnTo>
                    <a:pt x="17911318" y="772160"/>
                  </a:lnTo>
                  <a:lnTo>
                    <a:pt x="17906505" y="715010"/>
                  </a:lnTo>
                  <a:lnTo>
                    <a:pt x="17896320" y="662940"/>
                  </a:lnTo>
                  <a:lnTo>
                    <a:pt x="17894288" y="660400"/>
                  </a:lnTo>
                  <a:lnTo>
                    <a:pt x="17896320" y="656590"/>
                  </a:lnTo>
                  <a:lnTo>
                    <a:pt x="17898352" y="650240"/>
                  </a:lnTo>
                  <a:lnTo>
                    <a:pt x="17906480" y="654050"/>
                  </a:lnTo>
                  <a:lnTo>
                    <a:pt x="17918684" y="662940"/>
                  </a:lnTo>
                  <a:lnTo>
                    <a:pt x="17957013" y="693420"/>
                  </a:lnTo>
                  <a:lnTo>
                    <a:pt x="17996853" y="721360"/>
                  </a:lnTo>
                  <a:lnTo>
                    <a:pt x="18050472" y="754380"/>
                  </a:lnTo>
                  <a:lnTo>
                    <a:pt x="18050472" y="712470"/>
                  </a:lnTo>
                  <a:lnTo>
                    <a:pt x="18032895" y="702310"/>
                  </a:lnTo>
                  <a:lnTo>
                    <a:pt x="17995088" y="674370"/>
                  </a:lnTo>
                  <a:lnTo>
                    <a:pt x="17966805" y="650240"/>
                  </a:lnTo>
                  <a:lnTo>
                    <a:pt x="17963833" y="647700"/>
                  </a:lnTo>
                  <a:lnTo>
                    <a:pt x="17959375" y="643890"/>
                  </a:lnTo>
                  <a:lnTo>
                    <a:pt x="18004270" y="659130"/>
                  </a:lnTo>
                  <a:lnTo>
                    <a:pt x="18048720" y="675640"/>
                  </a:lnTo>
                  <a:lnTo>
                    <a:pt x="18050472" y="676910"/>
                  </a:lnTo>
                  <a:lnTo>
                    <a:pt x="18050472" y="643890"/>
                  </a:lnTo>
                  <a:lnTo>
                    <a:pt x="18050472" y="635000"/>
                  </a:lnTo>
                  <a:lnTo>
                    <a:pt x="17974945" y="604520"/>
                  </a:lnTo>
                  <a:lnTo>
                    <a:pt x="17932921" y="586740"/>
                  </a:lnTo>
                  <a:lnTo>
                    <a:pt x="17951704" y="580390"/>
                  </a:lnTo>
                  <a:lnTo>
                    <a:pt x="17968773" y="574040"/>
                  </a:lnTo>
                  <a:lnTo>
                    <a:pt x="17984699" y="567690"/>
                  </a:lnTo>
                  <a:lnTo>
                    <a:pt x="18000053" y="562610"/>
                  </a:lnTo>
                  <a:lnTo>
                    <a:pt x="18027053" y="552450"/>
                  </a:lnTo>
                  <a:lnTo>
                    <a:pt x="18047310" y="544830"/>
                  </a:lnTo>
                  <a:lnTo>
                    <a:pt x="18050472" y="543560"/>
                  </a:lnTo>
                  <a:lnTo>
                    <a:pt x="18050472" y="508000"/>
                  </a:lnTo>
                  <a:lnTo>
                    <a:pt x="18033289" y="515620"/>
                  </a:lnTo>
                  <a:lnTo>
                    <a:pt x="17982349" y="533400"/>
                  </a:lnTo>
                  <a:lnTo>
                    <a:pt x="17934013" y="546100"/>
                  </a:lnTo>
                  <a:lnTo>
                    <a:pt x="17890211" y="552450"/>
                  </a:lnTo>
                  <a:lnTo>
                    <a:pt x="17923929" y="525780"/>
                  </a:lnTo>
                  <a:lnTo>
                    <a:pt x="17968545" y="494030"/>
                  </a:lnTo>
                  <a:lnTo>
                    <a:pt x="17982591" y="485140"/>
                  </a:lnTo>
                  <a:lnTo>
                    <a:pt x="18020691" y="461010"/>
                  </a:lnTo>
                  <a:lnTo>
                    <a:pt x="18050472" y="443230"/>
                  </a:lnTo>
                  <a:lnTo>
                    <a:pt x="18050472" y="403860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7521" y="1168210"/>
            <a:ext cx="5993130" cy="26924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ctr">
              <a:lnSpc>
                <a:spcPts val="6900"/>
              </a:lnSpc>
              <a:spcBef>
                <a:spcPts val="500"/>
              </a:spcBef>
            </a:pPr>
            <a:r>
              <a:rPr spc="-150" dirty="0"/>
              <a:t>Why</a:t>
            </a:r>
            <a:r>
              <a:rPr spc="-270" dirty="0"/>
              <a:t> </a:t>
            </a:r>
            <a:r>
              <a:rPr dirty="0"/>
              <a:t>is</a:t>
            </a:r>
            <a:r>
              <a:rPr spc="-380" dirty="0"/>
              <a:t> </a:t>
            </a:r>
            <a:r>
              <a:rPr spc="90" dirty="0"/>
              <a:t>feedback </a:t>
            </a:r>
            <a:r>
              <a:rPr spc="130" dirty="0"/>
              <a:t>important</a:t>
            </a:r>
            <a:r>
              <a:rPr spc="-204" dirty="0"/>
              <a:t> </a:t>
            </a:r>
            <a:r>
              <a:rPr dirty="0"/>
              <a:t>in</a:t>
            </a:r>
            <a:r>
              <a:rPr spc="-200" dirty="0"/>
              <a:t> </a:t>
            </a:r>
            <a:r>
              <a:rPr spc="180" dirty="0"/>
              <a:t>the </a:t>
            </a:r>
            <a:r>
              <a:rPr spc="235" dirty="0"/>
              <a:t>workplaceị</a:t>
            </a:r>
          </a:p>
        </p:txBody>
      </p:sp>
      <p:sp>
        <p:nvSpPr>
          <p:cNvPr id="8" name="object 8"/>
          <p:cNvSpPr/>
          <p:nvPr/>
        </p:nvSpPr>
        <p:spPr>
          <a:xfrm>
            <a:off x="3338033" y="4266820"/>
            <a:ext cx="876935" cy="876935"/>
          </a:xfrm>
          <a:custGeom>
            <a:avLst/>
            <a:gdLst/>
            <a:ahLst/>
            <a:cxnLst/>
            <a:rect l="l" t="t" r="r" b="b"/>
            <a:pathLst>
              <a:path w="876935" h="876935">
                <a:moveTo>
                  <a:pt x="438339" y="876679"/>
                </a:moveTo>
                <a:lnTo>
                  <a:pt x="390577" y="874107"/>
                </a:lnTo>
                <a:lnTo>
                  <a:pt x="344305" y="866568"/>
                </a:lnTo>
                <a:lnTo>
                  <a:pt x="299790" y="854332"/>
                </a:lnTo>
                <a:lnTo>
                  <a:pt x="257299" y="837664"/>
                </a:lnTo>
                <a:lnTo>
                  <a:pt x="217101" y="816832"/>
                </a:lnTo>
                <a:lnTo>
                  <a:pt x="179461" y="792104"/>
                </a:lnTo>
                <a:lnTo>
                  <a:pt x="144649" y="763748"/>
                </a:lnTo>
                <a:lnTo>
                  <a:pt x="112931" y="732029"/>
                </a:lnTo>
                <a:lnTo>
                  <a:pt x="84574" y="697217"/>
                </a:lnTo>
                <a:lnTo>
                  <a:pt x="59846" y="659577"/>
                </a:lnTo>
                <a:lnTo>
                  <a:pt x="39014" y="619379"/>
                </a:lnTo>
                <a:lnTo>
                  <a:pt x="22346" y="576888"/>
                </a:lnTo>
                <a:lnTo>
                  <a:pt x="10110" y="532373"/>
                </a:lnTo>
                <a:lnTo>
                  <a:pt x="2572" y="486101"/>
                </a:lnTo>
                <a:lnTo>
                  <a:pt x="0" y="438339"/>
                </a:lnTo>
                <a:lnTo>
                  <a:pt x="2572" y="390577"/>
                </a:lnTo>
                <a:lnTo>
                  <a:pt x="10110" y="344305"/>
                </a:lnTo>
                <a:lnTo>
                  <a:pt x="22346" y="299790"/>
                </a:lnTo>
                <a:lnTo>
                  <a:pt x="39014" y="257299"/>
                </a:lnTo>
                <a:lnTo>
                  <a:pt x="59846" y="217101"/>
                </a:lnTo>
                <a:lnTo>
                  <a:pt x="84574" y="179461"/>
                </a:lnTo>
                <a:lnTo>
                  <a:pt x="112931" y="144649"/>
                </a:lnTo>
                <a:lnTo>
                  <a:pt x="144649" y="112930"/>
                </a:lnTo>
                <a:lnTo>
                  <a:pt x="179461" y="84574"/>
                </a:lnTo>
                <a:lnTo>
                  <a:pt x="217101" y="59846"/>
                </a:lnTo>
                <a:lnTo>
                  <a:pt x="257299" y="39014"/>
                </a:lnTo>
                <a:lnTo>
                  <a:pt x="299790" y="22346"/>
                </a:lnTo>
                <a:lnTo>
                  <a:pt x="344305" y="10110"/>
                </a:lnTo>
                <a:lnTo>
                  <a:pt x="390577" y="2572"/>
                </a:lnTo>
                <a:lnTo>
                  <a:pt x="438339" y="0"/>
                </a:lnTo>
                <a:lnTo>
                  <a:pt x="486101" y="2572"/>
                </a:lnTo>
                <a:lnTo>
                  <a:pt x="532373" y="10110"/>
                </a:lnTo>
                <a:lnTo>
                  <a:pt x="576888" y="22346"/>
                </a:lnTo>
                <a:lnTo>
                  <a:pt x="619379" y="39014"/>
                </a:lnTo>
                <a:lnTo>
                  <a:pt x="659577" y="59846"/>
                </a:lnTo>
                <a:lnTo>
                  <a:pt x="697217" y="84574"/>
                </a:lnTo>
                <a:lnTo>
                  <a:pt x="732029" y="112930"/>
                </a:lnTo>
                <a:lnTo>
                  <a:pt x="763748" y="144649"/>
                </a:lnTo>
                <a:lnTo>
                  <a:pt x="792104" y="179461"/>
                </a:lnTo>
                <a:lnTo>
                  <a:pt x="816832" y="217101"/>
                </a:lnTo>
                <a:lnTo>
                  <a:pt x="837664" y="257299"/>
                </a:lnTo>
                <a:lnTo>
                  <a:pt x="854332" y="299790"/>
                </a:lnTo>
                <a:lnTo>
                  <a:pt x="866568" y="344305"/>
                </a:lnTo>
                <a:lnTo>
                  <a:pt x="874107" y="390577"/>
                </a:lnTo>
                <a:lnTo>
                  <a:pt x="876679" y="438339"/>
                </a:lnTo>
                <a:lnTo>
                  <a:pt x="874107" y="486101"/>
                </a:lnTo>
                <a:lnTo>
                  <a:pt x="866568" y="532373"/>
                </a:lnTo>
                <a:lnTo>
                  <a:pt x="854332" y="576888"/>
                </a:lnTo>
                <a:lnTo>
                  <a:pt x="837664" y="619379"/>
                </a:lnTo>
                <a:lnTo>
                  <a:pt x="816832" y="659577"/>
                </a:lnTo>
                <a:lnTo>
                  <a:pt x="792104" y="697217"/>
                </a:lnTo>
                <a:lnTo>
                  <a:pt x="763748" y="732029"/>
                </a:lnTo>
                <a:lnTo>
                  <a:pt x="732029" y="763748"/>
                </a:lnTo>
                <a:lnTo>
                  <a:pt x="697217" y="792104"/>
                </a:lnTo>
                <a:lnTo>
                  <a:pt x="659577" y="816832"/>
                </a:lnTo>
                <a:lnTo>
                  <a:pt x="619379" y="837664"/>
                </a:lnTo>
                <a:lnTo>
                  <a:pt x="576888" y="854332"/>
                </a:lnTo>
                <a:lnTo>
                  <a:pt x="532373" y="866568"/>
                </a:lnTo>
                <a:lnTo>
                  <a:pt x="486101" y="874107"/>
                </a:lnTo>
                <a:lnTo>
                  <a:pt x="438339" y="876679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9020" y="4298791"/>
            <a:ext cx="154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35" dirty="0">
                <a:solidFill>
                  <a:srgbClr val="1B4545"/>
                </a:solidFill>
                <a:latin typeface="Tahoma"/>
                <a:cs typeface="Tahoma"/>
              </a:rPr>
              <a:t>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1593" y="5322724"/>
            <a:ext cx="1169670" cy="164083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algn="ctr">
              <a:lnSpc>
                <a:spcPts val="2100"/>
              </a:lnSpc>
              <a:spcBef>
                <a:spcPts val="270"/>
              </a:spcBef>
            </a:pP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Shows employees </a:t>
            </a:r>
            <a:r>
              <a:rPr sz="1850" spc="65" dirty="0">
                <a:solidFill>
                  <a:srgbClr val="1B4545"/>
                </a:solidFill>
                <a:latin typeface="Tahoma"/>
                <a:cs typeface="Tahoma"/>
              </a:rPr>
              <a:t>that</a:t>
            </a:r>
            <a:r>
              <a:rPr sz="1850" spc="-15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1B4545"/>
                </a:solidFill>
                <a:latin typeface="Tahoma"/>
                <a:cs typeface="Tahoma"/>
              </a:rPr>
              <a:t>the </a:t>
            </a: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company </a:t>
            </a:r>
            <a:r>
              <a:rPr sz="1850" spc="40" dirty="0">
                <a:solidFill>
                  <a:srgbClr val="1B4545"/>
                </a:solidFill>
                <a:latin typeface="Tahoma"/>
                <a:cs typeface="Tahoma"/>
              </a:rPr>
              <a:t>values </a:t>
            </a:r>
            <a:r>
              <a:rPr sz="1850" spc="-20" dirty="0">
                <a:solidFill>
                  <a:srgbClr val="1B4545"/>
                </a:solidFill>
                <a:latin typeface="Tahoma"/>
                <a:cs typeface="Tahoma"/>
              </a:rPr>
              <a:t>them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50279" y="4266831"/>
            <a:ext cx="6464935" cy="876935"/>
          </a:xfrm>
          <a:custGeom>
            <a:avLst/>
            <a:gdLst/>
            <a:ahLst/>
            <a:cxnLst/>
            <a:rect l="l" t="t" r="r" b="b"/>
            <a:pathLst>
              <a:path w="6464934" h="876935">
                <a:moveTo>
                  <a:pt x="876681" y="438340"/>
                </a:moveTo>
                <a:lnTo>
                  <a:pt x="874102" y="390575"/>
                </a:lnTo>
                <a:lnTo>
                  <a:pt x="866571" y="344297"/>
                </a:lnTo>
                <a:lnTo>
                  <a:pt x="854329" y="299783"/>
                </a:lnTo>
                <a:lnTo>
                  <a:pt x="837666" y="257289"/>
                </a:lnTo>
                <a:lnTo>
                  <a:pt x="816825" y="217093"/>
                </a:lnTo>
                <a:lnTo>
                  <a:pt x="792099" y="179463"/>
                </a:lnTo>
                <a:lnTo>
                  <a:pt x="763739" y="144640"/>
                </a:lnTo>
                <a:lnTo>
                  <a:pt x="732028" y="112928"/>
                </a:lnTo>
                <a:lnTo>
                  <a:pt x="697217" y="84569"/>
                </a:lnTo>
                <a:lnTo>
                  <a:pt x="659574" y="59842"/>
                </a:lnTo>
                <a:lnTo>
                  <a:pt x="619379" y="39014"/>
                </a:lnTo>
                <a:lnTo>
                  <a:pt x="576884" y="22339"/>
                </a:lnTo>
                <a:lnTo>
                  <a:pt x="532371" y="10109"/>
                </a:lnTo>
                <a:lnTo>
                  <a:pt x="486105" y="2565"/>
                </a:lnTo>
                <a:lnTo>
                  <a:pt x="438340" y="0"/>
                </a:lnTo>
                <a:lnTo>
                  <a:pt x="390575" y="2565"/>
                </a:lnTo>
                <a:lnTo>
                  <a:pt x="344309" y="10109"/>
                </a:lnTo>
                <a:lnTo>
                  <a:pt x="299783" y="22339"/>
                </a:lnTo>
                <a:lnTo>
                  <a:pt x="257302" y="39014"/>
                </a:lnTo>
                <a:lnTo>
                  <a:pt x="217093" y="59842"/>
                </a:lnTo>
                <a:lnTo>
                  <a:pt x="179463" y="84569"/>
                </a:lnTo>
                <a:lnTo>
                  <a:pt x="144653" y="112928"/>
                </a:lnTo>
                <a:lnTo>
                  <a:pt x="112928" y="144640"/>
                </a:lnTo>
                <a:lnTo>
                  <a:pt x="84569" y="179463"/>
                </a:lnTo>
                <a:lnTo>
                  <a:pt x="59842" y="217093"/>
                </a:lnTo>
                <a:lnTo>
                  <a:pt x="39014" y="257289"/>
                </a:lnTo>
                <a:lnTo>
                  <a:pt x="22339" y="299783"/>
                </a:lnTo>
                <a:lnTo>
                  <a:pt x="10109" y="344297"/>
                </a:lnTo>
                <a:lnTo>
                  <a:pt x="2565" y="390575"/>
                </a:lnTo>
                <a:lnTo>
                  <a:pt x="0" y="438340"/>
                </a:lnTo>
                <a:lnTo>
                  <a:pt x="2565" y="486092"/>
                </a:lnTo>
                <a:lnTo>
                  <a:pt x="10109" y="532371"/>
                </a:lnTo>
                <a:lnTo>
                  <a:pt x="22339" y="576884"/>
                </a:lnTo>
                <a:lnTo>
                  <a:pt x="39014" y="619379"/>
                </a:lnTo>
                <a:lnTo>
                  <a:pt x="59842" y="659574"/>
                </a:lnTo>
                <a:lnTo>
                  <a:pt x="84569" y="697217"/>
                </a:lnTo>
                <a:lnTo>
                  <a:pt x="112928" y="732028"/>
                </a:lnTo>
                <a:lnTo>
                  <a:pt x="144653" y="763739"/>
                </a:lnTo>
                <a:lnTo>
                  <a:pt x="179463" y="792099"/>
                </a:lnTo>
                <a:lnTo>
                  <a:pt x="217093" y="816825"/>
                </a:lnTo>
                <a:lnTo>
                  <a:pt x="257302" y="837666"/>
                </a:lnTo>
                <a:lnTo>
                  <a:pt x="299783" y="854329"/>
                </a:lnTo>
                <a:lnTo>
                  <a:pt x="344309" y="866559"/>
                </a:lnTo>
                <a:lnTo>
                  <a:pt x="390575" y="874102"/>
                </a:lnTo>
                <a:lnTo>
                  <a:pt x="438340" y="876681"/>
                </a:lnTo>
                <a:lnTo>
                  <a:pt x="486105" y="874102"/>
                </a:lnTo>
                <a:lnTo>
                  <a:pt x="532371" y="866559"/>
                </a:lnTo>
                <a:lnTo>
                  <a:pt x="576884" y="854329"/>
                </a:lnTo>
                <a:lnTo>
                  <a:pt x="619379" y="837666"/>
                </a:lnTo>
                <a:lnTo>
                  <a:pt x="659574" y="816825"/>
                </a:lnTo>
                <a:lnTo>
                  <a:pt x="697217" y="792099"/>
                </a:lnTo>
                <a:lnTo>
                  <a:pt x="732028" y="763739"/>
                </a:lnTo>
                <a:lnTo>
                  <a:pt x="763739" y="732028"/>
                </a:lnTo>
                <a:lnTo>
                  <a:pt x="792099" y="697217"/>
                </a:lnTo>
                <a:lnTo>
                  <a:pt x="816825" y="659574"/>
                </a:lnTo>
                <a:lnTo>
                  <a:pt x="837666" y="619379"/>
                </a:lnTo>
                <a:lnTo>
                  <a:pt x="854329" y="576884"/>
                </a:lnTo>
                <a:lnTo>
                  <a:pt x="866571" y="532371"/>
                </a:lnTo>
                <a:lnTo>
                  <a:pt x="874102" y="486092"/>
                </a:lnTo>
                <a:lnTo>
                  <a:pt x="876681" y="438340"/>
                </a:lnTo>
                <a:close/>
              </a:path>
              <a:path w="6464934" h="876935">
                <a:moveTo>
                  <a:pt x="6464427" y="438518"/>
                </a:moveTo>
                <a:lnTo>
                  <a:pt x="6461861" y="390766"/>
                </a:lnTo>
                <a:lnTo>
                  <a:pt x="6454318" y="344487"/>
                </a:lnTo>
                <a:lnTo>
                  <a:pt x="6442088" y="299974"/>
                </a:lnTo>
                <a:lnTo>
                  <a:pt x="6425412" y="257479"/>
                </a:lnTo>
                <a:lnTo>
                  <a:pt x="6404584" y="217284"/>
                </a:lnTo>
                <a:lnTo>
                  <a:pt x="6379858" y="179641"/>
                </a:lnTo>
                <a:lnTo>
                  <a:pt x="6351498" y="144830"/>
                </a:lnTo>
                <a:lnTo>
                  <a:pt x="6319787" y="113118"/>
                </a:lnTo>
                <a:lnTo>
                  <a:pt x="6284963" y="84759"/>
                </a:lnTo>
                <a:lnTo>
                  <a:pt x="6247333" y="60032"/>
                </a:lnTo>
                <a:lnTo>
                  <a:pt x="6207125" y="39204"/>
                </a:lnTo>
                <a:lnTo>
                  <a:pt x="6164643" y="22529"/>
                </a:lnTo>
                <a:lnTo>
                  <a:pt x="6120130" y="10299"/>
                </a:lnTo>
                <a:lnTo>
                  <a:pt x="6073851" y="2755"/>
                </a:lnTo>
                <a:lnTo>
                  <a:pt x="6026086" y="190"/>
                </a:lnTo>
                <a:lnTo>
                  <a:pt x="5978334" y="2755"/>
                </a:lnTo>
                <a:lnTo>
                  <a:pt x="5932055" y="10299"/>
                </a:lnTo>
                <a:lnTo>
                  <a:pt x="5887542" y="22529"/>
                </a:lnTo>
                <a:lnTo>
                  <a:pt x="5845048" y="39204"/>
                </a:lnTo>
                <a:lnTo>
                  <a:pt x="5804852" y="60032"/>
                </a:lnTo>
                <a:lnTo>
                  <a:pt x="5767209" y="84759"/>
                </a:lnTo>
                <a:lnTo>
                  <a:pt x="5732399" y="113118"/>
                </a:lnTo>
                <a:lnTo>
                  <a:pt x="5700687" y="144830"/>
                </a:lnTo>
                <a:lnTo>
                  <a:pt x="5672328" y="179641"/>
                </a:lnTo>
                <a:lnTo>
                  <a:pt x="5647601" y="217284"/>
                </a:lnTo>
                <a:lnTo>
                  <a:pt x="5626760" y="257479"/>
                </a:lnTo>
                <a:lnTo>
                  <a:pt x="5610098" y="299974"/>
                </a:lnTo>
                <a:lnTo>
                  <a:pt x="5597868" y="344487"/>
                </a:lnTo>
                <a:lnTo>
                  <a:pt x="5590324" y="390766"/>
                </a:lnTo>
                <a:lnTo>
                  <a:pt x="5587746" y="438518"/>
                </a:lnTo>
                <a:lnTo>
                  <a:pt x="5590324" y="486283"/>
                </a:lnTo>
                <a:lnTo>
                  <a:pt x="5597868" y="532561"/>
                </a:lnTo>
                <a:lnTo>
                  <a:pt x="5610098" y="577075"/>
                </a:lnTo>
                <a:lnTo>
                  <a:pt x="5626760" y="619569"/>
                </a:lnTo>
                <a:lnTo>
                  <a:pt x="5647601" y="659765"/>
                </a:lnTo>
                <a:lnTo>
                  <a:pt x="5672328" y="697407"/>
                </a:lnTo>
                <a:lnTo>
                  <a:pt x="5700687" y="732218"/>
                </a:lnTo>
                <a:lnTo>
                  <a:pt x="5732399" y="763930"/>
                </a:lnTo>
                <a:lnTo>
                  <a:pt x="5767209" y="792289"/>
                </a:lnTo>
                <a:lnTo>
                  <a:pt x="5804852" y="817016"/>
                </a:lnTo>
                <a:lnTo>
                  <a:pt x="5845048" y="837844"/>
                </a:lnTo>
                <a:lnTo>
                  <a:pt x="5887542" y="854519"/>
                </a:lnTo>
                <a:lnTo>
                  <a:pt x="5932055" y="866749"/>
                </a:lnTo>
                <a:lnTo>
                  <a:pt x="5978334" y="874293"/>
                </a:lnTo>
                <a:lnTo>
                  <a:pt x="6026086" y="876858"/>
                </a:lnTo>
                <a:lnTo>
                  <a:pt x="6073851" y="874293"/>
                </a:lnTo>
                <a:lnTo>
                  <a:pt x="6120130" y="866749"/>
                </a:lnTo>
                <a:lnTo>
                  <a:pt x="6164643" y="854519"/>
                </a:lnTo>
                <a:lnTo>
                  <a:pt x="6207125" y="837844"/>
                </a:lnTo>
                <a:lnTo>
                  <a:pt x="6247333" y="817016"/>
                </a:lnTo>
                <a:lnTo>
                  <a:pt x="6284963" y="792289"/>
                </a:lnTo>
                <a:lnTo>
                  <a:pt x="6319787" y="763930"/>
                </a:lnTo>
                <a:lnTo>
                  <a:pt x="6351498" y="732218"/>
                </a:lnTo>
                <a:lnTo>
                  <a:pt x="6379858" y="697407"/>
                </a:lnTo>
                <a:lnTo>
                  <a:pt x="6404584" y="659765"/>
                </a:lnTo>
                <a:lnTo>
                  <a:pt x="6425412" y="619569"/>
                </a:lnTo>
                <a:lnTo>
                  <a:pt x="6442088" y="577075"/>
                </a:lnTo>
                <a:lnTo>
                  <a:pt x="6454318" y="532561"/>
                </a:lnTo>
                <a:lnTo>
                  <a:pt x="6461861" y="486283"/>
                </a:lnTo>
                <a:lnTo>
                  <a:pt x="6464427" y="438518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2344" y="5322724"/>
            <a:ext cx="1252220" cy="164083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2100"/>
              </a:lnSpc>
              <a:spcBef>
                <a:spcPts val="270"/>
              </a:spcBef>
            </a:pP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Helps </a:t>
            </a:r>
            <a:r>
              <a:rPr sz="1850" spc="50" dirty="0" err="1">
                <a:solidFill>
                  <a:srgbClr val="1B4545"/>
                </a:solidFill>
                <a:latin typeface="Tahoma"/>
                <a:cs typeface="Tahoma"/>
              </a:rPr>
              <a:t>professio</a:t>
            </a:r>
            <a:r>
              <a:rPr sz="1850" spc="65" dirty="0" err="1">
                <a:solidFill>
                  <a:srgbClr val="1B4545"/>
                </a:solidFill>
                <a:latin typeface="Tahoma"/>
                <a:cs typeface="Tahoma"/>
              </a:rPr>
              <a:t>as</a:t>
            </a:r>
            <a:r>
              <a:rPr sz="1850" spc="-14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improve </a:t>
            </a:r>
            <a:r>
              <a:rPr sz="1850" spc="55" dirty="0">
                <a:solidFill>
                  <a:srgbClr val="1B4545"/>
                </a:solidFill>
                <a:latin typeface="Tahoma"/>
                <a:cs typeface="Tahoma"/>
              </a:rPr>
              <a:t>and </a:t>
            </a: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develop skills</a:t>
            </a:r>
            <a:endParaRPr sz="18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2348" y="4298981"/>
            <a:ext cx="288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1B4545"/>
                </a:solidFill>
                <a:latin typeface="Tahoma"/>
                <a:cs typeface="Tahoma"/>
              </a:rPr>
              <a:t>4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70716" y="5322913"/>
            <a:ext cx="1497609" cy="138114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algn="ctr">
              <a:lnSpc>
                <a:spcPts val="2100"/>
              </a:lnSpc>
              <a:spcBef>
                <a:spcPts val="270"/>
              </a:spcBef>
            </a:pP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Provides </a:t>
            </a:r>
            <a:r>
              <a:rPr sz="1850" spc="50" dirty="0" err="1">
                <a:solidFill>
                  <a:srgbClr val="1B4545"/>
                </a:solidFill>
                <a:latin typeface="Tahoma"/>
                <a:cs typeface="Tahoma"/>
              </a:rPr>
              <a:t>accountabi</a:t>
            </a:r>
            <a:r>
              <a:rPr sz="1850" dirty="0" err="1">
                <a:solidFill>
                  <a:srgbClr val="1B4545"/>
                </a:solidFill>
                <a:latin typeface="Tahoma"/>
                <a:cs typeface="Tahoma"/>
              </a:rPr>
              <a:t>liy</a:t>
            </a:r>
            <a:r>
              <a:rPr sz="1850" spc="-11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55" dirty="0">
                <a:solidFill>
                  <a:srgbClr val="1B4545"/>
                </a:solidFill>
                <a:latin typeface="Tahoma"/>
                <a:cs typeface="Tahoma"/>
              </a:rPr>
              <a:t>for </a:t>
            </a:r>
            <a:r>
              <a:rPr sz="1850" spc="60" dirty="0">
                <a:solidFill>
                  <a:srgbClr val="1B4545"/>
                </a:solidFill>
                <a:latin typeface="Tahoma"/>
                <a:cs typeface="Tahoma"/>
              </a:rPr>
              <a:t>managers </a:t>
            </a:r>
            <a:r>
              <a:rPr sz="1850" spc="55" dirty="0">
                <a:solidFill>
                  <a:srgbClr val="1B4545"/>
                </a:solidFill>
                <a:latin typeface="Tahoma"/>
                <a:cs typeface="Tahoma"/>
              </a:rPr>
              <a:t>and </a:t>
            </a: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employees</a:t>
            </a:r>
            <a:endParaRPr sz="185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99817" y="4266820"/>
            <a:ext cx="876935" cy="876935"/>
          </a:xfrm>
          <a:custGeom>
            <a:avLst/>
            <a:gdLst/>
            <a:ahLst/>
            <a:cxnLst/>
            <a:rect l="l" t="t" r="r" b="b"/>
            <a:pathLst>
              <a:path w="876934" h="876935">
                <a:moveTo>
                  <a:pt x="438338" y="876679"/>
                </a:moveTo>
                <a:lnTo>
                  <a:pt x="390577" y="874107"/>
                </a:lnTo>
                <a:lnTo>
                  <a:pt x="344304" y="866568"/>
                </a:lnTo>
                <a:lnTo>
                  <a:pt x="299789" y="854332"/>
                </a:lnTo>
                <a:lnTo>
                  <a:pt x="257299" y="837664"/>
                </a:lnTo>
                <a:lnTo>
                  <a:pt x="217100" y="816832"/>
                </a:lnTo>
                <a:lnTo>
                  <a:pt x="179461" y="792104"/>
                </a:lnTo>
                <a:lnTo>
                  <a:pt x="144649" y="763748"/>
                </a:lnTo>
                <a:lnTo>
                  <a:pt x="112930" y="732029"/>
                </a:lnTo>
                <a:lnTo>
                  <a:pt x="84573" y="697217"/>
                </a:lnTo>
                <a:lnTo>
                  <a:pt x="59846" y="659577"/>
                </a:lnTo>
                <a:lnTo>
                  <a:pt x="39014" y="619379"/>
                </a:lnTo>
                <a:lnTo>
                  <a:pt x="22346" y="576888"/>
                </a:lnTo>
                <a:lnTo>
                  <a:pt x="10110" y="532373"/>
                </a:lnTo>
                <a:lnTo>
                  <a:pt x="2572" y="486101"/>
                </a:lnTo>
                <a:lnTo>
                  <a:pt x="0" y="438339"/>
                </a:lnTo>
                <a:lnTo>
                  <a:pt x="2572" y="390577"/>
                </a:lnTo>
                <a:lnTo>
                  <a:pt x="10110" y="344305"/>
                </a:lnTo>
                <a:lnTo>
                  <a:pt x="22346" y="299790"/>
                </a:lnTo>
                <a:lnTo>
                  <a:pt x="39014" y="257299"/>
                </a:lnTo>
                <a:lnTo>
                  <a:pt x="59846" y="217101"/>
                </a:lnTo>
                <a:lnTo>
                  <a:pt x="84573" y="179461"/>
                </a:lnTo>
                <a:lnTo>
                  <a:pt x="112930" y="144649"/>
                </a:lnTo>
                <a:lnTo>
                  <a:pt x="144649" y="112930"/>
                </a:lnTo>
                <a:lnTo>
                  <a:pt x="179461" y="84574"/>
                </a:lnTo>
                <a:lnTo>
                  <a:pt x="217100" y="59846"/>
                </a:lnTo>
                <a:lnTo>
                  <a:pt x="257299" y="39014"/>
                </a:lnTo>
                <a:lnTo>
                  <a:pt x="299789" y="22346"/>
                </a:lnTo>
                <a:lnTo>
                  <a:pt x="344304" y="10110"/>
                </a:lnTo>
                <a:lnTo>
                  <a:pt x="390577" y="2572"/>
                </a:lnTo>
                <a:lnTo>
                  <a:pt x="438338" y="0"/>
                </a:lnTo>
                <a:lnTo>
                  <a:pt x="486100" y="2572"/>
                </a:lnTo>
                <a:lnTo>
                  <a:pt x="532373" y="10110"/>
                </a:lnTo>
                <a:lnTo>
                  <a:pt x="576888" y="22346"/>
                </a:lnTo>
                <a:lnTo>
                  <a:pt x="619378" y="39014"/>
                </a:lnTo>
                <a:lnTo>
                  <a:pt x="659577" y="59846"/>
                </a:lnTo>
                <a:lnTo>
                  <a:pt x="697216" y="84574"/>
                </a:lnTo>
                <a:lnTo>
                  <a:pt x="732029" y="112930"/>
                </a:lnTo>
                <a:lnTo>
                  <a:pt x="763748" y="144649"/>
                </a:lnTo>
                <a:lnTo>
                  <a:pt x="792105" y="179461"/>
                </a:lnTo>
                <a:lnTo>
                  <a:pt x="816833" y="217101"/>
                </a:lnTo>
                <a:lnTo>
                  <a:pt x="837664" y="257299"/>
                </a:lnTo>
                <a:lnTo>
                  <a:pt x="854332" y="299790"/>
                </a:lnTo>
                <a:lnTo>
                  <a:pt x="866569" y="344305"/>
                </a:lnTo>
                <a:lnTo>
                  <a:pt x="874107" y="390577"/>
                </a:lnTo>
                <a:lnTo>
                  <a:pt x="876679" y="438339"/>
                </a:lnTo>
                <a:lnTo>
                  <a:pt x="874107" y="486101"/>
                </a:lnTo>
                <a:lnTo>
                  <a:pt x="866569" y="532373"/>
                </a:lnTo>
                <a:lnTo>
                  <a:pt x="854332" y="576888"/>
                </a:lnTo>
                <a:lnTo>
                  <a:pt x="837664" y="619379"/>
                </a:lnTo>
                <a:lnTo>
                  <a:pt x="816833" y="659577"/>
                </a:lnTo>
                <a:lnTo>
                  <a:pt x="792105" y="697217"/>
                </a:lnTo>
                <a:lnTo>
                  <a:pt x="763748" y="732029"/>
                </a:lnTo>
                <a:lnTo>
                  <a:pt x="732029" y="763748"/>
                </a:lnTo>
                <a:lnTo>
                  <a:pt x="697216" y="792104"/>
                </a:lnTo>
                <a:lnTo>
                  <a:pt x="659577" y="816832"/>
                </a:lnTo>
                <a:lnTo>
                  <a:pt x="619378" y="837664"/>
                </a:lnTo>
                <a:lnTo>
                  <a:pt x="576888" y="854332"/>
                </a:lnTo>
                <a:lnTo>
                  <a:pt x="532373" y="866568"/>
                </a:lnTo>
                <a:lnTo>
                  <a:pt x="486100" y="874107"/>
                </a:lnTo>
                <a:lnTo>
                  <a:pt x="438338" y="876679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96807" y="4298791"/>
            <a:ext cx="2825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0" dirty="0">
                <a:solidFill>
                  <a:srgbClr val="1B4545"/>
                </a:solidFill>
                <a:latin typeface="Tahoma"/>
                <a:cs typeface="Tahoma"/>
              </a:rPr>
              <a:t>5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56593" y="5322724"/>
            <a:ext cx="1183005" cy="13747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2100"/>
              </a:lnSpc>
              <a:spcBef>
                <a:spcPts val="270"/>
              </a:spcBef>
            </a:pPr>
            <a:r>
              <a:rPr sz="1850" spc="40" dirty="0" err="1">
                <a:solidFill>
                  <a:srgbClr val="1B4545"/>
                </a:solidFill>
                <a:latin typeface="Tahoma"/>
                <a:cs typeface="Tahoma"/>
              </a:rPr>
              <a:t>Contribut</a:t>
            </a:r>
            <a:r>
              <a:rPr sz="1850" spc="95" dirty="0" err="1">
                <a:solidFill>
                  <a:srgbClr val="1B4545"/>
                </a:solidFill>
                <a:latin typeface="Tahoma"/>
                <a:cs typeface="Tahoma"/>
              </a:rPr>
              <a:t>s</a:t>
            </a:r>
            <a:r>
              <a:rPr sz="1850" spc="-1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dirty="0">
                <a:solidFill>
                  <a:srgbClr val="1B4545"/>
                </a:solidFill>
                <a:latin typeface="Tahoma"/>
                <a:cs typeface="Tahoma"/>
              </a:rPr>
              <a:t>to</a:t>
            </a:r>
            <a:r>
              <a:rPr sz="1850" spc="-12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1B4545"/>
                </a:solidFill>
                <a:latin typeface="Tahoma"/>
                <a:cs typeface="Tahoma"/>
              </a:rPr>
              <a:t>the </a:t>
            </a:r>
            <a:r>
              <a:rPr sz="1850" spc="75" dirty="0">
                <a:solidFill>
                  <a:srgbClr val="1B4545"/>
                </a:solidFill>
                <a:latin typeface="Tahoma"/>
                <a:cs typeface="Tahoma"/>
              </a:rPr>
              <a:t>growth</a:t>
            </a:r>
            <a:r>
              <a:rPr sz="1850" spc="-150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40" dirty="0">
                <a:solidFill>
                  <a:srgbClr val="1B4545"/>
                </a:solidFill>
                <a:latin typeface="Tahoma"/>
                <a:cs typeface="Tahoma"/>
              </a:rPr>
              <a:t>of </a:t>
            </a:r>
            <a:r>
              <a:rPr sz="1850" spc="30" dirty="0">
                <a:solidFill>
                  <a:srgbClr val="1B4545"/>
                </a:solidFill>
                <a:latin typeface="Tahoma"/>
                <a:cs typeface="Tahoma"/>
              </a:rPr>
              <a:t>the </a:t>
            </a:r>
            <a:r>
              <a:rPr sz="1850" spc="60" dirty="0">
                <a:solidFill>
                  <a:srgbClr val="1B4545"/>
                </a:solidFill>
                <a:latin typeface="Tahoma"/>
                <a:cs typeface="Tahoma"/>
              </a:rPr>
              <a:t>business</a:t>
            </a:r>
            <a:endParaRPr sz="185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0528" y="4267010"/>
            <a:ext cx="876935" cy="876935"/>
          </a:xfrm>
          <a:custGeom>
            <a:avLst/>
            <a:gdLst/>
            <a:ahLst/>
            <a:cxnLst/>
            <a:rect l="l" t="t" r="r" b="b"/>
            <a:pathLst>
              <a:path w="876934" h="876935">
                <a:moveTo>
                  <a:pt x="438339" y="876679"/>
                </a:moveTo>
                <a:lnTo>
                  <a:pt x="390577" y="874107"/>
                </a:lnTo>
                <a:lnTo>
                  <a:pt x="344305" y="866569"/>
                </a:lnTo>
                <a:lnTo>
                  <a:pt x="299790" y="854332"/>
                </a:lnTo>
                <a:lnTo>
                  <a:pt x="257299" y="837664"/>
                </a:lnTo>
                <a:lnTo>
                  <a:pt x="217101" y="816832"/>
                </a:lnTo>
                <a:lnTo>
                  <a:pt x="179461" y="792105"/>
                </a:lnTo>
                <a:lnTo>
                  <a:pt x="144649" y="763748"/>
                </a:lnTo>
                <a:lnTo>
                  <a:pt x="112930" y="732029"/>
                </a:lnTo>
                <a:lnTo>
                  <a:pt x="84574" y="697217"/>
                </a:lnTo>
                <a:lnTo>
                  <a:pt x="59846" y="659577"/>
                </a:lnTo>
                <a:lnTo>
                  <a:pt x="39014" y="619379"/>
                </a:lnTo>
                <a:lnTo>
                  <a:pt x="22346" y="576888"/>
                </a:lnTo>
                <a:lnTo>
                  <a:pt x="10110" y="532373"/>
                </a:lnTo>
                <a:lnTo>
                  <a:pt x="2572" y="486101"/>
                </a:lnTo>
                <a:lnTo>
                  <a:pt x="0" y="438339"/>
                </a:lnTo>
                <a:lnTo>
                  <a:pt x="2572" y="390577"/>
                </a:lnTo>
                <a:lnTo>
                  <a:pt x="10110" y="344305"/>
                </a:lnTo>
                <a:lnTo>
                  <a:pt x="22346" y="299790"/>
                </a:lnTo>
                <a:lnTo>
                  <a:pt x="39014" y="257299"/>
                </a:lnTo>
                <a:lnTo>
                  <a:pt x="59846" y="217101"/>
                </a:lnTo>
                <a:lnTo>
                  <a:pt x="84574" y="179461"/>
                </a:lnTo>
                <a:lnTo>
                  <a:pt x="112930" y="144649"/>
                </a:lnTo>
                <a:lnTo>
                  <a:pt x="144649" y="112930"/>
                </a:lnTo>
                <a:lnTo>
                  <a:pt x="179461" y="84574"/>
                </a:lnTo>
                <a:lnTo>
                  <a:pt x="217101" y="59846"/>
                </a:lnTo>
                <a:lnTo>
                  <a:pt x="257299" y="39014"/>
                </a:lnTo>
                <a:lnTo>
                  <a:pt x="299790" y="22346"/>
                </a:lnTo>
                <a:lnTo>
                  <a:pt x="344305" y="10110"/>
                </a:lnTo>
                <a:lnTo>
                  <a:pt x="390577" y="2572"/>
                </a:lnTo>
                <a:lnTo>
                  <a:pt x="438339" y="0"/>
                </a:lnTo>
                <a:lnTo>
                  <a:pt x="486101" y="2572"/>
                </a:lnTo>
                <a:lnTo>
                  <a:pt x="532373" y="10110"/>
                </a:lnTo>
                <a:lnTo>
                  <a:pt x="576888" y="22346"/>
                </a:lnTo>
                <a:lnTo>
                  <a:pt x="619379" y="39014"/>
                </a:lnTo>
                <a:lnTo>
                  <a:pt x="659577" y="59846"/>
                </a:lnTo>
                <a:lnTo>
                  <a:pt x="697217" y="84574"/>
                </a:lnTo>
                <a:lnTo>
                  <a:pt x="732029" y="112930"/>
                </a:lnTo>
                <a:lnTo>
                  <a:pt x="763748" y="144649"/>
                </a:lnTo>
                <a:lnTo>
                  <a:pt x="792104" y="179461"/>
                </a:lnTo>
                <a:lnTo>
                  <a:pt x="816832" y="217101"/>
                </a:lnTo>
                <a:lnTo>
                  <a:pt x="837664" y="257299"/>
                </a:lnTo>
                <a:lnTo>
                  <a:pt x="854332" y="299790"/>
                </a:lnTo>
                <a:lnTo>
                  <a:pt x="866568" y="344305"/>
                </a:lnTo>
                <a:lnTo>
                  <a:pt x="874106" y="390577"/>
                </a:lnTo>
                <a:lnTo>
                  <a:pt x="876678" y="438339"/>
                </a:lnTo>
                <a:lnTo>
                  <a:pt x="874106" y="486101"/>
                </a:lnTo>
                <a:lnTo>
                  <a:pt x="866568" y="532373"/>
                </a:lnTo>
                <a:lnTo>
                  <a:pt x="854332" y="576888"/>
                </a:lnTo>
                <a:lnTo>
                  <a:pt x="837664" y="619379"/>
                </a:lnTo>
                <a:lnTo>
                  <a:pt x="816832" y="659577"/>
                </a:lnTo>
                <a:lnTo>
                  <a:pt x="792104" y="697217"/>
                </a:lnTo>
                <a:lnTo>
                  <a:pt x="763748" y="732029"/>
                </a:lnTo>
                <a:lnTo>
                  <a:pt x="732029" y="763748"/>
                </a:lnTo>
                <a:lnTo>
                  <a:pt x="697217" y="792105"/>
                </a:lnTo>
                <a:lnTo>
                  <a:pt x="659577" y="816832"/>
                </a:lnTo>
                <a:lnTo>
                  <a:pt x="619379" y="837664"/>
                </a:lnTo>
                <a:lnTo>
                  <a:pt x="576888" y="854332"/>
                </a:lnTo>
                <a:lnTo>
                  <a:pt x="532373" y="866569"/>
                </a:lnTo>
                <a:lnTo>
                  <a:pt x="486101" y="874107"/>
                </a:lnTo>
                <a:lnTo>
                  <a:pt x="438339" y="876679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2958" y="4298981"/>
            <a:ext cx="2976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7640" algn="l"/>
              </a:tabLst>
            </a:pPr>
            <a:r>
              <a:rPr sz="4000" spc="-50" dirty="0">
                <a:solidFill>
                  <a:srgbClr val="1B4545"/>
                </a:solidFill>
                <a:latin typeface="Tahoma"/>
                <a:cs typeface="Tahoma"/>
              </a:rPr>
              <a:t>2</a:t>
            </a:r>
            <a:r>
              <a:rPr sz="4000" dirty="0">
                <a:solidFill>
                  <a:srgbClr val="1B4545"/>
                </a:solidFill>
                <a:latin typeface="Tahoma"/>
                <a:cs typeface="Tahoma"/>
              </a:rPr>
              <a:t>	</a:t>
            </a:r>
            <a:r>
              <a:rPr sz="4000" spc="-130" dirty="0">
                <a:solidFill>
                  <a:srgbClr val="1B4545"/>
                </a:solidFill>
                <a:latin typeface="Tahoma"/>
                <a:cs typeface="Tahoma"/>
              </a:rPr>
              <a:t>3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1583" y="5322913"/>
            <a:ext cx="1421765" cy="841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algn="ctr">
              <a:lnSpc>
                <a:spcPts val="2100"/>
              </a:lnSpc>
              <a:spcBef>
                <a:spcPts val="270"/>
              </a:spcBef>
            </a:pPr>
            <a:r>
              <a:rPr sz="1850" dirty="0">
                <a:solidFill>
                  <a:srgbClr val="1B4545"/>
                </a:solidFill>
                <a:latin typeface="Tahoma"/>
                <a:cs typeface="Tahoma"/>
              </a:rPr>
              <a:t>Improves</a:t>
            </a:r>
            <a:r>
              <a:rPr sz="1850" spc="-105" dirty="0">
                <a:solidFill>
                  <a:srgbClr val="1B4545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1B4545"/>
                </a:solidFill>
                <a:latin typeface="Tahoma"/>
                <a:cs typeface="Tahoma"/>
              </a:rPr>
              <a:t>the </a:t>
            </a:r>
            <a:r>
              <a:rPr sz="1850" spc="70" dirty="0">
                <a:solidFill>
                  <a:srgbClr val="1B4545"/>
                </a:solidFill>
                <a:latin typeface="Tahoma"/>
                <a:cs typeface="Tahoma"/>
              </a:rPr>
              <a:t>work </a:t>
            </a:r>
            <a:r>
              <a:rPr sz="1850" spc="-10" dirty="0">
                <a:solidFill>
                  <a:srgbClr val="1B4545"/>
                </a:solidFill>
                <a:latin typeface="Tahoma"/>
                <a:cs typeface="Tahoma"/>
              </a:rPr>
              <a:t>environment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0011" y="0"/>
            <a:ext cx="18328640" cy="10287000"/>
            <a:chOff x="-40011" y="0"/>
            <a:chExt cx="183286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11" y="0"/>
              <a:ext cx="18328011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54082" y="4706317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4082" y="5143499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4082" y="5580682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4082" y="6017864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4082" y="2957587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4082" y="339477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4082" y="3831952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4082" y="4269135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4082" y="12088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4082" y="16460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4082" y="2083223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4082" y="2520405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4082" y="8203776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4082" y="86409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4082" y="90781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4082" y="6455046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4082" y="6892229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4082" y="7329411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4082" y="7766593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5168" y="1098142"/>
              <a:ext cx="344805" cy="8091170"/>
            </a:xfrm>
            <a:custGeom>
              <a:avLst/>
              <a:gdLst/>
              <a:ahLst/>
              <a:cxnLst/>
              <a:rect l="l" t="t" r="r" b="b"/>
              <a:pathLst>
                <a:path w="344805" h="8091170">
                  <a:moveTo>
                    <a:pt x="344487" y="7918488"/>
                  </a:moveTo>
                  <a:lnTo>
                    <a:pt x="338340" y="7872692"/>
                  </a:lnTo>
                  <a:lnTo>
                    <a:pt x="320979" y="7831544"/>
                  </a:lnTo>
                  <a:lnTo>
                    <a:pt x="294043" y="7796695"/>
                  </a:lnTo>
                  <a:lnTo>
                    <a:pt x="259181" y="7769758"/>
                  </a:lnTo>
                  <a:lnTo>
                    <a:pt x="218033" y="7752397"/>
                  </a:lnTo>
                  <a:lnTo>
                    <a:pt x="172250" y="7746238"/>
                  </a:lnTo>
                  <a:lnTo>
                    <a:pt x="126453" y="7752397"/>
                  </a:lnTo>
                  <a:lnTo>
                    <a:pt x="85305" y="7769758"/>
                  </a:lnTo>
                  <a:lnTo>
                    <a:pt x="50444" y="7796695"/>
                  </a:lnTo>
                  <a:lnTo>
                    <a:pt x="23520" y="7831544"/>
                  </a:lnTo>
                  <a:lnTo>
                    <a:pt x="6146" y="7872692"/>
                  </a:lnTo>
                  <a:lnTo>
                    <a:pt x="0" y="7918488"/>
                  </a:lnTo>
                  <a:lnTo>
                    <a:pt x="6146" y="7964271"/>
                  </a:lnTo>
                  <a:lnTo>
                    <a:pt x="23520" y="8005419"/>
                  </a:lnTo>
                  <a:lnTo>
                    <a:pt x="50444" y="8040281"/>
                  </a:lnTo>
                  <a:lnTo>
                    <a:pt x="85305" y="8067218"/>
                  </a:lnTo>
                  <a:lnTo>
                    <a:pt x="126453" y="8084579"/>
                  </a:lnTo>
                  <a:lnTo>
                    <a:pt x="172250" y="8090725"/>
                  </a:lnTo>
                  <a:lnTo>
                    <a:pt x="218033" y="8084579"/>
                  </a:lnTo>
                  <a:lnTo>
                    <a:pt x="259181" y="8067218"/>
                  </a:lnTo>
                  <a:lnTo>
                    <a:pt x="294043" y="8040281"/>
                  </a:lnTo>
                  <a:lnTo>
                    <a:pt x="320979" y="8005419"/>
                  </a:lnTo>
                  <a:lnTo>
                    <a:pt x="338340" y="7964271"/>
                  </a:lnTo>
                  <a:lnTo>
                    <a:pt x="344487" y="7918488"/>
                  </a:lnTo>
                  <a:close/>
                </a:path>
                <a:path w="344805" h="8091170">
                  <a:moveTo>
                    <a:pt x="344487" y="7214286"/>
                  </a:moveTo>
                  <a:lnTo>
                    <a:pt x="338340" y="7168489"/>
                  </a:lnTo>
                  <a:lnTo>
                    <a:pt x="320979" y="7127341"/>
                  </a:lnTo>
                  <a:lnTo>
                    <a:pt x="294043" y="7092480"/>
                  </a:lnTo>
                  <a:lnTo>
                    <a:pt x="259181" y="7065556"/>
                  </a:lnTo>
                  <a:lnTo>
                    <a:pt x="218033" y="7048182"/>
                  </a:lnTo>
                  <a:lnTo>
                    <a:pt x="172250" y="7042036"/>
                  </a:lnTo>
                  <a:lnTo>
                    <a:pt x="126453" y="7048182"/>
                  </a:lnTo>
                  <a:lnTo>
                    <a:pt x="85305" y="7065556"/>
                  </a:lnTo>
                  <a:lnTo>
                    <a:pt x="50444" y="7092480"/>
                  </a:lnTo>
                  <a:lnTo>
                    <a:pt x="23520" y="7127341"/>
                  </a:lnTo>
                  <a:lnTo>
                    <a:pt x="6146" y="7168489"/>
                  </a:lnTo>
                  <a:lnTo>
                    <a:pt x="0" y="7214286"/>
                  </a:lnTo>
                  <a:lnTo>
                    <a:pt x="6146" y="7260069"/>
                  </a:lnTo>
                  <a:lnTo>
                    <a:pt x="23520" y="7301217"/>
                  </a:lnTo>
                  <a:lnTo>
                    <a:pt x="50444" y="7336079"/>
                  </a:lnTo>
                  <a:lnTo>
                    <a:pt x="85305" y="7363015"/>
                  </a:lnTo>
                  <a:lnTo>
                    <a:pt x="126453" y="7380376"/>
                  </a:lnTo>
                  <a:lnTo>
                    <a:pt x="172250" y="7386523"/>
                  </a:lnTo>
                  <a:lnTo>
                    <a:pt x="218033" y="7380376"/>
                  </a:lnTo>
                  <a:lnTo>
                    <a:pt x="259181" y="7363015"/>
                  </a:lnTo>
                  <a:lnTo>
                    <a:pt x="294043" y="7336079"/>
                  </a:lnTo>
                  <a:lnTo>
                    <a:pt x="320979" y="7301217"/>
                  </a:lnTo>
                  <a:lnTo>
                    <a:pt x="338340" y="7260069"/>
                  </a:lnTo>
                  <a:lnTo>
                    <a:pt x="344487" y="7214286"/>
                  </a:lnTo>
                  <a:close/>
                </a:path>
                <a:path w="344805" h="8091170">
                  <a:moveTo>
                    <a:pt x="344487" y="6510083"/>
                  </a:moveTo>
                  <a:lnTo>
                    <a:pt x="338340" y="6464287"/>
                  </a:lnTo>
                  <a:lnTo>
                    <a:pt x="320979" y="6423139"/>
                  </a:lnTo>
                  <a:lnTo>
                    <a:pt x="294043" y="6388278"/>
                  </a:lnTo>
                  <a:lnTo>
                    <a:pt x="259181" y="6361354"/>
                  </a:lnTo>
                  <a:lnTo>
                    <a:pt x="218033" y="6343980"/>
                  </a:lnTo>
                  <a:lnTo>
                    <a:pt x="172250" y="6337833"/>
                  </a:lnTo>
                  <a:lnTo>
                    <a:pt x="126453" y="6343980"/>
                  </a:lnTo>
                  <a:lnTo>
                    <a:pt x="85305" y="6361354"/>
                  </a:lnTo>
                  <a:lnTo>
                    <a:pt x="50444" y="6388278"/>
                  </a:lnTo>
                  <a:lnTo>
                    <a:pt x="23520" y="6423139"/>
                  </a:lnTo>
                  <a:lnTo>
                    <a:pt x="6146" y="6464287"/>
                  </a:lnTo>
                  <a:lnTo>
                    <a:pt x="0" y="6510083"/>
                  </a:lnTo>
                  <a:lnTo>
                    <a:pt x="6146" y="6555867"/>
                  </a:lnTo>
                  <a:lnTo>
                    <a:pt x="23520" y="6597015"/>
                  </a:lnTo>
                  <a:lnTo>
                    <a:pt x="50444" y="6631876"/>
                  </a:lnTo>
                  <a:lnTo>
                    <a:pt x="85305" y="6658800"/>
                  </a:lnTo>
                  <a:lnTo>
                    <a:pt x="126453" y="6676174"/>
                  </a:lnTo>
                  <a:lnTo>
                    <a:pt x="172250" y="6682321"/>
                  </a:lnTo>
                  <a:lnTo>
                    <a:pt x="218033" y="6676174"/>
                  </a:lnTo>
                  <a:lnTo>
                    <a:pt x="259181" y="6658800"/>
                  </a:lnTo>
                  <a:lnTo>
                    <a:pt x="294043" y="6631876"/>
                  </a:lnTo>
                  <a:lnTo>
                    <a:pt x="320979" y="6597015"/>
                  </a:lnTo>
                  <a:lnTo>
                    <a:pt x="338340" y="6555867"/>
                  </a:lnTo>
                  <a:lnTo>
                    <a:pt x="344487" y="6510083"/>
                  </a:lnTo>
                  <a:close/>
                </a:path>
                <a:path w="344805" h="8091170">
                  <a:moveTo>
                    <a:pt x="344487" y="5805868"/>
                  </a:moveTo>
                  <a:lnTo>
                    <a:pt x="338340" y="5760085"/>
                  </a:lnTo>
                  <a:lnTo>
                    <a:pt x="320979" y="5718937"/>
                  </a:lnTo>
                  <a:lnTo>
                    <a:pt x="294043" y="5684075"/>
                  </a:lnTo>
                  <a:lnTo>
                    <a:pt x="259181" y="5657139"/>
                  </a:lnTo>
                  <a:lnTo>
                    <a:pt x="218033" y="5639778"/>
                  </a:lnTo>
                  <a:lnTo>
                    <a:pt x="172250" y="5633631"/>
                  </a:lnTo>
                  <a:lnTo>
                    <a:pt x="126453" y="5639778"/>
                  </a:lnTo>
                  <a:lnTo>
                    <a:pt x="85305" y="5657139"/>
                  </a:lnTo>
                  <a:lnTo>
                    <a:pt x="50444" y="5684075"/>
                  </a:lnTo>
                  <a:lnTo>
                    <a:pt x="23520" y="5718937"/>
                  </a:lnTo>
                  <a:lnTo>
                    <a:pt x="6146" y="5760085"/>
                  </a:lnTo>
                  <a:lnTo>
                    <a:pt x="0" y="5805868"/>
                  </a:lnTo>
                  <a:lnTo>
                    <a:pt x="6146" y="5851664"/>
                  </a:lnTo>
                  <a:lnTo>
                    <a:pt x="23520" y="5892812"/>
                  </a:lnTo>
                  <a:lnTo>
                    <a:pt x="50444" y="5927674"/>
                  </a:lnTo>
                  <a:lnTo>
                    <a:pt x="85305" y="5954598"/>
                  </a:lnTo>
                  <a:lnTo>
                    <a:pt x="126453" y="5971972"/>
                  </a:lnTo>
                  <a:lnTo>
                    <a:pt x="172250" y="5978118"/>
                  </a:lnTo>
                  <a:lnTo>
                    <a:pt x="218033" y="5971972"/>
                  </a:lnTo>
                  <a:lnTo>
                    <a:pt x="259181" y="5954598"/>
                  </a:lnTo>
                  <a:lnTo>
                    <a:pt x="294043" y="5927674"/>
                  </a:lnTo>
                  <a:lnTo>
                    <a:pt x="320979" y="5892812"/>
                  </a:lnTo>
                  <a:lnTo>
                    <a:pt x="338340" y="5851664"/>
                  </a:lnTo>
                  <a:lnTo>
                    <a:pt x="344487" y="5805868"/>
                  </a:lnTo>
                  <a:close/>
                </a:path>
                <a:path w="344805" h="8091170">
                  <a:moveTo>
                    <a:pt x="344487" y="5101666"/>
                  </a:moveTo>
                  <a:lnTo>
                    <a:pt x="338340" y="5055882"/>
                  </a:lnTo>
                  <a:lnTo>
                    <a:pt x="320979" y="5014734"/>
                  </a:lnTo>
                  <a:lnTo>
                    <a:pt x="294043" y="4979873"/>
                  </a:lnTo>
                  <a:lnTo>
                    <a:pt x="259181" y="4952936"/>
                  </a:lnTo>
                  <a:lnTo>
                    <a:pt x="218033" y="4935575"/>
                  </a:lnTo>
                  <a:lnTo>
                    <a:pt x="172250" y="4929429"/>
                  </a:lnTo>
                  <a:lnTo>
                    <a:pt x="126453" y="4935575"/>
                  </a:lnTo>
                  <a:lnTo>
                    <a:pt x="85305" y="4952936"/>
                  </a:lnTo>
                  <a:lnTo>
                    <a:pt x="50444" y="4979873"/>
                  </a:lnTo>
                  <a:lnTo>
                    <a:pt x="23520" y="5014734"/>
                  </a:lnTo>
                  <a:lnTo>
                    <a:pt x="6146" y="5055882"/>
                  </a:lnTo>
                  <a:lnTo>
                    <a:pt x="0" y="5101666"/>
                  </a:lnTo>
                  <a:lnTo>
                    <a:pt x="6146" y="5147462"/>
                  </a:lnTo>
                  <a:lnTo>
                    <a:pt x="23520" y="5188610"/>
                  </a:lnTo>
                  <a:lnTo>
                    <a:pt x="50444" y="5223472"/>
                  </a:lnTo>
                  <a:lnTo>
                    <a:pt x="85305" y="5250396"/>
                  </a:lnTo>
                  <a:lnTo>
                    <a:pt x="126453" y="5267757"/>
                  </a:lnTo>
                  <a:lnTo>
                    <a:pt x="172250" y="5273916"/>
                  </a:lnTo>
                  <a:lnTo>
                    <a:pt x="218033" y="5267757"/>
                  </a:lnTo>
                  <a:lnTo>
                    <a:pt x="259181" y="5250396"/>
                  </a:lnTo>
                  <a:lnTo>
                    <a:pt x="294043" y="5223472"/>
                  </a:lnTo>
                  <a:lnTo>
                    <a:pt x="320979" y="5188610"/>
                  </a:lnTo>
                  <a:lnTo>
                    <a:pt x="338340" y="5147462"/>
                  </a:lnTo>
                  <a:lnTo>
                    <a:pt x="344487" y="5101666"/>
                  </a:lnTo>
                  <a:close/>
                </a:path>
                <a:path w="344805" h="8091170">
                  <a:moveTo>
                    <a:pt x="344487" y="4397464"/>
                  </a:moveTo>
                  <a:lnTo>
                    <a:pt x="338340" y="4351680"/>
                  </a:lnTo>
                  <a:lnTo>
                    <a:pt x="320979" y="4310532"/>
                  </a:lnTo>
                  <a:lnTo>
                    <a:pt x="294043" y="4275671"/>
                  </a:lnTo>
                  <a:lnTo>
                    <a:pt x="259181" y="4248734"/>
                  </a:lnTo>
                  <a:lnTo>
                    <a:pt x="218033" y="4231373"/>
                  </a:lnTo>
                  <a:lnTo>
                    <a:pt x="172250" y="4225214"/>
                  </a:lnTo>
                  <a:lnTo>
                    <a:pt x="126453" y="4231373"/>
                  </a:lnTo>
                  <a:lnTo>
                    <a:pt x="85305" y="4248734"/>
                  </a:lnTo>
                  <a:lnTo>
                    <a:pt x="50444" y="4275671"/>
                  </a:lnTo>
                  <a:lnTo>
                    <a:pt x="23520" y="4310532"/>
                  </a:lnTo>
                  <a:lnTo>
                    <a:pt x="6146" y="4351680"/>
                  </a:lnTo>
                  <a:lnTo>
                    <a:pt x="0" y="4397464"/>
                  </a:lnTo>
                  <a:lnTo>
                    <a:pt x="6146" y="4443260"/>
                  </a:lnTo>
                  <a:lnTo>
                    <a:pt x="23520" y="4484395"/>
                  </a:lnTo>
                  <a:lnTo>
                    <a:pt x="50444" y="4519257"/>
                  </a:lnTo>
                  <a:lnTo>
                    <a:pt x="85305" y="4546193"/>
                  </a:lnTo>
                  <a:lnTo>
                    <a:pt x="126453" y="4563554"/>
                  </a:lnTo>
                  <a:lnTo>
                    <a:pt x="172250" y="4569714"/>
                  </a:lnTo>
                  <a:lnTo>
                    <a:pt x="218033" y="4563554"/>
                  </a:lnTo>
                  <a:lnTo>
                    <a:pt x="259181" y="4546193"/>
                  </a:lnTo>
                  <a:lnTo>
                    <a:pt x="294043" y="4519257"/>
                  </a:lnTo>
                  <a:lnTo>
                    <a:pt x="320979" y="4484395"/>
                  </a:lnTo>
                  <a:lnTo>
                    <a:pt x="338340" y="4443260"/>
                  </a:lnTo>
                  <a:lnTo>
                    <a:pt x="344487" y="4397464"/>
                  </a:lnTo>
                  <a:close/>
                </a:path>
                <a:path w="344805" h="8091170">
                  <a:moveTo>
                    <a:pt x="344487" y="3693261"/>
                  </a:moveTo>
                  <a:lnTo>
                    <a:pt x="338340" y="3647465"/>
                  </a:lnTo>
                  <a:lnTo>
                    <a:pt x="320979" y="3606330"/>
                  </a:lnTo>
                  <a:lnTo>
                    <a:pt x="294043" y="3571468"/>
                  </a:lnTo>
                  <a:lnTo>
                    <a:pt x="259181" y="3544532"/>
                  </a:lnTo>
                  <a:lnTo>
                    <a:pt x="218033" y="3527171"/>
                  </a:lnTo>
                  <a:lnTo>
                    <a:pt x="172250" y="3521011"/>
                  </a:lnTo>
                  <a:lnTo>
                    <a:pt x="126453" y="3527171"/>
                  </a:lnTo>
                  <a:lnTo>
                    <a:pt x="85305" y="3544532"/>
                  </a:lnTo>
                  <a:lnTo>
                    <a:pt x="50444" y="3571468"/>
                  </a:lnTo>
                  <a:lnTo>
                    <a:pt x="23520" y="3606330"/>
                  </a:lnTo>
                  <a:lnTo>
                    <a:pt x="6146" y="3647465"/>
                  </a:lnTo>
                  <a:lnTo>
                    <a:pt x="0" y="3693261"/>
                  </a:lnTo>
                  <a:lnTo>
                    <a:pt x="6146" y="3739045"/>
                  </a:lnTo>
                  <a:lnTo>
                    <a:pt x="23520" y="3780193"/>
                  </a:lnTo>
                  <a:lnTo>
                    <a:pt x="50444" y="3815054"/>
                  </a:lnTo>
                  <a:lnTo>
                    <a:pt x="85305" y="3841991"/>
                  </a:lnTo>
                  <a:lnTo>
                    <a:pt x="126453" y="3859352"/>
                  </a:lnTo>
                  <a:lnTo>
                    <a:pt x="172250" y="3865511"/>
                  </a:lnTo>
                  <a:lnTo>
                    <a:pt x="218033" y="3859352"/>
                  </a:lnTo>
                  <a:lnTo>
                    <a:pt x="259181" y="3841991"/>
                  </a:lnTo>
                  <a:lnTo>
                    <a:pt x="294043" y="3815054"/>
                  </a:lnTo>
                  <a:lnTo>
                    <a:pt x="320979" y="3780193"/>
                  </a:lnTo>
                  <a:lnTo>
                    <a:pt x="338340" y="3739045"/>
                  </a:lnTo>
                  <a:lnTo>
                    <a:pt x="344487" y="3693261"/>
                  </a:lnTo>
                  <a:close/>
                </a:path>
                <a:path w="344805" h="8091170">
                  <a:moveTo>
                    <a:pt x="344487" y="2989059"/>
                  </a:moveTo>
                  <a:lnTo>
                    <a:pt x="338340" y="2943263"/>
                  </a:lnTo>
                  <a:lnTo>
                    <a:pt x="320979" y="2902115"/>
                  </a:lnTo>
                  <a:lnTo>
                    <a:pt x="294043" y="2867266"/>
                  </a:lnTo>
                  <a:lnTo>
                    <a:pt x="259181" y="2840329"/>
                  </a:lnTo>
                  <a:lnTo>
                    <a:pt x="218033" y="2822968"/>
                  </a:lnTo>
                  <a:lnTo>
                    <a:pt x="172250" y="2816809"/>
                  </a:lnTo>
                  <a:lnTo>
                    <a:pt x="126453" y="2822968"/>
                  </a:lnTo>
                  <a:lnTo>
                    <a:pt x="85305" y="2840329"/>
                  </a:lnTo>
                  <a:lnTo>
                    <a:pt x="50444" y="2867266"/>
                  </a:lnTo>
                  <a:lnTo>
                    <a:pt x="23520" y="2902115"/>
                  </a:lnTo>
                  <a:lnTo>
                    <a:pt x="6146" y="2943263"/>
                  </a:lnTo>
                  <a:lnTo>
                    <a:pt x="0" y="2989059"/>
                  </a:lnTo>
                  <a:lnTo>
                    <a:pt x="6146" y="3034842"/>
                  </a:lnTo>
                  <a:lnTo>
                    <a:pt x="23520" y="3075990"/>
                  </a:lnTo>
                  <a:lnTo>
                    <a:pt x="50444" y="3110852"/>
                  </a:lnTo>
                  <a:lnTo>
                    <a:pt x="85305" y="3137789"/>
                  </a:lnTo>
                  <a:lnTo>
                    <a:pt x="126453" y="3155150"/>
                  </a:lnTo>
                  <a:lnTo>
                    <a:pt x="172250" y="3161296"/>
                  </a:lnTo>
                  <a:lnTo>
                    <a:pt x="218033" y="3155150"/>
                  </a:lnTo>
                  <a:lnTo>
                    <a:pt x="259181" y="3137789"/>
                  </a:lnTo>
                  <a:lnTo>
                    <a:pt x="294043" y="3110852"/>
                  </a:lnTo>
                  <a:lnTo>
                    <a:pt x="320979" y="3075990"/>
                  </a:lnTo>
                  <a:lnTo>
                    <a:pt x="338340" y="3034842"/>
                  </a:lnTo>
                  <a:lnTo>
                    <a:pt x="344487" y="2989059"/>
                  </a:lnTo>
                  <a:close/>
                </a:path>
                <a:path w="344805" h="8091170">
                  <a:moveTo>
                    <a:pt x="344487" y="2284857"/>
                  </a:moveTo>
                  <a:lnTo>
                    <a:pt x="338340" y="2239060"/>
                  </a:lnTo>
                  <a:lnTo>
                    <a:pt x="320979" y="2197912"/>
                  </a:lnTo>
                  <a:lnTo>
                    <a:pt x="294043" y="2163051"/>
                  </a:lnTo>
                  <a:lnTo>
                    <a:pt x="259181" y="2136127"/>
                  </a:lnTo>
                  <a:lnTo>
                    <a:pt x="218033" y="2118753"/>
                  </a:lnTo>
                  <a:lnTo>
                    <a:pt x="172250" y="2112607"/>
                  </a:lnTo>
                  <a:lnTo>
                    <a:pt x="126453" y="2118753"/>
                  </a:lnTo>
                  <a:lnTo>
                    <a:pt x="85305" y="2136127"/>
                  </a:lnTo>
                  <a:lnTo>
                    <a:pt x="50444" y="2163051"/>
                  </a:lnTo>
                  <a:lnTo>
                    <a:pt x="23520" y="2197912"/>
                  </a:lnTo>
                  <a:lnTo>
                    <a:pt x="6146" y="2239060"/>
                  </a:lnTo>
                  <a:lnTo>
                    <a:pt x="0" y="2284857"/>
                  </a:lnTo>
                  <a:lnTo>
                    <a:pt x="6146" y="2330640"/>
                  </a:lnTo>
                  <a:lnTo>
                    <a:pt x="23520" y="2371788"/>
                  </a:lnTo>
                  <a:lnTo>
                    <a:pt x="50444" y="2406650"/>
                  </a:lnTo>
                  <a:lnTo>
                    <a:pt x="85305" y="2433586"/>
                  </a:lnTo>
                  <a:lnTo>
                    <a:pt x="126453" y="2450947"/>
                  </a:lnTo>
                  <a:lnTo>
                    <a:pt x="172250" y="2457094"/>
                  </a:lnTo>
                  <a:lnTo>
                    <a:pt x="218033" y="2450947"/>
                  </a:lnTo>
                  <a:lnTo>
                    <a:pt x="259181" y="2433586"/>
                  </a:lnTo>
                  <a:lnTo>
                    <a:pt x="294043" y="2406650"/>
                  </a:lnTo>
                  <a:lnTo>
                    <a:pt x="320979" y="2371788"/>
                  </a:lnTo>
                  <a:lnTo>
                    <a:pt x="338340" y="2330640"/>
                  </a:lnTo>
                  <a:lnTo>
                    <a:pt x="344487" y="2284857"/>
                  </a:lnTo>
                  <a:close/>
                </a:path>
                <a:path w="344805" h="8091170">
                  <a:moveTo>
                    <a:pt x="344487" y="1580654"/>
                  </a:moveTo>
                  <a:lnTo>
                    <a:pt x="338340" y="1534858"/>
                  </a:lnTo>
                  <a:lnTo>
                    <a:pt x="320979" y="1493710"/>
                  </a:lnTo>
                  <a:lnTo>
                    <a:pt x="294043" y="1458849"/>
                  </a:lnTo>
                  <a:lnTo>
                    <a:pt x="259181" y="1431925"/>
                  </a:lnTo>
                  <a:lnTo>
                    <a:pt x="218033" y="1414551"/>
                  </a:lnTo>
                  <a:lnTo>
                    <a:pt x="172250" y="1408404"/>
                  </a:lnTo>
                  <a:lnTo>
                    <a:pt x="126453" y="1414551"/>
                  </a:lnTo>
                  <a:lnTo>
                    <a:pt x="85305" y="1431925"/>
                  </a:lnTo>
                  <a:lnTo>
                    <a:pt x="50444" y="1458849"/>
                  </a:lnTo>
                  <a:lnTo>
                    <a:pt x="23520" y="1493710"/>
                  </a:lnTo>
                  <a:lnTo>
                    <a:pt x="6146" y="1534858"/>
                  </a:lnTo>
                  <a:lnTo>
                    <a:pt x="0" y="1580654"/>
                  </a:lnTo>
                  <a:lnTo>
                    <a:pt x="6146" y="1626438"/>
                  </a:lnTo>
                  <a:lnTo>
                    <a:pt x="23520" y="1667586"/>
                  </a:lnTo>
                  <a:lnTo>
                    <a:pt x="50444" y="1702447"/>
                  </a:lnTo>
                  <a:lnTo>
                    <a:pt x="85305" y="1729371"/>
                  </a:lnTo>
                  <a:lnTo>
                    <a:pt x="126453" y="1746745"/>
                  </a:lnTo>
                  <a:lnTo>
                    <a:pt x="172250" y="1752892"/>
                  </a:lnTo>
                  <a:lnTo>
                    <a:pt x="218033" y="1746745"/>
                  </a:lnTo>
                  <a:lnTo>
                    <a:pt x="259181" y="1729371"/>
                  </a:lnTo>
                  <a:lnTo>
                    <a:pt x="294043" y="1702447"/>
                  </a:lnTo>
                  <a:lnTo>
                    <a:pt x="320979" y="1667586"/>
                  </a:lnTo>
                  <a:lnTo>
                    <a:pt x="338340" y="1626438"/>
                  </a:lnTo>
                  <a:lnTo>
                    <a:pt x="344487" y="1580654"/>
                  </a:lnTo>
                  <a:close/>
                </a:path>
                <a:path w="344805" h="8091170">
                  <a:moveTo>
                    <a:pt x="344487" y="876439"/>
                  </a:moveTo>
                  <a:lnTo>
                    <a:pt x="338340" y="830656"/>
                  </a:lnTo>
                  <a:lnTo>
                    <a:pt x="320979" y="789508"/>
                  </a:lnTo>
                  <a:lnTo>
                    <a:pt x="294043" y="754646"/>
                  </a:lnTo>
                  <a:lnTo>
                    <a:pt x="259181" y="727710"/>
                  </a:lnTo>
                  <a:lnTo>
                    <a:pt x="218033" y="710349"/>
                  </a:lnTo>
                  <a:lnTo>
                    <a:pt x="172250" y="704202"/>
                  </a:lnTo>
                  <a:lnTo>
                    <a:pt x="126453" y="710349"/>
                  </a:lnTo>
                  <a:lnTo>
                    <a:pt x="85305" y="727710"/>
                  </a:lnTo>
                  <a:lnTo>
                    <a:pt x="50444" y="754646"/>
                  </a:lnTo>
                  <a:lnTo>
                    <a:pt x="23520" y="789508"/>
                  </a:lnTo>
                  <a:lnTo>
                    <a:pt x="6146" y="830656"/>
                  </a:lnTo>
                  <a:lnTo>
                    <a:pt x="0" y="876439"/>
                  </a:lnTo>
                  <a:lnTo>
                    <a:pt x="6146" y="922235"/>
                  </a:lnTo>
                  <a:lnTo>
                    <a:pt x="23520" y="963383"/>
                  </a:lnTo>
                  <a:lnTo>
                    <a:pt x="50444" y="998245"/>
                  </a:lnTo>
                  <a:lnTo>
                    <a:pt x="85305" y="1025169"/>
                  </a:lnTo>
                  <a:lnTo>
                    <a:pt x="126453" y="1042543"/>
                  </a:lnTo>
                  <a:lnTo>
                    <a:pt x="172250" y="1048689"/>
                  </a:lnTo>
                  <a:lnTo>
                    <a:pt x="218033" y="1042543"/>
                  </a:lnTo>
                  <a:lnTo>
                    <a:pt x="259181" y="1025169"/>
                  </a:lnTo>
                  <a:lnTo>
                    <a:pt x="294043" y="998245"/>
                  </a:lnTo>
                  <a:lnTo>
                    <a:pt x="320979" y="963383"/>
                  </a:lnTo>
                  <a:lnTo>
                    <a:pt x="338340" y="922235"/>
                  </a:lnTo>
                  <a:lnTo>
                    <a:pt x="344487" y="876439"/>
                  </a:lnTo>
                  <a:close/>
                </a:path>
                <a:path w="344805" h="8091170">
                  <a:moveTo>
                    <a:pt x="344487" y="172237"/>
                  </a:moveTo>
                  <a:lnTo>
                    <a:pt x="338340" y="126453"/>
                  </a:lnTo>
                  <a:lnTo>
                    <a:pt x="320979" y="85305"/>
                  </a:lnTo>
                  <a:lnTo>
                    <a:pt x="294043" y="50444"/>
                  </a:lnTo>
                  <a:lnTo>
                    <a:pt x="259181" y="23507"/>
                  </a:lnTo>
                  <a:lnTo>
                    <a:pt x="218033" y="6146"/>
                  </a:lnTo>
                  <a:lnTo>
                    <a:pt x="172250" y="0"/>
                  </a:lnTo>
                  <a:lnTo>
                    <a:pt x="126453" y="6146"/>
                  </a:lnTo>
                  <a:lnTo>
                    <a:pt x="85305" y="23507"/>
                  </a:lnTo>
                  <a:lnTo>
                    <a:pt x="50444" y="50444"/>
                  </a:lnTo>
                  <a:lnTo>
                    <a:pt x="23520" y="85305"/>
                  </a:lnTo>
                  <a:lnTo>
                    <a:pt x="6146" y="126453"/>
                  </a:lnTo>
                  <a:lnTo>
                    <a:pt x="0" y="172237"/>
                  </a:lnTo>
                  <a:lnTo>
                    <a:pt x="6146" y="218033"/>
                  </a:lnTo>
                  <a:lnTo>
                    <a:pt x="23520" y="259181"/>
                  </a:lnTo>
                  <a:lnTo>
                    <a:pt x="50444" y="294030"/>
                  </a:lnTo>
                  <a:lnTo>
                    <a:pt x="85305" y="320967"/>
                  </a:lnTo>
                  <a:lnTo>
                    <a:pt x="126453" y="338328"/>
                  </a:lnTo>
                  <a:lnTo>
                    <a:pt x="172250" y="344487"/>
                  </a:lnTo>
                  <a:lnTo>
                    <a:pt x="218033" y="338328"/>
                  </a:lnTo>
                  <a:lnTo>
                    <a:pt x="259181" y="320967"/>
                  </a:lnTo>
                  <a:lnTo>
                    <a:pt x="294043" y="294030"/>
                  </a:lnTo>
                  <a:lnTo>
                    <a:pt x="320979" y="259181"/>
                  </a:lnTo>
                  <a:lnTo>
                    <a:pt x="338340" y="218033"/>
                  </a:lnTo>
                  <a:lnTo>
                    <a:pt x="344487" y="172237"/>
                  </a:lnTo>
                  <a:close/>
                </a:path>
              </a:pathLst>
            </a:custGeom>
            <a:solidFill>
              <a:srgbClr val="266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9394" y="729403"/>
              <a:ext cx="13335" cy="8828405"/>
            </a:xfrm>
            <a:custGeom>
              <a:avLst/>
              <a:gdLst/>
              <a:ahLst/>
              <a:cxnLst/>
              <a:rect l="l" t="t" r="r" b="b"/>
              <a:pathLst>
                <a:path w="13335" h="8828405">
                  <a:moveTo>
                    <a:pt x="13299" y="882810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9BD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20435" y="327882"/>
              <a:ext cx="2651760" cy="701040"/>
            </a:xfrm>
            <a:custGeom>
              <a:avLst/>
              <a:gdLst/>
              <a:ahLst/>
              <a:cxnLst/>
              <a:rect l="l" t="t" r="r" b="b"/>
              <a:pathLst>
                <a:path w="2651759" h="701040">
                  <a:moveTo>
                    <a:pt x="1929420" y="649510"/>
                  </a:moveTo>
                  <a:lnTo>
                    <a:pt x="111894" y="649510"/>
                  </a:lnTo>
                  <a:lnTo>
                    <a:pt x="103470" y="643365"/>
                  </a:lnTo>
                  <a:lnTo>
                    <a:pt x="100751" y="636567"/>
                  </a:lnTo>
                  <a:lnTo>
                    <a:pt x="105832" y="619394"/>
                  </a:lnTo>
                  <a:lnTo>
                    <a:pt x="127657" y="598785"/>
                  </a:lnTo>
                  <a:lnTo>
                    <a:pt x="155492" y="569590"/>
                  </a:lnTo>
                  <a:lnTo>
                    <a:pt x="178605" y="526656"/>
                  </a:lnTo>
                  <a:lnTo>
                    <a:pt x="182469" y="513919"/>
                  </a:lnTo>
                  <a:lnTo>
                    <a:pt x="185474" y="496889"/>
                  </a:lnTo>
                  <a:lnTo>
                    <a:pt x="185045" y="476423"/>
                  </a:lnTo>
                  <a:lnTo>
                    <a:pt x="165438" y="428767"/>
                  </a:lnTo>
                  <a:lnTo>
                    <a:pt x="134383" y="401432"/>
                  </a:lnTo>
                  <a:lnTo>
                    <a:pt x="117496" y="390842"/>
                  </a:lnTo>
                  <a:lnTo>
                    <a:pt x="109911" y="384688"/>
                  </a:lnTo>
                  <a:lnTo>
                    <a:pt x="101610" y="364080"/>
                  </a:lnTo>
                  <a:lnTo>
                    <a:pt x="105331" y="343471"/>
                  </a:lnTo>
                  <a:lnTo>
                    <a:pt x="112487" y="322863"/>
                  </a:lnTo>
                  <a:lnTo>
                    <a:pt x="114490" y="302255"/>
                  </a:lnTo>
                  <a:lnTo>
                    <a:pt x="107406" y="285868"/>
                  </a:lnTo>
                  <a:lnTo>
                    <a:pt x="95599" y="270770"/>
                  </a:lnTo>
                  <a:lnTo>
                    <a:pt x="82934" y="256530"/>
                  </a:lnTo>
                  <a:lnTo>
                    <a:pt x="73274" y="242720"/>
                  </a:lnTo>
                  <a:lnTo>
                    <a:pt x="70912" y="218677"/>
                  </a:lnTo>
                  <a:lnTo>
                    <a:pt x="78426" y="194634"/>
                  </a:lnTo>
                  <a:lnTo>
                    <a:pt x="86798" y="170591"/>
                  </a:lnTo>
                  <a:lnTo>
                    <a:pt x="87012" y="146548"/>
                  </a:lnTo>
                  <a:lnTo>
                    <a:pt x="72844" y="120501"/>
                  </a:lnTo>
                  <a:lnTo>
                    <a:pt x="49230" y="96172"/>
                  </a:lnTo>
                  <a:lnTo>
                    <a:pt x="23899" y="71842"/>
                  </a:lnTo>
                  <a:lnTo>
                    <a:pt x="4579" y="45796"/>
                  </a:lnTo>
                  <a:lnTo>
                    <a:pt x="143" y="32844"/>
                  </a:lnTo>
                  <a:lnTo>
                    <a:pt x="125" y="31378"/>
                  </a:lnTo>
                  <a:lnTo>
                    <a:pt x="0" y="21180"/>
                  </a:lnTo>
                  <a:lnTo>
                    <a:pt x="3291" y="10375"/>
                  </a:lnTo>
                  <a:lnTo>
                    <a:pt x="9159" y="0"/>
                  </a:lnTo>
                  <a:lnTo>
                    <a:pt x="162265" y="13592"/>
                  </a:lnTo>
                  <a:lnTo>
                    <a:pt x="340431" y="26305"/>
                  </a:lnTo>
                  <a:lnTo>
                    <a:pt x="542337" y="37259"/>
                  </a:lnTo>
                  <a:lnTo>
                    <a:pt x="766666" y="45576"/>
                  </a:lnTo>
                  <a:lnTo>
                    <a:pt x="999777" y="50215"/>
                  </a:lnTo>
                  <a:lnTo>
                    <a:pt x="2512077" y="50215"/>
                  </a:lnTo>
                  <a:lnTo>
                    <a:pt x="2514214" y="59534"/>
                  </a:lnTo>
                  <a:lnTo>
                    <a:pt x="2532389" y="97960"/>
                  </a:lnTo>
                  <a:lnTo>
                    <a:pt x="2563445" y="136816"/>
                  </a:lnTo>
                  <a:lnTo>
                    <a:pt x="2592783" y="174812"/>
                  </a:lnTo>
                  <a:lnTo>
                    <a:pt x="2605807" y="210662"/>
                  </a:lnTo>
                  <a:lnTo>
                    <a:pt x="2596647" y="238712"/>
                  </a:lnTo>
                  <a:lnTo>
                    <a:pt x="2577184" y="263328"/>
                  </a:lnTo>
                  <a:lnTo>
                    <a:pt x="2559438" y="287943"/>
                  </a:lnTo>
                  <a:lnTo>
                    <a:pt x="2555431" y="315993"/>
                  </a:lnTo>
                  <a:lnTo>
                    <a:pt x="2563803" y="338033"/>
                  </a:lnTo>
                  <a:lnTo>
                    <a:pt x="2577757" y="361790"/>
                  </a:lnTo>
                  <a:lnTo>
                    <a:pt x="2590851" y="385546"/>
                  </a:lnTo>
                  <a:lnTo>
                    <a:pt x="2596648" y="407586"/>
                  </a:lnTo>
                  <a:lnTo>
                    <a:pt x="2587703" y="432273"/>
                  </a:lnTo>
                  <a:lnTo>
                    <a:pt x="2569742" y="453955"/>
                  </a:lnTo>
                  <a:lnTo>
                    <a:pt x="2556118" y="476423"/>
                  </a:lnTo>
                  <a:lnTo>
                    <a:pt x="2570959" y="519214"/>
                  </a:lnTo>
                  <a:lnTo>
                    <a:pt x="2620046" y="556424"/>
                  </a:lnTo>
                  <a:lnTo>
                    <a:pt x="2635001" y="578177"/>
                  </a:lnTo>
                  <a:lnTo>
                    <a:pt x="2645663" y="611952"/>
                  </a:lnTo>
                  <a:lnTo>
                    <a:pt x="2650093" y="647387"/>
                  </a:lnTo>
                  <a:lnTo>
                    <a:pt x="2090041" y="647387"/>
                  </a:lnTo>
                  <a:lnTo>
                    <a:pt x="1929420" y="649510"/>
                  </a:lnTo>
                  <a:close/>
                </a:path>
                <a:path w="2651759" h="701040">
                  <a:moveTo>
                    <a:pt x="2537112" y="293"/>
                  </a:moveTo>
                  <a:lnTo>
                    <a:pt x="2537112" y="0"/>
                  </a:lnTo>
                  <a:lnTo>
                    <a:pt x="2541692" y="0"/>
                  </a:lnTo>
                  <a:lnTo>
                    <a:pt x="2537112" y="293"/>
                  </a:lnTo>
                  <a:close/>
                </a:path>
                <a:path w="2651759" h="701040">
                  <a:moveTo>
                    <a:pt x="2512077" y="50215"/>
                  </a:moveTo>
                  <a:lnTo>
                    <a:pt x="1255433" y="50215"/>
                  </a:lnTo>
                  <a:lnTo>
                    <a:pt x="1362595" y="49288"/>
                  </a:lnTo>
                  <a:lnTo>
                    <a:pt x="1660978" y="42937"/>
                  </a:lnTo>
                  <a:lnTo>
                    <a:pt x="2029749" y="28789"/>
                  </a:lnTo>
                  <a:lnTo>
                    <a:pt x="2537112" y="293"/>
                  </a:lnTo>
                  <a:lnTo>
                    <a:pt x="2537112" y="4579"/>
                  </a:lnTo>
                  <a:lnTo>
                    <a:pt x="2532533" y="4579"/>
                  </a:lnTo>
                  <a:lnTo>
                    <a:pt x="2532533" y="9159"/>
                  </a:lnTo>
                  <a:lnTo>
                    <a:pt x="2520654" y="19606"/>
                  </a:lnTo>
                  <a:lnTo>
                    <a:pt x="2513069" y="30912"/>
                  </a:lnTo>
                  <a:lnTo>
                    <a:pt x="2510663" y="43792"/>
                  </a:lnTo>
                  <a:lnTo>
                    <a:pt x="2510712" y="44266"/>
                  </a:lnTo>
                  <a:lnTo>
                    <a:pt x="2511598" y="48129"/>
                  </a:lnTo>
                  <a:lnTo>
                    <a:pt x="2511677" y="48470"/>
                  </a:lnTo>
                  <a:lnTo>
                    <a:pt x="2511745" y="48767"/>
                  </a:lnTo>
                  <a:lnTo>
                    <a:pt x="2511864" y="49288"/>
                  </a:lnTo>
                  <a:lnTo>
                    <a:pt x="2511958" y="49698"/>
                  </a:lnTo>
                  <a:lnTo>
                    <a:pt x="2512077" y="50215"/>
                  </a:lnTo>
                  <a:close/>
                </a:path>
                <a:path w="2651759" h="701040">
                  <a:moveTo>
                    <a:pt x="2651603" y="659465"/>
                  </a:moveTo>
                  <a:lnTo>
                    <a:pt x="2400415" y="650772"/>
                  </a:lnTo>
                  <a:lnTo>
                    <a:pt x="2342883" y="649510"/>
                  </a:lnTo>
                  <a:lnTo>
                    <a:pt x="2161046" y="647387"/>
                  </a:lnTo>
                  <a:lnTo>
                    <a:pt x="2650093" y="647387"/>
                  </a:lnTo>
                  <a:lnTo>
                    <a:pt x="2651603" y="659465"/>
                  </a:lnTo>
                  <a:close/>
                </a:path>
                <a:path w="2651759" h="701040">
                  <a:moveTo>
                    <a:pt x="851810" y="700682"/>
                  </a:moveTo>
                  <a:lnTo>
                    <a:pt x="788873" y="700342"/>
                  </a:lnTo>
                  <a:lnTo>
                    <a:pt x="727679" y="699360"/>
                  </a:lnTo>
                  <a:lnTo>
                    <a:pt x="668288" y="697798"/>
                  </a:lnTo>
                  <a:lnTo>
                    <a:pt x="555152" y="693172"/>
                  </a:lnTo>
                  <a:lnTo>
                    <a:pt x="449948" y="686943"/>
                  </a:lnTo>
                  <a:lnTo>
                    <a:pt x="353155" y="679593"/>
                  </a:lnTo>
                  <a:lnTo>
                    <a:pt x="265254" y="671602"/>
                  </a:lnTo>
                  <a:lnTo>
                    <a:pt x="151127" y="659465"/>
                  </a:lnTo>
                  <a:lnTo>
                    <a:pt x="111568" y="649510"/>
                  </a:lnTo>
                  <a:lnTo>
                    <a:pt x="1928150" y="649510"/>
                  </a:lnTo>
                  <a:lnTo>
                    <a:pt x="1792377" y="653697"/>
                  </a:lnTo>
                  <a:lnTo>
                    <a:pt x="1713169" y="657374"/>
                  </a:lnTo>
                  <a:lnTo>
                    <a:pt x="1220485" y="689835"/>
                  </a:lnTo>
                  <a:lnTo>
                    <a:pt x="1124541" y="694812"/>
                  </a:lnTo>
                  <a:lnTo>
                    <a:pt x="1022855" y="698448"/>
                  </a:lnTo>
                  <a:lnTo>
                    <a:pt x="917798" y="700342"/>
                  </a:lnTo>
                  <a:lnTo>
                    <a:pt x="929986" y="700342"/>
                  </a:lnTo>
                  <a:lnTo>
                    <a:pt x="851810" y="700682"/>
                  </a:lnTo>
                  <a:close/>
                </a:path>
              </a:pathLst>
            </a:custGeom>
            <a:solidFill>
              <a:srgbClr val="F9B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7609" y="9689751"/>
              <a:ext cx="1626235" cy="400050"/>
            </a:xfrm>
            <a:custGeom>
              <a:avLst/>
              <a:gdLst/>
              <a:ahLst/>
              <a:cxnLst/>
              <a:rect l="l" t="t" r="r" b="b"/>
              <a:pathLst>
                <a:path w="1626235" h="400050">
                  <a:moveTo>
                    <a:pt x="18320" y="399603"/>
                  </a:moveTo>
                  <a:lnTo>
                    <a:pt x="15555" y="399257"/>
                  </a:lnTo>
                  <a:lnTo>
                    <a:pt x="11753" y="398912"/>
                  </a:lnTo>
                  <a:lnTo>
                    <a:pt x="8296" y="397183"/>
                  </a:lnTo>
                  <a:lnTo>
                    <a:pt x="3802" y="392689"/>
                  </a:lnTo>
                  <a:lnTo>
                    <a:pt x="0" y="388196"/>
                  </a:lnTo>
                  <a:lnTo>
                    <a:pt x="691" y="380591"/>
                  </a:lnTo>
                  <a:lnTo>
                    <a:pt x="691" y="378862"/>
                  </a:lnTo>
                  <a:lnTo>
                    <a:pt x="2765" y="372640"/>
                  </a:lnTo>
                  <a:lnTo>
                    <a:pt x="7604" y="360887"/>
                  </a:lnTo>
                  <a:lnTo>
                    <a:pt x="10716" y="355011"/>
                  </a:lnTo>
                  <a:lnTo>
                    <a:pt x="12098" y="353628"/>
                  </a:lnTo>
                  <a:lnTo>
                    <a:pt x="14518" y="350862"/>
                  </a:lnTo>
                  <a:lnTo>
                    <a:pt x="17975" y="348788"/>
                  </a:lnTo>
                  <a:lnTo>
                    <a:pt x="21432" y="348097"/>
                  </a:lnTo>
                  <a:lnTo>
                    <a:pt x="23160" y="344295"/>
                  </a:lnTo>
                  <a:lnTo>
                    <a:pt x="24543" y="340146"/>
                  </a:lnTo>
                  <a:lnTo>
                    <a:pt x="26271" y="335998"/>
                  </a:lnTo>
                  <a:lnTo>
                    <a:pt x="39439" y="295694"/>
                  </a:lnTo>
                  <a:lnTo>
                    <a:pt x="52283" y="249233"/>
                  </a:lnTo>
                  <a:lnTo>
                    <a:pt x="65257" y="201735"/>
                  </a:lnTo>
                  <a:lnTo>
                    <a:pt x="78814" y="158320"/>
                  </a:lnTo>
                  <a:lnTo>
                    <a:pt x="96946" y="117244"/>
                  </a:lnTo>
                  <a:lnTo>
                    <a:pt x="131011" y="89184"/>
                  </a:lnTo>
                  <a:lnTo>
                    <a:pt x="141916" y="89438"/>
                  </a:lnTo>
                  <a:lnTo>
                    <a:pt x="178715" y="111653"/>
                  </a:lnTo>
                  <a:lnTo>
                    <a:pt x="224560" y="173270"/>
                  </a:lnTo>
                  <a:lnTo>
                    <a:pt x="247305" y="211889"/>
                  </a:lnTo>
                  <a:lnTo>
                    <a:pt x="268591" y="250962"/>
                  </a:lnTo>
                  <a:lnTo>
                    <a:pt x="296834" y="303948"/>
                  </a:lnTo>
                  <a:lnTo>
                    <a:pt x="304196" y="317332"/>
                  </a:lnTo>
                  <a:lnTo>
                    <a:pt x="311671" y="296737"/>
                  </a:lnTo>
                  <a:lnTo>
                    <a:pt x="316813" y="274165"/>
                  </a:lnTo>
                  <a:lnTo>
                    <a:pt x="320918" y="251658"/>
                  </a:lnTo>
                  <a:lnTo>
                    <a:pt x="325282" y="231258"/>
                  </a:lnTo>
                  <a:lnTo>
                    <a:pt x="337062" y="190490"/>
                  </a:lnTo>
                  <a:lnTo>
                    <a:pt x="350560" y="150110"/>
                  </a:lnTo>
                  <a:lnTo>
                    <a:pt x="364900" y="110119"/>
                  </a:lnTo>
                  <a:lnTo>
                    <a:pt x="380936" y="65678"/>
                  </a:lnTo>
                  <a:lnTo>
                    <a:pt x="381973" y="57728"/>
                  </a:lnTo>
                  <a:lnTo>
                    <a:pt x="388541" y="47012"/>
                  </a:lnTo>
                  <a:lnTo>
                    <a:pt x="394072" y="43555"/>
                  </a:lnTo>
                  <a:lnTo>
                    <a:pt x="400986" y="42864"/>
                  </a:lnTo>
                  <a:lnTo>
                    <a:pt x="403060" y="42172"/>
                  </a:lnTo>
                  <a:lnTo>
                    <a:pt x="405825" y="41481"/>
                  </a:lnTo>
                  <a:lnTo>
                    <a:pt x="407554" y="41827"/>
                  </a:lnTo>
                  <a:lnTo>
                    <a:pt x="411356" y="42172"/>
                  </a:lnTo>
                  <a:lnTo>
                    <a:pt x="441430" y="77086"/>
                  </a:lnTo>
                  <a:lnTo>
                    <a:pt x="464601" y="119523"/>
                  </a:lnTo>
                  <a:lnTo>
                    <a:pt x="491467" y="172363"/>
                  </a:lnTo>
                  <a:lnTo>
                    <a:pt x="519499" y="228120"/>
                  </a:lnTo>
                  <a:lnTo>
                    <a:pt x="546170" y="279307"/>
                  </a:lnTo>
                  <a:lnTo>
                    <a:pt x="555547" y="296202"/>
                  </a:lnTo>
                  <a:lnTo>
                    <a:pt x="559927" y="303856"/>
                  </a:lnTo>
                  <a:lnTo>
                    <a:pt x="564146" y="310764"/>
                  </a:lnTo>
                  <a:lnTo>
                    <a:pt x="564146" y="308690"/>
                  </a:lnTo>
                  <a:lnTo>
                    <a:pt x="564491" y="307307"/>
                  </a:lnTo>
                  <a:lnTo>
                    <a:pt x="564491" y="306616"/>
                  </a:lnTo>
                  <a:lnTo>
                    <a:pt x="570201" y="275778"/>
                  </a:lnTo>
                  <a:lnTo>
                    <a:pt x="579752" y="230682"/>
                  </a:lnTo>
                  <a:lnTo>
                    <a:pt x="592145" y="177635"/>
                  </a:lnTo>
                  <a:lnTo>
                    <a:pt x="606382" y="122946"/>
                  </a:lnTo>
                  <a:lnTo>
                    <a:pt x="621464" y="72923"/>
                  </a:lnTo>
                  <a:lnTo>
                    <a:pt x="636392" y="33876"/>
                  </a:lnTo>
                  <a:lnTo>
                    <a:pt x="661627" y="1382"/>
                  </a:lnTo>
                  <a:lnTo>
                    <a:pt x="667849" y="0"/>
                  </a:lnTo>
                  <a:lnTo>
                    <a:pt x="679256" y="1382"/>
                  </a:lnTo>
                  <a:lnTo>
                    <a:pt x="684787" y="4493"/>
                  </a:lnTo>
                  <a:lnTo>
                    <a:pt x="694466" y="14172"/>
                  </a:lnTo>
                  <a:lnTo>
                    <a:pt x="698614" y="22814"/>
                  </a:lnTo>
                  <a:lnTo>
                    <a:pt x="701380" y="27999"/>
                  </a:lnTo>
                  <a:lnTo>
                    <a:pt x="719760" y="70610"/>
                  </a:lnTo>
                  <a:lnTo>
                    <a:pt x="733052" y="116104"/>
                  </a:lnTo>
                  <a:lnTo>
                    <a:pt x="744595" y="162311"/>
                  </a:lnTo>
                  <a:lnTo>
                    <a:pt x="757725" y="207060"/>
                  </a:lnTo>
                  <a:lnTo>
                    <a:pt x="768668" y="234877"/>
                  </a:lnTo>
                  <a:lnTo>
                    <a:pt x="780972" y="262110"/>
                  </a:lnTo>
                  <a:lnTo>
                    <a:pt x="793405" y="289213"/>
                  </a:lnTo>
                  <a:lnTo>
                    <a:pt x="804737" y="316640"/>
                  </a:lnTo>
                  <a:lnTo>
                    <a:pt x="805774" y="314221"/>
                  </a:lnTo>
                  <a:lnTo>
                    <a:pt x="820374" y="262990"/>
                  </a:lnTo>
                  <a:lnTo>
                    <a:pt x="835373" y="208659"/>
                  </a:lnTo>
                  <a:lnTo>
                    <a:pt x="851733" y="152319"/>
                  </a:lnTo>
                  <a:lnTo>
                    <a:pt x="869033" y="99900"/>
                  </a:lnTo>
                  <a:lnTo>
                    <a:pt x="885626" y="60061"/>
                  </a:lnTo>
                  <a:lnTo>
                    <a:pt x="907452" y="26503"/>
                  </a:lnTo>
                  <a:lnTo>
                    <a:pt x="929079" y="15042"/>
                  </a:lnTo>
                  <a:lnTo>
                    <a:pt x="935360" y="15685"/>
                  </a:lnTo>
                  <a:lnTo>
                    <a:pt x="962021" y="47357"/>
                  </a:lnTo>
                  <a:lnTo>
                    <a:pt x="983199" y="95412"/>
                  </a:lnTo>
                  <a:lnTo>
                    <a:pt x="1004669" y="143240"/>
                  </a:lnTo>
                  <a:lnTo>
                    <a:pt x="1048094" y="238863"/>
                  </a:lnTo>
                  <a:lnTo>
                    <a:pt x="1064514" y="276499"/>
                  </a:lnTo>
                  <a:lnTo>
                    <a:pt x="1078860" y="310764"/>
                  </a:lnTo>
                  <a:lnTo>
                    <a:pt x="1091960" y="274335"/>
                  </a:lnTo>
                  <a:lnTo>
                    <a:pt x="1107498" y="230307"/>
                  </a:lnTo>
                  <a:lnTo>
                    <a:pt x="1124680" y="182611"/>
                  </a:lnTo>
                  <a:lnTo>
                    <a:pt x="1142708" y="135182"/>
                  </a:lnTo>
                  <a:lnTo>
                    <a:pt x="1160785" y="91950"/>
                  </a:lnTo>
                  <a:lnTo>
                    <a:pt x="1178199" y="56734"/>
                  </a:lnTo>
                  <a:lnTo>
                    <a:pt x="1200884" y="24543"/>
                  </a:lnTo>
                  <a:lnTo>
                    <a:pt x="1218514" y="15901"/>
                  </a:lnTo>
                  <a:lnTo>
                    <a:pt x="1226119" y="15901"/>
                  </a:lnTo>
                  <a:lnTo>
                    <a:pt x="1252649" y="46450"/>
                  </a:lnTo>
                  <a:lnTo>
                    <a:pt x="1276588" y="90913"/>
                  </a:lnTo>
                  <a:lnTo>
                    <a:pt x="1298528" y="138047"/>
                  </a:lnTo>
                  <a:lnTo>
                    <a:pt x="1321448" y="189727"/>
                  </a:lnTo>
                  <a:lnTo>
                    <a:pt x="1343837" y="240793"/>
                  </a:lnTo>
                  <a:lnTo>
                    <a:pt x="1364185" y="286085"/>
                  </a:lnTo>
                  <a:lnTo>
                    <a:pt x="1380982" y="320443"/>
                  </a:lnTo>
                  <a:lnTo>
                    <a:pt x="1391774" y="295019"/>
                  </a:lnTo>
                  <a:lnTo>
                    <a:pt x="1395501" y="285875"/>
                  </a:lnTo>
                  <a:lnTo>
                    <a:pt x="1412790" y="238236"/>
                  </a:lnTo>
                  <a:lnTo>
                    <a:pt x="1432704" y="185801"/>
                  </a:lnTo>
                  <a:lnTo>
                    <a:pt x="1454757" y="134403"/>
                  </a:lnTo>
                  <a:lnTo>
                    <a:pt x="1478463" y="89876"/>
                  </a:lnTo>
                  <a:lnTo>
                    <a:pt x="1503611" y="57468"/>
                  </a:lnTo>
                  <a:lnTo>
                    <a:pt x="1536883" y="37333"/>
                  </a:lnTo>
                  <a:lnTo>
                    <a:pt x="1544833" y="38370"/>
                  </a:lnTo>
                  <a:lnTo>
                    <a:pt x="1574513" y="68973"/>
                  </a:lnTo>
                  <a:lnTo>
                    <a:pt x="1596048" y="119323"/>
                  </a:lnTo>
                  <a:lnTo>
                    <a:pt x="1608870" y="160308"/>
                  </a:lnTo>
                  <a:lnTo>
                    <a:pt x="1618711" y="199088"/>
                  </a:lnTo>
                  <a:lnTo>
                    <a:pt x="1626068" y="241974"/>
                  </a:lnTo>
                  <a:lnTo>
                    <a:pt x="1624685" y="250616"/>
                  </a:lnTo>
                  <a:lnTo>
                    <a:pt x="1623302" y="253381"/>
                  </a:lnTo>
                  <a:lnTo>
                    <a:pt x="1619208" y="258653"/>
                  </a:lnTo>
                  <a:lnTo>
                    <a:pt x="1613623" y="261850"/>
                  </a:lnTo>
                  <a:lnTo>
                    <a:pt x="1607261" y="262715"/>
                  </a:lnTo>
                  <a:lnTo>
                    <a:pt x="1600833" y="260986"/>
                  </a:lnTo>
                  <a:lnTo>
                    <a:pt x="1593574" y="257529"/>
                  </a:lnTo>
                  <a:lnTo>
                    <a:pt x="1590117" y="249579"/>
                  </a:lnTo>
                  <a:lnTo>
                    <a:pt x="1591846" y="241974"/>
                  </a:lnTo>
                  <a:lnTo>
                    <a:pt x="1591846" y="241628"/>
                  </a:lnTo>
                  <a:lnTo>
                    <a:pt x="1579099" y="178153"/>
                  </a:lnTo>
                  <a:lnTo>
                    <a:pt x="1566228" y="135511"/>
                  </a:lnTo>
                  <a:lnTo>
                    <a:pt x="1551056" y="96789"/>
                  </a:lnTo>
                  <a:lnTo>
                    <a:pt x="1536191" y="73283"/>
                  </a:lnTo>
                  <a:lnTo>
                    <a:pt x="1531698" y="75703"/>
                  </a:lnTo>
                  <a:lnTo>
                    <a:pt x="1506182" y="107494"/>
                  </a:lnTo>
                  <a:lnTo>
                    <a:pt x="1480330" y="157913"/>
                  </a:lnTo>
                  <a:lnTo>
                    <a:pt x="1461055" y="204196"/>
                  </a:lnTo>
                  <a:lnTo>
                    <a:pt x="1443439" y="250992"/>
                  </a:lnTo>
                  <a:lnTo>
                    <a:pt x="1427815" y="293956"/>
                  </a:lnTo>
                  <a:lnTo>
                    <a:pt x="1414513" y="328739"/>
                  </a:lnTo>
                  <a:lnTo>
                    <a:pt x="1391353" y="366072"/>
                  </a:lnTo>
                  <a:lnTo>
                    <a:pt x="1386513" y="367455"/>
                  </a:lnTo>
                  <a:lnTo>
                    <a:pt x="1382365" y="367455"/>
                  </a:lnTo>
                  <a:lnTo>
                    <a:pt x="1379254" y="367801"/>
                  </a:lnTo>
                  <a:lnTo>
                    <a:pt x="1337336" y="307285"/>
                  </a:lnTo>
                  <a:lnTo>
                    <a:pt x="1316357" y="260961"/>
                  </a:lnTo>
                  <a:lnTo>
                    <a:pt x="1293039" y="208150"/>
                  </a:lnTo>
                  <a:lnTo>
                    <a:pt x="1268991" y="154443"/>
                  </a:lnTo>
                  <a:lnTo>
                    <a:pt x="1245822" y="105431"/>
                  </a:lnTo>
                  <a:lnTo>
                    <a:pt x="1223315" y="65036"/>
                  </a:lnTo>
                  <a:lnTo>
                    <a:pt x="1217477" y="55654"/>
                  </a:lnTo>
                  <a:lnTo>
                    <a:pt x="1216094" y="57036"/>
                  </a:lnTo>
                  <a:lnTo>
                    <a:pt x="1215748" y="57728"/>
                  </a:lnTo>
                  <a:lnTo>
                    <a:pt x="1209861" y="67029"/>
                  </a:lnTo>
                  <a:lnTo>
                    <a:pt x="1190514" y="105431"/>
                  </a:lnTo>
                  <a:lnTo>
                    <a:pt x="1167995" y="159979"/>
                  </a:lnTo>
                  <a:lnTo>
                    <a:pt x="1145841" y="219505"/>
                  </a:lnTo>
                  <a:lnTo>
                    <a:pt x="1125579" y="276542"/>
                  </a:lnTo>
                  <a:lnTo>
                    <a:pt x="1108735" y="323623"/>
                  </a:lnTo>
                  <a:lnTo>
                    <a:pt x="1096835" y="353282"/>
                  </a:lnTo>
                  <a:lnTo>
                    <a:pt x="1094416" y="358467"/>
                  </a:lnTo>
                  <a:lnTo>
                    <a:pt x="1091996" y="361924"/>
                  </a:lnTo>
                  <a:lnTo>
                    <a:pt x="1088539" y="363998"/>
                  </a:lnTo>
                  <a:lnTo>
                    <a:pt x="1086119" y="365727"/>
                  </a:lnTo>
                  <a:lnTo>
                    <a:pt x="1082662" y="367109"/>
                  </a:lnTo>
                  <a:lnTo>
                    <a:pt x="1074712" y="367109"/>
                  </a:lnTo>
                  <a:lnTo>
                    <a:pt x="1067453" y="366418"/>
                  </a:lnTo>
                  <a:lnTo>
                    <a:pt x="1061922" y="357776"/>
                  </a:lnTo>
                  <a:lnTo>
                    <a:pt x="1055581" y="344073"/>
                  </a:lnTo>
                  <a:lnTo>
                    <a:pt x="1032269" y="287630"/>
                  </a:lnTo>
                  <a:lnTo>
                    <a:pt x="1016984" y="252344"/>
                  </a:lnTo>
                  <a:lnTo>
                    <a:pt x="973558" y="156678"/>
                  </a:lnTo>
                  <a:lnTo>
                    <a:pt x="952088" y="108748"/>
                  </a:lnTo>
                  <a:lnTo>
                    <a:pt x="930910" y="60493"/>
                  </a:lnTo>
                  <a:lnTo>
                    <a:pt x="927107" y="53580"/>
                  </a:lnTo>
                  <a:lnTo>
                    <a:pt x="926070" y="54617"/>
                  </a:lnTo>
                  <a:lnTo>
                    <a:pt x="925379" y="55999"/>
                  </a:lnTo>
                  <a:lnTo>
                    <a:pt x="924342" y="57382"/>
                  </a:lnTo>
                  <a:lnTo>
                    <a:pt x="905821" y="95007"/>
                  </a:lnTo>
                  <a:lnTo>
                    <a:pt x="882753" y="162668"/>
                  </a:lnTo>
                  <a:lnTo>
                    <a:pt x="866614" y="218425"/>
                  </a:lnTo>
                  <a:lnTo>
                    <a:pt x="851771" y="272302"/>
                  </a:lnTo>
                  <a:lnTo>
                    <a:pt x="838614" y="318369"/>
                  </a:lnTo>
                  <a:lnTo>
                    <a:pt x="825132" y="357430"/>
                  </a:lnTo>
                  <a:lnTo>
                    <a:pt x="817528" y="369183"/>
                  </a:lnTo>
                  <a:lnTo>
                    <a:pt x="812688" y="374369"/>
                  </a:lnTo>
                  <a:lnTo>
                    <a:pt x="807157" y="375406"/>
                  </a:lnTo>
                  <a:lnTo>
                    <a:pt x="798170" y="374714"/>
                  </a:lnTo>
                  <a:lnTo>
                    <a:pt x="793676" y="372986"/>
                  </a:lnTo>
                  <a:lnTo>
                    <a:pt x="775701" y="334270"/>
                  </a:lnTo>
                  <a:lnTo>
                    <a:pt x="775355" y="332542"/>
                  </a:lnTo>
                  <a:lnTo>
                    <a:pt x="763796" y="303521"/>
                  </a:lnTo>
                  <a:lnTo>
                    <a:pt x="737827" y="246646"/>
                  </a:lnTo>
                  <a:lnTo>
                    <a:pt x="726269" y="217431"/>
                  </a:lnTo>
                  <a:lnTo>
                    <a:pt x="713511" y="173973"/>
                  </a:lnTo>
                  <a:lnTo>
                    <a:pt x="702503" y="129024"/>
                  </a:lnTo>
                  <a:lnTo>
                    <a:pt x="689810" y="84723"/>
                  </a:lnTo>
                  <a:lnTo>
                    <a:pt x="671997" y="43209"/>
                  </a:lnTo>
                  <a:lnTo>
                    <a:pt x="671652" y="42518"/>
                  </a:lnTo>
                  <a:lnTo>
                    <a:pt x="670960" y="41481"/>
                  </a:lnTo>
                  <a:lnTo>
                    <a:pt x="670269" y="40098"/>
                  </a:lnTo>
                  <a:lnTo>
                    <a:pt x="640560" y="122552"/>
                  </a:lnTo>
                  <a:lnTo>
                    <a:pt x="625804" y="177880"/>
                  </a:lnTo>
                  <a:lnTo>
                    <a:pt x="612939" y="232494"/>
                  </a:lnTo>
                  <a:lnTo>
                    <a:pt x="603077" y="279277"/>
                  </a:lnTo>
                  <a:lnTo>
                    <a:pt x="595948" y="325282"/>
                  </a:lnTo>
                  <a:lnTo>
                    <a:pt x="592146" y="340146"/>
                  </a:lnTo>
                  <a:lnTo>
                    <a:pt x="589726" y="345677"/>
                  </a:lnTo>
                  <a:lnTo>
                    <a:pt x="587306" y="349134"/>
                  </a:lnTo>
                  <a:lnTo>
                    <a:pt x="582467" y="356393"/>
                  </a:lnTo>
                  <a:lnTo>
                    <a:pt x="575899" y="359504"/>
                  </a:lnTo>
                  <a:lnTo>
                    <a:pt x="563800" y="359504"/>
                  </a:lnTo>
                  <a:lnTo>
                    <a:pt x="531533" y="320918"/>
                  </a:lnTo>
                  <a:lnTo>
                    <a:pt x="499363" y="261478"/>
                  </a:lnTo>
                  <a:lnTo>
                    <a:pt x="475134" y="213412"/>
                  </a:lnTo>
                  <a:lnTo>
                    <a:pt x="450904" y="165023"/>
                  </a:lnTo>
                  <a:lnTo>
                    <a:pt x="428294" y="121332"/>
                  </a:lnTo>
                  <a:lnTo>
                    <a:pt x="423163" y="112194"/>
                  </a:lnTo>
                  <a:lnTo>
                    <a:pt x="417838" y="103184"/>
                  </a:lnTo>
                  <a:lnTo>
                    <a:pt x="412642" y="94694"/>
                  </a:lnTo>
                  <a:lnTo>
                    <a:pt x="407899" y="87110"/>
                  </a:lnTo>
                  <a:lnTo>
                    <a:pt x="381239" y="162771"/>
                  </a:lnTo>
                  <a:lnTo>
                    <a:pt x="368573" y="200909"/>
                  </a:lnTo>
                  <a:lnTo>
                    <a:pt x="357430" y="239209"/>
                  </a:lnTo>
                  <a:lnTo>
                    <a:pt x="351894" y="265064"/>
                  </a:lnTo>
                  <a:lnTo>
                    <a:pt x="346066" y="293350"/>
                  </a:lnTo>
                  <a:lnTo>
                    <a:pt x="338229" y="320924"/>
                  </a:lnTo>
                  <a:lnTo>
                    <a:pt x="315603" y="357085"/>
                  </a:lnTo>
                  <a:lnTo>
                    <a:pt x="307307" y="360887"/>
                  </a:lnTo>
                  <a:lnTo>
                    <a:pt x="304196" y="360887"/>
                  </a:lnTo>
                  <a:lnTo>
                    <a:pt x="300393" y="361233"/>
                  </a:lnTo>
                  <a:lnTo>
                    <a:pt x="266776" y="317807"/>
                  </a:lnTo>
                  <a:lnTo>
                    <a:pt x="239209" y="265826"/>
                  </a:lnTo>
                  <a:lnTo>
                    <a:pt x="222130" y="234175"/>
                  </a:lnTo>
                  <a:lnTo>
                    <a:pt x="185250" y="172687"/>
                  </a:lnTo>
                  <a:lnTo>
                    <a:pt x="161231" y="140852"/>
                  </a:lnTo>
                  <a:lnTo>
                    <a:pt x="138962" y="121332"/>
                  </a:lnTo>
                  <a:lnTo>
                    <a:pt x="135851" y="121678"/>
                  </a:lnTo>
                  <a:lnTo>
                    <a:pt x="134468" y="122024"/>
                  </a:lnTo>
                  <a:lnTo>
                    <a:pt x="133777" y="123406"/>
                  </a:lnTo>
                  <a:lnTo>
                    <a:pt x="130320" y="126863"/>
                  </a:lnTo>
                  <a:lnTo>
                    <a:pt x="112345" y="163808"/>
                  </a:lnTo>
                  <a:lnTo>
                    <a:pt x="99555" y="203258"/>
                  </a:lnTo>
                  <a:lnTo>
                    <a:pt x="88099" y="244205"/>
                  </a:lnTo>
                  <a:lnTo>
                    <a:pt x="76870" y="285573"/>
                  </a:lnTo>
                  <a:lnTo>
                    <a:pt x="65576" y="324153"/>
                  </a:lnTo>
                  <a:lnTo>
                    <a:pt x="47212" y="370831"/>
                  </a:lnTo>
                  <a:lnTo>
                    <a:pt x="21777" y="399257"/>
                  </a:lnTo>
                  <a:lnTo>
                    <a:pt x="18320" y="399603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222" y="1618953"/>
              <a:ext cx="3281710" cy="33191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080519" y="5249971"/>
            <a:ext cx="4598670" cy="125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50" b="1" spc="235" dirty="0">
                <a:solidFill>
                  <a:srgbClr val="1B4545"/>
                </a:solidFill>
                <a:latin typeface="Arial"/>
                <a:cs typeface="Arial"/>
              </a:rPr>
              <a:t>Effective</a:t>
            </a:r>
            <a:endParaRPr sz="8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0519" y="6426280"/>
            <a:ext cx="4747895" cy="125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50" b="1" spc="-10" dirty="0">
                <a:solidFill>
                  <a:srgbClr val="1B4545"/>
                </a:solidFill>
                <a:latin typeface="Arial"/>
                <a:cs typeface="Arial"/>
              </a:rPr>
              <a:t>Feedback</a:t>
            </a:r>
            <a:endParaRPr sz="8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43717" y="3171959"/>
            <a:ext cx="154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35" dirty="0">
                <a:solidFill>
                  <a:srgbClr val="F9BD24"/>
                </a:solidFill>
                <a:latin typeface="Tahoma"/>
                <a:cs typeface="Tahoma"/>
              </a:rPr>
              <a:t>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00975" y="3323252"/>
            <a:ext cx="5664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20" dirty="0">
                <a:latin typeface="Tahoma"/>
                <a:cs typeface="Tahoma"/>
              </a:rPr>
              <a:t>Specific: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Focuses</a:t>
            </a:r>
            <a:r>
              <a:rPr sz="2000" spc="-1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A6A6A6"/>
                </a:solidFill>
                <a:latin typeface="Tahoma"/>
                <a:cs typeface="Tahoma"/>
              </a:rPr>
              <a:t>on</a:t>
            </a:r>
            <a:r>
              <a:rPr sz="2000" spc="-1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particular</a:t>
            </a:r>
            <a:r>
              <a:rPr sz="2000" spc="-1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A6A6A6"/>
                </a:solidFill>
                <a:latin typeface="Tahoma"/>
                <a:cs typeface="Tahoma"/>
              </a:rPr>
              <a:t>actions</a:t>
            </a:r>
            <a:r>
              <a:rPr sz="2000" spc="-15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2000" spc="-1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results, </a:t>
            </a:r>
            <a:r>
              <a:rPr sz="2000" spc="50" dirty="0">
                <a:solidFill>
                  <a:srgbClr val="A6A6A6"/>
                </a:solidFill>
                <a:latin typeface="Tahoma"/>
                <a:cs typeface="Tahoma"/>
              </a:rPr>
              <a:t>not</a:t>
            </a:r>
            <a:r>
              <a:rPr sz="2000" spc="-16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A6A6A6"/>
                </a:solidFill>
                <a:latin typeface="Tahoma"/>
                <a:cs typeface="Tahoma"/>
              </a:rPr>
              <a:t>vague</a:t>
            </a:r>
            <a:r>
              <a:rPr sz="2000" spc="-16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A6A6A6"/>
                </a:solidFill>
                <a:latin typeface="Tahoma"/>
                <a:cs typeface="Tahoma"/>
              </a:rPr>
              <a:t>generalizations.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75405" y="4435506"/>
            <a:ext cx="291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>
                <a:solidFill>
                  <a:srgbClr val="F9BD24"/>
                </a:solidFill>
                <a:latin typeface="Tahoma"/>
                <a:cs typeface="Tahoma"/>
              </a:rPr>
              <a:t>2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80614" y="5462253"/>
            <a:ext cx="280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F9BD24"/>
                </a:solidFill>
                <a:latin typeface="Tahoma"/>
                <a:cs typeface="Tahoma"/>
              </a:rPr>
              <a:t>3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77042" y="6484603"/>
            <a:ext cx="288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F9BD24"/>
                </a:solidFill>
                <a:latin typeface="Tahoma"/>
                <a:cs typeface="Tahoma"/>
              </a:rPr>
              <a:t>4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79721" y="7575925"/>
            <a:ext cx="2825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0" dirty="0">
                <a:solidFill>
                  <a:srgbClr val="F9BD24"/>
                </a:solidFill>
                <a:latin typeface="Tahoma"/>
                <a:cs typeface="Tahoma"/>
              </a:rPr>
              <a:t>5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00975" y="4590838"/>
            <a:ext cx="5813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Constructive: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Highlights</a:t>
            </a:r>
            <a:r>
              <a:rPr sz="2000" spc="-3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A6A6A6"/>
                </a:solidFill>
                <a:latin typeface="Tahoma"/>
                <a:cs typeface="Tahoma"/>
              </a:rPr>
              <a:t>both</a:t>
            </a:r>
            <a:r>
              <a:rPr sz="20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A6A6A6"/>
                </a:solidFill>
                <a:latin typeface="Tahoma"/>
                <a:cs typeface="Tahoma"/>
              </a:rPr>
              <a:t>strengths</a:t>
            </a:r>
            <a:r>
              <a:rPr sz="2000" spc="-3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A6A6A6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A6A6A6"/>
                </a:solidFill>
                <a:latin typeface="Tahoma"/>
                <a:cs typeface="Tahoma"/>
              </a:rPr>
              <a:t>areas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00975" y="4943263"/>
            <a:ext cx="1894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of</a:t>
            </a:r>
            <a:r>
              <a:rPr sz="2000" spc="-16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improvement.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00975" y="5644905"/>
            <a:ext cx="5860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Actionable: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Provides</a:t>
            </a:r>
            <a:r>
              <a:rPr sz="2000" spc="-10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clear</a:t>
            </a:r>
            <a:r>
              <a:rPr sz="2000" spc="-10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steps</a:t>
            </a:r>
            <a:r>
              <a:rPr sz="2000" spc="-10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2000" spc="-10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A6A6A6"/>
                </a:solidFill>
                <a:latin typeface="Tahoma"/>
                <a:cs typeface="Tahoma"/>
              </a:rPr>
              <a:t>suggestions</a:t>
            </a:r>
            <a:r>
              <a:rPr sz="2000" spc="-10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A6A6A6"/>
                </a:solidFill>
                <a:latin typeface="Tahoma"/>
                <a:cs typeface="Tahoma"/>
              </a:rPr>
              <a:t>for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00975" y="5997330"/>
            <a:ext cx="1598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improvement.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00975" y="6580119"/>
            <a:ext cx="5525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Tahoma"/>
                <a:cs typeface="Tahoma"/>
              </a:rPr>
              <a:t>Timely: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Delivered</a:t>
            </a:r>
            <a:r>
              <a:rPr sz="2000" spc="-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promptly</a:t>
            </a:r>
            <a:r>
              <a:rPr sz="2000" spc="-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while</a:t>
            </a:r>
            <a:r>
              <a:rPr sz="2000" spc="-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A6A6A6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A6A6A6"/>
                </a:solidFill>
                <a:latin typeface="Tahoma"/>
                <a:cs typeface="Tahoma"/>
              </a:rPr>
              <a:t>issue</a:t>
            </a:r>
            <a:r>
              <a:rPr sz="2000" spc="-5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is</a:t>
            </a:r>
            <a:r>
              <a:rPr sz="2000" spc="-5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still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00975" y="6932544"/>
            <a:ext cx="1040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relevant.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00975" y="7734299"/>
            <a:ext cx="526669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Objective: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A6A6A6"/>
                </a:solidFill>
                <a:latin typeface="Tahoma"/>
                <a:cs typeface="Tahoma"/>
              </a:rPr>
              <a:t>Based</a:t>
            </a:r>
            <a:r>
              <a:rPr sz="2000" spc="-11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A6A6A6"/>
                </a:solidFill>
                <a:latin typeface="Tahoma"/>
                <a:cs typeface="Tahoma"/>
              </a:rPr>
              <a:t>on</a:t>
            </a:r>
            <a:r>
              <a:rPr sz="2000" spc="-11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A6A6A6"/>
                </a:solidFill>
                <a:latin typeface="Tahoma"/>
                <a:cs typeface="Tahoma"/>
              </a:rPr>
              <a:t>facts,</a:t>
            </a:r>
            <a:r>
              <a:rPr sz="2000" spc="-105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A6A6A6"/>
                </a:solidFill>
                <a:latin typeface="Tahoma"/>
                <a:cs typeface="Tahoma"/>
              </a:rPr>
              <a:t>not</a:t>
            </a:r>
            <a:r>
              <a:rPr sz="2000" spc="-11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A6A6A6"/>
                </a:solidFill>
                <a:latin typeface="Tahoma"/>
                <a:cs typeface="Tahoma"/>
              </a:rPr>
              <a:t>assumptions</a:t>
            </a:r>
            <a:r>
              <a:rPr sz="2000" spc="-11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Tahoma"/>
                <a:cs typeface="Tahoma"/>
              </a:rPr>
              <a:t>or </a:t>
            </a:r>
            <a:r>
              <a:rPr sz="2000" spc="-10" dirty="0">
                <a:solidFill>
                  <a:srgbClr val="A6A6A6"/>
                </a:solidFill>
                <a:latin typeface="Tahoma"/>
                <a:cs typeface="Tahoma"/>
              </a:rPr>
              <a:t>emotions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0011" y="0"/>
            <a:ext cx="18328011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54082" y="470631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082" y="514350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4082" y="558068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082" y="601786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082" y="295758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82" y="339477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4082" y="383195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4082" y="426913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4082" y="12088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082" y="164604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082" y="2083223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082" y="252040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082" y="820377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082" y="86409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082" y="907814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082" y="645504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082" y="6892229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082" y="732941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4082" y="776659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175" y="109813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175" y="180233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5175" y="250653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175" y="321074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5175" y="391494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5175" y="461915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175" y="532335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175" y="602755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175" y="673176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175" y="743596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5175" y="814017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5175" y="884437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6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6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9394" y="729403"/>
            <a:ext cx="13335" cy="8828405"/>
          </a:xfrm>
          <a:custGeom>
            <a:avLst/>
            <a:gdLst/>
            <a:ahLst/>
            <a:cxnLst/>
            <a:rect l="l" t="t" r="r" b="b"/>
            <a:pathLst>
              <a:path w="13335" h="8828405">
                <a:moveTo>
                  <a:pt x="13299" y="8828109"/>
                </a:moveTo>
                <a:lnTo>
                  <a:pt x="0" y="0"/>
                </a:lnTo>
              </a:path>
            </a:pathLst>
          </a:custGeom>
          <a:ln w="47624">
            <a:solidFill>
              <a:srgbClr val="F9B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0435" y="327882"/>
            <a:ext cx="2651760" cy="701040"/>
          </a:xfrm>
          <a:custGeom>
            <a:avLst/>
            <a:gdLst/>
            <a:ahLst/>
            <a:cxnLst/>
            <a:rect l="l" t="t" r="r" b="b"/>
            <a:pathLst>
              <a:path w="2651759" h="701040">
                <a:moveTo>
                  <a:pt x="1929420" y="649510"/>
                </a:moveTo>
                <a:lnTo>
                  <a:pt x="111894" y="649510"/>
                </a:lnTo>
                <a:lnTo>
                  <a:pt x="103470" y="643365"/>
                </a:lnTo>
                <a:lnTo>
                  <a:pt x="100751" y="636567"/>
                </a:lnTo>
                <a:lnTo>
                  <a:pt x="105832" y="619394"/>
                </a:lnTo>
                <a:lnTo>
                  <a:pt x="127657" y="598785"/>
                </a:lnTo>
                <a:lnTo>
                  <a:pt x="155492" y="569590"/>
                </a:lnTo>
                <a:lnTo>
                  <a:pt x="178605" y="526656"/>
                </a:lnTo>
                <a:lnTo>
                  <a:pt x="182469" y="513919"/>
                </a:lnTo>
                <a:lnTo>
                  <a:pt x="185474" y="496889"/>
                </a:lnTo>
                <a:lnTo>
                  <a:pt x="185045" y="476423"/>
                </a:lnTo>
                <a:lnTo>
                  <a:pt x="165438" y="428767"/>
                </a:lnTo>
                <a:lnTo>
                  <a:pt x="134383" y="401432"/>
                </a:lnTo>
                <a:lnTo>
                  <a:pt x="117496" y="390842"/>
                </a:lnTo>
                <a:lnTo>
                  <a:pt x="109911" y="384688"/>
                </a:lnTo>
                <a:lnTo>
                  <a:pt x="101610" y="364080"/>
                </a:lnTo>
                <a:lnTo>
                  <a:pt x="105331" y="343471"/>
                </a:lnTo>
                <a:lnTo>
                  <a:pt x="112487" y="322863"/>
                </a:lnTo>
                <a:lnTo>
                  <a:pt x="114490" y="302255"/>
                </a:lnTo>
                <a:lnTo>
                  <a:pt x="107406" y="285868"/>
                </a:lnTo>
                <a:lnTo>
                  <a:pt x="95599" y="270770"/>
                </a:lnTo>
                <a:lnTo>
                  <a:pt x="82934" y="256530"/>
                </a:lnTo>
                <a:lnTo>
                  <a:pt x="73274" y="242720"/>
                </a:lnTo>
                <a:lnTo>
                  <a:pt x="70912" y="218677"/>
                </a:lnTo>
                <a:lnTo>
                  <a:pt x="78426" y="194634"/>
                </a:lnTo>
                <a:lnTo>
                  <a:pt x="86798" y="170591"/>
                </a:lnTo>
                <a:lnTo>
                  <a:pt x="87012" y="146548"/>
                </a:lnTo>
                <a:lnTo>
                  <a:pt x="72844" y="120501"/>
                </a:lnTo>
                <a:lnTo>
                  <a:pt x="49230" y="96172"/>
                </a:lnTo>
                <a:lnTo>
                  <a:pt x="23899" y="71842"/>
                </a:lnTo>
                <a:lnTo>
                  <a:pt x="4579" y="45796"/>
                </a:lnTo>
                <a:lnTo>
                  <a:pt x="143" y="32844"/>
                </a:lnTo>
                <a:lnTo>
                  <a:pt x="125" y="31378"/>
                </a:lnTo>
                <a:lnTo>
                  <a:pt x="0" y="21180"/>
                </a:lnTo>
                <a:lnTo>
                  <a:pt x="3291" y="10375"/>
                </a:lnTo>
                <a:lnTo>
                  <a:pt x="9159" y="0"/>
                </a:lnTo>
                <a:lnTo>
                  <a:pt x="162265" y="13592"/>
                </a:lnTo>
                <a:lnTo>
                  <a:pt x="340431" y="26305"/>
                </a:lnTo>
                <a:lnTo>
                  <a:pt x="542337" y="37259"/>
                </a:lnTo>
                <a:lnTo>
                  <a:pt x="766666" y="45576"/>
                </a:lnTo>
                <a:lnTo>
                  <a:pt x="999777" y="50215"/>
                </a:lnTo>
                <a:lnTo>
                  <a:pt x="2512077" y="50215"/>
                </a:lnTo>
                <a:lnTo>
                  <a:pt x="2514214" y="59534"/>
                </a:lnTo>
                <a:lnTo>
                  <a:pt x="2532389" y="97960"/>
                </a:lnTo>
                <a:lnTo>
                  <a:pt x="2563445" y="136816"/>
                </a:lnTo>
                <a:lnTo>
                  <a:pt x="2592783" y="174812"/>
                </a:lnTo>
                <a:lnTo>
                  <a:pt x="2605807" y="210662"/>
                </a:lnTo>
                <a:lnTo>
                  <a:pt x="2596647" y="238712"/>
                </a:lnTo>
                <a:lnTo>
                  <a:pt x="2577184" y="263328"/>
                </a:lnTo>
                <a:lnTo>
                  <a:pt x="2559438" y="287943"/>
                </a:lnTo>
                <a:lnTo>
                  <a:pt x="2555431" y="315993"/>
                </a:lnTo>
                <a:lnTo>
                  <a:pt x="2563803" y="338033"/>
                </a:lnTo>
                <a:lnTo>
                  <a:pt x="2577757" y="361790"/>
                </a:lnTo>
                <a:lnTo>
                  <a:pt x="2590851" y="385546"/>
                </a:lnTo>
                <a:lnTo>
                  <a:pt x="2596648" y="407586"/>
                </a:lnTo>
                <a:lnTo>
                  <a:pt x="2587703" y="432273"/>
                </a:lnTo>
                <a:lnTo>
                  <a:pt x="2569742" y="453955"/>
                </a:lnTo>
                <a:lnTo>
                  <a:pt x="2556118" y="476423"/>
                </a:lnTo>
                <a:lnTo>
                  <a:pt x="2570959" y="519214"/>
                </a:lnTo>
                <a:lnTo>
                  <a:pt x="2620046" y="556424"/>
                </a:lnTo>
                <a:lnTo>
                  <a:pt x="2635001" y="578177"/>
                </a:lnTo>
                <a:lnTo>
                  <a:pt x="2645663" y="611952"/>
                </a:lnTo>
                <a:lnTo>
                  <a:pt x="2650093" y="647387"/>
                </a:lnTo>
                <a:lnTo>
                  <a:pt x="2090041" y="647387"/>
                </a:lnTo>
                <a:lnTo>
                  <a:pt x="1929420" y="649510"/>
                </a:lnTo>
                <a:close/>
              </a:path>
              <a:path w="2651759" h="701040">
                <a:moveTo>
                  <a:pt x="2537112" y="293"/>
                </a:moveTo>
                <a:lnTo>
                  <a:pt x="2537112" y="0"/>
                </a:lnTo>
                <a:lnTo>
                  <a:pt x="2541692" y="0"/>
                </a:lnTo>
                <a:lnTo>
                  <a:pt x="2537112" y="293"/>
                </a:lnTo>
                <a:close/>
              </a:path>
              <a:path w="2651759" h="701040">
                <a:moveTo>
                  <a:pt x="2512077" y="50215"/>
                </a:moveTo>
                <a:lnTo>
                  <a:pt x="1255433" y="50215"/>
                </a:lnTo>
                <a:lnTo>
                  <a:pt x="1362595" y="49288"/>
                </a:lnTo>
                <a:lnTo>
                  <a:pt x="1660978" y="42937"/>
                </a:lnTo>
                <a:lnTo>
                  <a:pt x="2029749" y="28789"/>
                </a:lnTo>
                <a:lnTo>
                  <a:pt x="2537112" y="293"/>
                </a:lnTo>
                <a:lnTo>
                  <a:pt x="2537112" y="4579"/>
                </a:lnTo>
                <a:lnTo>
                  <a:pt x="2532533" y="4579"/>
                </a:lnTo>
                <a:lnTo>
                  <a:pt x="2532533" y="9159"/>
                </a:lnTo>
                <a:lnTo>
                  <a:pt x="2520654" y="19606"/>
                </a:lnTo>
                <a:lnTo>
                  <a:pt x="2513069" y="30912"/>
                </a:lnTo>
                <a:lnTo>
                  <a:pt x="2510663" y="43792"/>
                </a:lnTo>
                <a:lnTo>
                  <a:pt x="2510712" y="44266"/>
                </a:lnTo>
                <a:lnTo>
                  <a:pt x="2511598" y="48129"/>
                </a:lnTo>
                <a:lnTo>
                  <a:pt x="2511677" y="48470"/>
                </a:lnTo>
                <a:lnTo>
                  <a:pt x="2511745" y="48767"/>
                </a:lnTo>
                <a:lnTo>
                  <a:pt x="2511864" y="49288"/>
                </a:lnTo>
                <a:lnTo>
                  <a:pt x="2511958" y="49698"/>
                </a:lnTo>
                <a:lnTo>
                  <a:pt x="2512077" y="50215"/>
                </a:lnTo>
                <a:close/>
              </a:path>
              <a:path w="2651759" h="701040">
                <a:moveTo>
                  <a:pt x="2651603" y="659465"/>
                </a:moveTo>
                <a:lnTo>
                  <a:pt x="2400415" y="650772"/>
                </a:lnTo>
                <a:lnTo>
                  <a:pt x="2342883" y="649510"/>
                </a:lnTo>
                <a:lnTo>
                  <a:pt x="2161046" y="647387"/>
                </a:lnTo>
                <a:lnTo>
                  <a:pt x="2650093" y="647387"/>
                </a:lnTo>
                <a:lnTo>
                  <a:pt x="2651603" y="659465"/>
                </a:lnTo>
                <a:close/>
              </a:path>
              <a:path w="2651759" h="701040">
                <a:moveTo>
                  <a:pt x="851810" y="700682"/>
                </a:moveTo>
                <a:lnTo>
                  <a:pt x="788873" y="700342"/>
                </a:lnTo>
                <a:lnTo>
                  <a:pt x="727679" y="699360"/>
                </a:lnTo>
                <a:lnTo>
                  <a:pt x="668288" y="697798"/>
                </a:lnTo>
                <a:lnTo>
                  <a:pt x="555152" y="693172"/>
                </a:lnTo>
                <a:lnTo>
                  <a:pt x="449948" y="686943"/>
                </a:lnTo>
                <a:lnTo>
                  <a:pt x="353155" y="679593"/>
                </a:lnTo>
                <a:lnTo>
                  <a:pt x="265254" y="671602"/>
                </a:lnTo>
                <a:lnTo>
                  <a:pt x="151127" y="659465"/>
                </a:lnTo>
                <a:lnTo>
                  <a:pt x="111568" y="649510"/>
                </a:lnTo>
                <a:lnTo>
                  <a:pt x="1928150" y="649510"/>
                </a:lnTo>
                <a:lnTo>
                  <a:pt x="1792377" y="653697"/>
                </a:lnTo>
                <a:lnTo>
                  <a:pt x="1713169" y="657374"/>
                </a:lnTo>
                <a:lnTo>
                  <a:pt x="1220485" y="689835"/>
                </a:lnTo>
                <a:lnTo>
                  <a:pt x="1124541" y="694812"/>
                </a:lnTo>
                <a:lnTo>
                  <a:pt x="1022855" y="698448"/>
                </a:lnTo>
                <a:lnTo>
                  <a:pt x="917798" y="700342"/>
                </a:lnTo>
                <a:lnTo>
                  <a:pt x="929986" y="700342"/>
                </a:lnTo>
                <a:lnTo>
                  <a:pt x="851810" y="700682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50781" y="3409065"/>
            <a:ext cx="400050" cy="1626235"/>
          </a:xfrm>
          <a:custGeom>
            <a:avLst/>
            <a:gdLst/>
            <a:ahLst/>
            <a:cxnLst/>
            <a:rect l="l" t="t" r="r" b="b"/>
            <a:pathLst>
              <a:path w="400050" h="1626235">
                <a:moveTo>
                  <a:pt x="399603" y="1607747"/>
                </a:moveTo>
                <a:lnTo>
                  <a:pt x="399257" y="1610512"/>
                </a:lnTo>
                <a:lnTo>
                  <a:pt x="398912" y="1614315"/>
                </a:lnTo>
                <a:lnTo>
                  <a:pt x="397183" y="1617771"/>
                </a:lnTo>
                <a:lnTo>
                  <a:pt x="392689" y="1622265"/>
                </a:lnTo>
                <a:lnTo>
                  <a:pt x="388196" y="1626068"/>
                </a:lnTo>
                <a:lnTo>
                  <a:pt x="380591" y="1625376"/>
                </a:lnTo>
                <a:lnTo>
                  <a:pt x="378862" y="1625376"/>
                </a:lnTo>
                <a:lnTo>
                  <a:pt x="372640" y="1623302"/>
                </a:lnTo>
                <a:lnTo>
                  <a:pt x="360887" y="1618463"/>
                </a:lnTo>
                <a:lnTo>
                  <a:pt x="355011" y="1615352"/>
                </a:lnTo>
                <a:lnTo>
                  <a:pt x="353628" y="1613969"/>
                </a:lnTo>
                <a:lnTo>
                  <a:pt x="350862" y="1611549"/>
                </a:lnTo>
                <a:lnTo>
                  <a:pt x="348788" y="1608092"/>
                </a:lnTo>
                <a:lnTo>
                  <a:pt x="348097" y="1604636"/>
                </a:lnTo>
                <a:lnTo>
                  <a:pt x="344295" y="1602907"/>
                </a:lnTo>
                <a:lnTo>
                  <a:pt x="340146" y="1601524"/>
                </a:lnTo>
                <a:lnTo>
                  <a:pt x="335998" y="1599796"/>
                </a:lnTo>
                <a:lnTo>
                  <a:pt x="295694" y="1586628"/>
                </a:lnTo>
                <a:lnTo>
                  <a:pt x="249233" y="1573784"/>
                </a:lnTo>
                <a:lnTo>
                  <a:pt x="201735" y="1560810"/>
                </a:lnTo>
                <a:lnTo>
                  <a:pt x="158320" y="1547253"/>
                </a:lnTo>
                <a:lnTo>
                  <a:pt x="117244" y="1529121"/>
                </a:lnTo>
                <a:lnTo>
                  <a:pt x="89184" y="1495056"/>
                </a:lnTo>
                <a:lnTo>
                  <a:pt x="89438" y="1484151"/>
                </a:lnTo>
                <a:lnTo>
                  <a:pt x="111653" y="1447352"/>
                </a:lnTo>
                <a:lnTo>
                  <a:pt x="173270" y="1401507"/>
                </a:lnTo>
                <a:lnTo>
                  <a:pt x="211889" y="1378762"/>
                </a:lnTo>
                <a:lnTo>
                  <a:pt x="250962" y="1357476"/>
                </a:lnTo>
                <a:lnTo>
                  <a:pt x="303948" y="1329233"/>
                </a:lnTo>
                <a:lnTo>
                  <a:pt x="317332" y="1321871"/>
                </a:lnTo>
                <a:lnTo>
                  <a:pt x="296737" y="1314396"/>
                </a:lnTo>
                <a:lnTo>
                  <a:pt x="274165" y="1309254"/>
                </a:lnTo>
                <a:lnTo>
                  <a:pt x="251658" y="1305149"/>
                </a:lnTo>
                <a:lnTo>
                  <a:pt x="231258" y="1300785"/>
                </a:lnTo>
                <a:lnTo>
                  <a:pt x="190490" y="1289005"/>
                </a:lnTo>
                <a:lnTo>
                  <a:pt x="150110" y="1275507"/>
                </a:lnTo>
                <a:lnTo>
                  <a:pt x="110119" y="1261167"/>
                </a:lnTo>
                <a:lnTo>
                  <a:pt x="65678" y="1245131"/>
                </a:lnTo>
                <a:lnTo>
                  <a:pt x="57728" y="1244094"/>
                </a:lnTo>
                <a:lnTo>
                  <a:pt x="47012" y="1237526"/>
                </a:lnTo>
                <a:lnTo>
                  <a:pt x="43555" y="1231995"/>
                </a:lnTo>
                <a:lnTo>
                  <a:pt x="42864" y="1225081"/>
                </a:lnTo>
                <a:lnTo>
                  <a:pt x="42172" y="1223007"/>
                </a:lnTo>
                <a:lnTo>
                  <a:pt x="41481" y="1220242"/>
                </a:lnTo>
                <a:lnTo>
                  <a:pt x="41827" y="1218514"/>
                </a:lnTo>
                <a:lnTo>
                  <a:pt x="42172" y="1214711"/>
                </a:lnTo>
                <a:lnTo>
                  <a:pt x="77086" y="1184637"/>
                </a:lnTo>
                <a:lnTo>
                  <a:pt x="119523" y="1161466"/>
                </a:lnTo>
                <a:lnTo>
                  <a:pt x="172363" y="1134600"/>
                </a:lnTo>
                <a:lnTo>
                  <a:pt x="228120" y="1106568"/>
                </a:lnTo>
                <a:lnTo>
                  <a:pt x="279307" y="1079897"/>
                </a:lnTo>
                <a:lnTo>
                  <a:pt x="296202" y="1070520"/>
                </a:lnTo>
                <a:lnTo>
                  <a:pt x="303856" y="1066140"/>
                </a:lnTo>
                <a:lnTo>
                  <a:pt x="310764" y="1061922"/>
                </a:lnTo>
                <a:lnTo>
                  <a:pt x="308690" y="1061922"/>
                </a:lnTo>
                <a:lnTo>
                  <a:pt x="307307" y="1061576"/>
                </a:lnTo>
                <a:lnTo>
                  <a:pt x="306616" y="1061576"/>
                </a:lnTo>
                <a:lnTo>
                  <a:pt x="275778" y="1055866"/>
                </a:lnTo>
                <a:lnTo>
                  <a:pt x="230682" y="1046315"/>
                </a:lnTo>
                <a:lnTo>
                  <a:pt x="177635" y="1033922"/>
                </a:lnTo>
                <a:lnTo>
                  <a:pt x="122946" y="1019685"/>
                </a:lnTo>
                <a:lnTo>
                  <a:pt x="72923" y="1004603"/>
                </a:lnTo>
                <a:lnTo>
                  <a:pt x="33876" y="989675"/>
                </a:lnTo>
                <a:lnTo>
                  <a:pt x="1382" y="964440"/>
                </a:lnTo>
                <a:lnTo>
                  <a:pt x="0" y="958218"/>
                </a:lnTo>
                <a:lnTo>
                  <a:pt x="1382" y="946811"/>
                </a:lnTo>
                <a:lnTo>
                  <a:pt x="4493" y="941280"/>
                </a:lnTo>
                <a:lnTo>
                  <a:pt x="14172" y="931601"/>
                </a:lnTo>
                <a:lnTo>
                  <a:pt x="22814" y="927453"/>
                </a:lnTo>
                <a:lnTo>
                  <a:pt x="27999" y="924687"/>
                </a:lnTo>
                <a:lnTo>
                  <a:pt x="70610" y="906307"/>
                </a:lnTo>
                <a:lnTo>
                  <a:pt x="116104" y="893015"/>
                </a:lnTo>
                <a:lnTo>
                  <a:pt x="162311" y="881472"/>
                </a:lnTo>
                <a:lnTo>
                  <a:pt x="207060" y="868342"/>
                </a:lnTo>
                <a:lnTo>
                  <a:pt x="234877" y="857399"/>
                </a:lnTo>
                <a:lnTo>
                  <a:pt x="262110" y="845095"/>
                </a:lnTo>
                <a:lnTo>
                  <a:pt x="289213" y="832662"/>
                </a:lnTo>
                <a:lnTo>
                  <a:pt x="316640" y="821330"/>
                </a:lnTo>
                <a:lnTo>
                  <a:pt x="314221" y="820293"/>
                </a:lnTo>
                <a:lnTo>
                  <a:pt x="262990" y="805693"/>
                </a:lnTo>
                <a:lnTo>
                  <a:pt x="208659" y="790694"/>
                </a:lnTo>
                <a:lnTo>
                  <a:pt x="152319" y="774334"/>
                </a:lnTo>
                <a:lnTo>
                  <a:pt x="99900" y="757034"/>
                </a:lnTo>
                <a:lnTo>
                  <a:pt x="60061" y="740441"/>
                </a:lnTo>
                <a:lnTo>
                  <a:pt x="26503" y="718615"/>
                </a:lnTo>
                <a:lnTo>
                  <a:pt x="15042" y="696988"/>
                </a:lnTo>
                <a:lnTo>
                  <a:pt x="15685" y="690707"/>
                </a:lnTo>
                <a:lnTo>
                  <a:pt x="47357" y="664046"/>
                </a:lnTo>
                <a:lnTo>
                  <a:pt x="95412" y="642868"/>
                </a:lnTo>
                <a:lnTo>
                  <a:pt x="143240" y="621398"/>
                </a:lnTo>
                <a:lnTo>
                  <a:pt x="238863" y="577973"/>
                </a:lnTo>
                <a:lnTo>
                  <a:pt x="276499" y="561553"/>
                </a:lnTo>
                <a:lnTo>
                  <a:pt x="310764" y="547207"/>
                </a:lnTo>
                <a:lnTo>
                  <a:pt x="274335" y="534108"/>
                </a:lnTo>
                <a:lnTo>
                  <a:pt x="230307" y="518569"/>
                </a:lnTo>
                <a:lnTo>
                  <a:pt x="182611" y="501387"/>
                </a:lnTo>
                <a:lnTo>
                  <a:pt x="135182" y="483359"/>
                </a:lnTo>
                <a:lnTo>
                  <a:pt x="91950" y="465282"/>
                </a:lnTo>
                <a:lnTo>
                  <a:pt x="56734" y="447868"/>
                </a:lnTo>
                <a:lnTo>
                  <a:pt x="24543" y="425183"/>
                </a:lnTo>
                <a:lnTo>
                  <a:pt x="15901" y="407553"/>
                </a:lnTo>
                <a:lnTo>
                  <a:pt x="15901" y="399949"/>
                </a:lnTo>
                <a:lnTo>
                  <a:pt x="46450" y="373418"/>
                </a:lnTo>
                <a:lnTo>
                  <a:pt x="90913" y="349480"/>
                </a:lnTo>
                <a:lnTo>
                  <a:pt x="138047" y="327539"/>
                </a:lnTo>
                <a:lnTo>
                  <a:pt x="189727" y="304619"/>
                </a:lnTo>
                <a:lnTo>
                  <a:pt x="240793" y="282230"/>
                </a:lnTo>
                <a:lnTo>
                  <a:pt x="286085" y="261882"/>
                </a:lnTo>
                <a:lnTo>
                  <a:pt x="320443" y="245085"/>
                </a:lnTo>
                <a:lnTo>
                  <a:pt x="295019" y="234293"/>
                </a:lnTo>
                <a:lnTo>
                  <a:pt x="285875" y="230567"/>
                </a:lnTo>
                <a:lnTo>
                  <a:pt x="238236" y="213277"/>
                </a:lnTo>
                <a:lnTo>
                  <a:pt x="185801" y="193363"/>
                </a:lnTo>
                <a:lnTo>
                  <a:pt x="134403" y="171310"/>
                </a:lnTo>
                <a:lnTo>
                  <a:pt x="89876" y="147604"/>
                </a:lnTo>
                <a:lnTo>
                  <a:pt x="57468" y="122456"/>
                </a:lnTo>
                <a:lnTo>
                  <a:pt x="37333" y="89184"/>
                </a:lnTo>
                <a:lnTo>
                  <a:pt x="38370" y="81234"/>
                </a:lnTo>
                <a:lnTo>
                  <a:pt x="68973" y="51554"/>
                </a:lnTo>
                <a:lnTo>
                  <a:pt x="119323" y="30019"/>
                </a:lnTo>
                <a:lnTo>
                  <a:pt x="160308" y="17197"/>
                </a:lnTo>
                <a:lnTo>
                  <a:pt x="199088" y="7356"/>
                </a:lnTo>
                <a:lnTo>
                  <a:pt x="241974" y="0"/>
                </a:lnTo>
                <a:lnTo>
                  <a:pt x="250616" y="1382"/>
                </a:lnTo>
                <a:lnTo>
                  <a:pt x="253381" y="2765"/>
                </a:lnTo>
                <a:lnTo>
                  <a:pt x="258653" y="6859"/>
                </a:lnTo>
                <a:lnTo>
                  <a:pt x="261850" y="12444"/>
                </a:lnTo>
                <a:lnTo>
                  <a:pt x="262715" y="18807"/>
                </a:lnTo>
                <a:lnTo>
                  <a:pt x="260986" y="25234"/>
                </a:lnTo>
                <a:lnTo>
                  <a:pt x="257529" y="32493"/>
                </a:lnTo>
                <a:lnTo>
                  <a:pt x="249579" y="35950"/>
                </a:lnTo>
                <a:lnTo>
                  <a:pt x="241974" y="34222"/>
                </a:lnTo>
                <a:lnTo>
                  <a:pt x="241628" y="34222"/>
                </a:lnTo>
                <a:lnTo>
                  <a:pt x="178153" y="46968"/>
                </a:lnTo>
                <a:lnTo>
                  <a:pt x="135511" y="59839"/>
                </a:lnTo>
                <a:lnTo>
                  <a:pt x="96789" y="75012"/>
                </a:lnTo>
                <a:lnTo>
                  <a:pt x="73283" y="89876"/>
                </a:lnTo>
                <a:lnTo>
                  <a:pt x="75703" y="94369"/>
                </a:lnTo>
                <a:lnTo>
                  <a:pt x="107494" y="119885"/>
                </a:lnTo>
                <a:lnTo>
                  <a:pt x="157913" y="145737"/>
                </a:lnTo>
                <a:lnTo>
                  <a:pt x="204196" y="165012"/>
                </a:lnTo>
                <a:lnTo>
                  <a:pt x="250992" y="182628"/>
                </a:lnTo>
                <a:lnTo>
                  <a:pt x="293956" y="198252"/>
                </a:lnTo>
                <a:lnTo>
                  <a:pt x="328739" y="211554"/>
                </a:lnTo>
                <a:lnTo>
                  <a:pt x="366072" y="234714"/>
                </a:lnTo>
                <a:lnTo>
                  <a:pt x="367455" y="239554"/>
                </a:lnTo>
                <a:lnTo>
                  <a:pt x="367455" y="243702"/>
                </a:lnTo>
                <a:lnTo>
                  <a:pt x="367801" y="246813"/>
                </a:lnTo>
                <a:lnTo>
                  <a:pt x="307285" y="288732"/>
                </a:lnTo>
                <a:lnTo>
                  <a:pt x="260961" y="309710"/>
                </a:lnTo>
                <a:lnTo>
                  <a:pt x="208150" y="333028"/>
                </a:lnTo>
                <a:lnTo>
                  <a:pt x="154443" y="357076"/>
                </a:lnTo>
                <a:lnTo>
                  <a:pt x="105431" y="380245"/>
                </a:lnTo>
                <a:lnTo>
                  <a:pt x="65036" y="402752"/>
                </a:lnTo>
                <a:lnTo>
                  <a:pt x="55654" y="408590"/>
                </a:lnTo>
                <a:lnTo>
                  <a:pt x="57036" y="409973"/>
                </a:lnTo>
                <a:lnTo>
                  <a:pt x="57728" y="410319"/>
                </a:lnTo>
                <a:lnTo>
                  <a:pt x="67029" y="416206"/>
                </a:lnTo>
                <a:lnTo>
                  <a:pt x="105431" y="435553"/>
                </a:lnTo>
                <a:lnTo>
                  <a:pt x="159979" y="458072"/>
                </a:lnTo>
                <a:lnTo>
                  <a:pt x="219505" y="480226"/>
                </a:lnTo>
                <a:lnTo>
                  <a:pt x="276542" y="500488"/>
                </a:lnTo>
                <a:lnTo>
                  <a:pt x="323623" y="517332"/>
                </a:lnTo>
                <a:lnTo>
                  <a:pt x="353282" y="529232"/>
                </a:lnTo>
                <a:lnTo>
                  <a:pt x="358467" y="531652"/>
                </a:lnTo>
                <a:lnTo>
                  <a:pt x="361924" y="534071"/>
                </a:lnTo>
                <a:lnTo>
                  <a:pt x="363998" y="537528"/>
                </a:lnTo>
                <a:lnTo>
                  <a:pt x="365727" y="539948"/>
                </a:lnTo>
                <a:lnTo>
                  <a:pt x="367109" y="543405"/>
                </a:lnTo>
                <a:lnTo>
                  <a:pt x="367109" y="551355"/>
                </a:lnTo>
                <a:lnTo>
                  <a:pt x="366418" y="558615"/>
                </a:lnTo>
                <a:lnTo>
                  <a:pt x="357776" y="564145"/>
                </a:lnTo>
                <a:lnTo>
                  <a:pt x="344073" y="570486"/>
                </a:lnTo>
                <a:lnTo>
                  <a:pt x="287630" y="593798"/>
                </a:lnTo>
                <a:lnTo>
                  <a:pt x="252344" y="609083"/>
                </a:lnTo>
                <a:lnTo>
                  <a:pt x="156678" y="652509"/>
                </a:lnTo>
                <a:lnTo>
                  <a:pt x="108748" y="673979"/>
                </a:lnTo>
                <a:lnTo>
                  <a:pt x="60493" y="695157"/>
                </a:lnTo>
                <a:lnTo>
                  <a:pt x="53580" y="698960"/>
                </a:lnTo>
                <a:lnTo>
                  <a:pt x="54617" y="699997"/>
                </a:lnTo>
                <a:lnTo>
                  <a:pt x="55999" y="700688"/>
                </a:lnTo>
                <a:lnTo>
                  <a:pt x="57382" y="701725"/>
                </a:lnTo>
                <a:lnTo>
                  <a:pt x="95007" y="720246"/>
                </a:lnTo>
                <a:lnTo>
                  <a:pt x="162668" y="743315"/>
                </a:lnTo>
                <a:lnTo>
                  <a:pt x="218425" y="759453"/>
                </a:lnTo>
                <a:lnTo>
                  <a:pt x="272302" y="774296"/>
                </a:lnTo>
                <a:lnTo>
                  <a:pt x="318369" y="787453"/>
                </a:lnTo>
                <a:lnTo>
                  <a:pt x="357430" y="800935"/>
                </a:lnTo>
                <a:lnTo>
                  <a:pt x="369183" y="808540"/>
                </a:lnTo>
                <a:lnTo>
                  <a:pt x="374369" y="813379"/>
                </a:lnTo>
                <a:lnTo>
                  <a:pt x="375406" y="818910"/>
                </a:lnTo>
                <a:lnTo>
                  <a:pt x="374714" y="827898"/>
                </a:lnTo>
                <a:lnTo>
                  <a:pt x="372986" y="832391"/>
                </a:lnTo>
                <a:lnTo>
                  <a:pt x="334270" y="850367"/>
                </a:lnTo>
                <a:lnTo>
                  <a:pt x="332542" y="850712"/>
                </a:lnTo>
                <a:lnTo>
                  <a:pt x="303521" y="862271"/>
                </a:lnTo>
                <a:lnTo>
                  <a:pt x="246646" y="888240"/>
                </a:lnTo>
                <a:lnTo>
                  <a:pt x="217431" y="899798"/>
                </a:lnTo>
                <a:lnTo>
                  <a:pt x="173973" y="912556"/>
                </a:lnTo>
                <a:lnTo>
                  <a:pt x="129024" y="923564"/>
                </a:lnTo>
                <a:lnTo>
                  <a:pt x="84723" y="936257"/>
                </a:lnTo>
                <a:lnTo>
                  <a:pt x="43209" y="954070"/>
                </a:lnTo>
                <a:lnTo>
                  <a:pt x="42518" y="954416"/>
                </a:lnTo>
                <a:lnTo>
                  <a:pt x="41481" y="955107"/>
                </a:lnTo>
                <a:lnTo>
                  <a:pt x="40098" y="955798"/>
                </a:lnTo>
                <a:lnTo>
                  <a:pt x="122552" y="985507"/>
                </a:lnTo>
                <a:lnTo>
                  <a:pt x="177880" y="1000264"/>
                </a:lnTo>
                <a:lnTo>
                  <a:pt x="232494" y="1013128"/>
                </a:lnTo>
                <a:lnTo>
                  <a:pt x="279277" y="1022990"/>
                </a:lnTo>
                <a:lnTo>
                  <a:pt x="325282" y="1030119"/>
                </a:lnTo>
                <a:lnTo>
                  <a:pt x="340146" y="1033922"/>
                </a:lnTo>
                <a:lnTo>
                  <a:pt x="345677" y="1036341"/>
                </a:lnTo>
                <a:lnTo>
                  <a:pt x="349134" y="1038761"/>
                </a:lnTo>
                <a:lnTo>
                  <a:pt x="356393" y="1043600"/>
                </a:lnTo>
                <a:lnTo>
                  <a:pt x="359504" y="1050168"/>
                </a:lnTo>
                <a:lnTo>
                  <a:pt x="359504" y="1062267"/>
                </a:lnTo>
                <a:lnTo>
                  <a:pt x="320918" y="1094534"/>
                </a:lnTo>
                <a:lnTo>
                  <a:pt x="261478" y="1126704"/>
                </a:lnTo>
                <a:lnTo>
                  <a:pt x="213412" y="1150933"/>
                </a:lnTo>
                <a:lnTo>
                  <a:pt x="165023" y="1175163"/>
                </a:lnTo>
                <a:lnTo>
                  <a:pt x="121332" y="1197773"/>
                </a:lnTo>
                <a:lnTo>
                  <a:pt x="112194" y="1202904"/>
                </a:lnTo>
                <a:lnTo>
                  <a:pt x="103184" y="1208230"/>
                </a:lnTo>
                <a:lnTo>
                  <a:pt x="94694" y="1213426"/>
                </a:lnTo>
                <a:lnTo>
                  <a:pt x="87110" y="1218168"/>
                </a:lnTo>
                <a:lnTo>
                  <a:pt x="162771" y="1244828"/>
                </a:lnTo>
                <a:lnTo>
                  <a:pt x="200909" y="1257494"/>
                </a:lnTo>
                <a:lnTo>
                  <a:pt x="239209" y="1268637"/>
                </a:lnTo>
                <a:lnTo>
                  <a:pt x="265064" y="1274173"/>
                </a:lnTo>
                <a:lnTo>
                  <a:pt x="293350" y="1280001"/>
                </a:lnTo>
                <a:lnTo>
                  <a:pt x="320924" y="1287838"/>
                </a:lnTo>
                <a:lnTo>
                  <a:pt x="357085" y="1310464"/>
                </a:lnTo>
                <a:lnTo>
                  <a:pt x="360887" y="1318760"/>
                </a:lnTo>
                <a:lnTo>
                  <a:pt x="360887" y="1321871"/>
                </a:lnTo>
                <a:lnTo>
                  <a:pt x="361233" y="1325674"/>
                </a:lnTo>
                <a:lnTo>
                  <a:pt x="317807" y="1359291"/>
                </a:lnTo>
                <a:lnTo>
                  <a:pt x="265826" y="1386859"/>
                </a:lnTo>
                <a:lnTo>
                  <a:pt x="234175" y="1403937"/>
                </a:lnTo>
                <a:lnTo>
                  <a:pt x="172687" y="1440817"/>
                </a:lnTo>
                <a:lnTo>
                  <a:pt x="140852" y="1464836"/>
                </a:lnTo>
                <a:lnTo>
                  <a:pt x="121332" y="1487105"/>
                </a:lnTo>
                <a:lnTo>
                  <a:pt x="121678" y="1490216"/>
                </a:lnTo>
                <a:lnTo>
                  <a:pt x="122024" y="1491599"/>
                </a:lnTo>
                <a:lnTo>
                  <a:pt x="123406" y="1492290"/>
                </a:lnTo>
                <a:lnTo>
                  <a:pt x="126863" y="1495747"/>
                </a:lnTo>
                <a:lnTo>
                  <a:pt x="163808" y="1513722"/>
                </a:lnTo>
                <a:lnTo>
                  <a:pt x="203258" y="1526512"/>
                </a:lnTo>
                <a:lnTo>
                  <a:pt x="244205" y="1537968"/>
                </a:lnTo>
                <a:lnTo>
                  <a:pt x="285573" y="1549198"/>
                </a:lnTo>
                <a:lnTo>
                  <a:pt x="324153" y="1560491"/>
                </a:lnTo>
                <a:lnTo>
                  <a:pt x="370831" y="1578856"/>
                </a:lnTo>
                <a:lnTo>
                  <a:pt x="399257" y="1604290"/>
                </a:lnTo>
                <a:lnTo>
                  <a:pt x="399603" y="1607747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105" y="6919461"/>
            <a:ext cx="652145" cy="827405"/>
          </a:xfrm>
          <a:custGeom>
            <a:avLst/>
            <a:gdLst/>
            <a:ahLst/>
            <a:cxnLst/>
            <a:rect l="l" t="t" r="r" b="b"/>
            <a:pathLst>
              <a:path w="652145" h="827404">
                <a:moveTo>
                  <a:pt x="316013" y="826858"/>
                </a:moveTo>
                <a:lnTo>
                  <a:pt x="299046" y="826387"/>
                </a:lnTo>
                <a:lnTo>
                  <a:pt x="292212" y="819317"/>
                </a:lnTo>
                <a:lnTo>
                  <a:pt x="292212" y="794102"/>
                </a:lnTo>
                <a:lnTo>
                  <a:pt x="289605" y="773501"/>
                </a:lnTo>
                <a:lnTo>
                  <a:pt x="283065" y="732298"/>
                </a:lnTo>
                <a:lnTo>
                  <a:pt x="264661" y="667812"/>
                </a:lnTo>
                <a:lnTo>
                  <a:pt x="250243" y="625350"/>
                </a:lnTo>
                <a:lnTo>
                  <a:pt x="233245" y="584552"/>
                </a:lnTo>
                <a:lnTo>
                  <a:pt x="212097" y="545258"/>
                </a:lnTo>
                <a:lnTo>
                  <a:pt x="185224" y="507310"/>
                </a:lnTo>
                <a:lnTo>
                  <a:pt x="157288" y="479510"/>
                </a:lnTo>
                <a:lnTo>
                  <a:pt x="125221" y="458470"/>
                </a:lnTo>
                <a:lnTo>
                  <a:pt x="89751" y="443351"/>
                </a:lnTo>
                <a:lnTo>
                  <a:pt x="51608" y="433314"/>
                </a:lnTo>
                <a:lnTo>
                  <a:pt x="40065" y="430821"/>
                </a:lnTo>
                <a:lnTo>
                  <a:pt x="27306" y="427864"/>
                </a:lnTo>
                <a:lnTo>
                  <a:pt x="6127" y="422709"/>
                </a:lnTo>
                <a:lnTo>
                  <a:pt x="1413" y="417289"/>
                </a:lnTo>
                <a:lnTo>
                  <a:pt x="144" y="405231"/>
                </a:lnTo>
                <a:lnTo>
                  <a:pt x="99" y="404800"/>
                </a:lnTo>
                <a:lnTo>
                  <a:pt x="0" y="403857"/>
                </a:lnTo>
                <a:lnTo>
                  <a:pt x="3770" y="397494"/>
                </a:lnTo>
                <a:lnTo>
                  <a:pt x="9897" y="394667"/>
                </a:lnTo>
                <a:lnTo>
                  <a:pt x="14139" y="392546"/>
                </a:lnTo>
                <a:lnTo>
                  <a:pt x="22586" y="387972"/>
                </a:lnTo>
                <a:lnTo>
                  <a:pt x="31518" y="384062"/>
                </a:lnTo>
                <a:lnTo>
                  <a:pt x="40716" y="380682"/>
                </a:lnTo>
                <a:lnTo>
                  <a:pt x="49958" y="377699"/>
                </a:lnTo>
                <a:lnTo>
                  <a:pt x="97859" y="358976"/>
                </a:lnTo>
                <a:lnTo>
                  <a:pt x="145251" y="333426"/>
                </a:lnTo>
                <a:lnTo>
                  <a:pt x="189772" y="302971"/>
                </a:lnTo>
                <a:lnTo>
                  <a:pt x="229056" y="269534"/>
                </a:lnTo>
                <a:lnTo>
                  <a:pt x="264732" y="232444"/>
                </a:lnTo>
                <a:lnTo>
                  <a:pt x="296895" y="189499"/>
                </a:lnTo>
                <a:lnTo>
                  <a:pt x="319294" y="141915"/>
                </a:lnTo>
                <a:lnTo>
                  <a:pt x="325675" y="90907"/>
                </a:lnTo>
                <a:lnTo>
                  <a:pt x="324714" y="80402"/>
                </a:lnTo>
                <a:lnTo>
                  <a:pt x="323289" y="68726"/>
                </a:lnTo>
                <a:lnTo>
                  <a:pt x="321996" y="56476"/>
                </a:lnTo>
                <a:lnTo>
                  <a:pt x="321433" y="44247"/>
                </a:lnTo>
                <a:lnTo>
                  <a:pt x="321856" y="34199"/>
                </a:lnTo>
                <a:lnTo>
                  <a:pt x="323230" y="24659"/>
                </a:lnTo>
                <a:lnTo>
                  <a:pt x="345186" y="0"/>
                </a:lnTo>
                <a:lnTo>
                  <a:pt x="351126" y="2065"/>
                </a:lnTo>
                <a:lnTo>
                  <a:pt x="353246" y="3243"/>
                </a:lnTo>
                <a:lnTo>
                  <a:pt x="355132" y="5129"/>
                </a:lnTo>
                <a:lnTo>
                  <a:pt x="356310" y="7014"/>
                </a:lnTo>
                <a:lnTo>
                  <a:pt x="362908" y="8899"/>
                </a:lnTo>
                <a:lnTo>
                  <a:pt x="367621" y="15026"/>
                </a:lnTo>
                <a:lnTo>
                  <a:pt x="367621" y="22096"/>
                </a:lnTo>
                <a:lnTo>
                  <a:pt x="372338" y="64201"/>
                </a:lnTo>
                <a:lnTo>
                  <a:pt x="384147" y="114679"/>
                </a:lnTo>
                <a:lnTo>
                  <a:pt x="388066" y="127434"/>
                </a:lnTo>
                <a:lnTo>
                  <a:pt x="355132" y="127434"/>
                </a:lnTo>
                <a:lnTo>
                  <a:pt x="340249" y="174285"/>
                </a:lnTo>
                <a:lnTo>
                  <a:pt x="315491" y="217925"/>
                </a:lnTo>
                <a:lnTo>
                  <a:pt x="284413" y="257736"/>
                </a:lnTo>
                <a:lnTo>
                  <a:pt x="250972" y="292392"/>
                </a:lnTo>
                <a:lnTo>
                  <a:pt x="211047" y="326559"/>
                </a:lnTo>
                <a:lnTo>
                  <a:pt x="165930" y="357875"/>
                </a:lnTo>
                <a:lnTo>
                  <a:pt x="117853" y="384552"/>
                </a:lnTo>
                <a:lnTo>
                  <a:pt x="69046" y="404800"/>
                </a:lnTo>
                <a:lnTo>
                  <a:pt x="109053" y="416759"/>
                </a:lnTo>
                <a:lnTo>
                  <a:pt x="146253" y="434021"/>
                </a:lnTo>
                <a:lnTo>
                  <a:pt x="179963" y="457292"/>
                </a:lnTo>
                <a:lnTo>
                  <a:pt x="209497" y="487279"/>
                </a:lnTo>
                <a:lnTo>
                  <a:pt x="241807" y="533585"/>
                </a:lnTo>
                <a:lnTo>
                  <a:pt x="266496" y="581836"/>
                </a:lnTo>
                <a:lnTo>
                  <a:pt x="286015" y="632295"/>
                </a:lnTo>
                <a:lnTo>
                  <a:pt x="302816" y="685229"/>
                </a:lnTo>
                <a:lnTo>
                  <a:pt x="336677" y="685229"/>
                </a:lnTo>
                <a:lnTo>
                  <a:pt x="325204" y="748621"/>
                </a:lnTo>
                <a:lnTo>
                  <a:pt x="323790" y="792688"/>
                </a:lnTo>
                <a:lnTo>
                  <a:pt x="324497" y="799758"/>
                </a:lnTo>
                <a:lnTo>
                  <a:pt x="323790" y="811776"/>
                </a:lnTo>
                <a:lnTo>
                  <a:pt x="323371" y="819317"/>
                </a:lnTo>
                <a:lnTo>
                  <a:pt x="323318" y="820260"/>
                </a:lnTo>
                <a:lnTo>
                  <a:pt x="316013" y="826858"/>
                </a:lnTo>
                <a:close/>
              </a:path>
              <a:path w="652145" h="827404">
                <a:moveTo>
                  <a:pt x="336677" y="685229"/>
                </a:moveTo>
                <a:lnTo>
                  <a:pt x="302816" y="685229"/>
                </a:lnTo>
                <a:lnTo>
                  <a:pt x="317221" y="640234"/>
                </a:lnTo>
                <a:lnTo>
                  <a:pt x="337104" y="597271"/>
                </a:lnTo>
                <a:lnTo>
                  <a:pt x="361936" y="556517"/>
                </a:lnTo>
                <a:lnTo>
                  <a:pt x="391187" y="518150"/>
                </a:lnTo>
                <a:lnTo>
                  <a:pt x="421730" y="485113"/>
                </a:lnTo>
                <a:lnTo>
                  <a:pt x="456356" y="454293"/>
                </a:lnTo>
                <a:lnTo>
                  <a:pt x="494398" y="427172"/>
                </a:lnTo>
                <a:lnTo>
                  <a:pt x="535189" y="405231"/>
                </a:lnTo>
                <a:lnTo>
                  <a:pt x="578062" y="389953"/>
                </a:lnTo>
                <a:lnTo>
                  <a:pt x="550593" y="376223"/>
                </a:lnTo>
                <a:lnTo>
                  <a:pt x="498130" y="343459"/>
                </a:lnTo>
                <a:lnTo>
                  <a:pt x="448447" y="302971"/>
                </a:lnTo>
                <a:lnTo>
                  <a:pt x="402230" y="248207"/>
                </a:lnTo>
                <a:lnTo>
                  <a:pt x="378362" y="199213"/>
                </a:lnTo>
                <a:lnTo>
                  <a:pt x="362669" y="153039"/>
                </a:lnTo>
                <a:lnTo>
                  <a:pt x="355132" y="127434"/>
                </a:lnTo>
                <a:lnTo>
                  <a:pt x="388066" y="127434"/>
                </a:lnTo>
                <a:lnTo>
                  <a:pt x="399534" y="164759"/>
                </a:lnTo>
                <a:lnTo>
                  <a:pt x="414988" y="205671"/>
                </a:lnTo>
                <a:lnTo>
                  <a:pt x="429572" y="232444"/>
                </a:lnTo>
                <a:lnTo>
                  <a:pt x="429647" y="232580"/>
                </a:lnTo>
                <a:lnTo>
                  <a:pt x="449011" y="257987"/>
                </a:lnTo>
                <a:lnTo>
                  <a:pt x="494168" y="301111"/>
                </a:lnTo>
                <a:lnTo>
                  <a:pt x="551226" y="340495"/>
                </a:lnTo>
                <a:lnTo>
                  <a:pt x="613410" y="370865"/>
                </a:lnTo>
                <a:lnTo>
                  <a:pt x="647815" y="383355"/>
                </a:lnTo>
                <a:lnTo>
                  <a:pt x="652057" y="390189"/>
                </a:lnTo>
                <a:lnTo>
                  <a:pt x="651979" y="392546"/>
                </a:lnTo>
                <a:lnTo>
                  <a:pt x="651908" y="394667"/>
                </a:lnTo>
                <a:lnTo>
                  <a:pt x="651799" y="397494"/>
                </a:lnTo>
                <a:lnTo>
                  <a:pt x="611525" y="416111"/>
                </a:lnTo>
                <a:lnTo>
                  <a:pt x="566499" y="427023"/>
                </a:lnTo>
                <a:lnTo>
                  <a:pt x="523589" y="446792"/>
                </a:lnTo>
                <a:lnTo>
                  <a:pt x="483609" y="473358"/>
                </a:lnTo>
                <a:lnTo>
                  <a:pt x="447373" y="504665"/>
                </a:lnTo>
                <a:lnTo>
                  <a:pt x="415695" y="538652"/>
                </a:lnTo>
                <a:lnTo>
                  <a:pt x="387303" y="576030"/>
                </a:lnTo>
                <a:lnTo>
                  <a:pt x="363380" y="615920"/>
                </a:lnTo>
                <a:lnTo>
                  <a:pt x="344603" y="658118"/>
                </a:lnTo>
                <a:lnTo>
                  <a:pt x="336677" y="68522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44914" y="327882"/>
            <a:ext cx="620150" cy="55372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1928589" y="3471092"/>
            <a:ext cx="4534535" cy="4820920"/>
            <a:chOff x="11928589" y="3471092"/>
            <a:chExt cx="4534535" cy="4820920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1095" y="3471092"/>
              <a:ext cx="4512033" cy="39325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3452192" y="3885538"/>
              <a:ext cx="2592705" cy="2725420"/>
            </a:xfrm>
            <a:custGeom>
              <a:avLst/>
              <a:gdLst/>
              <a:ahLst/>
              <a:cxnLst/>
              <a:rect l="l" t="t" r="r" b="b"/>
              <a:pathLst>
                <a:path w="2592705" h="2725420">
                  <a:moveTo>
                    <a:pt x="958594" y="12699"/>
                  </a:moveTo>
                  <a:lnTo>
                    <a:pt x="937148" y="12699"/>
                  </a:lnTo>
                  <a:lnTo>
                    <a:pt x="928814" y="0"/>
                  </a:lnTo>
                  <a:lnTo>
                    <a:pt x="955866" y="0"/>
                  </a:lnTo>
                  <a:lnTo>
                    <a:pt x="958594" y="12699"/>
                  </a:lnTo>
                  <a:close/>
                </a:path>
                <a:path w="2592705" h="2725420">
                  <a:moveTo>
                    <a:pt x="981115" y="25399"/>
                  </a:moveTo>
                  <a:lnTo>
                    <a:pt x="949260" y="25399"/>
                  </a:lnTo>
                  <a:lnTo>
                    <a:pt x="948667" y="12699"/>
                  </a:lnTo>
                  <a:lnTo>
                    <a:pt x="971336" y="12699"/>
                  </a:lnTo>
                  <a:lnTo>
                    <a:pt x="981115" y="25399"/>
                  </a:lnTo>
                  <a:close/>
                </a:path>
                <a:path w="2592705" h="2725420">
                  <a:moveTo>
                    <a:pt x="1004682" y="38099"/>
                  </a:moveTo>
                  <a:lnTo>
                    <a:pt x="974670" y="38099"/>
                  </a:lnTo>
                  <a:lnTo>
                    <a:pt x="969447" y="25399"/>
                  </a:lnTo>
                  <a:lnTo>
                    <a:pt x="999255" y="25399"/>
                  </a:lnTo>
                  <a:lnTo>
                    <a:pt x="1004682" y="38099"/>
                  </a:lnTo>
                  <a:close/>
                </a:path>
                <a:path w="2592705" h="2725420">
                  <a:moveTo>
                    <a:pt x="1031416" y="50799"/>
                  </a:moveTo>
                  <a:lnTo>
                    <a:pt x="996162" y="50799"/>
                  </a:lnTo>
                  <a:lnTo>
                    <a:pt x="997820" y="38099"/>
                  </a:lnTo>
                  <a:lnTo>
                    <a:pt x="1025712" y="38099"/>
                  </a:lnTo>
                  <a:lnTo>
                    <a:pt x="1031416" y="50799"/>
                  </a:lnTo>
                  <a:close/>
                </a:path>
                <a:path w="2592705" h="2725420">
                  <a:moveTo>
                    <a:pt x="1098533" y="88899"/>
                  </a:moveTo>
                  <a:lnTo>
                    <a:pt x="1060863" y="88899"/>
                  </a:lnTo>
                  <a:lnTo>
                    <a:pt x="1059641" y="76199"/>
                  </a:lnTo>
                  <a:lnTo>
                    <a:pt x="1044121" y="76199"/>
                  </a:lnTo>
                  <a:lnTo>
                    <a:pt x="1037083" y="63499"/>
                  </a:lnTo>
                  <a:lnTo>
                    <a:pt x="1016989" y="63499"/>
                  </a:lnTo>
                  <a:lnTo>
                    <a:pt x="1010755" y="50799"/>
                  </a:lnTo>
                  <a:lnTo>
                    <a:pt x="1047288" y="50799"/>
                  </a:lnTo>
                  <a:lnTo>
                    <a:pt x="1082020" y="76199"/>
                  </a:lnTo>
                  <a:lnTo>
                    <a:pt x="1098533" y="88899"/>
                  </a:lnTo>
                  <a:close/>
                </a:path>
                <a:path w="2592705" h="2725420">
                  <a:moveTo>
                    <a:pt x="1073901" y="101599"/>
                  </a:moveTo>
                  <a:lnTo>
                    <a:pt x="1067567" y="88899"/>
                  </a:lnTo>
                  <a:lnTo>
                    <a:pt x="1072197" y="88899"/>
                  </a:lnTo>
                  <a:lnTo>
                    <a:pt x="1073901" y="101599"/>
                  </a:lnTo>
                  <a:close/>
                </a:path>
                <a:path w="2592705" h="2725420">
                  <a:moveTo>
                    <a:pt x="1121748" y="101599"/>
                  </a:moveTo>
                  <a:lnTo>
                    <a:pt x="1078568" y="101599"/>
                  </a:lnTo>
                  <a:lnTo>
                    <a:pt x="1076791" y="88899"/>
                  </a:lnTo>
                  <a:lnTo>
                    <a:pt x="1109144" y="88899"/>
                  </a:lnTo>
                  <a:lnTo>
                    <a:pt x="1121748" y="101599"/>
                  </a:lnTo>
                  <a:close/>
                </a:path>
                <a:path w="2592705" h="2725420">
                  <a:moveTo>
                    <a:pt x="1114794" y="114299"/>
                  </a:moveTo>
                  <a:lnTo>
                    <a:pt x="1106867" y="114299"/>
                  </a:lnTo>
                  <a:lnTo>
                    <a:pt x="1098200" y="101599"/>
                  </a:lnTo>
                  <a:lnTo>
                    <a:pt x="1115313" y="101599"/>
                  </a:lnTo>
                  <a:lnTo>
                    <a:pt x="1114794" y="114299"/>
                  </a:lnTo>
                  <a:close/>
                </a:path>
                <a:path w="2592705" h="2725420">
                  <a:moveTo>
                    <a:pt x="1145908" y="114299"/>
                  </a:moveTo>
                  <a:lnTo>
                    <a:pt x="1119017" y="114299"/>
                  </a:lnTo>
                  <a:lnTo>
                    <a:pt x="1116165" y="101599"/>
                  </a:lnTo>
                  <a:lnTo>
                    <a:pt x="1134144" y="101599"/>
                  </a:lnTo>
                  <a:lnTo>
                    <a:pt x="1145908" y="114299"/>
                  </a:lnTo>
                  <a:close/>
                </a:path>
                <a:path w="2592705" h="2725420">
                  <a:moveTo>
                    <a:pt x="1134537" y="126999"/>
                  </a:moveTo>
                  <a:lnTo>
                    <a:pt x="1129388" y="126999"/>
                  </a:lnTo>
                  <a:lnTo>
                    <a:pt x="1120721" y="114299"/>
                  </a:lnTo>
                  <a:lnTo>
                    <a:pt x="1124202" y="114299"/>
                  </a:lnTo>
                  <a:lnTo>
                    <a:pt x="1134537" y="126999"/>
                  </a:lnTo>
                  <a:close/>
                </a:path>
                <a:path w="2592705" h="2725420">
                  <a:moveTo>
                    <a:pt x="1162613" y="126999"/>
                  </a:moveTo>
                  <a:lnTo>
                    <a:pt x="1134537" y="126999"/>
                  </a:lnTo>
                  <a:lnTo>
                    <a:pt x="1135166" y="114299"/>
                  </a:lnTo>
                  <a:lnTo>
                    <a:pt x="1160910" y="114299"/>
                  </a:lnTo>
                  <a:lnTo>
                    <a:pt x="1162115" y="116949"/>
                  </a:lnTo>
                  <a:lnTo>
                    <a:pt x="1162613" y="126999"/>
                  </a:lnTo>
                  <a:close/>
                </a:path>
                <a:path w="2592705" h="2725420">
                  <a:moveTo>
                    <a:pt x="1165007" y="123305"/>
                  </a:moveTo>
                  <a:lnTo>
                    <a:pt x="1162115" y="116949"/>
                  </a:lnTo>
                  <a:lnTo>
                    <a:pt x="1161984" y="114299"/>
                  </a:lnTo>
                  <a:lnTo>
                    <a:pt x="1163799" y="114299"/>
                  </a:lnTo>
                  <a:lnTo>
                    <a:pt x="1165007" y="123305"/>
                  </a:lnTo>
                  <a:close/>
                </a:path>
                <a:path w="2592705" h="2725420">
                  <a:moveTo>
                    <a:pt x="1166688" y="126999"/>
                  </a:moveTo>
                  <a:lnTo>
                    <a:pt x="1165503" y="126999"/>
                  </a:lnTo>
                  <a:lnTo>
                    <a:pt x="1165007" y="123305"/>
                  </a:lnTo>
                  <a:lnTo>
                    <a:pt x="1166688" y="126999"/>
                  </a:lnTo>
                  <a:close/>
                </a:path>
                <a:path w="2592705" h="2725420">
                  <a:moveTo>
                    <a:pt x="1194987" y="139699"/>
                  </a:moveTo>
                  <a:lnTo>
                    <a:pt x="1153997" y="139699"/>
                  </a:lnTo>
                  <a:lnTo>
                    <a:pt x="1151204" y="126999"/>
                  </a:lnTo>
                  <a:lnTo>
                    <a:pt x="1187303" y="126999"/>
                  </a:lnTo>
                  <a:lnTo>
                    <a:pt x="1194987" y="139699"/>
                  </a:lnTo>
                  <a:close/>
                </a:path>
                <a:path w="2592705" h="2725420">
                  <a:moveTo>
                    <a:pt x="1204284" y="152399"/>
                  </a:moveTo>
                  <a:lnTo>
                    <a:pt x="1174927" y="152399"/>
                  </a:lnTo>
                  <a:lnTo>
                    <a:pt x="1169947" y="139699"/>
                  </a:lnTo>
                  <a:lnTo>
                    <a:pt x="1201913" y="139699"/>
                  </a:lnTo>
                  <a:lnTo>
                    <a:pt x="1204284" y="152399"/>
                  </a:lnTo>
                  <a:close/>
                </a:path>
                <a:path w="2592705" h="2725420">
                  <a:moveTo>
                    <a:pt x="1214211" y="152399"/>
                  </a:moveTo>
                  <a:lnTo>
                    <a:pt x="1210507" y="152399"/>
                  </a:lnTo>
                  <a:lnTo>
                    <a:pt x="1207358" y="139699"/>
                  </a:lnTo>
                  <a:lnTo>
                    <a:pt x="1212840" y="139699"/>
                  </a:lnTo>
                  <a:lnTo>
                    <a:pt x="1214879" y="143584"/>
                  </a:lnTo>
                  <a:lnTo>
                    <a:pt x="1214211" y="152399"/>
                  </a:lnTo>
                  <a:close/>
                </a:path>
                <a:path w="2592705" h="2725420">
                  <a:moveTo>
                    <a:pt x="1217014" y="147650"/>
                  </a:moveTo>
                  <a:lnTo>
                    <a:pt x="1214879" y="143584"/>
                  </a:lnTo>
                  <a:lnTo>
                    <a:pt x="1215174" y="139699"/>
                  </a:lnTo>
                  <a:lnTo>
                    <a:pt x="1215693" y="139699"/>
                  </a:lnTo>
                  <a:lnTo>
                    <a:pt x="1217014" y="147650"/>
                  </a:lnTo>
                  <a:close/>
                </a:path>
                <a:path w="2592705" h="2725420">
                  <a:moveTo>
                    <a:pt x="1219508" y="152399"/>
                  </a:moveTo>
                  <a:lnTo>
                    <a:pt x="1217804" y="152399"/>
                  </a:lnTo>
                  <a:lnTo>
                    <a:pt x="1217014" y="147650"/>
                  </a:lnTo>
                  <a:lnTo>
                    <a:pt x="1219508" y="152399"/>
                  </a:lnTo>
                  <a:close/>
                </a:path>
                <a:path w="2592705" h="2725420">
                  <a:moveTo>
                    <a:pt x="1242547" y="165099"/>
                  </a:moveTo>
                  <a:lnTo>
                    <a:pt x="1196092" y="165099"/>
                  </a:lnTo>
                  <a:lnTo>
                    <a:pt x="1188505" y="152399"/>
                  </a:lnTo>
                  <a:lnTo>
                    <a:pt x="1232398" y="152399"/>
                  </a:lnTo>
                  <a:lnTo>
                    <a:pt x="1242547" y="165099"/>
                  </a:lnTo>
                  <a:close/>
                </a:path>
                <a:path w="2592705" h="2725420">
                  <a:moveTo>
                    <a:pt x="1254659" y="177799"/>
                  </a:moveTo>
                  <a:lnTo>
                    <a:pt x="1219100" y="177799"/>
                  </a:lnTo>
                  <a:lnTo>
                    <a:pt x="1217174" y="165099"/>
                  </a:lnTo>
                  <a:lnTo>
                    <a:pt x="1246103" y="165099"/>
                  </a:lnTo>
                  <a:lnTo>
                    <a:pt x="1254659" y="177799"/>
                  </a:lnTo>
                  <a:close/>
                </a:path>
                <a:path w="2592705" h="2725420">
                  <a:moveTo>
                    <a:pt x="1280291" y="190499"/>
                  </a:moveTo>
                  <a:lnTo>
                    <a:pt x="1239741" y="190499"/>
                  </a:lnTo>
                  <a:lnTo>
                    <a:pt x="1229507" y="177799"/>
                  </a:lnTo>
                  <a:lnTo>
                    <a:pt x="1274809" y="177799"/>
                  </a:lnTo>
                  <a:lnTo>
                    <a:pt x="1280291" y="190499"/>
                  </a:lnTo>
                  <a:close/>
                </a:path>
                <a:path w="2592705" h="2725420">
                  <a:moveTo>
                    <a:pt x="1305923" y="203199"/>
                  </a:moveTo>
                  <a:lnTo>
                    <a:pt x="1258771" y="203199"/>
                  </a:lnTo>
                  <a:lnTo>
                    <a:pt x="1249572" y="190499"/>
                  </a:lnTo>
                  <a:lnTo>
                    <a:pt x="1299293" y="190499"/>
                  </a:lnTo>
                  <a:lnTo>
                    <a:pt x="1305923" y="203199"/>
                  </a:lnTo>
                  <a:close/>
                </a:path>
                <a:path w="2592705" h="2725420">
                  <a:moveTo>
                    <a:pt x="1330951" y="215899"/>
                  </a:moveTo>
                  <a:lnTo>
                    <a:pt x="1297325" y="215899"/>
                  </a:lnTo>
                  <a:lnTo>
                    <a:pt x="1287945" y="203199"/>
                  </a:lnTo>
                  <a:lnTo>
                    <a:pt x="1324791" y="203199"/>
                  </a:lnTo>
                  <a:lnTo>
                    <a:pt x="1330951" y="215899"/>
                  </a:lnTo>
                  <a:close/>
                </a:path>
                <a:path w="2592705" h="2725420">
                  <a:moveTo>
                    <a:pt x="1309183" y="228599"/>
                  </a:moveTo>
                  <a:lnTo>
                    <a:pt x="1302553" y="215899"/>
                  </a:lnTo>
                  <a:lnTo>
                    <a:pt x="1313331" y="215899"/>
                  </a:lnTo>
                  <a:lnTo>
                    <a:pt x="1309183" y="228599"/>
                  </a:lnTo>
                  <a:close/>
                </a:path>
                <a:path w="2592705" h="2725420">
                  <a:moveTo>
                    <a:pt x="1357406" y="228599"/>
                  </a:moveTo>
                  <a:lnTo>
                    <a:pt x="1318702" y="228599"/>
                  </a:lnTo>
                  <a:lnTo>
                    <a:pt x="1313331" y="215899"/>
                  </a:lnTo>
                  <a:lnTo>
                    <a:pt x="1349654" y="215899"/>
                  </a:lnTo>
                  <a:lnTo>
                    <a:pt x="1357406" y="228599"/>
                  </a:lnTo>
                  <a:close/>
                </a:path>
                <a:path w="2592705" h="2725420">
                  <a:moveTo>
                    <a:pt x="833170" y="241299"/>
                  </a:moveTo>
                  <a:lnTo>
                    <a:pt x="810877" y="241299"/>
                  </a:lnTo>
                  <a:lnTo>
                    <a:pt x="813692" y="228599"/>
                  </a:lnTo>
                  <a:lnTo>
                    <a:pt x="832877" y="228599"/>
                  </a:lnTo>
                  <a:lnTo>
                    <a:pt x="833170" y="241299"/>
                  </a:lnTo>
                  <a:close/>
                </a:path>
                <a:path w="2592705" h="2725420">
                  <a:moveTo>
                    <a:pt x="1365114" y="241299"/>
                  </a:moveTo>
                  <a:lnTo>
                    <a:pt x="1340672" y="241299"/>
                  </a:lnTo>
                  <a:lnTo>
                    <a:pt x="1328828" y="228599"/>
                  </a:lnTo>
                  <a:lnTo>
                    <a:pt x="1365299" y="228599"/>
                  </a:lnTo>
                  <a:lnTo>
                    <a:pt x="1365114" y="241299"/>
                  </a:lnTo>
                  <a:close/>
                </a:path>
                <a:path w="2592705" h="2725420">
                  <a:moveTo>
                    <a:pt x="1382375" y="241299"/>
                  </a:moveTo>
                  <a:lnTo>
                    <a:pt x="1370929" y="241299"/>
                  </a:lnTo>
                  <a:lnTo>
                    <a:pt x="1376263" y="228599"/>
                  </a:lnTo>
                  <a:lnTo>
                    <a:pt x="1382375" y="241299"/>
                  </a:lnTo>
                  <a:close/>
                </a:path>
                <a:path w="2592705" h="2725420">
                  <a:moveTo>
                    <a:pt x="823211" y="253999"/>
                  </a:moveTo>
                  <a:lnTo>
                    <a:pt x="819729" y="253999"/>
                  </a:lnTo>
                  <a:lnTo>
                    <a:pt x="817396" y="241299"/>
                  </a:lnTo>
                  <a:lnTo>
                    <a:pt x="823211" y="253999"/>
                  </a:lnTo>
                  <a:close/>
                </a:path>
                <a:path w="2592705" h="2725420">
                  <a:moveTo>
                    <a:pt x="847584" y="253999"/>
                  </a:moveTo>
                  <a:lnTo>
                    <a:pt x="823211" y="253999"/>
                  </a:lnTo>
                  <a:lnTo>
                    <a:pt x="822063" y="241299"/>
                  </a:lnTo>
                  <a:lnTo>
                    <a:pt x="846398" y="241299"/>
                  </a:lnTo>
                  <a:lnTo>
                    <a:pt x="847584" y="253999"/>
                  </a:lnTo>
                  <a:close/>
                </a:path>
                <a:path w="2592705" h="2725420">
                  <a:moveTo>
                    <a:pt x="1397573" y="253999"/>
                  </a:moveTo>
                  <a:lnTo>
                    <a:pt x="1360336" y="253999"/>
                  </a:lnTo>
                  <a:lnTo>
                    <a:pt x="1351551" y="241299"/>
                  </a:lnTo>
                  <a:lnTo>
                    <a:pt x="1392343" y="241299"/>
                  </a:lnTo>
                  <a:lnTo>
                    <a:pt x="1397573" y="253999"/>
                  </a:lnTo>
                  <a:close/>
                </a:path>
                <a:path w="2592705" h="2725420">
                  <a:moveTo>
                    <a:pt x="876096" y="266699"/>
                  </a:moveTo>
                  <a:lnTo>
                    <a:pt x="840546" y="266699"/>
                  </a:lnTo>
                  <a:lnTo>
                    <a:pt x="842361" y="253999"/>
                  </a:lnTo>
                  <a:lnTo>
                    <a:pt x="870016" y="253999"/>
                  </a:lnTo>
                  <a:lnTo>
                    <a:pt x="876096" y="266699"/>
                  </a:lnTo>
                  <a:close/>
                </a:path>
                <a:path w="2592705" h="2725420">
                  <a:moveTo>
                    <a:pt x="1420080" y="266699"/>
                  </a:moveTo>
                  <a:lnTo>
                    <a:pt x="1382588" y="266699"/>
                  </a:lnTo>
                  <a:lnTo>
                    <a:pt x="1378486" y="253999"/>
                  </a:lnTo>
                  <a:lnTo>
                    <a:pt x="1413452" y="253999"/>
                  </a:lnTo>
                  <a:lnTo>
                    <a:pt x="1420080" y="266699"/>
                  </a:lnTo>
                  <a:close/>
                </a:path>
                <a:path w="2592705" h="2725420">
                  <a:moveTo>
                    <a:pt x="896144" y="279399"/>
                  </a:moveTo>
                  <a:lnTo>
                    <a:pt x="863919" y="279399"/>
                  </a:lnTo>
                  <a:lnTo>
                    <a:pt x="866215" y="266699"/>
                  </a:lnTo>
                  <a:lnTo>
                    <a:pt x="896144" y="266699"/>
                  </a:lnTo>
                  <a:lnTo>
                    <a:pt x="896144" y="279399"/>
                  </a:lnTo>
                  <a:close/>
                </a:path>
                <a:path w="2592705" h="2725420">
                  <a:moveTo>
                    <a:pt x="1443783" y="279399"/>
                  </a:moveTo>
                  <a:lnTo>
                    <a:pt x="1394672" y="279399"/>
                  </a:lnTo>
                  <a:lnTo>
                    <a:pt x="1388320" y="266699"/>
                  </a:lnTo>
                  <a:lnTo>
                    <a:pt x="1431393" y="266699"/>
                  </a:lnTo>
                  <a:lnTo>
                    <a:pt x="1443783" y="279399"/>
                  </a:lnTo>
                  <a:close/>
                </a:path>
                <a:path w="2592705" h="2725420">
                  <a:moveTo>
                    <a:pt x="941380" y="304799"/>
                  </a:moveTo>
                  <a:lnTo>
                    <a:pt x="908775" y="304799"/>
                  </a:lnTo>
                  <a:lnTo>
                    <a:pt x="904774" y="292099"/>
                  </a:lnTo>
                  <a:lnTo>
                    <a:pt x="882217" y="292099"/>
                  </a:lnTo>
                  <a:lnTo>
                    <a:pt x="881588" y="279399"/>
                  </a:lnTo>
                  <a:lnTo>
                    <a:pt x="908256" y="279399"/>
                  </a:lnTo>
                  <a:lnTo>
                    <a:pt x="924123" y="292099"/>
                  </a:lnTo>
                  <a:lnTo>
                    <a:pt x="941380" y="304799"/>
                  </a:lnTo>
                  <a:close/>
                </a:path>
                <a:path w="2592705" h="2725420">
                  <a:moveTo>
                    <a:pt x="1418090" y="285135"/>
                  </a:moveTo>
                  <a:lnTo>
                    <a:pt x="1417304" y="279399"/>
                  </a:lnTo>
                  <a:lnTo>
                    <a:pt x="1417823" y="279399"/>
                  </a:lnTo>
                  <a:lnTo>
                    <a:pt x="1418090" y="285135"/>
                  </a:lnTo>
                  <a:close/>
                </a:path>
                <a:path w="2592705" h="2725420">
                  <a:moveTo>
                    <a:pt x="1468754" y="292099"/>
                  </a:moveTo>
                  <a:lnTo>
                    <a:pt x="1428639" y="292099"/>
                  </a:lnTo>
                  <a:lnTo>
                    <a:pt x="1421564" y="279399"/>
                  </a:lnTo>
                  <a:lnTo>
                    <a:pt x="1461864" y="279399"/>
                  </a:lnTo>
                  <a:lnTo>
                    <a:pt x="1468754" y="292099"/>
                  </a:lnTo>
                  <a:close/>
                </a:path>
                <a:path w="2592705" h="2725420">
                  <a:moveTo>
                    <a:pt x="1419045" y="292099"/>
                  </a:moveTo>
                  <a:lnTo>
                    <a:pt x="1418415" y="292099"/>
                  </a:lnTo>
                  <a:lnTo>
                    <a:pt x="1418090" y="285135"/>
                  </a:lnTo>
                  <a:lnTo>
                    <a:pt x="1419045" y="292099"/>
                  </a:lnTo>
                  <a:close/>
                </a:path>
                <a:path w="2592705" h="2725420">
                  <a:moveTo>
                    <a:pt x="1491210" y="304799"/>
                  </a:moveTo>
                  <a:lnTo>
                    <a:pt x="1443566" y="304799"/>
                  </a:lnTo>
                  <a:lnTo>
                    <a:pt x="1428120" y="292099"/>
                  </a:lnTo>
                  <a:lnTo>
                    <a:pt x="1480718" y="292099"/>
                  </a:lnTo>
                  <a:lnTo>
                    <a:pt x="1491210" y="304799"/>
                  </a:lnTo>
                  <a:close/>
                </a:path>
                <a:path w="2592705" h="2725420">
                  <a:moveTo>
                    <a:pt x="930703" y="317499"/>
                  </a:moveTo>
                  <a:lnTo>
                    <a:pt x="921480" y="304799"/>
                  </a:lnTo>
                  <a:lnTo>
                    <a:pt x="930110" y="304799"/>
                  </a:lnTo>
                  <a:lnTo>
                    <a:pt x="930703" y="317499"/>
                  </a:lnTo>
                  <a:close/>
                </a:path>
                <a:path w="2592705" h="2725420">
                  <a:moveTo>
                    <a:pt x="975336" y="317499"/>
                  </a:moveTo>
                  <a:lnTo>
                    <a:pt x="933073" y="317499"/>
                  </a:lnTo>
                  <a:lnTo>
                    <a:pt x="930110" y="304799"/>
                  </a:lnTo>
                  <a:lnTo>
                    <a:pt x="958844" y="304799"/>
                  </a:lnTo>
                  <a:lnTo>
                    <a:pt x="975336" y="317499"/>
                  </a:lnTo>
                  <a:close/>
                </a:path>
                <a:path w="2592705" h="2725420">
                  <a:moveTo>
                    <a:pt x="1513377" y="317499"/>
                  </a:moveTo>
                  <a:lnTo>
                    <a:pt x="1464605" y="317499"/>
                  </a:lnTo>
                  <a:lnTo>
                    <a:pt x="1458345" y="304799"/>
                  </a:lnTo>
                  <a:lnTo>
                    <a:pt x="1502849" y="304799"/>
                  </a:lnTo>
                  <a:lnTo>
                    <a:pt x="1513377" y="317499"/>
                  </a:lnTo>
                  <a:close/>
                </a:path>
                <a:path w="2592705" h="2725420">
                  <a:moveTo>
                    <a:pt x="950112" y="325488"/>
                  </a:moveTo>
                  <a:lnTo>
                    <a:pt x="948667" y="317499"/>
                  </a:lnTo>
                  <a:lnTo>
                    <a:pt x="951556" y="317499"/>
                  </a:lnTo>
                  <a:lnTo>
                    <a:pt x="950112" y="325488"/>
                  </a:lnTo>
                  <a:close/>
                </a:path>
                <a:path w="2592705" h="2725420">
                  <a:moveTo>
                    <a:pt x="985969" y="330199"/>
                  </a:moveTo>
                  <a:lnTo>
                    <a:pt x="959668" y="330199"/>
                  </a:lnTo>
                  <a:lnTo>
                    <a:pt x="951556" y="317499"/>
                  </a:lnTo>
                  <a:lnTo>
                    <a:pt x="973559" y="317499"/>
                  </a:lnTo>
                  <a:lnTo>
                    <a:pt x="985969" y="330199"/>
                  </a:lnTo>
                  <a:close/>
                </a:path>
                <a:path w="2592705" h="2725420">
                  <a:moveTo>
                    <a:pt x="1530887" y="330199"/>
                  </a:moveTo>
                  <a:lnTo>
                    <a:pt x="1488299" y="330199"/>
                  </a:lnTo>
                  <a:lnTo>
                    <a:pt x="1479338" y="317499"/>
                  </a:lnTo>
                  <a:lnTo>
                    <a:pt x="1520536" y="317499"/>
                  </a:lnTo>
                  <a:lnTo>
                    <a:pt x="1530887" y="330199"/>
                  </a:lnTo>
                  <a:close/>
                </a:path>
                <a:path w="2592705" h="2725420">
                  <a:moveTo>
                    <a:pt x="950964" y="330199"/>
                  </a:moveTo>
                  <a:lnTo>
                    <a:pt x="949260" y="330199"/>
                  </a:lnTo>
                  <a:lnTo>
                    <a:pt x="950112" y="325488"/>
                  </a:lnTo>
                  <a:lnTo>
                    <a:pt x="950964" y="330199"/>
                  </a:lnTo>
                  <a:close/>
                </a:path>
                <a:path w="2592705" h="2725420">
                  <a:moveTo>
                    <a:pt x="1022748" y="342899"/>
                  </a:moveTo>
                  <a:lnTo>
                    <a:pt x="983930" y="342899"/>
                  </a:lnTo>
                  <a:lnTo>
                    <a:pt x="975262" y="330199"/>
                  </a:lnTo>
                  <a:lnTo>
                    <a:pt x="1010984" y="330199"/>
                  </a:lnTo>
                  <a:lnTo>
                    <a:pt x="1022748" y="342899"/>
                  </a:lnTo>
                  <a:close/>
                </a:path>
                <a:path w="2592705" h="2725420">
                  <a:moveTo>
                    <a:pt x="1561244" y="342899"/>
                  </a:moveTo>
                  <a:lnTo>
                    <a:pt x="1506424" y="342899"/>
                  </a:lnTo>
                  <a:lnTo>
                    <a:pt x="1506535" y="330199"/>
                  </a:lnTo>
                  <a:lnTo>
                    <a:pt x="1550810" y="330199"/>
                  </a:lnTo>
                  <a:lnTo>
                    <a:pt x="1561244" y="342899"/>
                  </a:lnTo>
                  <a:close/>
                </a:path>
                <a:path w="2592705" h="2725420">
                  <a:moveTo>
                    <a:pt x="1000085" y="354317"/>
                  </a:moveTo>
                  <a:lnTo>
                    <a:pt x="994857" y="342899"/>
                  </a:lnTo>
                  <a:lnTo>
                    <a:pt x="999524" y="342899"/>
                  </a:lnTo>
                  <a:lnTo>
                    <a:pt x="1000085" y="354317"/>
                  </a:lnTo>
                  <a:close/>
                </a:path>
                <a:path w="2592705" h="2725420">
                  <a:moveTo>
                    <a:pt x="1005858" y="355599"/>
                  </a:moveTo>
                  <a:lnTo>
                    <a:pt x="1000672" y="355599"/>
                  </a:lnTo>
                  <a:lnTo>
                    <a:pt x="999524" y="342899"/>
                  </a:lnTo>
                  <a:lnTo>
                    <a:pt x="1005858" y="355599"/>
                  </a:lnTo>
                  <a:close/>
                </a:path>
                <a:path w="2592705" h="2725420">
                  <a:moveTo>
                    <a:pt x="1002812" y="347177"/>
                  </a:moveTo>
                  <a:lnTo>
                    <a:pt x="1000080" y="342899"/>
                  </a:lnTo>
                  <a:lnTo>
                    <a:pt x="1001265" y="342899"/>
                  </a:lnTo>
                  <a:lnTo>
                    <a:pt x="1002812" y="347177"/>
                  </a:lnTo>
                  <a:close/>
                </a:path>
                <a:path w="2592705" h="2725420">
                  <a:moveTo>
                    <a:pt x="1011599" y="355599"/>
                  </a:moveTo>
                  <a:lnTo>
                    <a:pt x="1008191" y="355599"/>
                  </a:lnTo>
                  <a:lnTo>
                    <a:pt x="1002812" y="347177"/>
                  </a:lnTo>
                  <a:lnTo>
                    <a:pt x="1001265" y="342899"/>
                  </a:lnTo>
                  <a:lnTo>
                    <a:pt x="1011599" y="355599"/>
                  </a:lnTo>
                  <a:close/>
                </a:path>
                <a:path w="2592705" h="2725420">
                  <a:moveTo>
                    <a:pt x="1037750" y="355599"/>
                  </a:moveTo>
                  <a:lnTo>
                    <a:pt x="1011599" y="355599"/>
                  </a:lnTo>
                  <a:lnTo>
                    <a:pt x="1001265" y="342899"/>
                  </a:lnTo>
                  <a:lnTo>
                    <a:pt x="1028008" y="342899"/>
                  </a:lnTo>
                  <a:lnTo>
                    <a:pt x="1037750" y="355599"/>
                  </a:lnTo>
                  <a:close/>
                </a:path>
                <a:path w="2592705" h="2725420">
                  <a:moveTo>
                    <a:pt x="1574541" y="355599"/>
                  </a:moveTo>
                  <a:lnTo>
                    <a:pt x="1524420" y="355599"/>
                  </a:lnTo>
                  <a:lnTo>
                    <a:pt x="1516610" y="342899"/>
                  </a:lnTo>
                  <a:lnTo>
                    <a:pt x="1565318" y="342899"/>
                  </a:lnTo>
                  <a:lnTo>
                    <a:pt x="1574541" y="355599"/>
                  </a:lnTo>
                  <a:close/>
                </a:path>
                <a:path w="2592705" h="2725420">
                  <a:moveTo>
                    <a:pt x="1008191" y="355599"/>
                  </a:moveTo>
                  <a:lnTo>
                    <a:pt x="1005858" y="355599"/>
                  </a:lnTo>
                  <a:lnTo>
                    <a:pt x="1002812" y="347177"/>
                  </a:lnTo>
                  <a:lnTo>
                    <a:pt x="1008191" y="355599"/>
                  </a:lnTo>
                  <a:close/>
                </a:path>
                <a:path w="2592705" h="2725420">
                  <a:moveTo>
                    <a:pt x="1000672" y="355599"/>
                  </a:moveTo>
                  <a:lnTo>
                    <a:pt x="1000148" y="355599"/>
                  </a:lnTo>
                  <a:lnTo>
                    <a:pt x="1000085" y="354317"/>
                  </a:lnTo>
                  <a:lnTo>
                    <a:pt x="1000672" y="355599"/>
                  </a:lnTo>
                  <a:close/>
                </a:path>
                <a:path w="2592705" h="2725420">
                  <a:moveTo>
                    <a:pt x="1020452" y="368299"/>
                  </a:moveTo>
                  <a:lnTo>
                    <a:pt x="1017452" y="368299"/>
                  </a:lnTo>
                  <a:lnTo>
                    <a:pt x="1008784" y="355599"/>
                  </a:lnTo>
                  <a:lnTo>
                    <a:pt x="1018081" y="355599"/>
                  </a:lnTo>
                  <a:lnTo>
                    <a:pt x="1020452" y="368299"/>
                  </a:lnTo>
                  <a:close/>
                </a:path>
                <a:path w="2592705" h="2725420">
                  <a:moveTo>
                    <a:pt x="1064128" y="368299"/>
                  </a:moveTo>
                  <a:lnTo>
                    <a:pt x="1028267" y="368299"/>
                  </a:lnTo>
                  <a:lnTo>
                    <a:pt x="1020970" y="355599"/>
                  </a:lnTo>
                  <a:lnTo>
                    <a:pt x="1056154" y="355599"/>
                  </a:lnTo>
                  <a:lnTo>
                    <a:pt x="1064128" y="368299"/>
                  </a:lnTo>
                  <a:close/>
                </a:path>
                <a:path w="2592705" h="2725420">
                  <a:moveTo>
                    <a:pt x="1604544" y="368299"/>
                  </a:moveTo>
                  <a:lnTo>
                    <a:pt x="1558062" y="368299"/>
                  </a:lnTo>
                  <a:lnTo>
                    <a:pt x="1552947" y="355599"/>
                  </a:lnTo>
                  <a:lnTo>
                    <a:pt x="1596189" y="355599"/>
                  </a:lnTo>
                  <a:lnTo>
                    <a:pt x="1604544" y="368299"/>
                  </a:lnTo>
                  <a:close/>
                </a:path>
                <a:path w="2592705" h="2725420">
                  <a:moveTo>
                    <a:pt x="1042417" y="380999"/>
                  </a:moveTo>
                  <a:lnTo>
                    <a:pt x="1038935" y="380999"/>
                  </a:lnTo>
                  <a:lnTo>
                    <a:pt x="1033305" y="368299"/>
                  </a:lnTo>
                  <a:lnTo>
                    <a:pt x="1045269" y="368299"/>
                  </a:lnTo>
                  <a:lnTo>
                    <a:pt x="1042417" y="380999"/>
                  </a:lnTo>
                  <a:close/>
                </a:path>
                <a:path w="2592705" h="2725420">
                  <a:moveTo>
                    <a:pt x="1078791" y="380999"/>
                  </a:moveTo>
                  <a:lnTo>
                    <a:pt x="1051047" y="380999"/>
                  </a:lnTo>
                  <a:lnTo>
                    <a:pt x="1045269" y="368299"/>
                  </a:lnTo>
                  <a:lnTo>
                    <a:pt x="1071827" y="368299"/>
                  </a:lnTo>
                  <a:lnTo>
                    <a:pt x="1078791" y="380999"/>
                  </a:lnTo>
                  <a:close/>
                </a:path>
                <a:path w="2592705" h="2725420">
                  <a:moveTo>
                    <a:pt x="1616990" y="380999"/>
                  </a:moveTo>
                  <a:lnTo>
                    <a:pt x="1575319" y="380999"/>
                  </a:lnTo>
                  <a:lnTo>
                    <a:pt x="1569099" y="368299"/>
                  </a:lnTo>
                  <a:lnTo>
                    <a:pt x="1618657" y="368299"/>
                  </a:lnTo>
                  <a:lnTo>
                    <a:pt x="1616990" y="380999"/>
                  </a:lnTo>
                  <a:close/>
                </a:path>
                <a:path w="2592705" h="2725420">
                  <a:moveTo>
                    <a:pt x="1060937" y="393699"/>
                  </a:moveTo>
                  <a:lnTo>
                    <a:pt x="1056344" y="380999"/>
                  </a:lnTo>
                  <a:lnTo>
                    <a:pt x="1061493" y="380999"/>
                  </a:lnTo>
                  <a:lnTo>
                    <a:pt x="1060937" y="393699"/>
                  </a:lnTo>
                  <a:close/>
                </a:path>
                <a:path w="2592705" h="2725420">
                  <a:moveTo>
                    <a:pt x="1103978" y="393699"/>
                  </a:moveTo>
                  <a:lnTo>
                    <a:pt x="1065567" y="393699"/>
                  </a:lnTo>
                  <a:lnTo>
                    <a:pt x="1066160" y="380999"/>
                  </a:lnTo>
                  <a:lnTo>
                    <a:pt x="1103645" y="380999"/>
                  </a:lnTo>
                  <a:lnTo>
                    <a:pt x="1103978" y="393699"/>
                  </a:lnTo>
                  <a:close/>
                </a:path>
                <a:path w="2592705" h="2725420">
                  <a:moveTo>
                    <a:pt x="1646305" y="393699"/>
                  </a:moveTo>
                  <a:lnTo>
                    <a:pt x="1596664" y="393699"/>
                  </a:lnTo>
                  <a:lnTo>
                    <a:pt x="1591029" y="380999"/>
                  </a:lnTo>
                  <a:lnTo>
                    <a:pt x="1635315" y="380999"/>
                  </a:lnTo>
                  <a:lnTo>
                    <a:pt x="1646305" y="393699"/>
                  </a:lnTo>
                  <a:close/>
                </a:path>
                <a:path w="2592705" h="2725420">
                  <a:moveTo>
                    <a:pt x="1116165" y="406399"/>
                  </a:moveTo>
                  <a:lnTo>
                    <a:pt x="1089330" y="406399"/>
                  </a:lnTo>
                  <a:lnTo>
                    <a:pt x="1073155" y="393699"/>
                  </a:lnTo>
                  <a:lnTo>
                    <a:pt x="1110942" y="393699"/>
                  </a:lnTo>
                  <a:lnTo>
                    <a:pt x="1116165" y="406399"/>
                  </a:lnTo>
                  <a:close/>
                </a:path>
                <a:path w="2592705" h="2725420">
                  <a:moveTo>
                    <a:pt x="1120303" y="398647"/>
                  </a:moveTo>
                  <a:lnTo>
                    <a:pt x="1117980" y="393699"/>
                  </a:lnTo>
                  <a:lnTo>
                    <a:pt x="1122943" y="393699"/>
                  </a:lnTo>
                  <a:lnTo>
                    <a:pt x="1120303" y="398647"/>
                  </a:lnTo>
                  <a:close/>
                </a:path>
                <a:path w="2592705" h="2725420">
                  <a:moveTo>
                    <a:pt x="1123387" y="405215"/>
                  </a:moveTo>
                  <a:lnTo>
                    <a:pt x="1120303" y="398647"/>
                  </a:lnTo>
                  <a:lnTo>
                    <a:pt x="1122943" y="393699"/>
                  </a:lnTo>
                  <a:lnTo>
                    <a:pt x="1124277" y="395679"/>
                  </a:lnTo>
                  <a:lnTo>
                    <a:pt x="1123387" y="405215"/>
                  </a:lnTo>
                  <a:close/>
                </a:path>
                <a:path w="2592705" h="2725420">
                  <a:moveTo>
                    <a:pt x="1124277" y="395679"/>
                  </a:moveTo>
                  <a:lnTo>
                    <a:pt x="1122943" y="393699"/>
                  </a:lnTo>
                  <a:lnTo>
                    <a:pt x="1124462" y="393699"/>
                  </a:lnTo>
                  <a:lnTo>
                    <a:pt x="1124277" y="395679"/>
                  </a:lnTo>
                  <a:close/>
                </a:path>
                <a:path w="2592705" h="2725420">
                  <a:moveTo>
                    <a:pt x="1669402" y="406399"/>
                  </a:moveTo>
                  <a:lnTo>
                    <a:pt x="1625704" y="406399"/>
                  </a:lnTo>
                  <a:lnTo>
                    <a:pt x="1613841" y="393699"/>
                  </a:lnTo>
                  <a:lnTo>
                    <a:pt x="1661755" y="393699"/>
                  </a:lnTo>
                  <a:lnTo>
                    <a:pt x="1669402" y="406399"/>
                  </a:lnTo>
                  <a:close/>
                </a:path>
                <a:path w="2592705" h="2725420">
                  <a:moveTo>
                    <a:pt x="1131499" y="406399"/>
                  </a:moveTo>
                  <a:lnTo>
                    <a:pt x="1123943" y="406399"/>
                  </a:lnTo>
                  <a:lnTo>
                    <a:pt x="1123387" y="405215"/>
                  </a:lnTo>
                  <a:lnTo>
                    <a:pt x="1124277" y="395679"/>
                  </a:lnTo>
                  <a:lnTo>
                    <a:pt x="1131499" y="406399"/>
                  </a:lnTo>
                  <a:close/>
                </a:path>
                <a:path w="2592705" h="2725420">
                  <a:moveTo>
                    <a:pt x="1123276" y="406399"/>
                  </a:moveTo>
                  <a:lnTo>
                    <a:pt x="1116165" y="406399"/>
                  </a:lnTo>
                  <a:lnTo>
                    <a:pt x="1120303" y="398647"/>
                  </a:lnTo>
                  <a:lnTo>
                    <a:pt x="1123387" y="405215"/>
                  </a:lnTo>
                  <a:lnTo>
                    <a:pt x="1123276" y="406399"/>
                  </a:lnTo>
                  <a:close/>
                </a:path>
                <a:path w="2592705" h="2725420">
                  <a:moveTo>
                    <a:pt x="1143723" y="419099"/>
                  </a:moveTo>
                  <a:lnTo>
                    <a:pt x="1116822" y="419099"/>
                  </a:lnTo>
                  <a:lnTo>
                    <a:pt x="1106586" y="406399"/>
                  </a:lnTo>
                  <a:lnTo>
                    <a:pt x="1137463" y="406399"/>
                  </a:lnTo>
                  <a:lnTo>
                    <a:pt x="1143723" y="419099"/>
                  </a:lnTo>
                  <a:close/>
                </a:path>
                <a:path w="2592705" h="2725420">
                  <a:moveTo>
                    <a:pt x="1690642" y="419099"/>
                  </a:moveTo>
                  <a:lnTo>
                    <a:pt x="1647735" y="419099"/>
                  </a:lnTo>
                  <a:lnTo>
                    <a:pt x="1636931" y="406399"/>
                  </a:lnTo>
                  <a:lnTo>
                    <a:pt x="1684557" y="406399"/>
                  </a:lnTo>
                  <a:lnTo>
                    <a:pt x="1690642" y="419099"/>
                  </a:lnTo>
                  <a:close/>
                </a:path>
                <a:path w="2592705" h="2725420">
                  <a:moveTo>
                    <a:pt x="1163873" y="431799"/>
                  </a:moveTo>
                  <a:lnTo>
                    <a:pt x="1135870" y="431799"/>
                  </a:lnTo>
                  <a:lnTo>
                    <a:pt x="1126655" y="419099"/>
                  </a:lnTo>
                  <a:lnTo>
                    <a:pt x="1160428" y="419099"/>
                  </a:lnTo>
                  <a:lnTo>
                    <a:pt x="1163254" y="426496"/>
                  </a:lnTo>
                  <a:lnTo>
                    <a:pt x="1163873" y="431799"/>
                  </a:lnTo>
                  <a:close/>
                </a:path>
                <a:path w="2592705" h="2725420">
                  <a:moveTo>
                    <a:pt x="1165280" y="431799"/>
                  </a:moveTo>
                  <a:lnTo>
                    <a:pt x="1163254" y="426496"/>
                  </a:lnTo>
                  <a:lnTo>
                    <a:pt x="1162391" y="419099"/>
                  </a:lnTo>
                  <a:lnTo>
                    <a:pt x="1163502" y="419099"/>
                  </a:lnTo>
                  <a:lnTo>
                    <a:pt x="1165280" y="431799"/>
                  </a:lnTo>
                  <a:close/>
                </a:path>
                <a:path w="2592705" h="2725420">
                  <a:moveTo>
                    <a:pt x="1705850" y="431799"/>
                  </a:moveTo>
                  <a:lnTo>
                    <a:pt x="1670884" y="431799"/>
                  </a:lnTo>
                  <a:lnTo>
                    <a:pt x="1657549" y="419099"/>
                  </a:lnTo>
                  <a:lnTo>
                    <a:pt x="1700405" y="419099"/>
                  </a:lnTo>
                  <a:lnTo>
                    <a:pt x="1705850" y="431799"/>
                  </a:lnTo>
                  <a:close/>
                </a:path>
                <a:path w="2592705" h="2725420">
                  <a:moveTo>
                    <a:pt x="1705850" y="431799"/>
                  </a:moveTo>
                  <a:lnTo>
                    <a:pt x="1700405" y="419099"/>
                  </a:lnTo>
                  <a:lnTo>
                    <a:pt x="1702035" y="419099"/>
                  </a:lnTo>
                  <a:lnTo>
                    <a:pt x="1706031" y="424905"/>
                  </a:lnTo>
                  <a:lnTo>
                    <a:pt x="1705850" y="431799"/>
                  </a:lnTo>
                  <a:close/>
                </a:path>
                <a:path w="2592705" h="2725420">
                  <a:moveTo>
                    <a:pt x="1706031" y="424905"/>
                  </a:moveTo>
                  <a:lnTo>
                    <a:pt x="1702035" y="419099"/>
                  </a:lnTo>
                  <a:lnTo>
                    <a:pt x="1706183" y="419099"/>
                  </a:lnTo>
                  <a:lnTo>
                    <a:pt x="1706031" y="424905"/>
                  </a:lnTo>
                  <a:close/>
                </a:path>
                <a:path w="2592705" h="2725420">
                  <a:moveTo>
                    <a:pt x="1710776" y="431799"/>
                  </a:moveTo>
                  <a:lnTo>
                    <a:pt x="1705850" y="431799"/>
                  </a:lnTo>
                  <a:lnTo>
                    <a:pt x="1705989" y="426496"/>
                  </a:lnTo>
                  <a:lnTo>
                    <a:pt x="1706031" y="424905"/>
                  </a:lnTo>
                  <a:lnTo>
                    <a:pt x="1710776" y="431799"/>
                  </a:lnTo>
                  <a:close/>
                </a:path>
                <a:path w="2592705" h="2725420">
                  <a:moveTo>
                    <a:pt x="1193690" y="444499"/>
                  </a:moveTo>
                  <a:lnTo>
                    <a:pt x="1155245" y="444499"/>
                  </a:lnTo>
                  <a:lnTo>
                    <a:pt x="1146723" y="431799"/>
                  </a:lnTo>
                  <a:lnTo>
                    <a:pt x="1195209" y="431799"/>
                  </a:lnTo>
                  <a:lnTo>
                    <a:pt x="1193690" y="444499"/>
                  </a:lnTo>
                  <a:close/>
                </a:path>
                <a:path w="2592705" h="2725420">
                  <a:moveTo>
                    <a:pt x="1201631" y="444499"/>
                  </a:moveTo>
                  <a:lnTo>
                    <a:pt x="1193690" y="444499"/>
                  </a:lnTo>
                  <a:lnTo>
                    <a:pt x="1196270" y="431799"/>
                  </a:lnTo>
                  <a:lnTo>
                    <a:pt x="1201631" y="444499"/>
                  </a:lnTo>
                  <a:close/>
                </a:path>
                <a:path w="2592705" h="2725420">
                  <a:moveTo>
                    <a:pt x="1724259" y="444499"/>
                  </a:moveTo>
                  <a:lnTo>
                    <a:pt x="1687362" y="444499"/>
                  </a:lnTo>
                  <a:lnTo>
                    <a:pt x="1679779" y="431799"/>
                  </a:lnTo>
                  <a:lnTo>
                    <a:pt x="1717444" y="431799"/>
                  </a:lnTo>
                  <a:lnTo>
                    <a:pt x="1724259" y="444499"/>
                  </a:lnTo>
                  <a:close/>
                </a:path>
                <a:path w="2592705" h="2725420">
                  <a:moveTo>
                    <a:pt x="1732180" y="444499"/>
                  </a:moveTo>
                  <a:lnTo>
                    <a:pt x="1724259" y="444499"/>
                  </a:lnTo>
                  <a:lnTo>
                    <a:pt x="1721777" y="431799"/>
                  </a:lnTo>
                  <a:lnTo>
                    <a:pt x="1732180" y="444499"/>
                  </a:lnTo>
                  <a:close/>
                </a:path>
                <a:path w="2592705" h="2725420">
                  <a:moveTo>
                    <a:pt x="1226494" y="457199"/>
                  </a:moveTo>
                  <a:lnTo>
                    <a:pt x="1181763" y="457199"/>
                  </a:lnTo>
                  <a:lnTo>
                    <a:pt x="1174387" y="444499"/>
                  </a:lnTo>
                  <a:lnTo>
                    <a:pt x="1218445" y="444499"/>
                  </a:lnTo>
                  <a:lnTo>
                    <a:pt x="1226494" y="457199"/>
                  </a:lnTo>
                  <a:close/>
                </a:path>
                <a:path w="2592705" h="2725420">
                  <a:moveTo>
                    <a:pt x="1750999" y="457199"/>
                  </a:moveTo>
                  <a:lnTo>
                    <a:pt x="1709304" y="457199"/>
                  </a:lnTo>
                  <a:lnTo>
                    <a:pt x="1702442" y="444499"/>
                  </a:lnTo>
                  <a:lnTo>
                    <a:pt x="1741687" y="444499"/>
                  </a:lnTo>
                  <a:lnTo>
                    <a:pt x="1750999" y="457199"/>
                  </a:lnTo>
                  <a:close/>
                </a:path>
                <a:path w="2592705" h="2725420">
                  <a:moveTo>
                    <a:pt x="1242139" y="469899"/>
                  </a:moveTo>
                  <a:lnTo>
                    <a:pt x="1205922" y="469899"/>
                  </a:lnTo>
                  <a:lnTo>
                    <a:pt x="1194246" y="457199"/>
                  </a:lnTo>
                  <a:lnTo>
                    <a:pt x="1234246" y="457199"/>
                  </a:lnTo>
                  <a:lnTo>
                    <a:pt x="1242139" y="469899"/>
                  </a:lnTo>
                  <a:close/>
                </a:path>
                <a:path w="2592705" h="2725420">
                  <a:moveTo>
                    <a:pt x="1773514" y="469899"/>
                  </a:moveTo>
                  <a:lnTo>
                    <a:pt x="1732028" y="469899"/>
                  </a:lnTo>
                  <a:lnTo>
                    <a:pt x="1720277" y="457199"/>
                  </a:lnTo>
                  <a:lnTo>
                    <a:pt x="1765652" y="457199"/>
                  </a:lnTo>
                  <a:lnTo>
                    <a:pt x="1773514" y="469899"/>
                  </a:lnTo>
                  <a:close/>
                </a:path>
                <a:path w="2592705" h="2725420">
                  <a:moveTo>
                    <a:pt x="1269179" y="482599"/>
                  </a:moveTo>
                  <a:lnTo>
                    <a:pt x="1228635" y="482599"/>
                  </a:lnTo>
                  <a:lnTo>
                    <a:pt x="1217758" y="469899"/>
                  </a:lnTo>
                  <a:lnTo>
                    <a:pt x="1263433" y="469899"/>
                  </a:lnTo>
                  <a:lnTo>
                    <a:pt x="1269179" y="482599"/>
                  </a:lnTo>
                  <a:close/>
                </a:path>
                <a:path w="2592705" h="2725420">
                  <a:moveTo>
                    <a:pt x="1850271" y="520699"/>
                  </a:moveTo>
                  <a:lnTo>
                    <a:pt x="1820157" y="520699"/>
                  </a:lnTo>
                  <a:lnTo>
                    <a:pt x="1765079" y="482599"/>
                  </a:lnTo>
                  <a:lnTo>
                    <a:pt x="1746187" y="469899"/>
                  </a:lnTo>
                  <a:lnTo>
                    <a:pt x="1780820" y="469899"/>
                  </a:lnTo>
                  <a:lnTo>
                    <a:pt x="1787858" y="482599"/>
                  </a:lnTo>
                  <a:lnTo>
                    <a:pt x="1808415" y="482599"/>
                  </a:lnTo>
                  <a:lnTo>
                    <a:pt x="1812453" y="495299"/>
                  </a:lnTo>
                  <a:lnTo>
                    <a:pt x="1822083" y="495299"/>
                  </a:lnTo>
                  <a:lnTo>
                    <a:pt x="1831899" y="507999"/>
                  </a:lnTo>
                  <a:lnTo>
                    <a:pt x="1846160" y="507999"/>
                  </a:lnTo>
                  <a:lnTo>
                    <a:pt x="1850271" y="520699"/>
                  </a:lnTo>
                  <a:close/>
                </a:path>
                <a:path w="2592705" h="2725420">
                  <a:moveTo>
                    <a:pt x="703496" y="495299"/>
                  </a:moveTo>
                  <a:lnTo>
                    <a:pt x="682087" y="495299"/>
                  </a:lnTo>
                  <a:lnTo>
                    <a:pt x="673752" y="482599"/>
                  </a:lnTo>
                  <a:lnTo>
                    <a:pt x="700790" y="482599"/>
                  </a:lnTo>
                  <a:lnTo>
                    <a:pt x="703496" y="495299"/>
                  </a:lnTo>
                  <a:close/>
                </a:path>
                <a:path w="2592705" h="2725420">
                  <a:moveTo>
                    <a:pt x="1286514" y="495299"/>
                  </a:moveTo>
                  <a:lnTo>
                    <a:pt x="1246645" y="495299"/>
                  </a:lnTo>
                  <a:lnTo>
                    <a:pt x="1241469" y="482599"/>
                  </a:lnTo>
                  <a:lnTo>
                    <a:pt x="1282514" y="482599"/>
                  </a:lnTo>
                  <a:lnTo>
                    <a:pt x="1286514" y="495299"/>
                  </a:lnTo>
                  <a:close/>
                </a:path>
                <a:path w="2592705" h="2725420">
                  <a:moveTo>
                    <a:pt x="726054" y="507999"/>
                  </a:moveTo>
                  <a:lnTo>
                    <a:pt x="693569" y="507999"/>
                  </a:lnTo>
                  <a:lnTo>
                    <a:pt x="693606" y="495299"/>
                  </a:lnTo>
                  <a:lnTo>
                    <a:pt x="716238" y="495299"/>
                  </a:lnTo>
                  <a:lnTo>
                    <a:pt x="726054" y="507999"/>
                  </a:lnTo>
                  <a:close/>
                </a:path>
                <a:path w="2592705" h="2725420">
                  <a:moveTo>
                    <a:pt x="1308229" y="507999"/>
                  </a:moveTo>
                  <a:lnTo>
                    <a:pt x="1265398" y="507999"/>
                  </a:lnTo>
                  <a:lnTo>
                    <a:pt x="1262146" y="495299"/>
                  </a:lnTo>
                  <a:lnTo>
                    <a:pt x="1296905" y="495299"/>
                  </a:lnTo>
                  <a:lnTo>
                    <a:pt x="1308229" y="507999"/>
                  </a:lnTo>
                  <a:close/>
                </a:path>
                <a:path w="2592705" h="2725420">
                  <a:moveTo>
                    <a:pt x="1843307" y="507999"/>
                  </a:moveTo>
                  <a:lnTo>
                    <a:pt x="1831899" y="507999"/>
                  </a:lnTo>
                  <a:lnTo>
                    <a:pt x="1833825" y="495299"/>
                  </a:lnTo>
                  <a:lnTo>
                    <a:pt x="1843307" y="507999"/>
                  </a:lnTo>
                  <a:close/>
                </a:path>
                <a:path w="2592705" h="2725420">
                  <a:moveTo>
                    <a:pt x="749605" y="520699"/>
                  </a:moveTo>
                  <a:lnTo>
                    <a:pt x="719572" y="520699"/>
                  </a:lnTo>
                  <a:lnTo>
                    <a:pt x="714349" y="507999"/>
                  </a:lnTo>
                  <a:lnTo>
                    <a:pt x="744190" y="507999"/>
                  </a:lnTo>
                  <a:lnTo>
                    <a:pt x="749605" y="520699"/>
                  </a:lnTo>
                  <a:close/>
                </a:path>
                <a:path w="2592705" h="2725420">
                  <a:moveTo>
                    <a:pt x="1330481" y="520699"/>
                  </a:moveTo>
                  <a:lnTo>
                    <a:pt x="1289848" y="520699"/>
                  </a:lnTo>
                  <a:lnTo>
                    <a:pt x="1288477" y="507999"/>
                  </a:lnTo>
                  <a:lnTo>
                    <a:pt x="1320623" y="507999"/>
                  </a:lnTo>
                  <a:lnTo>
                    <a:pt x="1330481" y="520699"/>
                  </a:lnTo>
                  <a:close/>
                </a:path>
                <a:path w="2592705" h="2725420">
                  <a:moveTo>
                    <a:pt x="792191" y="546099"/>
                  </a:moveTo>
                  <a:lnTo>
                    <a:pt x="761890" y="546099"/>
                  </a:lnTo>
                  <a:lnTo>
                    <a:pt x="755657" y="533399"/>
                  </a:lnTo>
                  <a:lnTo>
                    <a:pt x="742759" y="533399"/>
                  </a:lnTo>
                  <a:lnTo>
                    <a:pt x="739536" y="520699"/>
                  </a:lnTo>
                  <a:lnTo>
                    <a:pt x="770613" y="520699"/>
                  </a:lnTo>
                  <a:lnTo>
                    <a:pt x="776318" y="533399"/>
                  </a:lnTo>
                  <a:lnTo>
                    <a:pt x="792191" y="546099"/>
                  </a:lnTo>
                  <a:close/>
                </a:path>
                <a:path w="2592705" h="2725420">
                  <a:moveTo>
                    <a:pt x="1350298" y="533399"/>
                  </a:moveTo>
                  <a:lnTo>
                    <a:pt x="1305219" y="533399"/>
                  </a:lnTo>
                  <a:lnTo>
                    <a:pt x="1305738" y="520699"/>
                  </a:lnTo>
                  <a:lnTo>
                    <a:pt x="1342964" y="520699"/>
                  </a:lnTo>
                  <a:lnTo>
                    <a:pt x="1350298" y="533399"/>
                  </a:lnTo>
                  <a:close/>
                </a:path>
                <a:path w="2592705" h="2725420">
                  <a:moveTo>
                    <a:pt x="1901498" y="546099"/>
                  </a:moveTo>
                  <a:lnTo>
                    <a:pt x="1863532" y="546099"/>
                  </a:lnTo>
                  <a:lnTo>
                    <a:pt x="1849273" y="533399"/>
                  </a:lnTo>
                  <a:lnTo>
                    <a:pt x="1834418" y="520699"/>
                  </a:lnTo>
                  <a:lnTo>
                    <a:pt x="1879866" y="520699"/>
                  </a:lnTo>
                  <a:lnTo>
                    <a:pt x="1880015" y="533399"/>
                  </a:lnTo>
                  <a:lnTo>
                    <a:pt x="1897201" y="533399"/>
                  </a:lnTo>
                  <a:lnTo>
                    <a:pt x="1901498" y="546099"/>
                  </a:lnTo>
                  <a:close/>
                </a:path>
                <a:path w="2592705" h="2725420">
                  <a:moveTo>
                    <a:pt x="1379685" y="546099"/>
                  </a:moveTo>
                  <a:lnTo>
                    <a:pt x="1327518" y="546099"/>
                  </a:lnTo>
                  <a:lnTo>
                    <a:pt x="1324888" y="533399"/>
                  </a:lnTo>
                  <a:lnTo>
                    <a:pt x="1368035" y="533399"/>
                  </a:lnTo>
                  <a:lnTo>
                    <a:pt x="1379685" y="546099"/>
                  </a:lnTo>
                  <a:close/>
                </a:path>
                <a:path w="2592705" h="2725420">
                  <a:moveTo>
                    <a:pt x="779762" y="558799"/>
                  </a:moveTo>
                  <a:lnTo>
                    <a:pt x="777429" y="546099"/>
                  </a:lnTo>
                  <a:lnTo>
                    <a:pt x="781985" y="546099"/>
                  </a:lnTo>
                  <a:lnTo>
                    <a:pt x="779762" y="558799"/>
                  </a:lnTo>
                  <a:close/>
                </a:path>
                <a:path w="2592705" h="2725420">
                  <a:moveTo>
                    <a:pt x="843435" y="571499"/>
                  </a:moveTo>
                  <a:lnTo>
                    <a:pt x="805802" y="571499"/>
                  </a:lnTo>
                  <a:lnTo>
                    <a:pt x="804580" y="558799"/>
                  </a:lnTo>
                  <a:lnTo>
                    <a:pt x="789023" y="558799"/>
                  </a:lnTo>
                  <a:lnTo>
                    <a:pt x="781985" y="546099"/>
                  </a:lnTo>
                  <a:lnTo>
                    <a:pt x="809460" y="546099"/>
                  </a:lnTo>
                  <a:lnTo>
                    <a:pt x="826937" y="558799"/>
                  </a:lnTo>
                  <a:lnTo>
                    <a:pt x="843435" y="571499"/>
                  </a:lnTo>
                  <a:close/>
                </a:path>
                <a:path w="2592705" h="2725420">
                  <a:moveTo>
                    <a:pt x="1397376" y="558799"/>
                  </a:moveTo>
                  <a:lnTo>
                    <a:pt x="1347730" y="558799"/>
                  </a:lnTo>
                  <a:lnTo>
                    <a:pt x="1339630" y="546099"/>
                  </a:lnTo>
                  <a:lnTo>
                    <a:pt x="1390217" y="546099"/>
                  </a:lnTo>
                  <a:lnTo>
                    <a:pt x="1397376" y="558799"/>
                  </a:lnTo>
                  <a:close/>
                </a:path>
                <a:path w="2592705" h="2725420">
                  <a:moveTo>
                    <a:pt x="1917129" y="558799"/>
                  </a:moveTo>
                  <a:lnTo>
                    <a:pt x="1892090" y="558799"/>
                  </a:lnTo>
                  <a:lnTo>
                    <a:pt x="1877651" y="546099"/>
                  </a:lnTo>
                  <a:lnTo>
                    <a:pt x="1909240" y="546099"/>
                  </a:lnTo>
                  <a:lnTo>
                    <a:pt x="1917129" y="558799"/>
                  </a:lnTo>
                  <a:close/>
                </a:path>
                <a:path w="2592705" h="2725420">
                  <a:moveTo>
                    <a:pt x="1924500" y="558799"/>
                  </a:moveTo>
                  <a:lnTo>
                    <a:pt x="1917129" y="558799"/>
                  </a:lnTo>
                  <a:lnTo>
                    <a:pt x="1917500" y="546099"/>
                  </a:lnTo>
                  <a:lnTo>
                    <a:pt x="1924500" y="558799"/>
                  </a:lnTo>
                  <a:close/>
                </a:path>
                <a:path w="2592705" h="2725420">
                  <a:moveTo>
                    <a:pt x="801728" y="571499"/>
                  </a:moveTo>
                  <a:lnTo>
                    <a:pt x="801135" y="558799"/>
                  </a:lnTo>
                  <a:lnTo>
                    <a:pt x="804580" y="558799"/>
                  </a:lnTo>
                  <a:lnTo>
                    <a:pt x="801728" y="571499"/>
                  </a:lnTo>
                  <a:close/>
                </a:path>
                <a:path w="2592705" h="2725420">
                  <a:moveTo>
                    <a:pt x="1374337" y="571499"/>
                  </a:moveTo>
                  <a:lnTo>
                    <a:pt x="1365362" y="558799"/>
                  </a:lnTo>
                  <a:lnTo>
                    <a:pt x="1370522" y="558799"/>
                  </a:lnTo>
                  <a:lnTo>
                    <a:pt x="1374337" y="571499"/>
                  </a:lnTo>
                  <a:close/>
                </a:path>
                <a:path w="2592705" h="2725420">
                  <a:moveTo>
                    <a:pt x="1376782" y="565075"/>
                  </a:moveTo>
                  <a:lnTo>
                    <a:pt x="1373707" y="558799"/>
                  </a:lnTo>
                  <a:lnTo>
                    <a:pt x="1376819" y="558799"/>
                  </a:lnTo>
                  <a:lnTo>
                    <a:pt x="1376782" y="565075"/>
                  </a:lnTo>
                  <a:close/>
                </a:path>
                <a:path w="2592705" h="2725420">
                  <a:moveTo>
                    <a:pt x="1427650" y="571499"/>
                  </a:moveTo>
                  <a:lnTo>
                    <a:pt x="1383597" y="571499"/>
                  </a:lnTo>
                  <a:lnTo>
                    <a:pt x="1379375" y="558799"/>
                  </a:lnTo>
                  <a:lnTo>
                    <a:pt x="1417675" y="558799"/>
                  </a:lnTo>
                  <a:lnTo>
                    <a:pt x="1427650" y="571499"/>
                  </a:lnTo>
                  <a:close/>
                </a:path>
                <a:path w="2592705" h="2725420">
                  <a:moveTo>
                    <a:pt x="1949045" y="571499"/>
                  </a:moveTo>
                  <a:lnTo>
                    <a:pt x="1907832" y="571499"/>
                  </a:lnTo>
                  <a:lnTo>
                    <a:pt x="1904609" y="558799"/>
                  </a:lnTo>
                  <a:lnTo>
                    <a:pt x="1943020" y="558799"/>
                  </a:lnTo>
                  <a:lnTo>
                    <a:pt x="1949045" y="571499"/>
                  </a:lnTo>
                  <a:close/>
                </a:path>
                <a:path w="2592705" h="2725420">
                  <a:moveTo>
                    <a:pt x="1379930" y="571499"/>
                  </a:moveTo>
                  <a:lnTo>
                    <a:pt x="1376745" y="571499"/>
                  </a:lnTo>
                  <a:lnTo>
                    <a:pt x="1376782" y="565075"/>
                  </a:lnTo>
                  <a:lnTo>
                    <a:pt x="1379930" y="571499"/>
                  </a:lnTo>
                  <a:close/>
                </a:path>
                <a:path w="2592705" h="2725420">
                  <a:moveTo>
                    <a:pt x="818729" y="584199"/>
                  </a:moveTo>
                  <a:lnTo>
                    <a:pt x="812395" y="571499"/>
                  </a:lnTo>
                  <a:lnTo>
                    <a:pt x="817025" y="571499"/>
                  </a:lnTo>
                  <a:lnTo>
                    <a:pt x="818729" y="584199"/>
                  </a:lnTo>
                  <a:close/>
                </a:path>
                <a:path w="2592705" h="2725420">
                  <a:moveTo>
                    <a:pt x="866650" y="584199"/>
                  </a:moveTo>
                  <a:lnTo>
                    <a:pt x="823396" y="584199"/>
                  </a:lnTo>
                  <a:lnTo>
                    <a:pt x="821618" y="571499"/>
                  </a:lnTo>
                  <a:lnTo>
                    <a:pt x="854046" y="571499"/>
                  </a:lnTo>
                  <a:lnTo>
                    <a:pt x="866650" y="584199"/>
                  </a:lnTo>
                  <a:close/>
                </a:path>
                <a:path w="2592705" h="2725420">
                  <a:moveTo>
                    <a:pt x="1451381" y="584199"/>
                  </a:moveTo>
                  <a:lnTo>
                    <a:pt x="1388894" y="584199"/>
                  </a:lnTo>
                  <a:lnTo>
                    <a:pt x="1384153" y="571499"/>
                  </a:lnTo>
                  <a:lnTo>
                    <a:pt x="1442158" y="571499"/>
                  </a:lnTo>
                  <a:lnTo>
                    <a:pt x="1451381" y="584199"/>
                  </a:lnTo>
                  <a:close/>
                </a:path>
                <a:path w="2592705" h="2725420">
                  <a:moveTo>
                    <a:pt x="1925945" y="584199"/>
                  </a:moveTo>
                  <a:lnTo>
                    <a:pt x="1917425" y="571499"/>
                  </a:lnTo>
                  <a:lnTo>
                    <a:pt x="1924834" y="571499"/>
                  </a:lnTo>
                  <a:lnTo>
                    <a:pt x="1925945" y="584199"/>
                  </a:lnTo>
                  <a:close/>
                </a:path>
                <a:path w="2592705" h="2725420">
                  <a:moveTo>
                    <a:pt x="1966413" y="584199"/>
                  </a:moveTo>
                  <a:lnTo>
                    <a:pt x="1931019" y="584199"/>
                  </a:lnTo>
                  <a:lnTo>
                    <a:pt x="1924834" y="571499"/>
                  </a:lnTo>
                  <a:lnTo>
                    <a:pt x="1957656" y="571499"/>
                  </a:lnTo>
                  <a:lnTo>
                    <a:pt x="1966413" y="584199"/>
                  </a:lnTo>
                  <a:close/>
                </a:path>
                <a:path w="2592705" h="2725420">
                  <a:moveTo>
                    <a:pt x="890762" y="596848"/>
                  </a:moveTo>
                  <a:lnTo>
                    <a:pt x="851660" y="596848"/>
                  </a:lnTo>
                  <a:lnTo>
                    <a:pt x="843028" y="584199"/>
                  </a:lnTo>
                  <a:lnTo>
                    <a:pt x="879046" y="584199"/>
                  </a:lnTo>
                  <a:lnTo>
                    <a:pt x="890762" y="596848"/>
                  </a:lnTo>
                  <a:close/>
                </a:path>
                <a:path w="2592705" h="2725420">
                  <a:moveTo>
                    <a:pt x="1465073" y="596848"/>
                  </a:moveTo>
                  <a:lnTo>
                    <a:pt x="1421092" y="596848"/>
                  </a:lnTo>
                  <a:lnTo>
                    <a:pt x="1414370" y="584199"/>
                  </a:lnTo>
                  <a:lnTo>
                    <a:pt x="1457340" y="584199"/>
                  </a:lnTo>
                  <a:lnTo>
                    <a:pt x="1465073" y="596848"/>
                  </a:lnTo>
                  <a:close/>
                </a:path>
                <a:path w="2592705" h="2725420">
                  <a:moveTo>
                    <a:pt x="1954071" y="596848"/>
                  </a:moveTo>
                  <a:lnTo>
                    <a:pt x="1953737" y="596222"/>
                  </a:lnTo>
                  <a:lnTo>
                    <a:pt x="1948021" y="584199"/>
                  </a:lnTo>
                  <a:lnTo>
                    <a:pt x="1957170" y="584199"/>
                  </a:lnTo>
                  <a:lnTo>
                    <a:pt x="1954071" y="596848"/>
                  </a:lnTo>
                  <a:close/>
                </a:path>
                <a:path w="2592705" h="2725420">
                  <a:moveTo>
                    <a:pt x="1972912" y="609599"/>
                  </a:moveTo>
                  <a:lnTo>
                    <a:pt x="1966329" y="596848"/>
                  </a:lnTo>
                  <a:lnTo>
                    <a:pt x="1954588" y="596848"/>
                  </a:lnTo>
                  <a:lnTo>
                    <a:pt x="1957170" y="584199"/>
                  </a:lnTo>
                  <a:lnTo>
                    <a:pt x="1991951" y="584199"/>
                  </a:lnTo>
                  <a:lnTo>
                    <a:pt x="1993003" y="596222"/>
                  </a:lnTo>
                  <a:lnTo>
                    <a:pt x="1970376" y="596222"/>
                  </a:lnTo>
                  <a:lnTo>
                    <a:pt x="1972912" y="609599"/>
                  </a:lnTo>
                  <a:close/>
                </a:path>
                <a:path w="2592705" h="2725420">
                  <a:moveTo>
                    <a:pt x="1996053" y="596848"/>
                  </a:moveTo>
                  <a:lnTo>
                    <a:pt x="1993065" y="596848"/>
                  </a:lnTo>
                  <a:lnTo>
                    <a:pt x="1993766" y="584199"/>
                  </a:lnTo>
                  <a:lnTo>
                    <a:pt x="1995940" y="596222"/>
                  </a:lnTo>
                  <a:lnTo>
                    <a:pt x="1996053" y="596848"/>
                  </a:lnTo>
                  <a:close/>
                </a:path>
                <a:path w="2592705" h="2725420">
                  <a:moveTo>
                    <a:pt x="2016805" y="609599"/>
                  </a:moveTo>
                  <a:lnTo>
                    <a:pt x="1975838" y="609599"/>
                  </a:lnTo>
                  <a:lnTo>
                    <a:pt x="1970376" y="596222"/>
                  </a:lnTo>
                  <a:lnTo>
                    <a:pt x="1993003" y="596222"/>
                  </a:lnTo>
                  <a:lnTo>
                    <a:pt x="1993058" y="596848"/>
                  </a:lnTo>
                  <a:lnTo>
                    <a:pt x="2013086" y="596848"/>
                  </a:lnTo>
                  <a:lnTo>
                    <a:pt x="2016805" y="609599"/>
                  </a:lnTo>
                  <a:close/>
                </a:path>
                <a:path w="2592705" h="2725420">
                  <a:moveTo>
                    <a:pt x="871913" y="606226"/>
                  </a:moveTo>
                  <a:lnTo>
                    <a:pt x="865513" y="596848"/>
                  </a:lnTo>
                  <a:lnTo>
                    <a:pt x="867264" y="596848"/>
                  </a:lnTo>
                  <a:lnTo>
                    <a:pt x="871913" y="606226"/>
                  </a:lnTo>
                  <a:close/>
                </a:path>
                <a:path w="2592705" h="2725420">
                  <a:moveTo>
                    <a:pt x="879364" y="609599"/>
                  </a:moveTo>
                  <a:lnTo>
                    <a:pt x="874216" y="609599"/>
                  </a:lnTo>
                  <a:lnTo>
                    <a:pt x="872876" y="607637"/>
                  </a:lnTo>
                  <a:lnTo>
                    <a:pt x="868974" y="596848"/>
                  </a:lnTo>
                  <a:lnTo>
                    <a:pt x="879364" y="609599"/>
                  </a:lnTo>
                  <a:close/>
                </a:path>
                <a:path w="2592705" h="2725420">
                  <a:moveTo>
                    <a:pt x="911590" y="609599"/>
                  </a:moveTo>
                  <a:lnTo>
                    <a:pt x="879364" y="609599"/>
                  </a:lnTo>
                  <a:lnTo>
                    <a:pt x="879997" y="596848"/>
                  </a:lnTo>
                  <a:lnTo>
                    <a:pt x="905825" y="596848"/>
                  </a:lnTo>
                  <a:lnTo>
                    <a:pt x="911590" y="609599"/>
                  </a:lnTo>
                  <a:close/>
                </a:path>
                <a:path w="2592705" h="2725420">
                  <a:moveTo>
                    <a:pt x="1486718" y="609599"/>
                  </a:moveTo>
                  <a:lnTo>
                    <a:pt x="1446167" y="609599"/>
                  </a:lnTo>
                  <a:lnTo>
                    <a:pt x="1440450" y="596848"/>
                  </a:lnTo>
                  <a:lnTo>
                    <a:pt x="1480656" y="596848"/>
                  </a:lnTo>
                  <a:lnTo>
                    <a:pt x="1486718" y="609599"/>
                  </a:lnTo>
                  <a:close/>
                </a:path>
                <a:path w="2592705" h="2725420">
                  <a:moveTo>
                    <a:pt x="873586" y="609599"/>
                  </a:moveTo>
                  <a:lnTo>
                    <a:pt x="871913" y="606226"/>
                  </a:lnTo>
                  <a:lnTo>
                    <a:pt x="872876" y="607637"/>
                  </a:lnTo>
                  <a:lnTo>
                    <a:pt x="873586" y="609599"/>
                  </a:lnTo>
                  <a:close/>
                </a:path>
                <a:path w="2592705" h="2725420">
                  <a:moveTo>
                    <a:pt x="939889" y="622299"/>
                  </a:moveTo>
                  <a:lnTo>
                    <a:pt x="898825" y="622299"/>
                  </a:lnTo>
                  <a:lnTo>
                    <a:pt x="896032" y="609599"/>
                  </a:lnTo>
                  <a:lnTo>
                    <a:pt x="932206" y="609599"/>
                  </a:lnTo>
                  <a:lnTo>
                    <a:pt x="939889" y="622299"/>
                  </a:lnTo>
                  <a:close/>
                </a:path>
                <a:path w="2592705" h="2725420">
                  <a:moveTo>
                    <a:pt x="1466642" y="622299"/>
                  </a:moveTo>
                  <a:lnTo>
                    <a:pt x="1457938" y="609599"/>
                  </a:lnTo>
                  <a:lnTo>
                    <a:pt x="1461345" y="609599"/>
                  </a:lnTo>
                  <a:lnTo>
                    <a:pt x="1466642" y="622299"/>
                  </a:lnTo>
                  <a:close/>
                </a:path>
                <a:path w="2592705" h="2725420">
                  <a:moveTo>
                    <a:pt x="1512156" y="622299"/>
                  </a:moveTo>
                  <a:lnTo>
                    <a:pt x="1468097" y="622299"/>
                  </a:lnTo>
                  <a:lnTo>
                    <a:pt x="1461345" y="609599"/>
                  </a:lnTo>
                  <a:lnTo>
                    <a:pt x="1501902" y="609599"/>
                  </a:lnTo>
                  <a:lnTo>
                    <a:pt x="1512156" y="622299"/>
                  </a:lnTo>
                  <a:close/>
                </a:path>
                <a:path w="2592705" h="2725420">
                  <a:moveTo>
                    <a:pt x="2037548" y="622299"/>
                  </a:moveTo>
                  <a:lnTo>
                    <a:pt x="2002072" y="622299"/>
                  </a:lnTo>
                  <a:lnTo>
                    <a:pt x="1996090" y="609599"/>
                  </a:lnTo>
                  <a:lnTo>
                    <a:pt x="2033214" y="609599"/>
                  </a:lnTo>
                  <a:lnTo>
                    <a:pt x="2037548" y="622299"/>
                  </a:lnTo>
                  <a:close/>
                </a:path>
                <a:path w="2592705" h="2725420">
                  <a:moveTo>
                    <a:pt x="2044540" y="622299"/>
                  </a:moveTo>
                  <a:lnTo>
                    <a:pt x="2040141" y="622299"/>
                  </a:lnTo>
                  <a:lnTo>
                    <a:pt x="2037066" y="609599"/>
                  </a:lnTo>
                  <a:lnTo>
                    <a:pt x="2044540" y="622299"/>
                  </a:lnTo>
                  <a:close/>
                </a:path>
                <a:path w="2592705" h="2725420">
                  <a:moveTo>
                    <a:pt x="949186" y="634999"/>
                  </a:moveTo>
                  <a:lnTo>
                    <a:pt x="914775" y="634999"/>
                  </a:lnTo>
                  <a:lnTo>
                    <a:pt x="918776" y="622299"/>
                  </a:lnTo>
                  <a:lnTo>
                    <a:pt x="946852" y="622299"/>
                  </a:lnTo>
                  <a:lnTo>
                    <a:pt x="949186" y="634999"/>
                  </a:lnTo>
                  <a:close/>
                </a:path>
                <a:path w="2592705" h="2725420">
                  <a:moveTo>
                    <a:pt x="952705" y="634999"/>
                  </a:moveTo>
                  <a:lnTo>
                    <a:pt x="950112" y="622299"/>
                  </a:lnTo>
                  <a:lnTo>
                    <a:pt x="952260" y="622299"/>
                  </a:lnTo>
                  <a:lnTo>
                    <a:pt x="952612" y="632339"/>
                  </a:lnTo>
                  <a:lnTo>
                    <a:pt x="952705" y="634999"/>
                  </a:lnTo>
                  <a:close/>
                </a:path>
                <a:path w="2592705" h="2725420">
                  <a:moveTo>
                    <a:pt x="964410" y="634999"/>
                  </a:moveTo>
                  <a:lnTo>
                    <a:pt x="953334" y="634999"/>
                  </a:lnTo>
                  <a:lnTo>
                    <a:pt x="952260" y="622299"/>
                  </a:lnTo>
                  <a:lnTo>
                    <a:pt x="957742" y="622299"/>
                  </a:lnTo>
                  <a:lnTo>
                    <a:pt x="964410" y="634999"/>
                  </a:lnTo>
                  <a:close/>
                </a:path>
                <a:path w="2592705" h="2725420">
                  <a:moveTo>
                    <a:pt x="1531389" y="634999"/>
                  </a:moveTo>
                  <a:lnTo>
                    <a:pt x="1492570" y="634999"/>
                  </a:lnTo>
                  <a:lnTo>
                    <a:pt x="1490237" y="622299"/>
                  </a:lnTo>
                  <a:lnTo>
                    <a:pt x="1523145" y="622299"/>
                  </a:lnTo>
                  <a:lnTo>
                    <a:pt x="1531273" y="632339"/>
                  </a:lnTo>
                  <a:lnTo>
                    <a:pt x="1531389" y="634999"/>
                  </a:lnTo>
                  <a:close/>
                </a:path>
                <a:path w="2592705" h="2725420">
                  <a:moveTo>
                    <a:pt x="1533426" y="634999"/>
                  </a:moveTo>
                  <a:lnTo>
                    <a:pt x="1531273" y="632339"/>
                  </a:lnTo>
                  <a:lnTo>
                    <a:pt x="1530833" y="622299"/>
                  </a:lnTo>
                  <a:lnTo>
                    <a:pt x="1533426" y="634999"/>
                  </a:lnTo>
                  <a:close/>
                </a:path>
                <a:path w="2592705" h="2725420">
                  <a:moveTo>
                    <a:pt x="2063699" y="634999"/>
                  </a:moveTo>
                  <a:lnTo>
                    <a:pt x="2028001" y="634999"/>
                  </a:lnTo>
                  <a:lnTo>
                    <a:pt x="2016955" y="622299"/>
                  </a:lnTo>
                  <a:lnTo>
                    <a:pt x="2057933" y="622299"/>
                  </a:lnTo>
                  <a:lnTo>
                    <a:pt x="2063699" y="634999"/>
                  </a:lnTo>
                  <a:close/>
                </a:path>
                <a:path w="2592705" h="2725420">
                  <a:moveTo>
                    <a:pt x="977337" y="647699"/>
                  </a:moveTo>
                  <a:lnTo>
                    <a:pt x="940920" y="647699"/>
                  </a:lnTo>
                  <a:lnTo>
                    <a:pt x="933333" y="634999"/>
                  </a:lnTo>
                  <a:lnTo>
                    <a:pt x="972040" y="634999"/>
                  </a:lnTo>
                  <a:lnTo>
                    <a:pt x="977337" y="647699"/>
                  </a:lnTo>
                  <a:close/>
                </a:path>
                <a:path w="2592705" h="2725420">
                  <a:moveTo>
                    <a:pt x="1559243" y="647699"/>
                  </a:moveTo>
                  <a:lnTo>
                    <a:pt x="1514012" y="647699"/>
                  </a:lnTo>
                  <a:lnTo>
                    <a:pt x="1502798" y="634999"/>
                  </a:lnTo>
                  <a:lnTo>
                    <a:pt x="1553568" y="634999"/>
                  </a:lnTo>
                  <a:lnTo>
                    <a:pt x="1559243" y="647699"/>
                  </a:lnTo>
                  <a:close/>
                </a:path>
                <a:path w="2592705" h="2725420">
                  <a:moveTo>
                    <a:pt x="1561366" y="647699"/>
                  </a:moveTo>
                  <a:lnTo>
                    <a:pt x="1559243" y="647699"/>
                  </a:lnTo>
                  <a:lnTo>
                    <a:pt x="1555095" y="634999"/>
                  </a:lnTo>
                  <a:lnTo>
                    <a:pt x="1561366" y="647699"/>
                  </a:lnTo>
                  <a:close/>
                </a:path>
                <a:path w="2592705" h="2725420">
                  <a:moveTo>
                    <a:pt x="2049031" y="647699"/>
                  </a:moveTo>
                  <a:lnTo>
                    <a:pt x="2046549" y="647699"/>
                  </a:lnTo>
                  <a:lnTo>
                    <a:pt x="2034251" y="634999"/>
                  </a:lnTo>
                  <a:lnTo>
                    <a:pt x="2038672" y="634999"/>
                  </a:lnTo>
                  <a:lnTo>
                    <a:pt x="2049031" y="647699"/>
                  </a:lnTo>
                  <a:close/>
                </a:path>
                <a:path w="2592705" h="2725420">
                  <a:moveTo>
                    <a:pt x="2075996" y="647699"/>
                  </a:moveTo>
                  <a:lnTo>
                    <a:pt x="2050290" y="647699"/>
                  </a:lnTo>
                  <a:lnTo>
                    <a:pt x="2041970" y="634999"/>
                  </a:lnTo>
                  <a:lnTo>
                    <a:pt x="2072773" y="634999"/>
                  </a:lnTo>
                  <a:lnTo>
                    <a:pt x="2075996" y="647699"/>
                  </a:lnTo>
                  <a:close/>
                </a:path>
                <a:path w="2592705" h="2725420">
                  <a:moveTo>
                    <a:pt x="2086367" y="647699"/>
                  </a:moveTo>
                  <a:lnTo>
                    <a:pt x="2075996" y="647699"/>
                  </a:lnTo>
                  <a:lnTo>
                    <a:pt x="2075218" y="634999"/>
                  </a:lnTo>
                  <a:lnTo>
                    <a:pt x="2084256" y="634999"/>
                  </a:lnTo>
                  <a:lnTo>
                    <a:pt x="2086367" y="647699"/>
                  </a:lnTo>
                  <a:close/>
                </a:path>
                <a:path w="2592705" h="2725420">
                  <a:moveTo>
                    <a:pt x="999561" y="660399"/>
                  </a:moveTo>
                  <a:lnTo>
                    <a:pt x="964187" y="660399"/>
                  </a:lnTo>
                  <a:lnTo>
                    <a:pt x="965224" y="647699"/>
                  </a:lnTo>
                  <a:lnTo>
                    <a:pt x="991005" y="647699"/>
                  </a:lnTo>
                  <a:lnTo>
                    <a:pt x="999561" y="660399"/>
                  </a:lnTo>
                  <a:close/>
                </a:path>
                <a:path w="2592705" h="2725420">
                  <a:moveTo>
                    <a:pt x="1581097" y="660399"/>
                  </a:moveTo>
                  <a:lnTo>
                    <a:pt x="1535389" y="660399"/>
                  </a:lnTo>
                  <a:lnTo>
                    <a:pt x="1524803" y="647699"/>
                  </a:lnTo>
                  <a:lnTo>
                    <a:pt x="1575912" y="647699"/>
                  </a:lnTo>
                  <a:lnTo>
                    <a:pt x="1581097" y="660399"/>
                  </a:lnTo>
                  <a:close/>
                </a:path>
                <a:path w="2592705" h="2725420">
                  <a:moveTo>
                    <a:pt x="1581097" y="660399"/>
                  </a:moveTo>
                  <a:lnTo>
                    <a:pt x="1575912" y="647699"/>
                  </a:lnTo>
                  <a:lnTo>
                    <a:pt x="1578342" y="652040"/>
                  </a:lnTo>
                  <a:lnTo>
                    <a:pt x="1581097" y="660399"/>
                  </a:lnTo>
                  <a:close/>
                </a:path>
                <a:path w="2592705" h="2725420">
                  <a:moveTo>
                    <a:pt x="1578342" y="652040"/>
                  </a:moveTo>
                  <a:lnTo>
                    <a:pt x="1575912" y="647699"/>
                  </a:lnTo>
                  <a:lnTo>
                    <a:pt x="1576912" y="647699"/>
                  </a:lnTo>
                  <a:lnTo>
                    <a:pt x="1578342" y="652040"/>
                  </a:lnTo>
                  <a:close/>
                </a:path>
                <a:path w="2592705" h="2725420">
                  <a:moveTo>
                    <a:pt x="2066104" y="652040"/>
                  </a:moveTo>
                  <a:lnTo>
                    <a:pt x="2062773" y="647699"/>
                  </a:lnTo>
                  <a:lnTo>
                    <a:pt x="2064180" y="647699"/>
                  </a:lnTo>
                  <a:lnTo>
                    <a:pt x="2066104" y="652040"/>
                  </a:lnTo>
                  <a:close/>
                </a:path>
                <a:path w="2592705" h="2725420">
                  <a:moveTo>
                    <a:pt x="2094813" y="660399"/>
                  </a:moveTo>
                  <a:lnTo>
                    <a:pt x="2072306" y="660399"/>
                  </a:lnTo>
                  <a:lnTo>
                    <a:pt x="2068684" y="655575"/>
                  </a:lnTo>
                  <a:lnTo>
                    <a:pt x="2066847" y="647699"/>
                  </a:lnTo>
                  <a:lnTo>
                    <a:pt x="2092109" y="647699"/>
                  </a:lnTo>
                  <a:lnTo>
                    <a:pt x="2094813" y="660399"/>
                  </a:lnTo>
                  <a:close/>
                </a:path>
                <a:path w="2592705" h="2725420">
                  <a:moveTo>
                    <a:pt x="2101702" y="660399"/>
                  </a:moveTo>
                  <a:lnTo>
                    <a:pt x="2097665" y="660399"/>
                  </a:lnTo>
                  <a:lnTo>
                    <a:pt x="2097791" y="655575"/>
                  </a:lnTo>
                  <a:lnTo>
                    <a:pt x="2097878" y="652278"/>
                  </a:lnTo>
                  <a:lnTo>
                    <a:pt x="2097998" y="647699"/>
                  </a:lnTo>
                  <a:lnTo>
                    <a:pt x="2101702" y="660399"/>
                  </a:lnTo>
                  <a:close/>
                </a:path>
                <a:path w="2592705" h="2725420">
                  <a:moveTo>
                    <a:pt x="2103295" y="660399"/>
                  </a:moveTo>
                  <a:lnTo>
                    <a:pt x="2102147" y="660399"/>
                  </a:lnTo>
                  <a:lnTo>
                    <a:pt x="2101517" y="647699"/>
                  </a:lnTo>
                  <a:lnTo>
                    <a:pt x="2103295" y="660399"/>
                  </a:lnTo>
                  <a:close/>
                </a:path>
                <a:path w="2592705" h="2725420">
                  <a:moveTo>
                    <a:pt x="1583024" y="660399"/>
                  </a:moveTo>
                  <a:lnTo>
                    <a:pt x="1581097" y="660399"/>
                  </a:lnTo>
                  <a:lnTo>
                    <a:pt x="1578421" y="652278"/>
                  </a:lnTo>
                  <a:lnTo>
                    <a:pt x="1580322" y="655575"/>
                  </a:lnTo>
                  <a:lnTo>
                    <a:pt x="1583024" y="660399"/>
                  </a:lnTo>
                  <a:close/>
                </a:path>
                <a:path w="2592705" h="2725420">
                  <a:moveTo>
                    <a:pt x="2069810" y="660399"/>
                  </a:moveTo>
                  <a:lnTo>
                    <a:pt x="2066210" y="652278"/>
                  </a:lnTo>
                  <a:lnTo>
                    <a:pt x="2068684" y="655575"/>
                  </a:lnTo>
                  <a:lnTo>
                    <a:pt x="2069810" y="660399"/>
                  </a:lnTo>
                  <a:close/>
                </a:path>
                <a:path w="2592705" h="2725420">
                  <a:moveTo>
                    <a:pt x="1015785" y="673099"/>
                  </a:moveTo>
                  <a:lnTo>
                    <a:pt x="984569" y="673099"/>
                  </a:lnTo>
                  <a:lnTo>
                    <a:pt x="974335" y="660399"/>
                  </a:lnTo>
                  <a:lnTo>
                    <a:pt x="1011821" y="660399"/>
                  </a:lnTo>
                  <a:lnTo>
                    <a:pt x="1015662" y="672706"/>
                  </a:lnTo>
                  <a:lnTo>
                    <a:pt x="1015785" y="673099"/>
                  </a:lnTo>
                  <a:close/>
                </a:path>
                <a:path w="2592705" h="2725420">
                  <a:moveTo>
                    <a:pt x="1587246" y="673099"/>
                  </a:moveTo>
                  <a:lnTo>
                    <a:pt x="1556841" y="673099"/>
                  </a:lnTo>
                  <a:lnTo>
                    <a:pt x="1547205" y="660399"/>
                  </a:lnTo>
                  <a:lnTo>
                    <a:pt x="1578838" y="660399"/>
                  </a:lnTo>
                  <a:lnTo>
                    <a:pt x="1587201" y="672706"/>
                  </a:lnTo>
                  <a:lnTo>
                    <a:pt x="1587246" y="673099"/>
                  </a:lnTo>
                  <a:close/>
                </a:path>
                <a:path w="2592705" h="2725420">
                  <a:moveTo>
                    <a:pt x="1587240" y="672706"/>
                  </a:moveTo>
                  <a:lnTo>
                    <a:pt x="1586793" y="669167"/>
                  </a:lnTo>
                  <a:lnTo>
                    <a:pt x="1585781" y="660399"/>
                  </a:lnTo>
                  <a:lnTo>
                    <a:pt x="1587061" y="660399"/>
                  </a:lnTo>
                  <a:lnTo>
                    <a:pt x="1587160" y="667222"/>
                  </a:lnTo>
                  <a:lnTo>
                    <a:pt x="1587240" y="672706"/>
                  </a:lnTo>
                  <a:close/>
                </a:path>
                <a:path w="2592705" h="2725420">
                  <a:moveTo>
                    <a:pt x="1592994" y="669167"/>
                  </a:moveTo>
                  <a:lnTo>
                    <a:pt x="1587061" y="660399"/>
                  </a:lnTo>
                  <a:lnTo>
                    <a:pt x="1590506" y="660399"/>
                  </a:lnTo>
                  <a:lnTo>
                    <a:pt x="1593272" y="667222"/>
                  </a:lnTo>
                  <a:lnTo>
                    <a:pt x="1592994" y="669167"/>
                  </a:lnTo>
                  <a:close/>
                </a:path>
                <a:path w="2592705" h="2725420">
                  <a:moveTo>
                    <a:pt x="1601099" y="673099"/>
                  </a:moveTo>
                  <a:lnTo>
                    <a:pt x="1595654" y="673099"/>
                  </a:lnTo>
                  <a:lnTo>
                    <a:pt x="1593272" y="667222"/>
                  </a:lnTo>
                  <a:lnTo>
                    <a:pt x="1594247" y="660399"/>
                  </a:lnTo>
                  <a:lnTo>
                    <a:pt x="1601099" y="673099"/>
                  </a:lnTo>
                  <a:close/>
                </a:path>
                <a:path w="2592705" h="2725420">
                  <a:moveTo>
                    <a:pt x="2133372" y="673099"/>
                  </a:moveTo>
                  <a:lnTo>
                    <a:pt x="2089957" y="673099"/>
                  </a:lnTo>
                  <a:lnTo>
                    <a:pt x="2081233" y="660399"/>
                  </a:lnTo>
                  <a:lnTo>
                    <a:pt x="2131446" y="660399"/>
                  </a:lnTo>
                  <a:lnTo>
                    <a:pt x="2133312" y="672706"/>
                  </a:lnTo>
                  <a:lnTo>
                    <a:pt x="2133372" y="673099"/>
                  </a:lnTo>
                  <a:close/>
                </a:path>
                <a:path w="2592705" h="2725420">
                  <a:moveTo>
                    <a:pt x="1595654" y="673099"/>
                  </a:moveTo>
                  <a:lnTo>
                    <a:pt x="1592432" y="673099"/>
                  </a:lnTo>
                  <a:lnTo>
                    <a:pt x="1592994" y="669167"/>
                  </a:lnTo>
                  <a:lnTo>
                    <a:pt x="1595654" y="673099"/>
                  </a:lnTo>
                  <a:close/>
                </a:path>
                <a:path w="2592705" h="2725420">
                  <a:moveTo>
                    <a:pt x="1587468" y="673099"/>
                  </a:moveTo>
                  <a:lnTo>
                    <a:pt x="1587246" y="673099"/>
                  </a:lnTo>
                  <a:lnTo>
                    <a:pt x="1587240" y="672706"/>
                  </a:lnTo>
                  <a:lnTo>
                    <a:pt x="1587468" y="673099"/>
                  </a:lnTo>
                  <a:close/>
                </a:path>
                <a:path w="2592705" h="2725420">
                  <a:moveTo>
                    <a:pt x="1039268" y="685799"/>
                  </a:moveTo>
                  <a:lnTo>
                    <a:pt x="1003598" y="685799"/>
                  </a:lnTo>
                  <a:lnTo>
                    <a:pt x="994400" y="673099"/>
                  </a:lnTo>
                  <a:lnTo>
                    <a:pt x="1031972" y="673099"/>
                  </a:lnTo>
                  <a:lnTo>
                    <a:pt x="1039268" y="685799"/>
                  </a:lnTo>
                  <a:close/>
                </a:path>
                <a:path w="2592705" h="2725420">
                  <a:moveTo>
                    <a:pt x="1044195" y="685799"/>
                  </a:moveTo>
                  <a:lnTo>
                    <a:pt x="1039268" y="685799"/>
                  </a:lnTo>
                  <a:lnTo>
                    <a:pt x="1039861" y="673099"/>
                  </a:lnTo>
                  <a:lnTo>
                    <a:pt x="1046343" y="673099"/>
                  </a:lnTo>
                  <a:lnTo>
                    <a:pt x="1044195" y="685799"/>
                  </a:lnTo>
                  <a:close/>
                </a:path>
                <a:path w="2592705" h="2725420">
                  <a:moveTo>
                    <a:pt x="1618527" y="685799"/>
                  </a:moveTo>
                  <a:lnTo>
                    <a:pt x="1579505" y="685799"/>
                  </a:lnTo>
                  <a:lnTo>
                    <a:pt x="1571473" y="673099"/>
                  </a:lnTo>
                  <a:lnTo>
                    <a:pt x="1609020" y="673099"/>
                  </a:lnTo>
                  <a:lnTo>
                    <a:pt x="1618527" y="685799"/>
                  </a:lnTo>
                  <a:close/>
                </a:path>
                <a:path w="2592705" h="2725420">
                  <a:moveTo>
                    <a:pt x="2154744" y="685799"/>
                  </a:moveTo>
                  <a:lnTo>
                    <a:pt x="2112666" y="685799"/>
                  </a:lnTo>
                  <a:lnTo>
                    <a:pt x="2115504" y="673099"/>
                  </a:lnTo>
                  <a:lnTo>
                    <a:pt x="2150447" y="673099"/>
                  </a:lnTo>
                  <a:lnTo>
                    <a:pt x="2154744" y="685799"/>
                  </a:lnTo>
                  <a:close/>
                </a:path>
                <a:path w="2592705" h="2725420">
                  <a:moveTo>
                    <a:pt x="1075853" y="698499"/>
                  </a:moveTo>
                  <a:lnTo>
                    <a:pt x="1032759" y="698499"/>
                  </a:lnTo>
                  <a:lnTo>
                    <a:pt x="1023005" y="685799"/>
                  </a:lnTo>
                  <a:lnTo>
                    <a:pt x="1069697" y="685799"/>
                  </a:lnTo>
                  <a:lnTo>
                    <a:pt x="1075853" y="698499"/>
                  </a:lnTo>
                  <a:close/>
                </a:path>
                <a:path w="2592705" h="2725420">
                  <a:moveTo>
                    <a:pt x="1642492" y="698499"/>
                  </a:moveTo>
                  <a:lnTo>
                    <a:pt x="1597358" y="698499"/>
                  </a:lnTo>
                  <a:lnTo>
                    <a:pt x="1586372" y="685799"/>
                  </a:lnTo>
                  <a:lnTo>
                    <a:pt x="1637658" y="685799"/>
                  </a:lnTo>
                  <a:lnTo>
                    <a:pt x="1642492" y="698499"/>
                  </a:lnTo>
                  <a:close/>
                </a:path>
                <a:path w="2592705" h="2725420">
                  <a:moveTo>
                    <a:pt x="2164523" y="698499"/>
                  </a:moveTo>
                  <a:lnTo>
                    <a:pt x="2141076" y="698499"/>
                  </a:lnTo>
                  <a:lnTo>
                    <a:pt x="2135446" y="685799"/>
                  </a:lnTo>
                  <a:lnTo>
                    <a:pt x="2161041" y="685799"/>
                  </a:lnTo>
                  <a:lnTo>
                    <a:pt x="2164523" y="698499"/>
                  </a:lnTo>
                  <a:close/>
                </a:path>
                <a:path w="2592705" h="2725420">
                  <a:moveTo>
                    <a:pt x="1054011" y="711199"/>
                  </a:moveTo>
                  <a:lnTo>
                    <a:pt x="1047343" y="698499"/>
                  </a:lnTo>
                  <a:lnTo>
                    <a:pt x="1058159" y="698499"/>
                  </a:lnTo>
                  <a:lnTo>
                    <a:pt x="1054011" y="711199"/>
                  </a:lnTo>
                  <a:close/>
                </a:path>
                <a:path w="2592705" h="2725420">
                  <a:moveTo>
                    <a:pt x="1094570" y="711199"/>
                  </a:moveTo>
                  <a:lnTo>
                    <a:pt x="1063530" y="711199"/>
                  </a:lnTo>
                  <a:lnTo>
                    <a:pt x="1058159" y="698499"/>
                  </a:lnTo>
                  <a:lnTo>
                    <a:pt x="1086511" y="698499"/>
                  </a:lnTo>
                  <a:lnTo>
                    <a:pt x="1094570" y="711199"/>
                  </a:lnTo>
                  <a:close/>
                </a:path>
                <a:path w="2592705" h="2725420">
                  <a:moveTo>
                    <a:pt x="1656868" y="711199"/>
                  </a:moveTo>
                  <a:lnTo>
                    <a:pt x="1618323" y="711199"/>
                  </a:lnTo>
                  <a:lnTo>
                    <a:pt x="1609122" y="698499"/>
                  </a:lnTo>
                  <a:lnTo>
                    <a:pt x="1650354" y="698499"/>
                  </a:lnTo>
                  <a:lnTo>
                    <a:pt x="1656868" y="711199"/>
                  </a:lnTo>
                  <a:close/>
                </a:path>
                <a:path w="2592705" h="2725420">
                  <a:moveTo>
                    <a:pt x="2196155" y="711199"/>
                  </a:moveTo>
                  <a:lnTo>
                    <a:pt x="2169338" y="711199"/>
                  </a:lnTo>
                  <a:lnTo>
                    <a:pt x="2161655" y="698499"/>
                  </a:lnTo>
                  <a:lnTo>
                    <a:pt x="2189673" y="698499"/>
                  </a:lnTo>
                  <a:lnTo>
                    <a:pt x="2196155" y="711199"/>
                  </a:lnTo>
                  <a:close/>
                </a:path>
                <a:path w="2592705" h="2725420">
                  <a:moveTo>
                    <a:pt x="2201119" y="711199"/>
                  </a:moveTo>
                  <a:lnTo>
                    <a:pt x="2196155" y="711199"/>
                  </a:lnTo>
                  <a:lnTo>
                    <a:pt x="2193266" y="698499"/>
                  </a:lnTo>
                  <a:lnTo>
                    <a:pt x="2201119" y="711199"/>
                  </a:lnTo>
                  <a:close/>
                </a:path>
                <a:path w="2592705" h="2725420">
                  <a:moveTo>
                    <a:pt x="1110016" y="723899"/>
                  </a:moveTo>
                  <a:lnTo>
                    <a:pt x="1085500" y="723899"/>
                  </a:lnTo>
                  <a:lnTo>
                    <a:pt x="1073655" y="711199"/>
                  </a:lnTo>
                  <a:lnTo>
                    <a:pt x="1110201" y="711199"/>
                  </a:lnTo>
                  <a:lnTo>
                    <a:pt x="1110016" y="723899"/>
                  </a:lnTo>
                  <a:close/>
                </a:path>
                <a:path w="2592705" h="2725420">
                  <a:moveTo>
                    <a:pt x="1127277" y="723899"/>
                  </a:moveTo>
                  <a:lnTo>
                    <a:pt x="1115831" y="723899"/>
                  </a:lnTo>
                  <a:lnTo>
                    <a:pt x="1121202" y="711199"/>
                  </a:lnTo>
                  <a:lnTo>
                    <a:pt x="1127277" y="723899"/>
                  </a:lnTo>
                  <a:close/>
                </a:path>
                <a:path w="2592705" h="2725420">
                  <a:moveTo>
                    <a:pt x="1723000" y="749299"/>
                  </a:moveTo>
                  <a:lnTo>
                    <a:pt x="1697220" y="749299"/>
                  </a:lnTo>
                  <a:lnTo>
                    <a:pt x="1642141" y="711199"/>
                  </a:lnTo>
                  <a:lnTo>
                    <a:pt x="1668254" y="711199"/>
                  </a:lnTo>
                  <a:lnTo>
                    <a:pt x="1674995" y="723899"/>
                  </a:lnTo>
                  <a:lnTo>
                    <a:pt x="1695849" y="723899"/>
                  </a:lnTo>
                  <a:lnTo>
                    <a:pt x="1692268" y="736557"/>
                  </a:lnTo>
                  <a:lnTo>
                    <a:pt x="1723631" y="736557"/>
                  </a:lnTo>
                  <a:lnTo>
                    <a:pt x="1723000" y="749299"/>
                  </a:lnTo>
                  <a:close/>
                </a:path>
                <a:path w="2592705" h="2725420">
                  <a:moveTo>
                    <a:pt x="1683255" y="723899"/>
                  </a:moveTo>
                  <a:lnTo>
                    <a:pt x="1681329" y="723899"/>
                  </a:lnTo>
                  <a:lnTo>
                    <a:pt x="1673143" y="711199"/>
                  </a:lnTo>
                  <a:lnTo>
                    <a:pt x="1674588" y="711199"/>
                  </a:lnTo>
                  <a:lnTo>
                    <a:pt x="1683255" y="723899"/>
                  </a:lnTo>
                  <a:close/>
                </a:path>
                <a:path w="2592705" h="2725420">
                  <a:moveTo>
                    <a:pt x="2198674" y="723899"/>
                  </a:moveTo>
                  <a:lnTo>
                    <a:pt x="2191748" y="723899"/>
                  </a:lnTo>
                  <a:lnTo>
                    <a:pt x="2187710" y="711199"/>
                  </a:lnTo>
                  <a:lnTo>
                    <a:pt x="2194007" y="711199"/>
                  </a:lnTo>
                  <a:lnTo>
                    <a:pt x="2194406" y="711967"/>
                  </a:lnTo>
                  <a:lnTo>
                    <a:pt x="2198674" y="723899"/>
                  </a:lnTo>
                  <a:close/>
                </a:path>
                <a:path w="2592705" h="2725420">
                  <a:moveTo>
                    <a:pt x="2207305" y="723899"/>
                  </a:moveTo>
                  <a:lnTo>
                    <a:pt x="2200600" y="723899"/>
                  </a:lnTo>
                  <a:lnTo>
                    <a:pt x="2194289" y="711967"/>
                  </a:lnTo>
                  <a:lnTo>
                    <a:pt x="2194007" y="711199"/>
                  </a:lnTo>
                  <a:lnTo>
                    <a:pt x="2200711" y="711199"/>
                  </a:lnTo>
                  <a:lnTo>
                    <a:pt x="2207305" y="723899"/>
                  </a:lnTo>
                  <a:close/>
                </a:path>
                <a:path w="2592705" h="2725420">
                  <a:moveTo>
                    <a:pt x="2207687" y="711967"/>
                  </a:moveTo>
                  <a:lnTo>
                    <a:pt x="2207231" y="711199"/>
                  </a:lnTo>
                  <a:lnTo>
                    <a:pt x="2207712" y="711199"/>
                  </a:lnTo>
                  <a:lnTo>
                    <a:pt x="2207687" y="711967"/>
                  </a:lnTo>
                  <a:close/>
                </a:path>
                <a:path w="2592705" h="2725420">
                  <a:moveTo>
                    <a:pt x="2224232" y="723899"/>
                  </a:moveTo>
                  <a:lnTo>
                    <a:pt x="2214787" y="723899"/>
                  </a:lnTo>
                  <a:lnTo>
                    <a:pt x="2217232" y="711199"/>
                  </a:lnTo>
                  <a:lnTo>
                    <a:pt x="2224232" y="723899"/>
                  </a:lnTo>
                  <a:close/>
                </a:path>
                <a:path w="2592705" h="2725420">
                  <a:moveTo>
                    <a:pt x="2214787" y="723899"/>
                  </a:moveTo>
                  <a:lnTo>
                    <a:pt x="2207305" y="723899"/>
                  </a:lnTo>
                  <a:lnTo>
                    <a:pt x="2207687" y="711967"/>
                  </a:lnTo>
                  <a:lnTo>
                    <a:pt x="2214787" y="723899"/>
                  </a:lnTo>
                  <a:close/>
                </a:path>
                <a:path w="2592705" h="2725420">
                  <a:moveTo>
                    <a:pt x="1142472" y="736557"/>
                  </a:moveTo>
                  <a:lnTo>
                    <a:pt x="1105134" y="736557"/>
                  </a:lnTo>
                  <a:lnTo>
                    <a:pt x="1096379" y="723899"/>
                  </a:lnTo>
                  <a:lnTo>
                    <a:pt x="1137259" y="723899"/>
                  </a:lnTo>
                  <a:lnTo>
                    <a:pt x="1142472" y="736557"/>
                  </a:lnTo>
                  <a:close/>
                </a:path>
                <a:path w="2592705" h="2725420">
                  <a:moveTo>
                    <a:pt x="1700551" y="736557"/>
                  </a:moveTo>
                  <a:lnTo>
                    <a:pt x="1698960" y="723899"/>
                  </a:lnTo>
                  <a:lnTo>
                    <a:pt x="1699923" y="723899"/>
                  </a:lnTo>
                  <a:lnTo>
                    <a:pt x="1700551" y="736557"/>
                  </a:lnTo>
                  <a:close/>
                </a:path>
                <a:path w="2592705" h="2725420">
                  <a:moveTo>
                    <a:pt x="2235215" y="736557"/>
                  </a:moveTo>
                  <a:lnTo>
                    <a:pt x="2217627" y="736557"/>
                  </a:lnTo>
                  <a:lnTo>
                    <a:pt x="2214083" y="723899"/>
                  </a:lnTo>
                  <a:lnTo>
                    <a:pt x="2229159" y="723899"/>
                  </a:lnTo>
                  <a:lnTo>
                    <a:pt x="2230500" y="725560"/>
                  </a:lnTo>
                  <a:lnTo>
                    <a:pt x="2235215" y="736557"/>
                  </a:lnTo>
                  <a:close/>
                </a:path>
                <a:path w="2592705" h="2725420">
                  <a:moveTo>
                    <a:pt x="2230500" y="725560"/>
                  </a:moveTo>
                  <a:lnTo>
                    <a:pt x="2229159" y="723899"/>
                  </a:lnTo>
                  <a:lnTo>
                    <a:pt x="2229788" y="723899"/>
                  </a:lnTo>
                  <a:lnTo>
                    <a:pt x="2230500" y="725560"/>
                  </a:lnTo>
                  <a:close/>
                </a:path>
                <a:path w="2592705" h="2725420">
                  <a:moveTo>
                    <a:pt x="2239507" y="736557"/>
                  </a:moveTo>
                  <a:lnTo>
                    <a:pt x="2230500" y="725560"/>
                  </a:lnTo>
                  <a:lnTo>
                    <a:pt x="2229788" y="723899"/>
                  </a:lnTo>
                  <a:lnTo>
                    <a:pt x="2233381" y="723899"/>
                  </a:lnTo>
                  <a:lnTo>
                    <a:pt x="2239507" y="736557"/>
                  </a:lnTo>
                  <a:close/>
                </a:path>
                <a:path w="2592705" h="2725420">
                  <a:moveTo>
                    <a:pt x="2244178" y="736557"/>
                  </a:moveTo>
                  <a:lnTo>
                    <a:pt x="2242590" y="736557"/>
                  </a:lnTo>
                  <a:lnTo>
                    <a:pt x="2238419" y="723899"/>
                  </a:lnTo>
                  <a:lnTo>
                    <a:pt x="2244178" y="736557"/>
                  </a:lnTo>
                  <a:close/>
                </a:path>
                <a:path w="2592705" h="2725420">
                  <a:moveTo>
                    <a:pt x="1119488" y="749299"/>
                  </a:moveTo>
                  <a:lnTo>
                    <a:pt x="1114370" y="736557"/>
                  </a:lnTo>
                  <a:lnTo>
                    <a:pt x="1123289" y="736557"/>
                  </a:lnTo>
                  <a:lnTo>
                    <a:pt x="1119488" y="749299"/>
                  </a:lnTo>
                  <a:close/>
                </a:path>
                <a:path w="2592705" h="2725420">
                  <a:moveTo>
                    <a:pt x="1164983" y="749299"/>
                  </a:moveTo>
                  <a:lnTo>
                    <a:pt x="1127400" y="749299"/>
                  </a:lnTo>
                  <a:lnTo>
                    <a:pt x="1123385" y="736934"/>
                  </a:lnTo>
                  <a:lnTo>
                    <a:pt x="1123263" y="736557"/>
                  </a:lnTo>
                  <a:lnTo>
                    <a:pt x="1158332" y="736557"/>
                  </a:lnTo>
                  <a:lnTo>
                    <a:pt x="1164983" y="749299"/>
                  </a:lnTo>
                  <a:close/>
                </a:path>
                <a:path w="2592705" h="2725420">
                  <a:moveTo>
                    <a:pt x="1729741" y="749299"/>
                  </a:moveTo>
                  <a:lnTo>
                    <a:pt x="1723609" y="736557"/>
                  </a:lnTo>
                  <a:lnTo>
                    <a:pt x="1728217" y="736557"/>
                  </a:lnTo>
                  <a:lnTo>
                    <a:pt x="1729741" y="749299"/>
                  </a:lnTo>
                  <a:close/>
                </a:path>
                <a:path w="2592705" h="2725420">
                  <a:moveTo>
                    <a:pt x="2265014" y="749299"/>
                  </a:moveTo>
                  <a:lnTo>
                    <a:pt x="2236270" y="749299"/>
                  </a:lnTo>
                  <a:lnTo>
                    <a:pt x="2234142" y="736934"/>
                  </a:lnTo>
                  <a:lnTo>
                    <a:pt x="2234078" y="736557"/>
                  </a:lnTo>
                  <a:lnTo>
                    <a:pt x="2239385" y="736557"/>
                  </a:lnTo>
                  <a:lnTo>
                    <a:pt x="2239689" y="736934"/>
                  </a:lnTo>
                  <a:lnTo>
                    <a:pt x="2256737" y="736934"/>
                  </a:lnTo>
                  <a:lnTo>
                    <a:pt x="2265014" y="749299"/>
                  </a:lnTo>
                  <a:close/>
                </a:path>
                <a:path w="2592705" h="2725420">
                  <a:moveTo>
                    <a:pt x="2256737" y="736934"/>
                  </a:moveTo>
                  <a:lnTo>
                    <a:pt x="2239689" y="736934"/>
                  </a:lnTo>
                  <a:lnTo>
                    <a:pt x="2239507" y="736557"/>
                  </a:lnTo>
                  <a:lnTo>
                    <a:pt x="2256485" y="736557"/>
                  </a:lnTo>
                  <a:lnTo>
                    <a:pt x="2256737" y="736934"/>
                  </a:lnTo>
                  <a:close/>
                </a:path>
                <a:path w="2592705" h="2725420">
                  <a:moveTo>
                    <a:pt x="1188700" y="761999"/>
                  </a:moveTo>
                  <a:lnTo>
                    <a:pt x="1139500" y="761999"/>
                  </a:lnTo>
                  <a:lnTo>
                    <a:pt x="1133147" y="749299"/>
                  </a:lnTo>
                  <a:lnTo>
                    <a:pt x="1176300" y="749299"/>
                  </a:lnTo>
                  <a:lnTo>
                    <a:pt x="1188700" y="761999"/>
                  </a:lnTo>
                  <a:close/>
                </a:path>
                <a:path w="2592705" h="2725420">
                  <a:moveTo>
                    <a:pt x="1744937" y="761999"/>
                  </a:moveTo>
                  <a:lnTo>
                    <a:pt x="1716221" y="761999"/>
                  </a:lnTo>
                  <a:lnTo>
                    <a:pt x="1710408" y="749299"/>
                  </a:lnTo>
                  <a:lnTo>
                    <a:pt x="1738497" y="749299"/>
                  </a:lnTo>
                  <a:lnTo>
                    <a:pt x="1744937" y="761999"/>
                  </a:lnTo>
                  <a:close/>
                </a:path>
                <a:path w="2592705" h="2725420">
                  <a:moveTo>
                    <a:pt x="2282015" y="761999"/>
                  </a:moveTo>
                  <a:lnTo>
                    <a:pt x="2260071" y="761999"/>
                  </a:lnTo>
                  <a:lnTo>
                    <a:pt x="2253656" y="749299"/>
                  </a:lnTo>
                  <a:lnTo>
                    <a:pt x="2281386" y="749299"/>
                  </a:lnTo>
                  <a:lnTo>
                    <a:pt x="2282015" y="761999"/>
                  </a:lnTo>
                  <a:close/>
                </a:path>
                <a:path w="2592705" h="2725420">
                  <a:moveTo>
                    <a:pt x="1159765" y="768585"/>
                  </a:moveTo>
                  <a:lnTo>
                    <a:pt x="1157576" y="761999"/>
                  </a:lnTo>
                  <a:lnTo>
                    <a:pt x="1159132" y="761999"/>
                  </a:lnTo>
                  <a:lnTo>
                    <a:pt x="1159765" y="768585"/>
                  </a:lnTo>
                  <a:close/>
                </a:path>
                <a:path w="2592705" h="2725420">
                  <a:moveTo>
                    <a:pt x="1213692" y="774699"/>
                  </a:moveTo>
                  <a:lnTo>
                    <a:pt x="1173466" y="774699"/>
                  </a:lnTo>
                  <a:lnTo>
                    <a:pt x="1166355" y="761999"/>
                  </a:lnTo>
                  <a:lnTo>
                    <a:pt x="1206803" y="761999"/>
                  </a:lnTo>
                  <a:lnTo>
                    <a:pt x="1213692" y="774699"/>
                  </a:lnTo>
                  <a:close/>
                </a:path>
                <a:path w="2592705" h="2725420">
                  <a:moveTo>
                    <a:pt x="1786080" y="787399"/>
                  </a:moveTo>
                  <a:lnTo>
                    <a:pt x="1754713" y="787399"/>
                  </a:lnTo>
                  <a:lnTo>
                    <a:pt x="1726336" y="761999"/>
                  </a:lnTo>
                  <a:lnTo>
                    <a:pt x="1772041" y="761999"/>
                  </a:lnTo>
                  <a:lnTo>
                    <a:pt x="1775634" y="774699"/>
                  </a:lnTo>
                  <a:lnTo>
                    <a:pt x="1783042" y="774699"/>
                  </a:lnTo>
                  <a:lnTo>
                    <a:pt x="1786080" y="787399"/>
                  </a:lnTo>
                  <a:close/>
                </a:path>
                <a:path w="2592705" h="2725420">
                  <a:moveTo>
                    <a:pt x="2294535" y="774699"/>
                  </a:moveTo>
                  <a:lnTo>
                    <a:pt x="2278848" y="774699"/>
                  </a:lnTo>
                  <a:lnTo>
                    <a:pt x="2269187" y="761999"/>
                  </a:lnTo>
                  <a:lnTo>
                    <a:pt x="2292942" y="761999"/>
                  </a:lnTo>
                  <a:lnTo>
                    <a:pt x="2294535" y="774699"/>
                  </a:lnTo>
                  <a:close/>
                </a:path>
                <a:path w="2592705" h="2725420">
                  <a:moveTo>
                    <a:pt x="1161799" y="774699"/>
                  </a:moveTo>
                  <a:lnTo>
                    <a:pt x="1160354" y="774699"/>
                  </a:lnTo>
                  <a:lnTo>
                    <a:pt x="1159765" y="768585"/>
                  </a:lnTo>
                  <a:lnTo>
                    <a:pt x="1161799" y="774699"/>
                  </a:lnTo>
                  <a:close/>
                </a:path>
                <a:path w="2592705" h="2725420">
                  <a:moveTo>
                    <a:pt x="1236128" y="787399"/>
                  </a:moveTo>
                  <a:lnTo>
                    <a:pt x="1188357" y="787399"/>
                  </a:lnTo>
                  <a:lnTo>
                    <a:pt x="1172948" y="774699"/>
                  </a:lnTo>
                  <a:lnTo>
                    <a:pt x="1225619" y="774699"/>
                  </a:lnTo>
                  <a:lnTo>
                    <a:pt x="1236128" y="787399"/>
                  </a:lnTo>
                  <a:close/>
                </a:path>
                <a:path w="2592705" h="2725420">
                  <a:moveTo>
                    <a:pt x="1789692" y="784613"/>
                  </a:moveTo>
                  <a:lnTo>
                    <a:pt x="1783042" y="774699"/>
                  </a:lnTo>
                  <a:lnTo>
                    <a:pt x="1791080" y="774699"/>
                  </a:lnTo>
                  <a:lnTo>
                    <a:pt x="1789692" y="784613"/>
                  </a:lnTo>
                  <a:close/>
                </a:path>
                <a:path w="2592705" h="2725420">
                  <a:moveTo>
                    <a:pt x="2322683" y="787399"/>
                  </a:moveTo>
                  <a:lnTo>
                    <a:pt x="2302388" y="787399"/>
                  </a:lnTo>
                  <a:lnTo>
                    <a:pt x="2299017" y="774699"/>
                  </a:lnTo>
                  <a:lnTo>
                    <a:pt x="2314907" y="774699"/>
                  </a:lnTo>
                  <a:lnTo>
                    <a:pt x="2322683" y="787399"/>
                  </a:lnTo>
                  <a:close/>
                </a:path>
                <a:path w="2592705" h="2725420">
                  <a:moveTo>
                    <a:pt x="1791562" y="787399"/>
                  </a:moveTo>
                  <a:lnTo>
                    <a:pt x="1789302" y="787399"/>
                  </a:lnTo>
                  <a:lnTo>
                    <a:pt x="1789692" y="784613"/>
                  </a:lnTo>
                  <a:lnTo>
                    <a:pt x="1791562" y="787399"/>
                  </a:lnTo>
                  <a:close/>
                </a:path>
                <a:path w="2592705" h="2725420">
                  <a:moveTo>
                    <a:pt x="1258284" y="800099"/>
                  </a:moveTo>
                  <a:lnTo>
                    <a:pt x="1203173" y="800099"/>
                  </a:lnTo>
                  <a:lnTo>
                    <a:pt x="1195246" y="787399"/>
                  </a:lnTo>
                  <a:lnTo>
                    <a:pt x="1247765" y="787399"/>
                  </a:lnTo>
                  <a:lnTo>
                    <a:pt x="1258284" y="800099"/>
                  </a:lnTo>
                  <a:close/>
                </a:path>
                <a:path w="2592705" h="2725420">
                  <a:moveTo>
                    <a:pt x="1813342" y="800099"/>
                  </a:moveTo>
                  <a:lnTo>
                    <a:pt x="1779598" y="800099"/>
                  </a:lnTo>
                  <a:lnTo>
                    <a:pt x="1768189" y="787399"/>
                  </a:lnTo>
                  <a:lnTo>
                    <a:pt x="1805600" y="787399"/>
                  </a:lnTo>
                  <a:lnTo>
                    <a:pt x="1813342" y="800099"/>
                  </a:lnTo>
                  <a:close/>
                </a:path>
                <a:path w="2592705" h="2725420">
                  <a:moveTo>
                    <a:pt x="2342873" y="800099"/>
                  </a:moveTo>
                  <a:lnTo>
                    <a:pt x="2335650" y="800099"/>
                  </a:lnTo>
                  <a:lnTo>
                    <a:pt x="2319232" y="787399"/>
                  </a:lnTo>
                  <a:lnTo>
                    <a:pt x="2337899" y="787399"/>
                  </a:lnTo>
                  <a:lnTo>
                    <a:pt x="2341526" y="792994"/>
                  </a:lnTo>
                  <a:lnTo>
                    <a:pt x="2342829" y="799868"/>
                  </a:lnTo>
                  <a:lnTo>
                    <a:pt x="2342873" y="800099"/>
                  </a:lnTo>
                  <a:close/>
                </a:path>
                <a:path w="2592705" h="2725420">
                  <a:moveTo>
                    <a:pt x="2343542" y="796103"/>
                  </a:moveTo>
                  <a:lnTo>
                    <a:pt x="2341526" y="792994"/>
                  </a:lnTo>
                  <a:lnTo>
                    <a:pt x="2340465" y="787399"/>
                  </a:lnTo>
                  <a:lnTo>
                    <a:pt x="2341206" y="787399"/>
                  </a:lnTo>
                  <a:lnTo>
                    <a:pt x="2343542" y="796103"/>
                  </a:lnTo>
                  <a:close/>
                </a:path>
                <a:path w="2592705" h="2725420">
                  <a:moveTo>
                    <a:pt x="2354948" y="800099"/>
                  </a:moveTo>
                  <a:lnTo>
                    <a:pt x="2346022" y="800099"/>
                  </a:lnTo>
                  <a:lnTo>
                    <a:pt x="2343873" y="787399"/>
                  </a:lnTo>
                  <a:lnTo>
                    <a:pt x="2354948" y="800099"/>
                  </a:lnTo>
                  <a:close/>
                </a:path>
                <a:path w="2592705" h="2725420">
                  <a:moveTo>
                    <a:pt x="2346133" y="800099"/>
                  </a:moveTo>
                  <a:lnTo>
                    <a:pt x="2344614" y="800099"/>
                  </a:lnTo>
                  <a:lnTo>
                    <a:pt x="2343542" y="796103"/>
                  </a:lnTo>
                  <a:lnTo>
                    <a:pt x="2346133" y="800099"/>
                  </a:lnTo>
                  <a:close/>
                </a:path>
                <a:path w="2592705" h="2725420">
                  <a:moveTo>
                    <a:pt x="1275804" y="812799"/>
                  </a:moveTo>
                  <a:lnTo>
                    <a:pt x="1224161" y="812799"/>
                  </a:lnTo>
                  <a:lnTo>
                    <a:pt x="1215495" y="800099"/>
                  </a:lnTo>
                  <a:lnTo>
                    <a:pt x="1265438" y="800099"/>
                  </a:lnTo>
                  <a:lnTo>
                    <a:pt x="1275804" y="812799"/>
                  </a:lnTo>
                  <a:close/>
                </a:path>
                <a:path w="2592705" h="2725420">
                  <a:moveTo>
                    <a:pt x="1834492" y="812799"/>
                  </a:moveTo>
                  <a:lnTo>
                    <a:pt x="1803044" y="812799"/>
                  </a:lnTo>
                  <a:lnTo>
                    <a:pt x="1794525" y="800099"/>
                  </a:lnTo>
                  <a:lnTo>
                    <a:pt x="1825869" y="800099"/>
                  </a:lnTo>
                  <a:lnTo>
                    <a:pt x="1834492" y="812799"/>
                  </a:lnTo>
                  <a:close/>
                </a:path>
                <a:path w="2592705" h="2725420">
                  <a:moveTo>
                    <a:pt x="2370246" y="812799"/>
                  </a:moveTo>
                  <a:lnTo>
                    <a:pt x="2345281" y="812799"/>
                  </a:lnTo>
                  <a:lnTo>
                    <a:pt x="2337576" y="800099"/>
                  </a:lnTo>
                  <a:lnTo>
                    <a:pt x="2367209" y="800099"/>
                  </a:lnTo>
                  <a:lnTo>
                    <a:pt x="2370246" y="812799"/>
                  </a:lnTo>
                  <a:close/>
                </a:path>
                <a:path w="2592705" h="2725420">
                  <a:moveTo>
                    <a:pt x="1306146" y="825499"/>
                  </a:moveTo>
                  <a:lnTo>
                    <a:pt x="1251363" y="825499"/>
                  </a:lnTo>
                  <a:lnTo>
                    <a:pt x="1245399" y="812799"/>
                  </a:lnTo>
                  <a:lnTo>
                    <a:pt x="1295717" y="812799"/>
                  </a:lnTo>
                  <a:lnTo>
                    <a:pt x="1306146" y="825499"/>
                  </a:lnTo>
                  <a:close/>
                </a:path>
                <a:path w="2592705" h="2725420">
                  <a:moveTo>
                    <a:pt x="1820194" y="825499"/>
                  </a:moveTo>
                  <a:lnTo>
                    <a:pt x="1815490" y="812799"/>
                  </a:lnTo>
                  <a:lnTo>
                    <a:pt x="1819046" y="812799"/>
                  </a:lnTo>
                  <a:lnTo>
                    <a:pt x="1820599" y="817684"/>
                  </a:lnTo>
                  <a:lnTo>
                    <a:pt x="1821094" y="823162"/>
                  </a:lnTo>
                  <a:lnTo>
                    <a:pt x="1820194" y="825499"/>
                  </a:lnTo>
                  <a:close/>
                </a:path>
                <a:path w="2592705" h="2725420">
                  <a:moveTo>
                    <a:pt x="1821786" y="821364"/>
                  </a:moveTo>
                  <a:lnTo>
                    <a:pt x="1820599" y="817684"/>
                  </a:lnTo>
                  <a:lnTo>
                    <a:pt x="1820157" y="812799"/>
                  </a:lnTo>
                  <a:lnTo>
                    <a:pt x="1825083" y="812799"/>
                  </a:lnTo>
                  <a:lnTo>
                    <a:pt x="1821786" y="821364"/>
                  </a:lnTo>
                  <a:close/>
                </a:path>
                <a:path w="2592705" h="2725420">
                  <a:moveTo>
                    <a:pt x="1849715" y="825499"/>
                  </a:moveTo>
                  <a:lnTo>
                    <a:pt x="1831121" y="825499"/>
                  </a:lnTo>
                  <a:lnTo>
                    <a:pt x="1825083" y="812799"/>
                  </a:lnTo>
                  <a:lnTo>
                    <a:pt x="1843253" y="812799"/>
                  </a:lnTo>
                  <a:lnTo>
                    <a:pt x="1849715" y="825499"/>
                  </a:lnTo>
                  <a:close/>
                </a:path>
                <a:path w="2592705" h="2725420">
                  <a:moveTo>
                    <a:pt x="1856086" y="825499"/>
                  </a:moveTo>
                  <a:lnTo>
                    <a:pt x="1849715" y="825499"/>
                  </a:lnTo>
                  <a:lnTo>
                    <a:pt x="1847937" y="812799"/>
                  </a:lnTo>
                  <a:lnTo>
                    <a:pt x="1852975" y="812799"/>
                  </a:lnTo>
                  <a:lnTo>
                    <a:pt x="1856086" y="825499"/>
                  </a:lnTo>
                  <a:close/>
                </a:path>
                <a:path w="2592705" h="2725420">
                  <a:moveTo>
                    <a:pt x="2380914" y="825499"/>
                  </a:moveTo>
                  <a:lnTo>
                    <a:pt x="2375159" y="825499"/>
                  </a:lnTo>
                  <a:lnTo>
                    <a:pt x="2363916" y="812799"/>
                  </a:lnTo>
                  <a:lnTo>
                    <a:pt x="2378691" y="812799"/>
                  </a:lnTo>
                  <a:lnTo>
                    <a:pt x="2380540" y="821364"/>
                  </a:lnTo>
                  <a:lnTo>
                    <a:pt x="2380914" y="825499"/>
                  </a:lnTo>
                  <a:close/>
                </a:path>
                <a:path w="2592705" h="2725420">
                  <a:moveTo>
                    <a:pt x="2381432" y="825499"/>
                  </a:moveTo>
                  <a:lnTo>
                    <a:pt x="2380540" y="821364"/>
                  </a:lnTo>
                  <a:lnTo>
                    <a:pt x="2379765" y="812799"/>
                  </a:lnTo>
                  <a:lnTo>
                    <a:pt x="2381099" y="812799"/>
                  </a:lnTo>
                  <a:lnTo>
                    <a:pt x="2381227" y="817684"/>
                  </a:lnTo>
                  <a:lnTo>
                    <a:pt x="2381324" y="821364"/>
                  </a:lnTo>
                  <a:lnTo>
                    <a:pt x="2381432" y="825499"/>
                  </a:lnTo>
                  <a:close/>
                </a:path>
                <a:path w="2592705" h="2725420">
                  <a:moveTo>
                    <a:pt x="2393433" y="825499"/>
                  </a:moveTo>
                  <a:lnTo>
                    <a:pt x="2389507" y="825499"/>
                  </a:lnTo>
                  <a:lnTo>
                    <a:pt x="2384914" y="812799"/>
                  </a:lnTo>
                  <a:lnTo>
                    <a:pt x="2386544" y="812799"/>
                  </a:lnTo>
                  <a:lnTo>
                    <a:pt x="2393433" y="825499"/>
                  </a:lnTo>
                  <a:close/>
                </a:path>
                <a:path w="2592705" h="2725420">
                  <a:moveTo>
                    <a:pt x="1821094" y="823162"/>
                  </a:moveTo>
                  <a:lnTo>
                    <a:pt x="1820599" y="817684"/>
                  </a:lnTo>
                  <a:lnTo>
                    <a:pt x="1821769" y="821364"/>
                  </a:lnTo>
                  <a:lnTo>
                    <a:pt x="1821094" y="823162"/>
                  </a:lnTo>
                  <a:close/>
                </a:path>
                <a:path w="2592705" h="2725420">
                  <a:moveTo>
                    <a:pt x="1823083" y="825499"/>
                  </a:moveTo>
                  <a:lnTo>
                    <a:pt x="1821305" y="825499"/>
                  </a:lnTo>
                  <a:lnTo>
                    <a:pt x="1821094" y="823162"/>
                  </a:lnTo>
                  <a:lnTo>
                    <a:pt x="1821786" y="821364"/>
                  </a:lnTo>
                  <a:lnTo>
                    <a:pt x="1823083" y="825499"/>
                  </a:lnTo>
                  <a:close/>
                </a:path>
                <a:path w="2592705" h="2725420">
                  <a:moveTo>
                    <a:pt x="1319480" y="838199"/>
                  </a:moveTo>
                  <a:lnTo>
                    <a:pt x="1269242" y="838199"/>
                  </a:lnTo>
                  <a:lnTo>
                    <a:pt x="1261438" y="825499"/>
                  </a:lnTo>
                  <a:lnTo>
                    <a:pt x="1310220" y="825499"/>
                  </a:lnTo>
                  <a:lnTo>
                    <a:pt x="1319480" y="838199"/>
                  </a:lnTo>
                  <a:close/>
                </a:path>
                <a:path w="2592705" h="2725420">
                  <a:moveTo>
                    <a:pt x="1879496" y="838199"/>
                  </a:moveTo>
                  <a:lnTo>
                    <a:pt x="1844530" y="838199"/>
                  </a:lnTo>
                  <a:lnTo>
                    <a:pt x="1831677" y="825499"/>
                  </a:lnTo>
                  <a:lnTo>
                    <a:pt x="1874690" y="825499"/>
                  </a:lnTo>
                  <a:lnTo>
                    <a:pt x="1879496" y="838199"/>
                  </a:lnTo>
                  <a:close/>
                </a:path>
                <a:path w="2592705" h="2725420">
                  <a:moveTo>
                    <a:pt x="2415621" y="838199"/>
                  </a:moveTo>
                  <a:lnTo>
                    <a:pt x="2395508" y="838199"/>
                  </a:lnTo>
                  <a:lnTo>
                    <a:pt x="2386186" y="825499"/>
                  </a:lnTo>
                  <a:lnTo>
                    <a:pt x="2411065" y="825499"/>
                  </a:lnTo>
                  <a:lnTo>
                    <a:pt x="2415621" y="838199"/>
                  </a:lnTo>
                  <a:close/>
                </a:path>
                <a:path w="2592705" h="2725420">
                  <a:moveTo>
                    <a:pt x="1341107" y="850899"/>
                  </a:moveTo>
                  <a:lnTo>
                    <a:pt x="1302874" y="850899"/>
                  </a:lnTo>
                  <a:lnTo>
                    <a:pt x="1297737" y="838199"/>
                  </a:lnTo>
                  <a:lnTo>
                    <a:pt x="1333199" y="838199"/>
                  </a:lnTo>
                  <a:lnTo>
                    <a:pt x="1341107" y="850899"/>
                  </a:lnTo>
                  <a:close/>
                </a:path>
                <a:path w="2592705" h="2725420">
                  <a:moveTo>
                    <a:pt x="1907239" y="850899"/>
                  </a:moveTo>
                  <a:lnTo>
                    <a:pt x="1866329" y="850899"/>
                  </a:lnTo>
                  <a:lnTo>
                    <a:pt x="1860383" y="838199"/>
                  </a:lnTo>
                  <a:lnTo>
                    <a:pt x="1905350" y="838199"/>
                  </a:lnTo>
                  <a:lnTo>
                    <a:pt x="1907239" y="850899"/>
                  </a:lnTo>
                  <a:close/>
                </a:path>
                <a:path w="2592705" h="2725420">
                  <a:moveTo>
                    <a:pt x="2411361" y="850899"/>
                  </a:moveTo>
                  <a:lnTo>
                    <a:pt x="2410991" y="850899"/>
                  </a:lnTo>
                  <a:lnTo>
                    <a:pt x="2410991" y="838199"/>
                  </a:lnTo>
                  <a:lnTo>
                    <a:pt x="2411361" y="850899"/>
                  </a:lnTo>
                  <a:close/>
                </a:path>
                <a:path w="2592705" h="2725420">
                  <a:moveTo>
                    <a:pt x="2414251" y="850899"/>
                  </a:moveTo>
                  <a:lnTo>
                    <a:pt x="2411806" y="838199"/>
                  </a:lnTo>
                  <a:lnTo>
                    <a:pt x="2415866" y="838199"/>
                  </a:lnTo>
                  <a:lnTo>
                    <a:pt x="2414251" y="850899"/>
                  </a:lnTo>
                  <a:close/>
                </a:path>
                <a:path w="2592705" h="2725420">
                  <a:moveTo>
                    <a:pt x="2442845" y="850899"/>
                  </a:moveTo>
                  <a:lnTo>
                    <a:pt x="2421955" y="850899"/>
                  </a:lnTo>
                  <a:lnTo>
                    <a:pt x="2418016" y="838199"/>
                  </a:lnTo>
                  <a:lnTo>
                    <a:pt x="2429733" y="838199"/>
                  </a:lnTo>
                  <a:lnTo>
                    <a:pt x="2442845" y="850899"/>
                  </a:lnTo>
                  <a:close/>
                </a:path>
                <a:path w="2592705" h="2725420">
                  <a:moveTo>
                    <a:pt x="1358187" y="863599"/>
                  </a:moveTo>
                  <a:lnTo>
                    <a:pt x="1320147" y="863599"/>
                  </a:lnTo>
                  <a:lnTo>
                    <a:pt x="1313926" y="850899"/>
                  </a:lnTo>
                  <a:lnTo>
                    <a:pt x="1355817" y="850899"/>
                  </a:lnTo>
                  <a:lnTo>
                    <a:pt x="1358187" y="863599"/>
                  </a:lnTo>
                  <a:close/>
                </a:path>
                <a:path w="2592705" h="2725420">
                  <a:moveTo>
                    <a:pt x="1363558" y="863599"/>
                  </a:moveTo>
                  <a:lnTo>
                    <a:pt x="1358187" y="863599"/>
                  </a:lnTo>
                  <a:lnTo>
                    <a:pt x="1361003" y="850899"/>
                  </a:lnTo>
                  <a:lnTo>
                    <a:pt x="1363558" y="863599"/>
                  </a:lnTo>
                  <a:close/>
                </a:path>
                <a:path w="2592705" h="2725420">
                  <a:moveTo>
                    <a:pt x="1934773" y="863599"/>
                  </a:moveTo>
                  <a:lnTo>
                    <a:pt x="1894017" y="863599"/>
                  </a:lnTo>
                  <a:lnTo>
                    <a:pt x="1882533" y="850899"/>
                  </a:lnTo>
                  <a:lnTo>
                    <a:pt x="1928357" y="850899"/>
                  </a:lnTo>
                  <a:lnTo>
                    <a:pt x="1934773" y="863599"/>
                  </a:lnTo>
                  <a:close/>
                </a:path>
                <a:path w="2592705" h="2725420">
                  <a:moveTo>
                    <a:pt x="2457032" y="863599"/>
                  </a:moveTo>
                  <a:lnTo>
                    <a:pt x="2436252" y="863599"/>
                  </a:lnTo>
                  <a:lnTo>
                    <a:pt x="2433030" y="850899"/>
                  </a:lnTo>
                  <a:lnTo>
                    <a:pt x="2449253" y="850899"/>
                  </a:lnTo>
                  <a:lnTo>
                    <a:pt x="2457032" y="863599"/>
                  </a:lnTo>
                  <a:close/>
                </a:path>
                <a:path w="2592705" h="2725420">
                  <a:moveTo>
                    <a:pt x="1391207" y="876299"/>
                  </a:moveTo>
                  <a:lnTo>
                    <a:pt x="1341491" y="876299"/>
                  </a:lnTo>
                  <a:lnTo>
                    <a:pt x="1335857" y="863599"/>
                  </a:lnTo>
                  <a:lnTo>
                    <a:pt x="1380222" y="863599"/>
                  </a:lnTo>
                  <a:lnTo>
                    <a:pt x="1391207" y="876299"/>
                  </a:lnTo>
                  <a:close/>
                </a:path>
                <a:path w="2592705" h="2725420">
                  <a:moveTo>
                    <a:pt x="1910551" y="870130"/>
                  </a:moveTo>
                  <a:lnTo>
                    <a:pt x="1905063" y="863599"/>
                  </a:lnTo>
                  <a:lnTo>
                    <a:pt x="1911351" y="863599"/>
                  </a:lnTo>
                  <a:lnTo>
                    <a:pt x="1910551" y="870130"/>
                  </a:lnTo>
                  <a:close/>
                </a:path>
                <a:path w="2592705" h="2725420">
                  <a:moveTo>
                    <a:pt x="1923648" y="876299"/>
                  </a:moveTo>
                  <a:lnTo>
                    <a:pt x="1915734" y="876299"/>
                  </a:lnTo>
                  <a:lnTo>
                    <a:pt x="1910551" y="870130"/>
                  </a:lnTo>
                  <a:lnTo>
                    <a:pt x="1911351" y="863599"/>
                  </a:lnTo>
                  <a:lnTo>
                    <a:pt x="1923648" y="876299"/>
                  </a:lnTo>
                  <a:close/>
                </a:path>
                <a:path w="2592705" h="2725420">
                  <a:moveTo>
                    <a:pt x="1942243" y="876299"/>
                  </a:moveTo>
                  <a:lnTo>
                    <a:pt x="1923648" y="876299"/>
                  </a:lnTo>
                  <a:lnTo>
                    <a:pt x="1911351" y="863599"/>
                  </a:lnTo>
                  <a:lnTo>
                    <a:pt x="1937761" y="863599"/>
                  </a:lnTo>
                  <a:lnTo>
                    <a:pt x="1942243" y="876299"/>
                  </a:lnTo>
                  <a:close/>
                </a:path>
                <a:path w="2592705" h="2725420">
                  <a:moveTo>
                    <a:pt x="1953420" y="874896"/>
                  </a:moveTo>
                  <a:lnTo>
                    <a:pt x="1942317" y="863599"/>
                  </a:lnTo>
                  <a:lnTo>
                    <a:pt x="1954836" y="863599"/>
                  </a:lnTo>
                  <a:lnTo>
                    <a:pt x="1953420" y="874896"/>
                  </a:lnTo>
                  <a:close/>
                </a:path>
                <a:path w="2592705" h="2725420">
                  <a:moveTo>
                    <a:pt x="2473293" y="876299"/>
                  </a:moveTo>
                  <a:lnTo>
                    <a:pt x="2458106" y="876299"/>
                  </a:lnTo>
                  <a:lnTo>
                    <a:pt x="2454587" y="863599"/>
                  </a:lnTo>
                  <a:lnTo>
                    <a:pt x="2469441" y="863599"/>
                  </a:lnTo>
                  <a:lnTo>
                    <a:pt x="2473293" y="876299"/>
                  </a:lnTo>
                  <a:close/>
                </a:path>
                <a:path w="2592705" h="2725420">
                  <a:moveTo>
                    <a:pt x="2474348" y="870130"/>
                  </a:moveTo>
                  <a:lnTo>
                    <a:pt x="2472145" y="863599"/>
                  </a:lnTo>
                  <a:lnTo>
                    <a:pt x="2472367" y="863599"/>
                  </a:lnTo>
                  <a:lnTo>
                    <a:pt x="2474348" y="870130"/>
                  </a:lnTo>
                  <a:close/>
                </a:path>
                <a:path w="2592705" h="2725420">
                  <a:moveTo>
                    <a:pt x="1915734" y="876299"/>
                  </a:moveTo>
                  <a:lnTo>
                    <a:pt x="1909795" y="876299"/>
                  </a:lnTo>
                  <a:lnTo>
                    <a:pt x="1910551" y="870130"/>
                  </a:lnTo>
                  <a:lnTo>
                    <a:pt x="1915734" y="876299"/>
                  </a:lnTo>
                  <a:close/>
                </a:path>
                <a:path w="2592705" h="2725420">
                  <a:moveTo>
                    <a:pt x="1954799" y="876299"/>
                  </a:moveTo>
                  <a:lnTo>
                    <a:pt x="1953244" y="876299"/>
                  </a:lnTo>
                  <a:lnTo>
                    <a:pt x="1953420" y="874896"/>
                  </a:lnTo>
                  <a:lnTo>
                    <a:pt x="1954799" y="876299"/>
                  </a:lnTo>
                  <a:close/>
                </a:path>
                <a:path w="2592705" h="2725420">
                  <a:moveTo>
                    <a:pt x="1414322" y="888999"/>
                  </a:moveTo>
                  <a:lnTo>
                    <a:pt x="1370532" y="888999"/>
                  </a:lnTo>
                  <a:lnTo>
                    <a:pt x="1358669" y="876299"/>
                  </a:lnTo>
                  <a:lnTo>
                    <a:pt x="1406674" y="876299"/>
                  </a:lnTo>
                  <a:lnTo>
                    <a:pt x="1414322" y="888999"/>
                  </a:lnTo>
                  <a:close/>
                </a:path>
                <a:path w="2592705" h="2725420">
                  <a:moveTo>
                    <a:pt x="1971616" y="888999"/>
                  </a:moveTo>
                  <a:lnTo>
                    <a:pt x="1943909" y="888999"/>
                  </a:lnTo>
                  <a:lnTo>
                    <a:pt x="1935423" y="876299"/>
                  </a:lnTo>
                  <a:lnTo>
                    <a:pt x="1968949" y="876299"/>
                  </a:lnTo>
                  <a:lnTo>
                    <a:pt x="1971616" y="888999"/>
                  </a:lnTo>
                  <a:close/>
                </a:path>
                <a:path w="2592705" h="2725420">
                  <a:moveTo>
                    <a:pt x="2496777" y="888999"/>
                  </a:moveTo>
                  <a:lnTo>
                    <a:pt x="2471996" y="888999"/>
                  </a:lnTo>
                  <a:lnTo>
                    <a:pt x="2471515" y="876299"/>
                  </a:lnTo>
                  <a:lnTo>
                    <a:pt x="2489739" y="876299"/>
                  </a:lnTo>
                  <a:lnTo>
                    <a:pt x="2496398" y="887832"/>
                  </a:lnTo>
                  <a:lnTo>
                    <a:pt x="2496777" y="888999"/>
                  </a:lnTo>
                  <a:close/>
                </a:path>
                <a:path w="2592705" h="2725420">
                  <a:moveTo>
                    <a:pt x="2497073" y="888999"/>
                  </a:moveTo>
                  <a:lnTo>
                    <a:pt x="2496398" y="887832"/>
                  </a:lnTo>
                  <a:lnTo>
                    <a:pt x="2492665" y="876299"/>
                  </a:lnTo>
                  <a:lnTo>
                    <a:pt x="2496258" y="876299"/>
                  </a:lnTo>
                  <a:lnTo>
                    <a:pt x="2496998" y="887832"/>
                  </a:lnTo>
                  <a:lnTo>
                    <a:pt x="2497073" y="888999"/>
                  </a:lnTo>
                  <a:close/>
                </a:path>
                <a:path w="2592705" h="2725420">
                  <a:moveTo>
                    <a:pt x="1435559" y="901699"/>
                  </a:moveTo>
                  <a:lnTo>
                    <a:pt x="1392563" y="901699"/>
                  </a:lnTo>
                  <a:lnTo>
                    <a:pt x="1381759" y="888999"/>
                  </a:lnTo>
                  <a:lnTo>
                    <a:pt x="1429464" y="888999"/>
                  </a:lnTo>
                  <a:lnTo>
                    <a:pt x="1435559" y="901699"/>
                  </a:lnTo>
                  <a:close/>
                </a:path>
                <a:path w="2592705" h="2725420">
                  <a:moveTo>
                    <a:pt x="2000222" y="901699"/>
                  </a:moveTo>
                  <a:lnTo>
                    <a:pt x="1958295" y="901699"/>
                  </a:lnTo>
                  <a:lnTo>
                    <a:pt x="1949369" y="888999"/>
                  </a:lnTo>
                  <a:lnTo>
                    <a:pt x="1995322" y="888999"/>
                  </a:lnTo>
                  <a:lnTo>
                    <a:pt x="2000222" y="901699"/>
                  </a:lnTo>
                  <a:close/>
                </a:path>
                <a:path w="2592705" h="2725420">
                  <a:moveTo>
                    <a:pt x="2519482" y="901699"/>
                  </a:moveTo>
                  <a:lnTo>
                    <a:pt x="2501335" y="901699"/>
                  </a:lnTo>
                  <a:lnTo>
                    <a:pt x="2494267" y="888999"/>
                  </a:lnTo>
                  <a:lnTo>
                    <a:pt x="2517964" y="888999"/>
                  </a:lnTo>
                  <a:lnTo>
                    <a:pt x="2519482" y="901699"/>
                  </a:lnTo>
                  <a:close/>
                </a:path>
                <a:path w="2592705" h="2725420">
                  <a:moveTo>
                    <a:pt x="464251" y="914399"/>
                  </a:moveTo>
                  <a:lnTo>
                    <a:pt x="455584" y="914399"/>
                  </a:lnTo>
                  <a:lnTo>
                    <a:pt x="454398" y="901699"/>
                  </a:lnTo>
                  <a:lnTo>
                    <a:pt x="464251" y="914399"/>
                  </a:lnTo>
                  <a:close/>
                </a:path>
                <a:path w="2592705" h="2725420">
                  <a:moveTo>
                    <a:pt x="1446937" y="914399"/>
                  </a:moveTo>
                  <a:lnTo>
                    <a:pt x="1415674" y="914399"/>
                  </a:lnTo>
                  <a:lnTo>
                    <a:pt x="1402377" y="901699"/>
                  </a:lnTo>
                  <a:lnTo>
                    <a:pt x="1445307" y="901699"/>
                  </a:lnTo>
                  <a:lnTo>
                    <a:pt x="1446937" y="914399"/>
                  </a:lnTo>
                  <a:close/>
                </a:path>
                <a:path w="2592705" h="2725420">
                  <a:moveTo>
                    <a:pt x="1450789" y="914399"/>
                  </a:moveTo>
                  <a:lnTo>
                    <a:pt x="1445307" y="901699"/>
                  </a:lnTo>
                  <a:lnTo>
                    <a:pt x="1451122" y="901699"/>
                  </a:lnTo>
                  <a:lnTo>
                    <a:pt x="1450845" y="912240"/>
                  </a:lnTo>
                  <a:lnTo>
                    <a:pt x="1450789" y="914399"/>
                  </a:lnTo>
                  <a:close/>
                </a:path>
                <a:path w="2592705" h="2725420">
                  <a:moveTo>
                    <a:pt x="2014027" y="914399"/>
                  </a:moveTo>
                  <a:lnTo>
                    <a:pt x="1990293" y="914399"/>
                  </a:lnTo>
                  <a:lnTo>
                    <a:pt x="1987478" y="901699"/>
                  </a:lnTo>
                  <a:lnTo>
                    <a:pt x="2011805" y="901699"/>
                  </a:lnTo>
                  <a:lnTo>
                    <a:pt x="2014027" y="914399"/>
                  </a:lnTo>
                  <a:close/>
                </a:path>
                <a:path w="2592705" h="2725420">
                  <a:moveTo>
                    <a:pt x="2022621" y="914399"/>
                  </a:moveTo>
                  <a:lnTo>
                    <a:pt x="2019324" y="914399"/>
                  </a:lnTo>
                  <a:lnTo>
                    <a:pt x="2016509" y="901699"/>
                  </a:lnTo>
                  <a:lnTo>
                    <a:pt x="2020695" y="901699"/>
                  </a:lnTo>
                  <a:lnTo>
                    <a:pt x="2022621" y="914399"/>
                  </a:lnTo>
                  <a:close/>
                </a:path>
                <a:path w="2592705" h="2725420">
                  <a:moveTo>
                    <a:pt x="2027288" y="914399"/>
                  </a:moveTo>
                  <a:lnTo>
                    <a:pt x="2022621" y="914399"/>
                  </a:lnTo>
                  <a:lnTo>
                    <a:pt x="2021658" y="901699"/>
                  </a:lnTo>
                  <a:lnTo>
                    <a:pt x="2023621" y="901699"/>
                  </a:lnTo>
                  <a:lnTo>
                    <a:pt x="2027288" y="914399"/>
                  </a:lnTo>
                  <a:close/>
                </a:path>
                <a:path w="2592705" h="2725420">
                  <a:moveTo>
                    <a:pt x="2027621" y="914399"/>
                  </a:moveTo>
                  <a:lnTo>
                    <a:pt x="2023621" y="901699"/>
                  </a:lnTo>
                  <a:lnTo>
                    <a:pt x="2025213" y="901699"/>
                  </a:lnTo>
                  <a:lnTo>
                    <a:pt x="2027621" y="914399"/>
                  </a:lnTo>
                  <a:close/>
                </a:path>
                <a:path w="2592705" h="2725420">
                  <a:moveTo>
                    <a:pt x="2537558" y="914399"/>
                  </a:moveTo>
                  <a:lnTo>
                    <a:pt x="2534595" y="914399"/>
                  </a:lnTo>
                  <a:lnTo>
                    <a:pt x="2532447" y="901699"/>
                  </a:lnTo>
                  <a:lnTo>
                    <a:pt x="2534780" y="901699"/>
                  </a:lnTo>
                  <a:lnTo>
                    <a:pt x="2537558" y="914399"/>
                  </a:lnTo>
                  <a:close/>
                </a:path>
                <a:path w="2592705" h="2725420">
                  <a:moveTo>
                    <a:pt x="2542114" y="914399"/>
                  </a:moveTo>
                  <a:lnTo>
                    <a:pt x="2537558" y="914399"/>
                  </a:lnTo>
                  <a:lnTo>
                    <a:pt x="2538632" y="901699"/>
                  </a:lnTo>
                  <a:lnTo>
                    <a:pt x="2542114" y="914399"/>
                  </a:lnTo>
                  <a:close/>
                </a:path>
                <a:path w="2592705" h="2725420">
                  <a:moveTo>
                    <a:pt x="476438" y="927099"/>
                  </a:moveTo>
                  <a:lnTo>
                    <a:pt x="455028" y="927099"/>
                  </a:lnTo>
                  <a:lnTo>
                    <a:pt x="446694" y="914399"/>
                  </a:lnTo>
                  <a:lnTo>
                    <a:pt x="473726" y="914399"/>
                  </a:lnTo>
                  <a:lnTo>
                    <a:pt x="476438" y="927099"/>
                  </a:lnTo>
                  <a:close/>
                </a:path>
                <a:path w="2592705" h="2725420">
                  <a:moveTo>
                    <a:pt x="1469198" y="927099"/>
                  </a:moveTo>
                  <a:lnTo>
                    <a:pt x="1432190" y="927099"/>
                  </a:lnTo>
                  <a:lnTo>
                    <a:pt x="1424606" y="914399"/>
                  </a:lnTo>
                  <a:lnTo>
                    <a:pt x="1462345" y="914399"/>
                  </a:lnTo>
                  <a:lnTo>
                    <a:pt x="1469198" y="927099"/>
                  </a:lnTo>
                  <a:close/>
                </a:path>
                <a:path w="2592705" h="2725420">
                  <a:moveTo>
                    <a:pt x="1477082" y="927099"/>
                  </a:moveTo>
                  <a:lnTo>
                    <a:pt x="1469198" y="927099"/>
                  </a:lnTo>
                  <a:lnTo>
                    <a:pt x="1466748" y="914746"/>
                  </a:lnTo>
                  <a:lnTo>
                    <a:pt x="1466679" y="914399"/>
                  </a:lnTo>
                  <a:lnTo>
                    <a:pt x="1477082" y="927099"/>
                  </a:lnTo>
                  <a:close/>
                </a:path>
                <a:path w="2592705" h="2725420">
                  <a:moveTo>
                    <a:pt x="2044808" y="927099"/>
                  </a:moveTo>
                  <a:lnTo>
                    <a:pt x="2007027" y="927099"/>
                  </a:lnTo>
                  <a:lnTo>
                    <a:pt x="1999952" y="914399"/>
                  </a:lnTo>
                  <a:lnTo>
                    <a:pt x="2036585" y="914399"/>
                  </a:lnTo>
                  <a:lnTo>
                    <a:pt x="2044808" y="927099"/>
                  </a:lnTo>
                  <a:close/>
                </a:path>
                <a:path w="2592705" h="2725420">
                  <a:moveTo>
                    <a:pt x="2561857" y="927099"/>
                  </a:moveTo>
                  <a:lnTo>
                    <a:pt x="2547855" y="927099"/>
                  </a:lnTo>
                  <a:lnTo>
                    <a:pt x="2548921" y="916032"/>
                  </a:lnTo>
                  <a:lnTo>
                    <a:pt x="2549044" y="914746"/>
                  </a:lnTo>
                  <a:lnTo>
                    <a:pt x="2549078" y="914399"/>
                  </a:lnTo>
                  <a:lnTo>
                    <a:pt x="2561227" y="914399"/>
                  </a:lnTo>
                  <a:lnTo>
                    <a:pt x="2561857" y="927099"/>
                  </a:lnTo>
                  <a:close/>
                </a:path>
                <a:path w="2592705" h="2725420">
                  <a:moveTo>
                    <a:pt x="2542336" y="927099"/>
                  </a:moveTo>
                  <a:lnTo>
                    <a:pt x="2541633" y="927099"/>
                  </a:lnTo>
                  <a:lnTo>
                    <a:pt x="2542149" y="916032"/>
                  </a:lnTo>
                  <a:lnTo>
                    <a:pt x="2542336" y="927099"/>
                  </a:lnTo>
                  <a:close/>
                </a:path>
                <a:path w="2592705" h="2725420">
                  <a:moveTo>
                    <a:pt x="498995" y="939799"/>
                  </a:moveTo>
                  <a:lnTo>
                    <a:pt x="467103" y="939799"/>
                  </a:lnTo>
                  <a:lnTo>
                    <a:pt x="466548" y="927099"/>
                  </a:lnTo>
                  <a:lnTo>
                    <a:pt x="489179" y="927099"/>
                  </a:lnTo>
                  <a:lnTo>
                    <a:pt x="498995" y="939799"/>
                  </a:lnTo>
                  <a:close/>
                </a:path>
                <a:path w="2592705" h="2725420">
                  <a:moveTo>
                    <a:pt x="1495901" y="939799"/>
                  </a:moveTo>
                  <a:lnTo>
                    <a:pt x="1454132" y="939799"/>
                  </a:lnTo>
                  <a:lnTo>
                    <a:pt x="1447270" y="927099"/>
                  </a:lnTo>
                  <a:lnTo>
                    <a:pt x="1486588" y="927099"/>
                  </a:lnTo>
                  <a:lnTo>
                    <a:pt x="1495901" y="939799"/>
                  </a:lnTo>
                  <a:close/>
                </a:path>
                <a:path w="2592705" h="2725420">
                  <a:moveTo>
                    <a:pt x="2061624" y="939799"/>
                  </a:moveTo>
                  <a:lnTo>
                    <a:pt x="2038733" y="939799"/>
                  </a:lnTo>
                  <a:lnTo>
                    <a:pt x="2031223" y="927099"/>
                  </a:lnTo>
                  <a:lnTo>
                    <a:pt x="2054661" y="927099"/>
                  </a:lnTo>
                  <a:lnTo>
                    <a:pt x="2061624" y="939799"/>
                  </a:lnTo>
                  <a:close/>
                </a:path>
                <a:path w="2592705" h="2725420">
                  <a:moveTo>
                    <a:pt x="522547" y="952499"/>
                  </a:moveTo>
                  <a:lnTo>
                    <a:pt x="492513" y="952499"/>
                  </a:lnTo>
                  <a:lnTo>
                    <a:pt x="487290" y="939799"/>
                  </a:lnTo>
                  <a:lnTo>
                    <a:pt x="517131" y="939799"/>
                  </a:lnTo>
                  <a:lnTo>
                    <a:pt x="522547" y="952499"/>
                  </a:lnTo>
                  <a:close/>
                </a:path>
                <a:path w="2592705" h="2725420">
                  <a:moveTo>
                    <a:pt x="1518443" y="952499"/>
                  </a:moveTo>
                  <a:lnTo>
                    <a:pt x="1476856" y="952499"/>
                  </a:lnTo>
                  <a:lnTo>
                    <a:pt x="1465105" y="939799"/>
                  </a:lnTo>
                  <a:lnTo>
                    <a:pt x="1510575" y="939799"/>
                  </a:lnTo>
                  <a:lnTo>
                    <a:pt x="1518443" y="952499"/>
                  </a:lnTo>
                  <a:close/>
                </a:path>
                <a:path w="2592705" h="2725420">
                  <a:moveTo>
                    <a:pt x="2072107" y="952499"/>
                  </a:moveTo>
                  <a:lnTo>
                    <a:pt x="2048586" y="952499"/>
                  </a:lnTo>
                  <a:lnTo>
                    <a:pt x="2049623" y="939799"/>
                  </a:lnTo>
                  <a:lnTo>
                    <a:pt x="2072811" y="939799"/>
                  </a:lnTo>
                  <a:lnTo>
                    <a:pt x="2072107" y="952499"/>
                  </a:lnTo>
                  <a:close/>
                </a:path>
                <a:path w="2592705" h="2725420">
                  <a:moveTo>
                    <a:pt x="2083108" y="952499"/>
                  </a:moveTo>
                  <a:lnTo>
                    <a:pt x="2080552" y="939799"/>
                  </a:lnTo>
                  <a:lnTo>
                    <a:pt x="2081478" y="939799"/>
                  </a:lnTo>
                  <a:lnTo>
                    <a:pt x="2083108" y="952499"/>
                  </a:lnTo>
                  <a:close/>
                </a:path>
                <a:path w="2592705" h="2725420">
                  <a:moveTo>
                    <a:pt x="549259" y="965199"/>
                  </a:moveTo>
                  <a:lnTo>
                    <a:pt x="514021" y="965199"/>
                  </a:lnTo>
                  <a:lnTo>
                    <a:pt x="515622" y="952818"/>
                  </a:lnTo>
                  <a:lnTo>
                    <a:pt x="515663" y="952499"/>
                  </a:lnTo>
                  <a:lnTo>
                    <a:pt x="543555" y="952499"/>
                  </a:lnTo>
                  <a:lnTo>
                    <a:pt x="549259" y="965199"/>
                  </a:lnTo>
                  <a:close/>
                </a:path>
                <a:path w="2592705" h="2725420">
                  <a:moveTo>
                    <a:pt x="1491163" y="965199"/>
                  </a:moveTo>
                  <a:lnTo>
                    <a:pt x="1489285" y="952818"/>
                  </a:lnTo>
                  <a:lnTo>
                    <a:pt x="1489237" y="952499"/>
                  </a:lnTo>
                  <a:lnTo>
                    <a:pt x="1491015" y="952499"/>
                  </a:lnTo>
                  <a:lnTo>
                    <a:pt x="1491488" y="952818"/>
                  </a:lnTo>
                  <a:lnTo>
                    <a:pt x="1491163" y="965199"/>
                  </a:lnTo>
                  <a:close/>
                </a:path>
                <a:path w="2592705" h="2725420">
                  <a:moveTo>
                    <a:pt x="1491488" y="952818"/>
                  </a:moveTo>
                  <a:lnTo>
                    <a:pt x="1491015" y="952499"/>
                  </a:lnTo>
                  <a:lnTo>
                    <a:pt x="1491496" y="952499"/>
                  </a:lnTo>
                  <a:lnTo>
                    <a:pt x="1491488" y="952818"/>
                  </a:lnTo>
                  <a:close/>
                </a:path>
                <a:path w="2592705" h="2725420">
                  <a:moveTo>
                    <a:pt x="1595210" y="1003299"/>
                  </a:moveTo>
                  <a:lnTo>
                    <a:pt x="1564985" y="1003299"/>
                  </a:lnTo>
                  <a:lnTo>
                    <a:pt x="1509901" y="965199"/>
                  </a:lnTo>
                  <a:lnTo>
                    <a:pt x="1491488" y="952818"/>
                  </a:lnTo>
                  <a:lnTo>
                    <a:pt x="1491496" y="952499"/>
                  </a:lnTo>
                  <a:lnTo>
                    <a:pt x="1524951" y="952499"/>
                  </a:lnTo>
                  <a:lnTo>
                    <a:pt x="1525722" y="965199"/>
                  </a:lnTo>
                  <a:lnTo>
                    <a:pt x="1543057" y="965199"/>
                  </a:lnTo>
                  <a:lnTo>
                    <a:pt x="1553354" y="977899"/>
                  </a:lnTo>
                  <a:lnTo>
                    <a:pt x="1566985" y="977899"/>
                  </a:lnTo>
                  <a:lnTo>
                    <a:pt x="1576801" y="990599"/>
                  </a:lnTo>
                  <a:lnTo>
                    <a:pt x="1591061" y="990599"/>
                  </a:lnTo>
                  <a:lnTo>
                    <a:pt x="1595210" y="1003299"/>
                  </a:lnTo>
                  <a:close/>
                </a:path>
                <a:path w="2592705" h="2725420">
                  <a:moveTo>
                    <a:pt x="2106629" y="965199"/>
                  </a:moveTo>
                  <a:lnTo>
                    <a:pt x="2084738" y="965199"/>
                  </a:lnTo>
                  <a:lnTo>
                    <a:pt x="2083004" y="952818"/>
                  </a:lnTo>
                  <a:lnTo>
                    <a:pt x="2082960" y="952499"/>
                  </a:lnTo>
                  <a:lnTo>
                    <a:pt x="2102813" y="952499"/>
                  </a:lnTo>
                  <a:lnTo>
                    <a:pt x="2106629" y="965199"/>
                  </a:lnTo>
                  <a:close/>
                </a:path>
                <a:path w="2592705" h="2725420">
                  <a:moveTo>
                    <a:pt x="2079144" y="965199"/>
                  </a:moveTo>
                  <a:lnTo>
                    <a:pt x="2078996" y="965199"/>
                  </a:lnTo>
                  <a:lnTo>
                    <a:pt x="2077443" y="952818"/>
                  </a:lnTo>
                  <a:lnTo>
                    <a:pt x="2079144" y="965199"/>
                  </a:lnTo>
                  <a:close/>
                </a:path>
                <a:path w="2592705" h="2725420">
                  <a:moveTo>
                    <a:pt x="616377" y="1003299"/>
                  </a:moveTo>
                  <a:lnTo>
                    <a:pt x="578743" y="1003299"/>
                  </a:lnTo>
                  <a:lnTo>
                    <a:pt x="577521" y="990599"/>
                  </a:lnTo>
                  <a:lnTo>
                    <a:pt x="561964" y="990599"/>
                  </a:lnTo>
                  <a:lnTo>
                    <a:pt x="554926" y="977899"/>
                  </a:lnTo>
                  <a:lnTo>
                    <a:pt x="534832" y="977899"/>
                  </a:lnTo>
                  <a:lnTo>
                    <a:pt x="528599" y="965199"/>
                  </a:lnTo>
                  <a:lnTo>
                    <a:pt x="565132" y="965199"/>
                  </a:lnTo>
                  <a:lnTo>
                    <a:pt x="599863" y="990599"/>
                  </a:lnTo>
                  <a:lnTo>
                    <a:pt x="616377" y="1003299"/>
                  </a:lnTo>
                  <a:close/>
                </a:path>
                <a:path w="2592705" h="2725420">
                  <a:moveTo>
                    <a:pt x="2133333" y="977899"/>
                  </a:moveTo>
                  <a:lnTo>
                    <a:pt x="2105221" y="977899"/>
                  </a:lnTo>
                  <a:lnTo>
                    <a:pt x="2096405" y="965199"/>
                  </a:lnTo>
                  <a:lnTo>
                    <a:pt x="2124450" y="965199"/>
                  </a:lnTo>
                  <a:lnTo>
                    <a:pt x="2133333" y="977899"/>
                  </a:lnTo>
                  <a:close/>
                </a:path>
                <a:path w="2592705" h="2725420">
                  <a:moveTo>
                    <a:pt x="1588209" y="990599"/>
                  </a:moveTo>
                  <a:lnTo>
                    <a:pt x="1576801" y="990599"/>
                  </a:lnTo>
                  <a:lnTo>
                    <a:pt x="1578764" y="977899"/>
                  </a:lnTo>
                  <a:lnTo>
                    <a:pt x="1588209" y="990599"/>
                  </a:lnTo>
                  <a:close/>
                </a:path>
                <a:path w="2592705" h="2725420">
                  <a:moveTo>
                    <a:pt x="2147632" y="990599"/>
                  </a:moveTo>
                  <a:lnTo>
                    <a:pt x="2124159" y="990599"/>
                  </a:lnTo>
                  <a:lnTo>
                    <a:pt x="2117741" y="977899"/>
                  </a:lnTo>
                  <a:lnTo>
                    <a:pt x="2144225" y="977899"/>
                  </a:lnTo>
                  <a:lnTo>
                    <a:pt x="2147632" y="990599"/>
                  </a:lnTo>
                  <a:close/>
                </a:path>
                <a:path w="2592705" h="2725420">
                  <a:moveTo>
                    <a:pt x="2153892" y="990599"/>
                  </a:moveTo>
                  <a:lnTo>
                    <a:pt x="2147632" y="990599"/>
                  </a:lnTo>
                  <a:lnTo>
                    <a:pt x="2144225" y="977899"/>
                  </a:lnTo>
                  <a:lnTo>
                    <a:pt x="2147447" y="977899"/>
                  </a:lnTo>
                  <a:lnTo>
                    <a:pt x="2153892" y="990599"/>
                  </a:lnTo>
                  <a:close/>
                </a:path>
                <a:path w="2592705" h="2725420">
                  <a:moveTo>
                    <a:pt x="2143854" y="1003299"/>
                  </a:moveTo>
                  <a:lnTo>
                    <a:pt x="2135668" y="990599"/>
                  </a:lnTo>
                  <a:lnTo>
                    <a:pt x="2136965" y="990599"/>
                  </a:lnTo>
                  <a:lnTo>
                    <a:pt x="2143646" y="999723"/>
                  </a:lnTo>
                  <a:lnTo>
                    <a:pt x="2143854" y="1003299"/>
                  </a:lnTo>
                  <a:close/>
                </a:path>
                <a:path w="2592705" h="2725420">
                  <a:moveTo>
                    <a:pt x="2165041" y="1003299"/>
                  </a:moveTo>
                  <a:lnTo>
                    <a:pt x="2146265" y="1003299"/>
                  </a:lnTo>
                  <a:lnTo>
                    <a:pt x="2143646" y="999723"/>
                  </a:lnTo>
                  <a:lnTo>
                    <a:pt x="2143113" y="990599"/>
                  </a:lnTo>
                  <a:lnTo>
                    <a:pt x="2159115" y="990599"/>
                  </a:lnTo>
                  <a:lnTo>
                    <a:pt x="2165041" y="1003299"/>
                  </a:lnTo>
                  <a:close/>
                </a:path>
                <a:path w="2592705" h="2725420">
                  <a:moveTo>
                    <a:pt x="2170233" y="1000230"/>
                  </a:moveTo>
                  <a:lnTo>
                    <a:pt x="2168042" y="990599"/>
                  </a:lnTo>
                  <a:lnTo>
                    <a:pt x="2171412" y="990599"/>
                  </a:lnTo>
                  <a:lnTo>
                    <a:pt x="2170295" y="999723"/>
                  </a:lnTo>
                  <a:lnTo>
                    <a:pt x="2170233" y="1000230"/>
                  </a:lnTo>
                  <a:close/>
                </a:path>
                <a:path w="2592705" h="2725420">
                  <a:moveTo>
                    <a:pt x="2170931" y="1003299"/>
                  </a:moveTo>
                  <a:lnTo>
                    <a:pt x="2169857" y="1003299"/>
                  </a:lnTo>
                  <a:lnTo>
                    <a:pt x="2170233" y="1000230"/>
                  </a:lnTo>
                  <a:lnTo>
                    <a:pt x="2170931" y="1003299"/>
                  </a:lnTo>
                  <a:close/>
                </a:path>
                <a:path w="2592705" h="2725420">
                  <a:moveTo>
                    <a:pt x="639606" y="1015999"/>
                  </a:moveTo>
                  <a:lnTo>
                    <a:pt x="596412" y="1015999"/>
                  </a:lnTo>
                  <a:lnTo>
                    <a:pt x="594634" y="1003299"/>
                  </a:lnTo>
                  <a:lnTo>
                    <a:pt x="627003" y="1003299"/>
                  </a:lnTo>
                  <a:lnTo>
                    <a:pt x="639606" y="1015999"/>
                  </a:lnTo>
                  <a:close/>
                </a:path>
                <a:path w="2592705" h="2725420">
                  <a:moveTo>
                    <a:pt x="1646400" y="1028699"/>
                  </a:moveTo>
                  <a:lnTo>
                    <a:pt x="1608355" y="1028699"/>
                  </a:lnTo>
                  <a:lnTo>
                    <a:pt x="1594100" y="1015999"/>
                  </a:lnTo>
                  <a:lnTo>
                    <a:pt x="1579245" y="1003299"/>
                  </a:lnTo>
                  <a:lnTo>
                    <a:pt x="1613031" y="1003299"/>
                  </a:lnTo>
                  <a:lnTo>
                    <a:pt x="1619280" y="1015999"/>
                  </a:lnTo>
                  <a:lnTo>
                    <a:pt x="1642103" y="1015999"/>
                  </a:lnTo>
                  <a:lnTo>
                    <a:pt x="1646400" y="1028699"/>
                  </a:lnTo>
                  <a:close/>
                </a:path>
                <a:path w="2592705" h="2725420">
                  <a:moveTo>
                    <a:pt x="2172784" y="1014062"/>
                  </a:moveTo>
                  <a:lnTo>
                    <a:pt x="2165379" y="1003299"/>
                  </a:lnTo>
                  <a:lnTo>
                    <a:pt x="2176080" y="1003299"/>
                  </a:lnTo>
                  <a:lnTo>
                    <a:pt x="2172784" y="1014062"/>
                  </a:lnTo>
                  <a:close/>
                </a:path>
                <a:path w="2592705" h="2725420">
                  <a:moveTo>
                    <a:pt x="2192229" y="1015999"/>
                  </a:moveTo>
                  <a:lnTo>
                    <a:pt x="2179450" y="1015999"/>
                  </a:lnTo>
                  <a:lnTo>
                    <a:pt x="2176080" y="1003299"/>
                  </a:lnTo>
                  <a:lnTo>
                    <a:pt x="2185673" y="1003299"/>
                  </a:lnTo>
                  <a:lnTo>
                    <a:pt x="2192229" y="1015999"/>
                  </a:lnTo>
                  <a:close/>
                </a:path>
                <a:path w="2592705" h="2725420">
                  <a:moveTo>
                    <a:pt x="2174116" y="1015999"/>
                  </a:moveTo>
                  <a:lnTo>
                    <a:pt x="2172190" y="1015999"/>
                  </a:lnTo>
                  <a:lnTo>
                    <a:pt x="2172784" y="1014062"/>
                  </a:lnTo>
                  <a:lnTo>
                    <a:pt x="2174116" y="1015999"/>
                  </a:lnTo>
                  <a:close/>
                </a:path>
                <a:path w="2592705" h="2725420">
                  <a:moveTo>
                    <a:pt x="632526" y="1028699"/>
                  </a:moveTo>
                  <a:lnTo>
                    <a:pt x="624711" y="1028699"/>
                  </a:lnTo>
                  <a:lnTo>
                    <a:pt x="616043" y="1015999"/>
                  </a:lnTo>
                  <a:lnTo>
                    <a:pt x="633193" y="1015999"/>
                  </a:lnTo>
                  <a:lnTo>
                    <a:pt x="632526" y="1028699"/>
                  </a:lnTo>
                  <a:close/>
                </a:path>
                <a:path w="2592705" h="2725420">
                  <a:moveTo>
                    <a:pt x="636860" y="1028699"/>
                  </a:moveTo>
                  <a:lnTo>
                    <a:pt x="634008" y="1015999"/>
                  </a:lnTo>
                  <a:lnTo>
                    <a:pt x="640379" y="1015999"/>
                  </a:lnTo>
                  <a:lnTo>
                    <a:pt x="636860" y="1028699"/>
                  </a:lnTo>
                  <a:close/>
                </a:path>
                <a:path w="2592705" h="2725420">
                  <a:moveTo>
                    <a:pt x="663751" y="1028699"/>
                  </a:moveTo>
                  <a:lnTo>
                    <a:pt x="640342" y="1028699"/>
                  </a:lnTo>
                  <a:lnTo>
                    <a:pt x="640379" y="1015999"/>
                  </a:lnTo>
                  <a:lnTo>
                    <a:pt x="651993" y="1015999"/>
                  </a:lnTo>
                  <a:lnTo>
                    <a:pt x="663751" y="1028699"/>
                  </a:lnTo>
                  <a:close/>
                </a:path>
                <a:path w="2592705" h="2725420">
                  <a:moveTo>
                    <a:pt x="2214739" y="1028699"/>
                  </a:moveTo>
                  <a:lnTo>
                    <a:pt x="2189606" y="1028699"/>
                  </a:lnTo>
                  <a:lnTo>
                    <a:pt x="2183710" y="1015999"/>
                  </a:lnTo>
                  <a:lnTo>
                    <a:pt x="2207055" y="1015999"/>
                  </a:lnTo>
                  <a:lnTo>
                    <a:pt x="2214739" y="1028699"/>
                  </a:lnTo>
                  <a:close/>
                </a:path>
                <a:path w="2592705" h="2725420">
                  <a:moveTo>
                    <a:pt x="652380" y="1041399"/>
                  </a:moveTo>
                  <a:lnTo>
                    <a:pt x="647231" y="1041399"/>
                  </a:lnTo>
                  <a:lnTo>
                    <a:pt x="638564" y="1028699"/>
                  </a:lnTo>
                  <a:lnTo>
                    <a:pt x="642046" y="1028699"/>
                  </a:lnTo>
                  <a:lnTo>
                    <a:pt x="652380" y="1041399"/>
                  </a:lnTo>
                  <a:close/>
                </a:path>
                <a:path w="2592705" h="2725420">
                  <a:moveTo>
                    <a:pt x="680457" y="1041399"/>
                  </a:moveTo>
                  <a:lnTo>
                    <a:pt x="652380" y="1041399"/>
                  </a:lnTo>
                  <a:lnTo>
                    <a:pt x="653047" y="1028699"/>
                  </a:lnTo>
                  <a:lnTo>
                    <a:pt x="678790" y="1028699"/>
                  </a:lnTo>
                  <a:lnTo>
                    <a:pt x="679988" y="1031349"/>
                  </a:lnTo>
                  <a:lnTo>
                    <a:pt x="680457" y="1041399"/>
                  </a:lnTo>
                  <a:close/>
                </a:path>
                <a:path w="2592705" h="2725420">
                  <a:moveTo>
                    <a:pt x="682846" y="1037671"/>
                  </a:moveTo>
                  <a:lnTo>
                    <a:pt x="679988" y="1031349"/>
                  </a:lnTo>
                  <a:lnTo>
                    <a:pt x="679864" y="1028699"/>
                  </a:lnTo>
                  <a:lnTo>
                    <a:pt x="681642" y="1028699"/>
                  </a:lnTo>
                  <a:lnTo>
                    <a:pt x="682846" y="1037671"/>
                  </a:lnTo>
                  <a:close/>
                </a:path>
                <a:path w="2592705" h="2725420">
                  <a:moveTo>
                    <a:pt x="1662031" y="1041399"/>
                  </a:moveTo>
                  <a:lnTo>
                    <a:pt x="1636880" y="1041399"/>
                  </a:lnTo>
                  <a:lnTo>
                    <a:pt x="1622463" y="1028699"/>
                  </a:lnTo>
                  <a:lnTo>
                    <a:pt x="1654178" y="1028699"/>
                  </a:lnTo>
                  <a:lnTo>
                    <a:pt x="1662031" y="1041399"/>
                  </a:lnTo>
                  <a:close/>
                </a:path>
                <a:path w="2592705" h="2725420">
                  <a:moveTo>
                    <a:pt x="1669402" y="1041399"/>
                  </a:moveTo>
                  <a:lnTo>
                    <a:pt x="1662031" y="1041399"/>
                  </a:lnTo>
                  <a:lnTo>
                    <a:pt x="1662324" y="1031349"/>
                  </a:lnTo>
                  <a:lnTo>
                    <a:pt x="1662401" y="1028699"/>
                  </a:lnTo>
                  <a:lnTo>
                    <a:pt x="1669402" y="1041399"/>
                  </a:lnTo>
                  <a:close/>
                </a:path>
                <a:path w="2592705" h="2725420">
                  <a:moveTo>
                    <a:pt x="2235826" y="1041399"/>
                  </a:moveTo>
                  <a:lnTo>
                    <a:pt x="2214639" y="1041399"/>
                  </a:lnTo>
                  <a:lnTo>
                    <a:pt x="2210638" y="1028699"/>
                  </a:lnTo>
                  <a:lnTo>
                    <a:pt x="2235493" y="1028699"/>
                  </a:lnTo>
                  <a:lnTo>
                    <a:pt x="2235728" y="1037671"/>
                  </a:lnTo>
                  <a:lnTo>
                    <a:pt x="2235826" y="1041399"/>
                  </a:lnTo>
                  <a:close/>
                </a:path>
                <a:path w="2592705" h="2725420">
                  <a:moveTo>
                    <a:pt x="684531" y="1041399"/>
                  </a:moveTo>
                  <a:lnTo>
                    <a:pt x="683346" y="1041399"/>
                  </a:lnTo>
                  <a:lnTo>
                    <a:pt x="682846" y="1037671"/>
                  </a:lnTo>
                  <a:lnTo>
                    <a:pt x="684531" y="1041399"/>
                  </a:lnTo>
                  <a:close/>
                </a:path>
                <a:path w="2592705" h="2725420">
                  <a:moveTo>
                    <a:pt x="712830" y="1054099"/>
                  </a:moveTo>
                  <a:lnTo>
                    <a:pt x="671863" y="1054099"/>
                  </a:lnTo>
                  <a:lnTo>
                    <a:pt x="669080" y="1041399"/>
                  </a:lnTo>
                  <a:lnTo>
                    <a:pt x="705147" y="1041399"/>
                  </a:lnTo>
                  <a:lnTo>
                    <a:pt x="712830" y="1054099"/>
                  </a:lnTo>
                  <a:close/>
                </a:path>
                <a:path w="2592705" h="2725420">
                  <a:moveTo>
                    <a:pt x="1687663" y="1054099"/>
                  </a:moveTo>
                  <a:lnTo>
                    <a:pt x="1649437" y="1054099"/>
                  </a:lnTo>
                  <a:lnTo>
                    <a:pt x="1648141" y="1041399"/>
                  </a:lnTo>
                  <a:lnTo>
                    <a:pt x="1687181" y="1041399"/>
                  </a:lnTo>
                  <a:lnTo>
                    <a:pt x="1687663" y="1054099"/>
                  </a:lnTo>
                  <a:close/>
                </a:path>
                <a:path w="2592705" h="2725420">
                  <a:moveTo>
                    <a:pt x="1693968" y="1054099"/>
                  </a:moveTo>
                  <a:lnTo>
                    <a:pt x="1689108" y="1054099"/>
                  </a:lnTo>
                  <a:lnTo>
                    <a:pt x="1687181" y="1041399"/>
                  </a:lnTo>
                  <a:lnTo>
                    <a:pt x="1687922" y="1041399"/>
                  </a:lnTo>
                  <a:lnTo>
                    <a:pt x="1693968" y="1054099"/>
                  </a:lnTo>
                  <a:close/>
                </a:path>
                <a:path w="2592705" h="2725420">
                  <a:moveTo>
                    <a:pt x="2255717" y="1054099"/>
                  </a:moveTo>
                  <a:lnTo>
                    <a:pt x="2240994" y="1054099"/>
                  </a:lnTo>
                  <a:lnTo>
                    <a:pt x="2231048" y="1041399"/>
                  </a:lnTo>
                  <a:lnTo>
                    <a:pt x="2252346" y="1041399"/>
                  </a:lnTo>
                  <a:lnTo>
                    <a:pt x="2255717" y="1054099"/>
                  </a:lnTo>
                  <a:close/>
                </a:path>
                <a:path w="2592705" h="2725420">
                  <a:moveTo>
                    <a:pt x="722127" y="1066799"/>
                  </a:moveTo>
                  <a:lnTo>
                    <a:pt x="692791" y="1066799"/>
                  </a:lnTo>
                  <a:lnTo>
                    <a:pt x="687828" y="1054099"/>
                  </a:lnTo>
                  <a:lnTo>
                    <a:pt x="719794" y="1054099"/>
                  </a:lnTo>
                  <a:lnTo>
                    <a:pt x="722127" y="1066799"/>
                  </a:lnTo>
                  <a:close/>
                </a:path>
                <a:path w="2592705" h="2725420">
                  <a:moveTo>
                    <a:pt x="732091" y="1066799"/>
                  </a:moveTo>
                  <a:lnTo>
                    <a:pt x="728350" y="1066799"/>
                  </a:lnTo>
                  <a:lnTo>
                    <a:pt x="726276" y="1054099"/>
                  </a:lnTo>
                  <a:lnTo>
                    <a:pt x="732573" y="1054099"/>
                  </a:lnTo>
                  <a:lnTo>
                    <a:pt x="732091" y="1066799"/>
                  </a:lnTo>
                  <a:close/>
                </a:path>
                <a:path w="2592705" h="2725420">
                  <a:moveTo>
                    <a:pt x="737055" y="1066799"/>
                  </a:moveTo>
                  <a:lnTo>
                    <a:pt x="735647" y="1066799"/>
                  </a:lnTo>
                  <a:lnTo>
                    <a:pt x="733536" y="1054099"/>
                  </a:lnTo>
                  <a:lnTo>
                    <a:pt x="737351" y="1054099"/>
                  </a:lnTo>
                  <a:lnTo>
                    <a:pt x="737055" y="1066799"/>
                  </a:lnTo>
                  <a:close/>
                </a:path>
                <a:path w="2592705" h="2725420">
                  <a:moveTo>
                    <a:pt x="1670773" y="1066799"/>
                  </a:moveTo>
                  <a:lnTo>
                    <a:pt x="1662253" y="1054099"/>
                  </a:lnTo>
                  <a:lnTo>
                    <a:pt x="1669661" y="1054099"/>
                  </a:lnTo>
                  <a:lnTo>
                    <a:pt x="1670773" y="1066799"/>
                  </a:lnTo>
                  <a:close/>
                </a:path>
                <a:path w="2592705" h="2725420">
                  <a:moveTo>
                    <a:pt x="1711352" y="1066799"/>
                  </a:moveTo>
                  <a:lnTo>
                    <a:pt x="1675847" y="1066799"/>
                  </a:lnTo>
                  <a:lnTo>
                    <a:pt x="1669661" y="1054099"/>
                  </a:lnTo>
                  <a:lnTo>
                    <a:pt x="1702590" y="1054099"/>
                  </a:lnTo>
                  <a:lnTo>
                    <a:pt x="1711352" y="1066799"/>
                  </a:lnTo>
                  <a:close/>
                </a:path>
                <a:path w="2592705" h="2725420">
                  <a:moveTo>
                    <a:pt x="2283905" y="1066799"/>
                  </a:moveTo>
                  <a:lnTo>
                    <a:pt x="2263249" y="1066799"/>
                  </a:lnTo>
                  <a:lnTo>
                    <a:pt x="2252226" y="1054099"/>
                  </a:lnTo>
                  <a:lnTo>
                    <a:pt x="2277793" y="1054099"/>
                  </a:lnTo>
                  <a:lnTo>
                    <a:pt x="2283905" y="1066799"/>
                  </a:lnTo>
                  <a:close/>
                </a:path>
                <a:path w="2592705" h="2725420">
                  <a:moveTo>
                    <a:pt x="760390" y="1079499"/>
                  </a:moveTo>
                  <a:lnTo>
                    <a:pt x="713951" y="1079499"/>
                  </a:lnTo>
                  <a:lnTo>
                    <a:pt x="706385" y="1066799"/>
                  </a:lnTo>
                  <a:lnTo>
                    <a:pt x="750278" y="1066799"/>
                  </a:lnTo>
                  <a:lnTo>
                    <a:pt x="760390" y="1079499"/>
                  </a:lnTo>
                  <a:close/>
                </a:path>
                <a:path w="2592705" h="2725420">
                  <a:moveTo>
                    <a:pt x="1738001" y="1079499"/>
                  </a:moveTo>
                  <a:lnTo>
                    <a:pt x="1698886" y="1079499"/>
                  </a:lnTo>
                  <a:lnTo>
                    <a:pt x="1692849" y="1066799"/>
                  </a:lnTo>
                  <a:lnTo>
                    <a:pt x="1736853" y="1066799"/>
                  </a:lnTo>
                  <a:lnTo>
                    <a:pt x="1738001" y="1079499"/>
                  </a:lnTo>
                  <a:close/>
                </a:path>
                <a:path w="2592705" h="2725420">
                  <a:moveTo>
                    <a:pt x="2281571" y="1079499"/>
                  </a:moveTo>
                  <a:lnTo>
                    <a:pt x="2269496" y="1066799"/>
                  </a:lnTo>
                  <a:lnTo>
                    <a:pt x="2281645" y="1066799"/>
                  </a:lnTo>
                  <a:lnTo>
                    <a:pt x="2281571" y="1079499"/>
                  </a:lnTo>
                  <a:close/>
                </a:path>
                <a:path w="2592705" h="2725420">
                  <a:moveTo>
                    <a:pt x="2298462" y="1079499"/>
                  </a:moveTo>
                  <a:lnTo>
                    <a:pt x="2286090" y="1079499"/>
                  </a:lnTo>
                  <a:lnTo>
                    <a:pt x="2281830" y="1066799"/>
                  </a:lnTo>
                  <a:lnTo>
                    <a:pt x="2292016" y="1066799"/>
                  </a:lnTo>
                  <a:lnTo>
                    <a:pt x="2298462" y="1079499"/>
                  </a:lnTo>
                  <a:close/>
                </a:path>
                <a:path w="2592705" h="2725420">
                  <a:moveTo>
                    <a:pt x="2301072" y="1067566"/>
                  </a:moveTo>
                  <a:lnTo>
                    <a:pt x="2300721" y="1066799"/>
                  </a:lnTo>
                  <a:lnTo>
                    <a:pt x="2301239" y="1066799"/>
                  </a:lnTo>
                  <a:lnTo>
                    <a:pt x="2301072" y="1067566"/>
                  </a:lnTo>
                  <a:close/>
                </a:path>
                <a:path w="2592705" h="2725420">
                  <a:moveTo>
                    <a:pt x="2306536" y="1079499"/>
                  </a:moveTo>
                  <a:lnTo>
                    <a:pt x="2298462" y="1079499"/>
                  </a:lnTo>
                  <a:lnTo>
                    <a:pt x="2301072" y="1067566"/>
                  </a:lnTo>
                  <a:lnTo>
                    <a:pt x="2306536" y="1079499"/>
                  </a:lnTo>
                  <a:close/>
                </a:path>
                <a:path w="2592705" h="2725420">
                  <a:moveTo>
                    <a:pt x="746019" y="1092199"/>
                  </a:moveTo>
                  <a:lnTo>
                    <a:pt x="736944" y="1092199"/>
                  </a:lnTo>
                  <a:lnTo>
                    <a:pt x="735017" y="1079499"/>
                  </a:lnTo>
                  <a:lnTo>
                    <a:pt x="746908" y="1079499"/>
                  </a:lnTo>
                  <a:lnTo>
                    <a:pt x="746019" y="1092199"/>
                  </a:lnTo>
                  <a:close/>
                </a:path>
                <a:path w="2592705" h="2725420">
                  <a:moveTo>
                    <a:pt x="772502" y="1092199"/>
                  </a:moveTo>
                  <a:lnTo>
                    <a:pt x="748167" y="1092199"/>
                  </a:lnTo>
                  <a:lnTo>
                    <a:pt x="746908" y="1079499"/>
                  </a:lnTo>
                  <a:lnTo>
                    <a:pt x="763983" y="1079499"/>
                  </a:lnTo>
                  <a:lnTo>
                    <a:pt x="772502" y="1092199"/>
                  </a:lnTo>
                  <a:close/>
                </a:path>
                <a:path w="2592705" h="2725420">
                  <a:moveTo>
                    <a:pt x="1714096" y="1085070"/>
                  </a:moveTo>
                  <a:lnTo>
                    <a:pt x="1711221" y="1079499"/>
                  </a:lnTo>
                  <a:lnTo>
                    <a:pt x="1713073" y="1079499"/>
                  </a:lnTo>
                  <a:lnTo>
                    <a:pt x="1714096" y="1085070"/>
                  </a:lnTo>
                  <a:close/>
                </a:path>
                <a:path w="2592705" h="2725420">
                  <a:moveTo>
                    <a:pt x="1761707" y="1092199"/>
                  </a:moveTo>
                  <a:lnTo>
                    <a:pt x="1720666" y="1092199"/>
                  </a:lnTo>
                  <a:lnTo>
                    <a:pt x="1715481" y="1079499"/>
                  </a:lnTo>
                  <a:lnTo>
                    <a:pt x="1758040" y="1079499"/>
                  </a:lnTo>
                  <a:lnTo>
                    <a:pt x="1761707" y="1092199"/>
                  </a:lnTo>
                  <a:close/>
                </a:path>
                <a:path w="2592705" h="2725420">
                  <a:moveTo>
                    <a:pt x="2308055" y="1092199"/>
                  </a:moveTo>
                  <a:lnTo>
                    <a:pt x="2307536" y="1092199"/>
                  </a:lnTo>
                  <a:lnTo>
                    <a:pt x="2302832" y="1079499"/>
                  </a:lnTo>
                  <a:lnTo>
                    <a:pt x="2304055" y="1079499"/>
                  </a:lnTo>
                  <a:lnTo>
                    <a:pt x="2308055" y="1092199"/>
                  </a:lnTo>
                  <a:close/>
                </a:path>
                <a:path w="2592705" h="2725420">
                  <a:moveTo>
                    <a:pt x="2318649" y="1092199"/>
                  </a:moveTo>
                  <a:lnTo>
                    <a:pt x="2308055" y="1092199"/>
                  </a:lnTo>
                  <a:lnTo>
                    <a:pt x="2307930" y="1085070"/>
                  </a:lnTo>
                  <a:lnTo>
                    <a:pt x="2307833" y="1079499"/>
                  </a:lnTo>
                  <a:lnTo>
                    <a:pt x="2319649" y="1079499"/>
                  </a:lnTo>
                  <a:lnTo>
                    <a:pt x="2318649" y="1092199"/>
                  </a:lnTo>
                  <a:close/>
                </a:path>
                <a:path w="2592705" h="2725420">
                  <a:moveTo>
                    <a:pt x="1717777" y="1092199"/>
                  </a:moveTo>
                  <a:lnTo>
                    <a:pt x="1715406" y="1092199"/>
                  </a:lnTo>
                  <a:lnTo>
                    <a:pt x="1714096" y="1085070"/>
                  </a:lnTo>
                  <a:lnTo>
                    <a:pt x="1717777" y="1092199"/>
                  </a:lnTo>
                  <a:close/>
                </a:path>
                <a:path w="2592705" h="2725420">
                  <a:moveTo>
                    <a:pt x="823767" y="1117599"/>
                  </a:moveTo>
                  <a:lnTo>
                    <a:pt x="776651" y="1117599"/>
                  </a:lnTo>
                  <a:lnTo>
                    <a:pt x="767436" y="1104899"/>
                  </a:lnTo>
                  <a:lnTo>
                    <a:pt x="757603" y="1092199"/>
                  </a:lnTo>
                  <a:lnTo>
                    <a:pt x="792653" y="1092199"/>
                  </a:lnTo>
                  <a:lnTo>
                    <a:pt x="798135" y="1104899"/>
                  </a:lnTo>
                  <a:lnTo>
                    <a:pt x="817136" y="1104899"/>
                  </a:lnTo>
                  <a:lnTo>
                    <a:pt x="823767" y="1117599"/>
                  </a:lnTo>
                  <a:close/>
                </a:path>
                <a:path w="2592705" h="2725420">
                  <a:moveTo>
                    <a:pt x="1778116" y="1104899"/>
                  </a:moveTo>
                  <a:lnTo>
                    <a:pt x="1746900" y="1104899"/>
                  </a:lnTo>
                  <a:lnTo>
                    <a:pt x="1740918" y="1092199"/>
                  </a:lnTo>
                  <a:lnTo>
                    <a:pt x="1774116" y="1092199"/>
                  </a:lnTo>
                  <a:lnTo>
                    <a:pt x="1778116" y="1104899"/>
                  </a:lnTo>
                  <a:close/>
                </a:path>
                <a:path w="2592705" h="2725420">
                  <a:moveTo>
                    <a:pt x="2317720" y="1093686"/>
                  </a:moveTo>
                  <a:lnTo>
                    <a:pt x="2316871" y="1092199"/>
                  </a:lnTo>
                  <a:lnTo>
                    <a:pt x="2317278" y="1092199"/>
                  </a:lnTo>
                  <a:lnTo>
                    <a:pt x="2317720" y="1093686"/>
                  </a:lnTo>
                  <a:close/>
                </a:path>
                <a:path w="2592705" h="2725420">
                  <a:moveTo>
                    <a:pt x="2323400" y="1103621"/>
                  </a:moveTo>
                  <a:lnTo>
                    <a:pt x="2320268" y="1098142"/>
                  </a:lnTo>
                  <a:lnTo>
                    <a:pt x="2319575" y="1092199"/>
                  </a:lnTo>
                  <a:lnTo>
                    <a:pt x="2331428" y="1092199"/>
                  </a:lnTo>
                  <a:lnTo>
                    <a:pt x="2323400" y="1103621"/>
                  </a:lnTo>
                  <a:close/>
                </a:path>
                <a:path w="2592705" h="2725420">
                  <a:moveTo>
                    <a:pt x="2344244" y="1104899"/>
                  </a:moveTo>
                  <a:lnTo>
                    <a:pt x="2334946" y="1104899"/>
                  </a:lnTo>
                  <a:lnTo>
                    <a:pt x="2331428" y="1092199"/>
                  </a:lnTo>
                  <a:lnTo>
                    <a:pt x="2340206" y="1092199"/>
                  </a:lnTo>
                  <a:lnTo>
                    <a:pt x="2344244" y="1104899"/>
                  </a:lnTo>
                  <a:close/>
                </a:path>
                <a:path w="2592705" h="2725420">
                  <a:moveTo>
                    <a:pt x="2347167" y="1103621"/>
                  </a:moveTo>
                  <a:lnTo>
                    <a:pt x="2345234" y="1098142"/>
                  </a:lnTo>
                  <a:lnTo>
                    <a:pt x="2343206" y="1092199"/>
                  </a:lnTo>
                  <a:lnTo>
                    <a:pt x="2343836" y="1092199"/>
                  </a:lnTo>
                  <a:lnTo>
                    <a:pt x="2347167" y="1103621"/>
                  </a:lnTo>
                  <a:close/>
                </a:path>
                <a:path w="2592705" h="2725420">
                  <a:moveTo>
                    <a:pt x="2321056" y="1104899"/>
                  </a:moveTo>
                  <a:lnTo>
                    <a:pt x="2317720" y="1093686"/>
                  </a:lnTo>
                  <a:lnTo>
                    <a:pt x="2320268" y="1098142"/>
                  </a:lnTo>
                  <a:lnTo>
                    <a:pt x="2321056" y="1104899"/>
                  </a:lnTo>
                  <a:close/>
                </a:path>
                <a:path w="2592705" h="2725420">
                  <a:moveTo>
                    <a:pt x="2324131" y="1104899"/>
                  </a:moveTo>
                  <a:lnTo>
                    <a:pt x="2322501" y="1104899"/>
                  </a:lnTo>
                  <a:lnTo>
                    <a:pt x="2323400" y="1103621"/>
                  </a:lnTo>
                  <a:lnTo>
                    <a:pt x="2324131" y="1104899"/>
                  </a:lnTo>
                  <a:close/>
                </a:path>
                <a:path w="2592705" h="2725420">
                  <a:moveTo>
                    <a:pt x="1808637" y="1117599"/>
                  </a:moveTo>
                  <a:lnTo>
                    <a:pt x="1772828" y="1117599"/>
                  </a:lnTo>
                  <a:lnTo>
                    <a:pt x="1761782" y="1104899"/>
                  </a:lnTo>
                  <a:lnTo>
                    <a:pt x="1802866" y="1104899"/>
                  </a:lnTo>
                  <a:lnTo>
                    <a:pt x="1808637" y="1117599"/>
                  </a:lnTo>
                  <a:close/>
                </a:path>
                <a:path w="2592705" h="2725420">
                  <a:moveTo>
                    <a:pt x="2358282" y="1117599"/>
                  </a:moveTo>
                  <a:lnTo>
                    <a:pt x="2344836" y="1117599"/>
                  </a:lnTo>
                  <a:lnTo>
                    <a:pt x="2342169" y="1104899"/>
                  </a:lnTo>
                  <a:lnTo>
                    <a:pt x="2356282" y="1104899"/>
                  </a:lnTo>
                  <a:lnTo>
                    <a:pt x="2358874" y="1109481"/>
                  </a:lnTo>
                  <a:lnTo>
                    <a:pt x="2358282" y="1117599"/>
                  </a:lnTo>
                  <a:close/>
                </a:path>
                <a:path w="2592705" h="2725420">
                  <a:moveTo>
                    <a:pt x="2358874" y="1109481"/>
                  </a:moveTo>
                  <a:lnTo>
                    <a:pt x="2356282" y="1104899"/>
                  </a:lnTo>
                  <a:lnTo>
                    <a:pt x="2357060" y="1104899"/>
                  </a:lnTo>
                  <a:lnTo>
                    <a:pt x="2358937" y="1108620"/>
                  </a:lnTo>
                  <a:lnTo>
                    <a:pt x="2358874" y="1109481"/>
                  </a:lnTo>
                  <a:close/>
                </a:path>
                <a:path w="2592705" h="2725420">
                  <a:moveTo>
                    <a:pt x="2358937" y="1108620"/>
                  </a:moveTo>
                  <a:lnTo>
                    <a:pt x="2357060" y="1104899"/>
                  </a:lnTo>
                  <a:lnTo>
                    <a:pt x="2359208" y="1104899"/>
                  </a:lnTo>
                  <a:lnTo>
                    <a:pt x="2358937" y="1108620"/>
                  </a:lnTo>
                  <a:close/>
                </a:path>
                <a:path w="2592705" h="2725420">
                  <a:moveTo>
                    <a:pt x="2363468" y="1117599"/>
                  </a:moveTo>
                  <a:lnTo>
                    <a:pt x="2358874" y="1109481"/>
                  </a:lnTo>
                  <a:lnTo>
                    <a:pt x="2358937" y="1108620"/>
                  </a:lnTo>
                  <a:lnTo>
                    <a:pt x="2363468" y="1117599"/>
                  </a:lnTo>
                  <a:close/>
                </a:path>
                <a:path w="2592705" h="2725420">
                  <a:moveTo>
                    <a:pt x="848800" y="1130299"/>
                  </a:moveTo>
                  <a:lnTo>
                    <a:pt x="815184" y="1130299"/>
                  </a:lnTo>
                  <a:lnTo>
                    <a:pt x="805793" y="1117599"/>
                  </a:lnTo>
                  <a:lnTo>
                    <a:pt x="842653" y="1117599"/>
                  </a:lnTo>
                  <a:lnTo>
                    <a:pt x="848800" y="1130299"/>
                  </a:lnTo>
                  <a:close/>
                </a:path>
                <a:path w="2592705" h="2725420">
                  <a:moveTo>
                    <a:pt x="1791377" y="1130299"/>
                  </a:moveTo>
                  <a:lnTo>
                    <a:pt x="1786797" y="1130299"/>
                  </a:lnTo>
                  <a:lnTo>
                    <a:pt x="1777560" y="1117599"/>
                  </a:lnTo>
                  <a:lnTo>
                    <a:pt x="1779079" y="1117599"/>
                  </a:lnTo>
                  <a:lnTo>
                    <a:pt x="1791377" y="1130299"/>
                  </a:lnTo>
                  <a:close/>
                </a:path>
                <a:path w="2592705" h="2725420">
                  <a:moveTo>
                    <a:pt x="1820935" y="1130299"/>
                  </a:moveTo>
                  <a:lnTo>
                    <a:pt x="1793858" y="1130299"/>
                  </a:lnTo>
                  <a:lnTo>
                    <a:pt x="1783500" y="1117599"/>
                  </a:lnTo>
                  <a:lnTo>
                    <a:pt x="1817712" y="1117599"/>
                  </a:lnTo>
                  <a:lnTo>
                    <a:pt x="1820935" y="1130299"/>
                  </a:lnTo>
                  <a:close/>
                </a:path>
                <a:path w="2592705" h="2725420">
                  <a:moveTo>
                    <a:pt x="1831269" y="1130299"/>
                  </a:moveTo>
                  <a:lnTo>
                    <a:pt x="1823972" y="1130299"/>
                  </a:lnTo>
                  <a:lnTo>
                    <a:pt x="1822046" y="1117599"/>
                  </a:lnTo>
                  <a:lnTo>
                    <a:pt x="1829195" y="1117599"/>
                  </a:lnTo>
                  <a:lnTo>
                    <a:pt x="1831269" y="1130299"/>
                  </a:lnTo>
                  <a:close/>
                </a:path>
                <a:path w="2592705" h="2725420">
                  <a:moveTo>
                    <a:pt x="2362949" y="1130299"/>
                  </a:moveTo>
                  <a:lnTo>
                    <a:pt x="2357393" y="1117599"/>
                  </a:lnTo>
                  <a:lnTo>
                    <a:pt x="2357726" y="1117599"/>
                  </a:lnTo>
                  <a:lnTo>
                    <a:pt x="2362949" y="1130299"/>
                  </a:lnTo>
                  <a:close/>
                </a:path>
                <a:path w="2592705" h="2725420">
                  <a:moveTo>
                    <a:pt x="2383507" y="1130299"/>
                  </a:moveTo>
                  <a:lnTo>
                    <a:pt x="2371107" y="1130299"/>
                  </a:lnTo>
                  <a:lnTo>
                    <a:pt x="2364748" y="1117599"/>
                  </a:lnTo>
                  <a:lnTo>
                    <a:pt x="2381469" y="1117599"/>
                  </a:lnTo>
                  <a:lnTo>
                    <a:pt x="2383507" y="1130299"/>
                  </a:lnTo>
                  <a:close/>
                </a:path>
                <a:path w="2592705" h="2725420">
                  <a:moveTo>
                    <a:pt x="827026" y="1142999"/>
                  </a:moveTo>
                  <a:lnTo>
                    <a:pt x="820396" y="1130299"/>
                  </a:lnTo>
                  <a:lnTo>
                    <a:pt x="831175" y="1130299"/>
                  </a:lnTo>
                  <a:lnTo>
                    <a:pt x="827026" y="1142999"/>
                  </a:lnTo>
                  <a:close/>
                </a:path>
                <a:path w="2592705" h="2725420">
                  <a:moveTo>
                    <a:pt x="875270" y="1142999"/>
                  </a:moveTo>
                  <a:lnTo>
                    <a:pt x="836583" y="1142999"/>
                  </a:lnTo>
                  <a:lnTo>
                    <a:pt x="831175" y="1130299"/>
                  </a:lnTo>
                  <a:lnTo>
                    <a:pt x="867525" y="1130299"/>
                  </a:lnTo>
                  <a:lnTo>
                    <a:pt x="875270" y="1142999"/>
                  </a:lnTo>
                  <a:close/>
                </a:path>
                <a:path w="2592705" h="2725420">
                  <a:moveTo>
                    <a:pt x="1811080" y="1134974"/>
                  </a:moveTo>
                  <a:lnTo>
                    <a:pt x="1807563" y="1130299"/>
                  </a:lnTo>
                  <a:lnTo>
                    <a:pt x="1809008" y="1130299"/>
                  </a:lnTo>
                  <a:lnTo>
                    <a:pt x="1811080" y="1134974"/>
                  </a:lnTo>
                  <a:close/>
                </a:path>
                <a:path w="2592705" h="2725420">
                  <a:moveTo>
                    <a:pt x="1839714" y="1142999"/>
                  </a:moveTo>
                  <a:lnTo>
                    <a:pt x="1817119" y="1142999"/>
                  </a:lnTo>
                  <a:lnTo>
                    <a:pt x="1813523" y="1138221"/>
                  </a:lnTo>
                  <a:lnTo>
                    <a:pt x="1811675" y="1130299"/>
                  </a:lnTo>
                  <a:lnTo>
                    <a:pt x="1837048" y="1130299"/>
                  </a:lnTo>
                  <a:lnTo>
                    <a:pt x="1839714" y="1142999"/>
                  </a:lnTo>
                  <a:close/>
                </a:path>
                <a:path w="2592705" h="2725420">
                  <a:moveTo>
                    <a:pt x="2408361" y="1142999"/>
                  </a:moveTo>
                  <a:lnTo>
                    <a:pt x="2396804" y="1142999"/>
                  </a:lnTo>
                  <a:lnTo>
                    <a:pt x="2378175" y="1130299"/>
                  </a:lnTo>
                  <a:lnTo>
                    <a:pt x="2403545" y="1130299"/>
                  </a:lnTo>
                  <a:lnTo>
                    <a:pt x="2408173" y="1139213"/>
                  </a:lnTo>
                  <a:lnTo>
                    <a:pt x="2408361" y="1142999"/>
                  </a:lnTo>
                  <a:close/>
                </a:path>
                <a:path w="2592705" h="2725420">
                  <a:moveTo>
                    <a:pt x="2410139" y="1142999"/>
                  </a:moveTo>
                  <a:lnTo>
                    <a:pt x="2408173" y="1139213"/>
                  </a:lnTo>
                  <a:lnTo>
                    <a:pt x="2407731" y="1130299"/>
                  </a:lnTo>
                  <a:lnTo>
                    <a:pt x="2410139" y="1142999"/>
                  </a:lnTo>
                  <a:close/>
                </a:path>
                <a:path w="2592705" h="2725420">
                  <a:moveTo>
                    <a:pt x="1814638" y="1142999"/>
                  </a:moveTo>
                  <a:lnTo>
                    <a:pt x="1811080" y="1134974"/>
                  </a:lnTo>
                  <a:lnTo>
                    <a:pt x="1813523" y="1138221"/>
                  </a:lnTo>
                  <a:lnTo>
                    <a:pt x="1814638" y="1142999"/>
                  </a:lnTo>
                  <a:close/>
                </a:path>
                <a:path w="2592705" h="2725420">
                  <a:moveTo>
                    <a:pt x="882957" y="1155699"/>
                  </a:moveTo>
                  <a:lnTo>
                    <a:pt x="858538" y="1155699"/>
                  </a:lnTo>
                  <a:lnTo>
                    <a:pt x="846692" y="1142999"/>
                  </a:lnTo>
                  <a:lnTo>
                    <a:pt x="883143" y="1142999"/>
                  </a:lnTo>
                  <a:lnTo>
                    <a:pt x="882957" y="1155699"/>
                  </a:lnTo>
                  <a:close/>
                </a:path>
                <a:path w="2592705" h="2725420">
                  <a:moveTo>
                    <a:pt x="900218" y="1155699"/>
                  </a:moveTo>
                  <a:lnTo>
                    <a:pt x="888773" y="1155699"/>
                  </a:lnTo>
                  <a:lnTo>
                    <a:pt x="894107" y="1142999"/>
                  </a:lnTo>
                  <a:lnTo>
                    <a:pt x="900218" y="1155699"/>
                  </a:lnTo>
                  <a:close/>
                </a:path>
                <a:path w="2592705" h="2725420">
                  <a:moveTo>
                    <a:pt x="1878274" y="1155699"/>
                  </a:moveTo>
                  <a:lnTo>
                    <a:pt x="1834785" y="1155699"/>
                  </a:lnTo>
                  <a:lnTo>
                    <a:pt x="1826056" y="1142999"/>
                  </a:lnTo>
                  <a:lnTo>
                    <a:pt x="1876348" y="1142999"/>
                  </a:lnTo>
                  <a:lnTo>
                    <a:pt x="1878274" y="1155699"/>
                  </a:lnTo>
                  <a:close/>
                </a:path>
                <a:path w="2592705" h="2725420">
                  <a:moveTo>
                    <a:pt x="2407287" y="1155699"/>
                  </a:moveTo>
                  <a:lnTo>
                    <a:pt x="2405842" y="1155699"/>
                  </a:lnTo>
                  <a:lnTo>
                    <a:pt x="2402212" y="1142999"/>
                  </a:lnTo>
                  <a:lnTo>
                    <a:pt x="2403916" y="1142999"/>
                  </a:lnTo>
                  <a:lnTo>
                    <a:pt x="2407287" y="1155699"/>
                  </a:lnTo>
                  <a:close/>
                </a:path>
                <a:path w="2592705" h="2725420">
                  <a:moveTo>
                    <a:pt x="2408287" y="1155699"/>
                  </a:moveTo>
                  <a:lnTo>
                    <a:pt x="2407990" y="1155699"/>
                  </a:lnTo>
                  <a:lnTo>
                    <a:pt x="2408842" y="1142999"/>
                  </a:lnTo>
                  <a:lnTo>
                    <a:pt x="2408287" y="1155699"/>
                  </a:lnTo>
                  <a:close/>
                </a:path>
                <a:path w="2592705" h="2725420">
                  <a:moveTo>
                    <a:pt x="2419954" y="1155699"/>
                  </a:moveTo>
                  <a:lnTo>
                    <a:pt x="2417139" y="1155699"/>
                  </a:lnTo>
                  <a:lnTo>
                    <a:pt x="2416473" y="1142999"/>
                  </a:lnTo>
                  <a:lnTo>
                    <a:pt x="2424325" y="1142999"/>
                  </a:lnTo>
                  <a:lnTo>
                    <a:pt x="2419954" y="1155699"/>
                  </a:lnTo>
                  <a:close/>
                </a:path>
                <a:path w="2592705" h="2725420">
                  <a:moveTo>
                    <a:pt x="921183" y="1168399"/>
                  </a:moveTo>
                  <a:lnTo>
                    <a:pt x="878216" y="1168399"/>
                  </a:lnTo>
                  <a:lnTo>
                    <a:pt x="869426" y="1155699"/>
                  </a:lnTo>
                  <a:lnTo>
                    <a:pt x="915416" y="1155699"/>
                  </a:lnTo>
                  <a:lnTo>
                    <a:pt x="921183" y="1168399"/>
                  </a:lnTo>
                  <a:close/>
                </a:path>
                <a:path w="2592705" h="2725420">
                  <a:moveTo>
                    <a:pt x="1899646" y="1168399"/>
                  </a:moveTo>
                  <a:lnTo>
                    <a:pt x="1857494" y="1168399"/>
                  </a:lnTo>
                  <a:lnTo>
                    <a:pt x="1860332" y="1155699"/>
                  </a:lnTo>
                  <a:lnTo>
                    <a:pt x="1895349" y="1155699"/>
                  </a:lnTo>
                  <a:lnTo>
                    <a:pt x="1899646" y="1168399"/>
                  </a:lnTo>
                  <a:close/>
                </a:path>
                <a:path w="2592705" h="2725420">
                  <a:moveTo>
                    <a:pt x="2435586" y="1168399"/>
                  </a:moveTo>
                  <a:lnTo>
                    <a:pt x="2434252" y="1168399"/>
                  </a:lnTo>
                  <a:lnTo>
                    <a:pt x="2429029" y="1155699"/>
                  </a:lnTo>
                  <a:lnTo>
                    <a:pt x="2435104" y="1155699"/>
                  </a:lnTo>
                  <a:lnTo>
                    <a:pt x="2435586" y="1168399"/>
                  </a:lnTo>
                  <a:close/>
                </a:path>
                <a:path w="2592705" h="2725420">
                  <a:moveTo>
                    <a:pt x="323645" y="1181099"/>
                  </a:moveTo>
                  <a:lnTo>
                    <a:pt x="315015" y="1181099"/>
                  </a:lnTo>
                  <a:lnTo>
                    <a:pt x="313830" y="1168399"/>
                  </a:lnTo>
                  <a:lnTo>
                    <a:pt x="323645" y="1181099"/>
                  </a:lnTo>
                  <a:close/>
                </a:path>
                <a:path w="2592705" h="2725420">
                  <a:moveTo>
                    <a:pt x="937940" y="1181099"/>
                  </a:moveTo>
                  <a:lnTo>
                    <a:pt x="900432" y="1181099"/>
                  </a:lnTo>
                  <a:lnTo>
                    <a:pt x="896329" y="1168399"/>
                  </a:lnTo>
                  <a:lnTo>
                    <a:pt x="931295" y="1168399"/>
                  </a:lnTo>
                  <a:lnTo>
                    <a:pt x="937940" y="1181099"/>
                  </a:lnTo>
                  <a:close/>
                </a:path>
                <a:path w="2592705" h="2725420">
                  <a:moveTo>
                    <a:pt x="1909462" y="1181099"/>
                  </a:moveTo>
                  <a:lnTo>
                    <a:pt x="1885904" y="1181099"/>
                  </a:lnTo>
                  <a:lnTo>
                    <a:pt x="1880274" y="1168399"/>
                  </a:lnTo>
                  <a:lnTo>
                    <a:pt x="1905943" y="1168399"/>
                  </a:lnTo>
                  <a:lnTo>
                    <a:pt x="1909462" y="1181099"/>
                  </a:lnTo>
                  <a:close/>
                </a:path>
                <a:path w="2592705" h="2725420">
                  <a:moveTo>
                    <a:pt x="2464107" y="1181099"/>
                  </a:moveTo>
                  <a:lnTo>
                    <a:pt x="2461921" y="1181099"/>
                  </a:lnTo>
                  <a:lnTo>
                    <a:pt x="2459662" y="1168399"/>
                  </a:lnTo>
                  <a:lnTo>
                    <a:pt x="2462069" y="1168399"/>
                  </a:lnTo>
                  <a:lnTo>
                    <a:pt x="2464107" y="1181099"/>
                  </a:lnTo>
                  <a:close/>
                </a:path>
                <a:path w="2592705" h="2725420">
                  <a:moveTo>
                    <a:pt x="335856" y="1193739"/>
                  </a:moveTo>
                  <a:lnTo>
                    <a:pt x="314383" y="1193739"/>
                  </a:lnTo>
                  <a:lnTo>
                    <a:pt x="306125" y="1181099"/>
                  </a:lnTo>
                  <a:lnTo>
                    <a:pt x="333141" y="1181099"/>
                  </a:lnTo>
                  <a:lnTo>
                    <a:pt x="335856" y="1193739"/>
                  </a:lnTo>
                  <a:close/>
                </a:path>
                <a:path w="2592705" h="2725420">
                  <a:moveTo>
                    <a:pt x="961589" y="1193739"/>
                  </a:moveTo>
                  <a:lnTo>
                    <a:pt x="912523" y="1193739"/>
                  </a:lnTo>
                  <a:lnTo>
                    <a:pt x="906179" y="1181099"/>
                  </a:lnTo>
                  <a:lnTo>
                    <a:pt x="949255" y="1181099"/>
                  </a:lnTo>
                  <a:lnTo>
                    <a:pt x="961589" y="1193739"/>
                  </a:lnTo>
                  <a:close/>
                </a:path>
                <a:path w="2592705" h="2725420">
                  <a:moveTo>
                    <a:pt x="1938158" y="1193739"/>
                  </a:moveTo>
                  <a:lnTo>
                    <a:pt x="1914130" y="1193739"/>
                  </a:lnTo>
                  <a:lnTo>
                    <a:pt x="1906483" y="1181099"/>
                  </a:lnTo>
                  <a:lnTo>
                    <a:pt x="1934575" y="1181099"/>
                  </a:lnTo>
                  <a:lnTo>
                    <a:pt x="1936809" y="1185475"/>
                  </a:lnTo>
                  <a:lnTo>
                    <a:pt x="1938158" y="1193739"/>
                  </a:lnTo>
                  <a:close/>
                </a:path>
                <a:path w="2592705" h="2725420">
                  <a:moveTo>
                    <a:pt x="1940481" y="1192670"/>
                  </a:moveTo>
                  <a:lnTo>
                    <a:pt x="1936809" y="1185475"/>
                  </a:lnTo>
                  <a:lnTo>
                    <a:pt x="1936094" y="1181099"/>
                  </a:lnTo>
                  <a:lnTo>
                    <a:pt x="1940481" y="1192670"/>
                  </a:lnTo>
                  <a:close/>
                </a:path>
                <a:path w="2592705" h="2725420">
                  <a:moveTo>
                    <a:pt x="1941027" y="1193739"/>
                  </a:moveTo>
                  <a:lnTo>
                    <a:pt x="1938158" y="1193739"/>
                  </a:lnTo>
                  <a:lnTo>
                    <a:pt x="1936809" y="1185475"/>
                  </a:lnTo>
                  <a:lnTo>
                    <a:pt x="1941027" y="1193739"/>
                  </a:lnTo>
                  <a:close/>
                </a:path>
                <a:path w="2592705" h="2725420">
                  <a:moveTo>
                    <a:pt x="358426" y="1206499"/>
                  </a:moveTo>
                  <a:lnTo>
                    <a:pt x="327720" y="1206499"/>
                  </a:lnTo>
                  <a:lnTo>
                    <a:pt x="326606" y="1194567"/>
                  </a:lnTo>
                  <a:lnTo>
                    <a:pt x="326529" y="1193739"/>
                  </a:lnTo>
                  <a:lnTo>
                    <a:pt x="348564" y="1193739"/>
                  </a:lnTo>
                  <a:lnTo>
                    <a:pt x="358426" y="1206499"/>
                  </a:lnTo>
                  <a:close/>
                </a:path>
                <a:path w="2592705" h="2725420">
                  <a:moveTo>
                    <a:pt x="986597" y="1206499"/>
                  </a:moveTo>
                  <a:lnTo>
                    <a:pt x="946519" y="1206499"/>
                  </a:lnTo>
                  <a:lnTo>
                    <a:pt x="939374" y="1193739"/>
                  </a:lnTo>
                  <a:lnTo>
                    <a:pt x="979712" y="1193739"/>
                  </a:lnTo>
                  <a:lnTo>
                    <a:pt x="986597" y="1206499"/>
                  </a:lnTo>
                  <a:close/>
                </a:path>
                <a:path w="2592705" h="2725420">
                  <a:moveTo>
                    <a:pt x="1943465" y="1206499"/>
                  </a:moveTo>
                  <a:lnTo>
                    <a:pt x="1932538" y="1206499"/>
                  </a:lnTo>
                  <a:lnTo>
                    <a:pt x="1926584" y="1193739"/>
                  </a:lnTo>
                  <a:lnTo>
                    <a:pt x="1938804" y="1193739"/>
                  </a:lnTo>
                  <a:lnTo>
                    <a:pt x="1939234" y="1194567"/>
                  </a:lnTo>
                  <a:lnTo>
                    <a:pt x="1943465" y="1206499"/>
                  </a:lnTo>
                  <a:close/>
                </a:path>
                <a:path w="2592705" h="2725420">
                  <a:moveTo>
                    <a:pt x="1945650" y="1206499"/>
                  </a:moveTo>
                  <a:lnTo>
                    <a:pt x="1945428" y="1206499"/>
                  </a:lnTo>
                  <a:lnTo>
                    <a:pt x="1939115" y="1194567"/>
                  </a:lnTo>
                  <a:lnTo>
                    <a:pt x="1938813" y="1193739"/>
                  </a:lnTo>
                  <a:lnTo>
                    <a:pt x="1940180" y="1193739"/>
                  </a:lnTo>
                  <a:lnTo>
                    <a:pt x="1945650" y="1206499"/>
                  </a:lnTo>
                  <a:close/>
                </a:path>
                <a:path w="2592705" h="2725420">
                  <a:moveTo>
                    <a:pt x="1952589" y="1194567"/>
                  </a:moveTo>
                  <a:lnTo>
                    <a:pt x="1952097" y="1193739"/>
                  </a:lnTo>
                  <a:lnTo>
                    <a:pt x="1952616" y="1193739"/>
                  </a:lnTo>
                  <a:lnTo>
                    <a:pt x="1952589" y="1194567"/>
                  </a:lnTo>
                  <a:close/>
                </a:path>
                <a:path w="2592705" h="2725420">
                  <a:moveTo>
                    <a:pt x="1969134" y="1206499"/>
                  </a:moveTo>
                  <a:lnTo>
                    <a:pt x="1959689" y="1206499"/>
                  </a:lnTo>
                  <a:lnTo>
                    <a:pt x="1962145" y="1193739"/>
                  </a:lnTo>
                  <a:lnTo>
                    <a:pt x="1962557" y="1194567"/>
                  </a:lnTo>
                  <a:lnTo>
                    <a:pt x="1969134" y="1206499"/>
                  </a:lnTo>
                  <a:close/>
                </a:path>
                <a:path w="2592705" h="2725420">
                  <a:moveTo>
                    <a:pt x="1959689" y="1206499"/>
                  </a:moveTo>
                  <a:lnTo>
                    <a:pt x="1952207" y="1206499"/>
                  </a:lnTo>
                  <a:lnTo>
                    <a:pt x="1952589" y="1194567"/>
                  </a:lnTo>
                  <a:lnTo>
                    <a:pt x="1959689" y="1206499"/>
                  </a:lnTo>
                  <a:close/>
                </a:path>
                <a:path w="2592705" h="2725420">
                  <a:moveTo>
                    <a:pt x="351954" y="1219155"/>
                  </a:moveTo>
                  <a:lnTo>
                    <a:pt x="346722" y="1206499"/>
                  </a:lnTo>
                  <a:lnTo>
                    <a:pt x="354833" y="1206499"/>
                  </a:lnTo>
                  <a:lnTo>
                    <a:pt x="351954" y="1219155"/>
                  </a:lnTo>
                  <a:close/>
                </a:path>
                <a:path w="2592705" h="2725420">
                  <a:moveTo>
                    <a:pt x="381938" y="1219155"/>
                  </a:moveTo>
                  <a:lnTo>
                    <a:pt x="357122" y="1219155"/>
                  </a:lnTo>
                  <a:lnTo>
                    <a:pt x="354833" y="1206499"/>
                  </a:lnTo>
                  <a:lnTo>
                    <a:pt x="376535" y="1206499"/>
                  </a:lnTo>
                  <a:lnTo>
                    <a:pt x="381938" y="1219155"/>
                  </a:lnTo>
                  <a:close/>
                </a:path>
                <a:path w="2592705" h="2725420">
                  <a:moveTo>
                    <a:pt x="1009033" y="1219155"/>
                  </a:moveTo>
                  <a:lnTo>
                    <a:pt x="961355" y="1219155"/>
                  </a:lnTo>
                  <a:lnTo>
                    <a:pt x="945963" y="1206499"/>
                  </a:lnTo>
                  <a:lnTo>
                    <a:pt x="998561" y="1206499"/>
                  </a:lnTo>
                  <a:lnTo>
                    <a:pt x="1009033" y="1219155"/>
                  </a:lnTo>
                  <a:close/>
                </a:path>
                <a:path w="2592705" h="2725420">
                  <a:moveTo>
                    <a:pt x="1980153" y="1219155"/>
                  </a:moveTo>
                  <a:lnTo>
                    <a:pt x="1962454" y="1219155"/>
                  </a:lnTo>
                  <a:lnTo>
                    <a:pt x="1958911" y="1206499"/>
                  </a:lnTo>
                  <a:lnTo>
                    <a:pt x="1974060" y="1206499"/>
                  </a:lnTo>
                  <a:lnTo>
                    <a:pt x="1975412" y="1208173"/>
                  </a:lnTo>
                  <a:lnTo>
                    <a:pt x="1980153" y="1219155"/>
                  </a:lnTo>
                  <a:close/>
                </a:path>
                <a:path w="2592705" h="2725420">
                  <a:moveTo>
                    <a:pt x="1975412" y="1208173"/>
                  </a:moveTo>
                  <a:lnTo>
                    <a:pt x="1974060" y="1206499"/>
                  </a:lnTo>
                  <a:lnTo>
                    <a:pt x="1974690" y="1206499"/>
                  </a:lnTo>
                  <a:lnTo>
                    <a:pt x="1975412" y="1208173"/>
                  </a:lnTo>
                  <a:close/>
                </a:path>
                <a:path w="2592705" h="2725420">
                  <a:moveTo>
                    <a:pt x="1984604" y="1219550"/>
                  </a:moveTo>
                  <a:lnTo>
                    <a:pt x="1975412" y="1208173"/>
                  </a:lnTo>
                  <a:lnTo>
                    <a:pt x="1974690" y="1206499"/>
                  </a:lnTo>
                  <a:lnTo>
                    <a:pt x="1978283" y="1206499"/>
                  </a:lnTo>
                  <a:lnTo>
                    <a:pt x="1984604" y="1219550"/>
                  </a:lnTo>
                  <a:close/>
                </a:path>
                <a:path w="2592705" h="2725420">
                  <a:moveTo>
                    <a:pt x="1989079" y="1219155"/>
                  </a:moveTo>
                  <a:lnTo>
                    <a:pt x="1987492" y="1219155"/>
                  </a:lnTo>
                  <a:lnTo>
                    <a:pt x="1983321" y="1206499"/>
                  </a:lnTo>
                  <a:lnTo>
                    <a:pt x="1989079" y="1219155"/>
                  </a:lnTo>
                  <a:close/>
                </a:path>
                <a:path w="2592705" h="2725420">
                  <a:moveTo>
                    <a:pt x="408690" y="1231899"/>
                  </a:moveTo>
                  <a:lnTo>
                    <a:pt x="373452" y="1231899"/>
                  </a:lnTo>
                  <a:lnTo>
                    <a:pt x="375049" y="1219550"/>
                  </a:lnTo>
                  <a:lnTo>
                    <a:pt x="375100" y="1219155"/>
                  </a:lnTo>
                  <a:lnTo>
                    <a:pt x="402966" y="1219155"/>
                  </a:lnTo>
                  <a:lnTo>
                    <a:pt x="408690" y="1231899"/>
                  </a:lnTo>
                  <a:close/>
                </a:path>
                <a:path w="2592705" h="2725420">
                  <a:moveTo>
                    <a:pt x="1031225" y="1231899"/>
                  </a:moveTo>
                  <a:lnTo>
                    <a:pt x="982448" y="1231899"/>
                  </a:lnTo>
                  <a:lnTo>
                    <a:pt x="976204" y="1219155"/>
                  </a:lnTo>
                  <a:lnTo>
                    <a:pt x="1020670" y="1219155"/>
                  </a:lnTo>
                  <a:lnTo>
                    <a:pt x="1031225" y="1231899"/>
                  </a:lnTo>
                  <a:close/>
                </a:path>
                <a:path w="2592705" h="2725420">
                  <a:moveTo>
                    <a:pt x="2009916" y="1231899"/>
                  </a:moveTo>
                  <a:lnTo>
                    <a:pt x="1975468" y="1231899"/>
                  </a:lnTo>
                  <a:lnTo>
                    <a:pt x="1976404" y="1219550"/>
                  </a:lnTo>
                  <a:lnTo>
                    <a:pt x="1976434" y="1219155"/>
                  </a:lnTo>
                  <a:lnTo>
                    <a:pt x="1984285" y="1219155"/>
                  </a:lnTo>
                  <a:lnTo>
                    <a:pt x="1984604" y="1219550"/>
                  </a:lnTo>
                  <a:lnTo>
                    <a:pt x="2001665" y="1219550"/>
                  </a:lnTo>
                  <a:lnTo>
                    <a:pt x="2009916" y="1231899"/>
                  </a:lnTo>
                  <a:close/>
                </a:path>
                <a:path w="2592705" h="2725420">
                  <a:moveTo>
                    <a:pt x="2001665" y="1219550"/>
                  </a:moveTo>
                  <a:lnTo>
                    <a:pt x="1984604" y="1219550"/>
                  </a:lnTo>
                  <a:lnTo>
                    <a:pt x="1984413" y="1219155"/>
                  </a:lnTo>
                  <a:lnTo>
                    <a:pt x="2001401" y="1219155"/>
                  </a:lnTo>
                  <a:lnTo>
                    <a:pt x="2001665" y="1219550"/>
                  </a:lnTo>
                  <a:close/>
                </a:path>
                <a:path w="2592705" h="2725420">
                  <a:moveTo>
                    <a:pt x="475808" y="1269999"/>
                  </a:moveTo>
                  <a:lnTo>
                    <a:pt x="447361" y="1269999"/>
                  </a:lnTo>
                  <a:lnTo>
                    <a:pt x="442731" y="1257299"/>
                  </a:lnTo>
                  <a:lnTo>
                    <a:pt x="429359" y="1257299"/>
                  </a:lnTo>
                  <a:lnTo>
                    <a:pt x="425951" y="1244599"/>
                  </a:lnTo>
                  <a:lnTo>
                    <a:pt x="400913" y="1244599"/>
                  </a:lnTo>
                  <a:lnTo>
                    <a:pt x="394263" y="1231899"/>
                  </a:lnTo>
                  <a:lnTo>
                    <a:pt x="424563" y="1231899"/>
                  </a:lnTo>
                  <a:lnTo>
                    <a:pt x="459294" y="1257299"/>
                  </a:lnTo>
                  <a:lnTo>
                    <a:pt x="475808" y="1269999"/>
                  </a:lnTo>
                  <a:close/>
                </a:path>
                <a:path w="2592705" h="2725420">
                  <a:moveTo>
                    <a:pt x="1048730" y="1244599"/>
                  </a:moveTo>
                  <a:lnTo>
                    <a:pt x="1006143" y="1244599"/>
                  </a:lnTo>
                  <a:lnTo>
                    <a:pt x="997181" y="1231899"/>
                  </a:lnTo>
                  <a:lnTo>
                    <a:pt x="1038380" y="1231899"/>
                  </a:lnTo>
                  <a:lnTo>
                    <a:pt x="1048730" y="1244599"/>
                  </a:lnTo>
                  <a:close/>
                </a:path>
                <a:path w="2592705" h="2725420">
                  <a:moveTo>
                    <a:pt x="2026325" y="1244599"/>
                  </a:moveTo>
                  <a:lnTo>
                    <a:pt x="2004898" y="1244599"/>
                  </a:lnTo>
                  <a:lnTo>
                    <a:pt x="1998479" y="1231899"/>
                  </a:lnTo>
                  <a:lnTo>
                    <a:pt x="2018583" y="1231899"/>
                  </a:lnTo>
                  <a:lnTo>
                    <a:pt x="2026325" y="1244599"/>
                  </a:lnTo>
                  <a:close/>
                </a:path>
                <a:path w="2592705" h="2725420">
                  <a:moveTo>
                    <a:pt x="1024304" y="1257299"/>
                  </a:moveTo>
                  <a:lnTo>
                    <a:pt x="1021859" y="1257299"/>
                  </a:lnTo>
                  <a:lnTo>
                    <a:pt x="1022748" y="1244599"/>
                  </a:lnTo>
                  <a:lnTo>
                    <a:pt x="1024304" y="1257299"/>
                  </a:lnTo>
                  <a:close/>
                </a:path>
                <a:path w="2592705" h="2725420">
                  <a:moveTo>
                    <a:pt x="1079087" y="1257299"/>
                  </a:moveTo>
                  <a:lnTo>
                    <a:pt x="1024304" y="1257299"/>
                  </a:lnTo>
                  <a:lnTo>
                    <a:pt x="1024378" y="1244599"/>
                  </a:lnTo>
                  <a:lnTo>
                    <a:pt x="1068653" y="1244599"/>
                  </a:lnTo>
                  <a:lnTo>
                    <a:pt x="1079087" y="1257299"/>
                  </a:lnTo>
                  <a:close/>
                </a:path>
                <a:path w="2592705" h="2725420">
                  <a:moveTo>
                    <a:pt x="2039474" y="1257299"/>
                  </a:moveTo>
                  <a:lnTo>
                    <a:pt x="2023662" y="1257299"/>
                  </a:lnTo>
                  <a:lnTo>
                    <a:pt x="2013999" y="1244599"/>
                  </a:lnTo>
                  <a:lnTo>
                    <a:pt x="2037844" y="1244599"/>
                  </a:lnTo>
                  <a:lnTo>
                    <a:pt x="2039474" y="1257299"/>
                  </a:lnTo>
                  <a:close/>
                </a:path>
                <a:path w="2592705" h="2725420">
                  <a:moveTo>
                    <a:pt x="438175" y="1269999"/>
                  </a:moveTo>
                  <a:lnTo>
                    <a:pt x="436952" y="1257299"/>
                  </a:lnTo>
                  <a:lnTo>
                    <a:pt x="442731" y="1257299"/>
                  </a:lnTo>
                  <a:lnTo>
                    <a:pt x="438175" y="1269999"/>
                  </a:lnTo>
                  <a:close/>
                </a:path>
                <a:path w="2592705" h="2725420">
                  <a:moveTo>
                    <a:pt x="1092422" y="1269999"/>
                  </a:moveTo>
                  <a:lnTo>
                    <a:pt x="1042279" y="1269999"/>
                  </a:lnTo>
                  <a:lnTo>
                    <a:pt x="1034453" y="1257299"/>
                  </a:lnTo>
                  <a:lnTo>
                    <a:pt x="1083199" y="1257299"/>
                  </a:lnTo>
                  <a:lnTo>
                    <a:pt x="1092422" y="1269999"/>
                  </a:lnTo>
                  <a:close/>
                </a:path>
                <a:path w="2592705" h="2725420">
                  <a:moveTo>
                    <a:pt x="2067605" y="1269999"/>
                  </a:moveTo>
                  <a:lnTo>
                    <a:pt x="2047215" y="1269999"/>
                  </a:lnTo>
                  <a:lnTo>
                    <a:pt x="2043845" y="1257299"/>
                  </a:lnTo>
                  <a:lnTo>
                    <a:pt x="2059846" y="1257299"/>
                  </a:lnTo>
                  <a:lnTo>
                    <a:pt x="2067605" y="1269999"/>
                  </a:lnTo>
                  <a:close/>
                </a:path>
                <a:path w="2592705" h="2725420">
                  <a:moveTo>
                    <a:pt x="499023" y="1282699"/>
                  </a:moveTo>
                  <a:lnTo>
                    <a:pt x="455954" y="1282699"/>
                  </a:lnTo>
                  <a:lnTo>
                    <a:pt x="454176" y="1269999"/>
                  </a:lnTo>
                  <a:lnTo>
                    <a:pt x="486419" y="1269999"/>
                  </a:lnTo>
                  <a:lnTo>
                    <a:pt x="499023" y="1282699"/>
                  </a:lnTo>
                  <a:close/>
                </a:path>
                <a:path w="2592705" h="2725420">
                  <a:moveTo>
                    <a:pt x="1122387" y="1282699"/>
                  </a:moveTo>
                  <a:lnTo>
                    <a:pt x="1075911" y="1282699"/>
                  </a:lnTo>
                  <a:lnTo>
                    <a:pt x="1070790" y="1269999"/>
                  </a:lnTo>
                  <a:lnTo>
                    <a:pt x="1114032" y="1269999"/>
                  </a:lnTo>
                  <a:lnTo>
                    <a:pt x="1122387" y="1282699"/>
                  </a:lnTo>
                  <a:close/>
                </a:path>
                <a:path w="2592705" h="2725420">
                  <a:moveTo>
                    <a:pt x="2082817" y="1282699"/>
                  </a:moveTo>
                  <a:lnTo>
                    <a:pt x="2064138" y="1282699"/>
                  </a:lnTo>
                  <a:lnTo>
                    <a:pt x="2057461" y="1269999"/>
                  </a:lnTo>
                  <a:lnTo>
                    <a:pt x="2075135" y="1269999"/>
                  </a:lnTo>
                  <a:lnTo>
                    <a:pt x="2082817" y="1282699"/>
                  </a:lnTo>
                  <a:close/>
                </a:path>
                <a:path w="2592705" h="2725420">
                  <a:moveTo>
                    <a:pt x="2099850" y="1282699"/>
                  </a:moveTo>
                  <a:lnTo>
                    <a:pt x="2090923" y="1282699"/>
                  </a:lnTo>
                  <a:lnTo>
                    <a:pt x="2088812" y="1269999"/>
                  </a:lnTo>
                  <a:lnTo>
                    <a:pt x="2099850" y="1282699"/>
                  </a:lnTo>
                  <a:close/>
                </a:path>
                <a:path w="2592705" h="2725420">
                  <a:moveTo>
                    <a:pt x="492032" y="1295399"/>
                  </a:moveTo>
                  <a:lnTo>
                    <a:pt x="484253" y="1295399"/>
                  </a:lnTo>
                  <a:lnTo>
                    <a:pt x="475586" y="1282699"/>
                  </a:lnTo>
                  <a:lnTo>
                    <a:pt x="492698" y="1282699"/>
                  </a:lnTo>
                  <a:lnTo>
                    <a:pt x="492032" y="1295399"/>
                  </a:lnTo>
                  <a:close/>
                </a:path>
                <a:path w="2592705" h="2725420">
                  <a:moveTo>
                    <a:pt x="523183" y="1295399"/>
                  </a:moveTo>
                  <a:lnTo>
                    <a:pt x="499847" y="1295399"/>
                  </a:lnTo>
                  <a:lnTo>
                    <a:pt x="499884" y="1282699"/>
                  </a:lnTo>
                  <a:lnTo>
                    <a:pt x="511419" y="1282699"/>
                  </a:lnTo>
                  <a:lnTo>
                    <a:pt x="523183" y="1295399"/>
                  </a:lnTo>
                  <a:close/>
                </a:path>
                <a:path w="2592705" h="2725420">
                  <a:moveTo>
                    <a:pt x="1134870" y="1295399"/>
                  </a:moveTo>
                  <a:lnTo>
                    <a:pt x="1093162" y="1295399"/>
                  </a:lnTo>
                  <a:lnTo>
                    <a:pt x="1086958" y="1282699"/>
                  </a:lnTo>
                  <a:lnTo>
                    <a:pt x="1136537" y="1282699"/>
                  </a:lnTo>
                  <a:lnTo>
                    <a:pt x="1134870" y="1295399"/>
                  </a:lnTo>
                  <a:close/>
                </a:path>
                <a:path w="2592705" h="2725420">
                  <a:moveTo>
                    <a:pt x="2115185" y="1295399"/>
                  </a:moveTo>
                  <a:lnTo>
                    <a:pt x="2090220" y="1295399"/>
                  </a:lnTo>
                  <a:lnTo>
                    <a:pt x="2082478" y="1282699"/>
                  </a:lnTo>
                  <a:lnTo>
                    <a:pt x="2112111" y="1282699"/>
                  </a:lnTo>
                  <a:lnTo>
                    <a:pt x="2115185" y="1295399"/>
                  </a:lnTo>
                  <a:close/>
                </a:path>
                <a:path w="2592705" h="2725420">
                  <a:moveTo>
                    <a:pt x="511922" y="1308099"/>
                  </a:moveTo>
                  <a:lnTo>
                    <a:pt x="506774" y="1308099"/>
                  </a:lnTo>
                  <a:lnTo>
                    <a:pt x="498069" y="1295399"/>
                  </a:lnTo>
                  <a:lnTo>
                    <a:pt x="501551" y="1295399"/>
                  </a:lnTo>
                  <a:lnTo>
                    <a:pt x="511922" y="1308099"/>
                  </a:lnTo>
                  <a:close/>
                </a:path>
                <a:path w="2592705" h="2725420">
                  <a:moveTo>
                    <a:pt x="539258" y="1308099"/>
                  </a:moveTo>
                  <a:lnTo>
                    <a:pt x="511922" y="1308099"/>
                  </a:lnTo>
                  <a:lnTo>
                    <a:pt x="512552" y="1295399"/>
                  </a:lnTo>
                  <a:lnTo>
                    <a:pt x="538184" y="1295399"/>
                  </a:lnTo>
                  <a:lnTo>
                    <a:pt x="539720" y="1298776"/>
                  </a:lnTo>
                  <a:lnTo>
                    <a:pt x="539258" y="1308099"/>
                  </a:lnTo>
                  <a:close/>
                </a:path>
                <a:path w="2592705" h="2725420">
                  <a:moveTo>
                    <a:pt x="542281" y="1304405"/>
                  </a:moveTo>
                  <a:lnTo>
                    <a:pt x="539720" y="1298776"/>
                  </a:lnTo>
                  <a:lnTo>
                    <a:pt x="539888" y="1295399"/>
                  </a:lnTo>
                  <a:lnTo>
                    <a:pt x="541073" y="1295399"/>
                  </a:lnTo>
                  <a:lnTo>
                    <a:pt x="542281" y="1304405"/>
                  </a:lnTo>
                  <a:close/>
                </a:path>
                <a:path w="2592705" h="2725420">
                  <a:moveTo>
                    <a:pt x="1164149" y="1308099"/>
                  </a:moveTo>
                  <a:lnTo>
                    <a:pt x="1120826" y="1308099"/>
                  </a:lnTo>
                  <a:lnTo>
                    <a:pt x="1114526" y="1295399"/>
                  </a:lnTo>
                  <a:lnTo>
                    <a:pt x="1153163" y="1295399"/>
                  </a:lnTo>
                  <a:lnTo>
                    <a:pt x="1164149" y="1308099"/>
                  </a:lnTo>
                  <a:close/>
                </a:path>
                <a:path w="2592705" h="2725420">
                  <a:moveTo>
                    <a:pt x="2126334" y="1308099"/>
                  </a:moveTo>
                  <a:lnTo>
                    <a:pt x="2108818" y="1308099"/>
                  </a:lnTo>
                  <a:lnTo>
                    <a:pt x="2098850" y="1295399"/>
                  </a:lnTo>
                  <a:lnTo>
                    <a:pt x="2123593" y="1295399"/>
                  </a:lnTo>
                  <a:lnTo>
                    <a:pt x="2126334" y="1308099"/>
                  </a:lnTo>
                  <a:close/>
                </a:path>
                <a:path w="2592705" h="2725420">
                  <a:moveTo>
                    <a:pt x="2129038" y="1308099"/>
                  </a:moveTo>
                  <a:lnTo>
                    <a:pt x="2126334" y="1308099"/>
                  </a:lnTo>
                  <a:lnTo>
                    <a:pt x="2126089" y="1298776"/>
                  </a:lnTo>
                  <a:lnTo>
                    <a:pt x="2126001" y="1295399"/>
                  </a:lnTo>
                  <a:lnTo>
                    <a:pt x="2129038" y="1308099"/>
                  </a:lnTo>
                  <a:close/>
                </a:path>
                <a:path w="2592705" h="2725420">
                  <a:moveTo>
                    <a:pt x="2138335" y="1308099"/>
                  </a:moveTo>
                  <a:lnTo>
                    <a:pt x="2129816" y="1308099"/>
                  </a:lnTo>
                  <a:lnTo>
                    <a:pt x="2131446" y="1295399"/>
                  </a:lnTo>
                  <a:lnTo>
                    <a:pt x="2138335" y="1308099"/>
                  </a:lnTo>
                  <a:close/>
                </a:path>
                <a:path w="2592705" h="2725420">
                  <a:moveTo>
                    <a:pt x="543962" y="1308099"/>
                  </a:moveTo>
                  <a:lnTo>
                    <a:pt x="542777" y="1308099"/>
                  </a:lnTo>
                  <a:lnTo>
                    <a:pt x="542281" y="1304405"/>
                  </a:lnTo>
                  <a:lnTo>
                    <a:pt x="543962" y="1308099"/>
                  </a:lnTo>
                  <a:close/>
                </a:path>
                <a:path w="2592705" h="2725420">
                  <a:moveTo>
                    <a:pt x="572261" y="1320799"/>
                  </a:moveTo>
                  <a:lnTo>
                    <a:pt x="531369" y="1320799"/>
                  </a:lnTo>
                  <a:lnTo>
                    <a:pt x="528585" y="1308099"/>
                  </a:lnTo>
                  <a:lnTo>
                    <a:pt x="564578" y="1308099"/>
                  </a:lnTo>
                  <a:lnTo>
                    <a:pt x="572261" y="1320799"/>
                  </a:lnTo>
                  <a:close/>
                </a:path>
                <a:path w="2592705" h="2725420">
                  <a:moveTo>
                    <a:pt x="1187264" y="1320799"/>
                  </a:moveTo>
                  <a:lnTo>
                    <a:pt x="1143579" y="1320799"/>
                  </a:lnTo>
                  <a:lnTo>
                    <a:pt x="1131722" y="1308099"/>
                  </a:lnTo>
                  <a:lnTo>
                    <a:pt x="1179615" y="1308099"/>
                  </a:lnTo>
                  <a:lnTo>
                    <a:pt x="1187264" y="1320799"/>
                  </a:lnTo>
                  <a:close/>
                </a:path>
                <a:path w="2592705" h="2725420">
                  <a:moveTo>
                    <a:pt x="2154448" y="1320799"/>
                  </a:moveTo>
                  <a:lnTo>
                    <a:pt x="2140410" y="1320799"/>
                  </a:lnTo>
                  <a:lnTo>
                    <a:pt x="2131087" y="1308099"/>
                  </a:lnTo>
                  <a:lnTo>
                    <a:pt x="2152707" y="1308099"/>
                  </a:lnTo>
                  <a:lnTo>
                    <a:pt x="2154448" y="1320799"/>
                  </a:lnTo>
                  <a:close/>
                </a:path>
                <a:path w="2592705" h="2725420">
                  <a:moveTo>
                    <a:pt x="2155399" y="1313039"/>
                  </a:moveTo>
                  <a:lnTo>
                    <a:pt x="2154966" y="1308099"/>
                  </a:lnTo>
                  <a:lnTo>
                    <a:pt x="2156004" y="1308099"/>
                  </a:lnTo>
                  <a:lnTo>
                    <a:pt x="2155489" y="1312302"/>
                  </a:lnTo>
                  <a:lnTo>
                    <a:pt x="2155399" y="1313039"/>
                  </a:lnTo>
                  <a:close/>
                </a:path>
                <a:path w="2592705" h="2725420">
                  <a:moveTo>
                    <a:pt x="2157499" y="1312302"/>
                  </a:moveTo>
                  <a:lnTo>
                    <a:pt x="2156004" y="1308099"/>
                  </a:lnTo>
                  <a:lnTo>
                    <a:pt x="2157670" y="1308099"/>
                  </a:lnTo>
                  <a:lnTo>
                    <a:pt x="2157499" y="1312302"/>
                  </a:lnTo>
                  <a:close/>
                </a:path>
                <a:path w="2592705" h="2725420">
                  <a:moveTo>
                    <a:pt x="2160523" y="1320799"/>
                  </a:moveTo>
                  <a:lnTo>
                    <a:pt x="2157152" y="1320799"/>
                  </a:lnTo>
                  <a:lnTo>
                    <a:pt x="2157469" y="1313039"/>
                  </a:lnTo>
                  <a:lnTo>
                    <a:pt x="2157499" y="1312302"/>
                  </a:lnTo>
                  <a:lnTo>
                    <a:pt x="2160523" y="1320799"/>
                  </a:lnTo>
                  <a:close/>
                </a:path>
                <a:path w="2592705" h="2725420">
                  <a:moveTo>
                    <a:pt x="2156078" y="1320799"/>
                  </a:moveTo>
                  <a:lnTo>
                    <a:pt x="2154448" y="1320799"/>
                  </a:lnTo>
                  <a:lnTo>
                    <a:pt x="2155399" y="1313039"/>
                  </a:lnTo>
                  <a:lnTo>
                    <a:pt x="2156078" y="1320799"/>
                  </a:lnTo>
                  <a:close/>
                </a:path>
                <a:path w="2592705" h="2725420">
                  <a:moveTo>
                    <a:pt x="581559" y="1333499"/>
                  </a:moveTo>
                  <a:lnTo>
                    <a:pt x="552297" y="1333499"/>
                  </a:lnTo>
                  <a:lnTo>
                    <a:pt x="547333" y="1320799"/>
                  </a:lnTo>
                  <a:lnTo>
                    <a:pt x="579225" y="1320799"/>
                  </a:lnTo>
                  <a:lnTo>
                    <a:pt x="581559" y="1333499"/>
                  </a:lnTo>
                  <a:close/>
                </a:path>
                <a:path w="2592705" h="2725420">
                  <a:moveTo>
                    <a:pt x="587448" y="1333499"/>
                  </a:moveTo>
                  <a:lnTo>
                    <a:pt x="587189" y="1333499"/>
                  </a:lnTo>
                  <a:lnTo>
                    <a:pt x="586855" y="1320799"/>
                  </a:lnTo>
                  <a:lnTo>
                    <a:pt x="587226" y="1320799"/>
                  </a:lnTo>
                  <a:lnTo>
                    <a:pt x="587448" y="1333499"/>
                  </a:lnTo>
                  <a:close/>
                </a:path>
                <a:path w="2592705" h="2725420">
                  <a:moveTo>
                    <a:pt x="593523" y="1333499"/>
                  </a:moveTo>
                  <a:lnTo>
                    <a:pt x="589078" y="1333499"/>
                  </a:lnTo>
                  <a:lnTo>
                    <a:pt x="587781" y="1320799"/>
                  </a:lnTo>
                  <a:lnTo>
                    <a:pt x="591893" y="1320799"/>
                  </a:lnTo>
                  <a:lnTo>
                    <a:pt x="593523" y="1333499"/>
                  </a:lnTo>
                  <a:close/>
                </a:path>
                <a:path w="2592705" h="2725420">
                  <a:moveTo>
                    <a:pt x="596486" y="1333499"/>
                  </a:moveTo>
                  <a:lnTo>
                    <a:pt x="595190" y="1333499"/>
                  </a:lnTo>
                  <a:lnTo>
                    <a:pt x="593041" y="1320799"/>
                  </a:lnTo>
                  <a:lnTo>
                    <a:pt x="596782" y="1320799"/>
                  </a:lnTo>
                  <a:lnTo>
                    <a:pt x="596486" y="1333499"/>
                  </a:lnTo>
                  <a:close/>
                </a:path>
                <a:path w="2592705" h="2725420">
                  <a:moveTo>
                    <a:pt x="1208516" y="1333499"/>
                  </a:moveTo>
                  <a:lnTo>
                    <a:pt x="1165584" y="1333499"/>
                  </a:lnTo>
                  <a:lnTo>
                    <a:pt x="1154793" y="1320799"/>
                  </a:lnTo>
                  <a:lnTo>
                    <a:pt x="1202406" y="1320799"/>
                  </a:lnTo>
                  <a:lnTo>
                    <a:pt x="1208516" y="1333499"/>
                  </a:lnTo>
                  <a:close/>
                </a:path>
                <a:path w="2592705" h="2725420">
                  <a:moveTo>
                    <a:pt x="2155596" y="1333499"/>
                  </a:moveTo>
                  <a:lnTo>
                    <a:pt x="2153929" y="1320799"/>
                  </a:lnTo>
                  <a:lnTo>
                    <a:pt x="2155522" y="1320799"/>
                  </a:lnTo>
                  <a:lnTo>
                    <a:pt x="2155596" y="1333499"/>
                  </a:lnTo>
                  <a:close/>
                </a:path>
                <a:path w="2592705" h="2725420">
                  <a:moveTo>
                    <a:pt x="2174635" y="1333499"/>
                  </a:moveTo>
                  <a:lnTo>
                    <a:pt x="2159153" y="1333499"/>
                  </a:lnTo>
                  <a:lnTo>
                    <a:pt x="2156707" y="1320799"/>
                  </a:lnTo>
                  <a:lnTo>
                    <a:pt x="2168820" y="1320799"/>
                  </a:lnTo>
                  <a:lnTo>
                    <a:pt x="2174635" y="1333499"/>
                  </a:lnTo>
                  <a:close/>
                </a:path>
                <a:path w="2592705" h="2725420">
                  <a:moveTo>
                    <a:pt x="619821" y="1346199"/>
                  </a:moveTo>
                  <a:lnTo>
                    <a:pt x="573457" y="1346199"/>
                  </a:lnTo>
                  <a:lnTo>
                    <a:pt x="565890" y="1333499"/>
                  </a:lnTo>
                  <a:lnTo>
                    <a:pt x="609672" y="1333499"/>
                  </a:lnTo>
                  <a:lnTo>
                    <a:pt x="619821" y="1346199"/>
                  </a:lnTo>
                  <a:close/>
                </a:path>
                <a:path w="2592705" h="2725420">
                  <a:moveTo>
                    <a:pt x="1228509" y="1346199"/>
                  </a:moveTo>
                  <a:lnTo>
                    <a:pt x="1188727" y="1346199"/>
                  </a:lnTo>
                  <a:lnTo>
                    <a:pt x="1175392" y="1333499"/>
                  </a:lnTo>
                  <a:lnTo>
                    <a:pt x="1219878" y="1333499"/>
                  </a:lnTo>
                  <a:lnTo>
                    <a:pt x="1228509" y="1346199"/>
                  </a:lnTo>
                  <a:close/>
                </a:path>
                <a:path w="2592705" h="2725420">
                  <a:moveTo>
                    <a:pt x="2183080" y="1346199"/>
                  </a:moveTo>
                  <a:lnTo>
                    <a:pt x="2181191" y="1346199"/>
                  </a:lnTo>
                  <a:lnTo>
                    <a:pt x="2177932" y="1333499"/>
                  </a:lnTo>
                  <a:lnTo>
                    <a:pt x="2180265" y="1333499"/>
                  </a:lnTo>
                  <a:lnTo>
                    <a:pt x="2183080" y="1346199"/>
                  </a:lnTo>
                  <a:close/>
                </a:path>
                <a:path w="2592705" h="2725420">
                  <a:moveTo>
                    <a:pt x="2201934" y="1346199"/>
                  </a:moveTo>
                  <a:lnTo>
                    <a:pt x="2185377" y="1346199"/>
                  </a:lnTo>
                  <a:lnTo>
                    <a:pt x="2182339" y="1333499"/>
                  </a:lnTo>
                  <a:lnTo>
                    <a:pt x="2194192" y="1333499"/>
                  </a:lnTo>
                  <a:lnTo>
                    <a:pt x="2201934" y="1346199"/>
                  </a:lnTo>
                  <a:close/>
                </a:path>
                <a:path w="2592705" h="2725420">
                  <a:moveTo>
                    <a:pt x="605487" y="1358899"/>
                  </a:moveTo>
                  <a:lnTo>
                    <a:pt x="596486" y="1358899"/>
                  </a:lnTo>
                  <a:lnTo>
                    <a:pt x="594615" y="1346562"/>
                  </a:lnTo>
                  <a:lnTo>
                    <a:pt x="594560" y="1346199"/>
                  </a:lnTo>
                  <a:lnTo>
                    <a:pt x="606339" y="1346199"/>
                  </a:lnTo>
                  <a:lnTo>
                    <a:pt x="606375" y="1346562"/>
                  </a:lnTo>
                  <a:lnTo>
                    <a:pt x="606244" y="1347610"/>
                  </a:lnTo>
                  <a:lnTo>
                    <a:pt x="605487" y="1358899"/>
                  </a:lnTo>
                  <a:close/>
                </a:path>
                <a:path w="2592705" h="2725420">
                  <a:moveTo>
                    <a:pt x="631934" y="1358899"/>
                  </a:moveTo>
                  <a:lnTo>
                    <a:pt x="607598" y="1358899"/>
                  </a:lnTo>
                  <a:lnTo>
                    <a:pt x="606479" y="1347610"/>
                  </a:lnTo>
                  <a:lnTo>
                    <a:pt x="606314" y="1346562"/>
                  </a:lnTo>
                  <a:lnTo>
                    <a:pt x="606339" y="1346199"/>
                  </a:lnTo>
                  <a:lnTo>
                    <a:pt x="623377" y="1346199"/>
                  </a:lnTo>
                  <a:lnTo>
                    <a:pt x="631934" y="1358899"/>
                  </a:lnTo>
                  <a:close/>
                </a:path>
                <a:path w="2592705" h="2725420">
                  <a:moveTo>
                    <a:pt x="1242139" y="1358899"/>
                  </a:moveTo>
                  <a:lnTo>
                    <a:pt x="1205205" y="1358899"/>
                  </a:lnTo>
                  <a:lnTo>
                    <a:pt x="1197622" y="1346199"/>
                  </a:lnTo>
                  <a:lnTo>
                    <a:pt x="1235287" y="1346199"/>
                  </a:lnTo>
                  <a:lnTo>
                    <a:pt x="1242139" y="1358899"/>
                  </a:lnTo>
                  <a:close/>
                </a:path>
                <a:path w="2592705" h="2725420">
                  <a:moveTo>
                    <a:pt x="1250044" y="1358899"/>
                  </a:moveTo>
                  <a:lnTo>
                    <a:pt x="1242139" y="1358899"/>
                  </a:lnTo>
                  <a:lnTo>
                    <a:pt x="1239729" y="1346562"/>
                  </a:lnTo>
                  <a:lnTo>
                    <a:pt x="1239658" y="1346199"/>
                  </a:lnTo>
                  <a:lnTo>
                    <a:pt x="1250044" y="1358899"/>
                  </a:lnTo>
                  <a:close/>
                </a:path>
                <a:path w="2592705" h="2725420">
                  <a:moveTo>
                    <a:pt x="2212305" y="1358899"/>
                  </a:moveTo>
                  <a:lnTo>
                    <a:pt x="2203008" y="1358899"/>
                  </a:lnTo>
                  <a:lnTo>
                    <a:pt x="2199626" y="1346562"/>
                  </a:lnTo>
                  <a:lnTo>
                    <a:pt x="2199526" y="1346199"/>
                  </a:lnTo>
                  <a:lnTo>
                    <a:pt x="2208305" y="1346199"/>
                  </a:lnTo>
                  <a:lnTo>
                    <a:pt x="2212305" y="1358899"/>
                  </a:lnTo>
                  <a:close/>
                </a:path>
                <a:path w="2592705" h="2725420">
                  <a:moveTo>
                    <a:pt x="2216750" y="1347610"/>
                  </a:moveTo>
                  <a:lnTo>
                    <a:pt x="2216970" y="1346562"/>
                  </a:lnTo>
                  <a:lnTo>
                    <a:pt x="2217046" y="1346199"/>
                  </a:lnTo>
                  <a:lnTo>
                    <a:pt x="2217163" y="1346562"/>
                  </a:lnTo>
                  <a:lnTo>
                    <a:pt x="2216750" y="1347610"/>
                  </a:lnTo>
                  <a:close/>
                </a:path>
                <a:path w="2592705" h="2725420">
                  <a:moveTo>
                    <a:pt x="2221121" y="1358899"/>
                  </a:moveTo>
                  <a:lnTo>
                    <a:pt x="2217163" y="1346562"/>
                  </a:lnTo>
                  <a:lnTo>
                    <a:pt x="2217306" y="1346199"/>
                  </a:lnTo>
                  <a:lnTo>
                    <a:pt x="2221121" y="1358899"/>
                  </a:lnTo>
                  <a:close/>
                </a:path>
                <a:path w="2592705" h="2725420">
                  <a:moveTo>
                    <a:pt x="2214379" y="1358899"/>
                  </a:moveTo>
                  <a:lnTo>
                    <a:pt x="2212305" y="1358899"/>
                  </a:lnTo>
                  <a:lnTo>
                    <a:pt x="2216750" y="1347610"/>
                  </a:lnTo>
                  <a:lnTo>
                    <a:pt x="2214379" y="1358899"/>
                  </a:lnTo>
                  <a:close/>
                </a:path>
                <a:path w="2592705" h="2725420">
                  <a:moveTo>
                    <a:pt x="683198" y="1384299"/>
                  </a:moveTo>
                  <a:lnTo>
                    <a:pt x="636156" y="1384299"/>
                  </a:lnTo>
                  <a:lnTo>
                    <a:pt x="626942" y="1371599"/>
                  </a:lnTo>
                  <a:lnTo>
                    <a:pt x="617113" y="1358899"/>
                  </a:lnTo>
                  <a:lnTo>
                    <a:pt x="652084" y="1358899"/>
                  </a:lnTo>
                  <a:lnTo>
                    <a:pt x="657566" y="1371599"/>
                  </a:lnTo>
                  <a:lnTo>
                    <a:pt x="676568" y="1371599"/>
                  </a:lnTo>
                  <a:lnTo>
                    <a:pt x="683198" y="1384299"/>
                  </a:lnTo>
                  <a:close/>
                </a:path>
                <a:path w="2592705" h="2725420">
                  <a:moveTo>
                    <a:pt x="1268858" y="1371599"/>
                  </a:moveTo>
                  <a:lnTo>
                    <a:pt x="1227153" y="1371599"/>
                  </a:lnTo>
                  <a:lnTo>
                    <a:pt x="1220286" y="1358899"/>
                  </a:lnTo>
                  <a:lnTo>
                    <a:pt x="1259549" y="1358899"/>
                  </a:lnTo>
                  <a:lnTo>
                    <a:pt x="1268858" y="1371599"/>
                  </a:lnTo>
                  <a:close/>
                </a:path>
                <a:path w="2592705" h="2725420">
                  <a:moveTo>
                    <a:pt x="2241197" y="1371599"/>
                  </a:moveTo>
                  <a:lnTo>
                    <a:pt x="2216935" y="1371599"/>
                  </a:lnTo>
                  <a:lnTo>
                    <a:pt x="2216454" y="1358899"/>
                  </a:lnTo>
                  <a:lnTo>
                    <a:pt x="2234641" y="1358899"/>
                  </a:lnTo>
                  <a:lnTo>
                    <a:pt x="2241035" y="1369916"/>
                  </a:lnTo>
                  <a:lnTo>
                    <a:pt x="2241072" y="1370300"/>
                  </a:lnTo>
                  <a:lnTo>
                    <a:pt x="2241197" y="1371599"/>
                  </a:lnTo>
                  <a:close/>
                </a:path>
                <a:path w="2592705" h="2725420">
                  <a:moveTo>
                    <a:pt x="2240993" y="1369483"/>
                  </a:moveTo>
                  <a:lnTo>
                    <a:pt x="2237567" y="1358899"/>
                  </a:lnTo>
                  <a:lnTo>
                    <a:pt x="2239974" y="1358899"/>
                  </a:lnTo>
                  <a:lnTo>
                    <a:pt x="2240993" y="1369483"/>
                  </a:lnTo>
                  <a:close/>
                </a:path>
                <a:path w="2592705" h="2725420">
                  <a:moveTo>
                    <a:pt x="2241678" y="1371599"/>
                  </a:moveTo>
                  <a:lnTo>
                    <a:pt x="2241197" y="1371599"/>
                  </a:lnTo>
                  <a:lnTo>
                    <a:pt x="2241072" y="1370300"/>
                  </a:lnTo>
                  <a:lnTo>
                    <a:pt x="2241035" y="1369916"/>
                  </a:lnTo>
                  <a:lnTo>
                    <a:pt x="2241258" y="1370300"/>
                  </a:lnTo>
                  <a:lnTo>
                    <a:pt x="2241678" y="1371599"/>
                  </a:lnTo>
                  <a:close/>
                </a:path>
                <a:path w="2592705" h="2725420">
                  <a:moveTo>
                    <a:pt x="2242012" y="1371599"/>
                  </a:moveTo>
                  <a:lnTo>
                    <a:pt x="2241678" y="1371599"/>
                  </a:lnTo>
                  <a:lnTo>
                    <a:pt x="2241258" y="1370300"/>
                  </a:lnTo>
                  <a:lnTo>
                    <a:pt x="2242012" y="1371599"/>
                  </a:lnTo>
                  <a:close/>
                </a:path>
                <a:path w="2592705" h="2725420">
                  <a:moveTo>
                    <a:pt x="1291385" y="1384299"/>
                  </a:moveTo>
                  <a:lnTo>
                    <a:pt x="1249903" y="1384299"/>
                  </a:lnTo>
                  <a:lnTo>
                    <a:pt x="1238139" y="1371599"/>
                  </a:lnTo>
                  <a:lnTo>
                    <a:pt x="1283516" y="1371599"/>
                  </a:lnTo>
                  <a:lnTo>
                    <a:pt x="1291385" y="1384299"/>
                  </a:lnTo>
                  <a:close/>
                </a:path>
                <a:path w="2592705" h="2725420">
                  <a:moveTo>
                    <a:pt x="2251568" y="1384299"/>
                  </a:moveTo>
                  <a:lnTo>
                    <a:pt x="2246268" y="1384299"/>
                  </a:lnTo>
                  <a:lnTo>
                    <a:pt x="2239187" y="1371599"/>
                  </a:lnTo>
                  <a:lnTo>
                    <a:pt x="2249568" y="1371599"/>
                  </a:lnTo>
                  <a:lnTo>
                    <a:pt x="2251568" y="1384299"/>
                  </a:lnTo>
                  <a:close/>
                </a:path>
                <a:path w="2592705" h="2725420">
                  <a:moveTo>
                    <a:pt x="2263643" y="1384299"/>
                  </a:moveTo>
                  <a:lnTo>
                    <a:pt x="2255934" y="1384299"/>
                  </a:lnTo>
                  <a:lnTo>
                    <a:pt x="2256967" y="1371599"/>
                  </a:lnTo>
                  <a:lnTo>
                    <a:pt x="2258319" y="1371599"/>
                  </a:lnTo>
                  <a:lnTo>
                    <a:pt x="2263643" y="1384299"/>
                  </a:lnTo>
                  <a:close/>
                </a:path>
                <a:path w="2592705" h="2725420">
                  <a:moveTo>
                    <a:pt x="713201" y="1396999"/>
                  </a:moveTo>
                  <a:lnTo>
                    <a:pt x="674695" y="1396999"/>
                  </a:lnTo>
                  <a:lnTo>
                    <a:pt x="665316" y="1384299"/>
                  </a:lnTo>
                  <a:lnTo>
                    <a:pt x="708230" y="1384299"/>
                  </a:lnTo>
                  <a:lnTo>
                    <a:pt x="713201" y="1396999"/>
                  </a:lnTo>
                  <a:close/>
                </a:path>
                <a:path w="2592705" h="2725420">
                  <a:moveTo>
                    <a:pt x="1368151" y="1435099"/>
                  </a:moveTo>
                  <a:lnTo>
                    <a:pt x="1338000" y="1435099"/>
                  </a:lnTo>
                  <a:lnTo>
                    <a:pt x="1282938" y="1396999"/>
                  </a:lnTo>
                  <a:lnTo>
                    <a:pt x="1264030" y="1384299"/>
                  </a:lnTo>
                  <a:lnTo>
                    <a:pt x="1298663" y="1384299"/>
                  </a:lnTo>
                  <a:lnTo>
                    <a:pt x="1305738" y="1396999"/>
                  </a:lnTo>
                  <a:lnTo>
                    <a:pt x="1326296" y="1396999"/>
                  </a:lnTo>
                  <a:lnTo>
                    <a:pt x="1330296" y="1409699"/>
                  </a:lnTo>
                  <a:lnTo>
                    <a:pt x="1339963" y="1409699"/>
                  </a:lnTo>
                  <a:lnTo>
                    <a:pt x="1349742" y="1422399"/>
                  </a:lnTo>
                  <a:lnTo>
                    <a:pt x="1364003" y="1422399"/>
                  </a:lnTo>
                  <a:lnTo>
                    <a:pt x="1368151" y="1435099"/>
                  </a:lnTo>
                  <a:close/>
                </a:path>
                <a:path w="2592705" h="2725420">
                  <a:moveTo>
                    <a:pt x="2282460" y="1396999"/>
                  </a:moveTo>
                  <a:lnTo>
                    <a:pt x="2279534" y="1396999"/>
                  </a:lnTo>
                  <a:lnTo>
                    <a:pt x="2277348" y="1384299"/>
                  </a:lnTo>
                  <a:lnTo>
                    <a:pt x="2279682" y="1384299"/>
                  </a:lnTo>
                  <a:lnTo>
                    <a:pt x="2282460" y="1396999"/>
                  </a:lnTo>
                  <a:close/>
                </a:path>
                <a:path w="2592705" h="2725420">
                  <a:moveTo>
                    <a:pt x="686568" y="1409699"/>
                  </a:moveTo>
                  <a:lnTo>
                    <a:pt x="679901" y="1396999"/>
                  </a:lnTo>
                  <a:lnTo>
                    <a:pt x="690717" y="1396999"/>
                  </a:lnTo>
                  <a:lnTo>
                    <a:pt x="686568" y="1409699"/>
                  </a:lnTo>
                  <a:close/>
                </a:path>
                <a:path w="2592705" h="2725420">
                  <a:moveTo>
                    <a:pt x="734696" y="1409699"/>
                  </a:moveTo>
                  <a:lnTo>
                    <a:pt x="696088" y="1409699"/>
                  </a:lnTo>
                  <a:lnTo>
                    <a:pt x="690717" y="1396999"/>
                  </a:lnTo>
                  <a:lnTo>
                    <a:pt x="726943" y="1396999"/>
                  </a:lnTo>
                  <a:lnTo>
                    <a:pt x="734696" y="1409699"/>
                  </a:lnTo>
                  <a:close/>
                </a:path>
                <a:path w="2592705" h="2725420">
                  <a:moveTo>
                    <a:pt x="2289720" y="1409699"/>
                  </a:moveTo>
                  <a:lnTo>
                    <a:pt x="2286053" y="1396999"/>
                  </a:lnTo>
                  <a:lnTo>
                    <a:pt x="2288016" y="1396999"/>
                  </a:lnTo>
                  <a:lnTo>
                    <a:pt x="2289923" y="1401010"/>
                  </a:lnTo>
                  <a:lnTo>
                    <a:pt x="2289730" y="1409246"/>
                  </a:lnTo>
                  <a:lnTo>
                    <a:pt x="2289720" y="1409699"/>
                  </a:lnTo>
                  <a:close/>
                </a:path>
                <a:path w="2592705" h="2725420">
                  <a:moveTo>
                    <a:pt x="2293838" y="1409246"/>
                  </a:moveTo>
                  <a:lnTo>
                    <a:pt x="2289923" y="1401010"/>
                  </a:lnTo>
                  <a:lnTo>
                    <a:pt x="2290016" y="1396999"/>
                  </a:lnTo>
                  <a:lnTo>
                    <a:pt x="2293838" y="1409246"/>
                  </a:lnTo>
                  <a:close/>
                </a:path>
                <a:path w="2592705" h="2725420">
                  <a:moveTo>
                    <a:pt x="2284127" y="1409699"/>
                  </a:moveTo>
                  <a:lnTo>
                    <a:pt x="2283867" y="1409699"/>
                  </a:lnTo>
                  <a:lnTo>
                    <a:pt x="2283437" y="1401010"/>
                  </a:lnTo>
                  <a:lnTo>
                    <a:pt x="2284095" y="1409246"/>
                  </a:lnTo>
                  <a:lnTo>
                    <a:pt x="2284127" y="1409699"/>
                  </a:lnTo>
                  <a:close/>
                </a:path>
                <a:path w="2592705" h="2725420">
                  <a:moveTo>
                    <a:pt x="742389" y="1422399"/>
                  </a:moveTo>
                  <a:lnTo>
                    <a:pt x="718058" y="1422399"/>
                  </a:lnTo>
                  <a:lnTo>
                    <a:pt x="706213" y="1409699"/>
                  </a:lnTo>
                  <a:lnTo>
                    <a:pt x="742574" y="1409699"/>
                  </a:lnTo>
                  <a:lnTo>
                    <a:pt x="742389" y="1422399"/>
                  </a:lnTo>
                  <a:close/>
                </a:path>
                <a:path w="2592705" h="2725420">
                  <a:moveTo>
                    <a:pt x="759649" y="1422399"/>
                  </a:moveTo>
                  <a:lnTo>
                    <a:pt x="748204" y="1422399"/>
                  </a:lnTo>
                  <a:lnTo>
                    <a:pt x="753538" y="1409699"/>
                  </a:lnTo>
                  <a:lnTo>
                    <a:pt x="759649" y="1422399"/>
                  </a:lnTo>
                  <a:close/>
                </a:path>
                <a:path w="2592705" h="2725420">
                  <a:moveTo>
                    <a:pt x="1361151" y="1422399"/>
                  </a:moveTo>
                  <a:lnTo>
                    <a:pt x="1349742" y="1422399"/>
                  </a:lnTo>
                  <a:lnTo>
                    <a:pt x="1351668" y="1409699"/>
                  </a:lnTo>
                  <a:lnTo>
                    <a:pt x="1361151" y="1422399"/>
                  </a:lnTo>
                  <a:close/>
                </a:path>
                <a:path w="2592705" h="2725420">
                  <a:moveTo>
                    <a:pt x="2310314" y="1422399"/>
                  </a:moveTo>
                  <a:lnTo>
                    <a:pt x="2302314" y="1409699"/>
                  </a:lnTo>
                  <a:lnTo>
                    <a:pt x="2313018" y="1409699"/>
                  </a:lnTo>
                  <a:lnTo>
                    <a:pt x="2310314" y="1422399"/>
                  </a:lnTo>
                  <a:close/>
                </a:path>
                <a:path w="2592705" h="2725420">
                  <a:moveTo>
                    <a:pt x="780614" y="1435099"/>
                  </a:moveTo>
                  <a:lnTo>
                    <a:pt x="737721" y="1435099"/>
                  </a:lnTo>
                  <a:lnTo>
                    <a:pt x="728936" y="1422399"/>
                  </a:lnTo>
                  <a:lnTo>
                    <a:pt x="774847" y="1422399"/>
                  </a:lnTo>
                  <a:lnTo>
                    <a:pt x="780614" y="1435099"/>
                  </a:lnTo>
                  <a:close/>
                </a:path>
                <a:path w="2592705" h="2725420">
                  <a:moveTo>
                    <a:pt x="2337428" y="1435099"/>
                  </a:moveTo>
                  <a:lnTo>
                    <a:pt x="2331613" y="1435099"/>
                  </a:lnTo>
                  <a:lnTo>
                    <a:pt x="2334835" y="1422399"/>
                  </a:lnTo>
                  <a:lnTo>
                    <a:pt x="2337428" y="1435099"/>
                  </a:lnTo>
                  <a:close/>
                </a:path>
                <a:path w="2592705" h="2725420">
                  <a:moveTo>
                    <a:pt x="797339" y="1447799"/>
                  </a:moveTo>
                  <a:lnTo>
                    <a:pt x="759942" y="1447799"/>
                  </a:lnTo>
                  <a:lnTo>
                    <a:pt x="755834" y="1435099"/>
                  </a:lnTo>
                  <a:lnTo>
                    <a:pt x="790689" y="1435099"/>
                  </a:lnTo>
                  <a:lnTo>
                    <a:pt x="797339" y="1447799"/>
                  </a:lnTo>
                  <a:close/>
                </a:path>
                <a:path w="2592705" h="2725420">
                  <a:moveTo>
                    <a:pt x="1419341" y="1460499"/>
                  </a:moveTo>
                  <a:lnTo>
                    <a:pt x="1381375" y="1460499"/>
                  </a:lnTo>
                  <a:lnTo>
                    <a:pt x="1367117" y="1447799"/>
                  </a:lnTo>
                  <a:lnTo>
                    <a:pt x="1352261" y="1435099"/>
                  </a:lnTo>
                  <a:lnTo>
                    <a:pt x="1397710" y="1435099"/>
                  </a:lnTo>
                  <a:lnTo>
                    <a:pt x="1397858" y="1447799"/>
                  </a:lnTo>
                  <a:lnTo>
                    <a:pt x="1415045" y="1447799"/>
                  </a:lnTo>
                  <a:lnTo>
                    <a:pt x="1419341" y="1460499"/>
                  </a:lnTo>
                  <a:close/>
                </a:path>
                <a:path w="2592705" h="2725420">
                  <a:moveTo>
                    <a:pt x="821057" y="1460499"/>
                  </a:moveTo>
                  <a:lnTo>
                    <a:pt x="772058" y="1460499"/>
                  </a:lnTo>
                  <a:lnTo>
                    <a:pt x="765700" y="1447799"/>
                  </a:lnTo>
                  <a:lnTo>
                    <a:pt x="808663" y="1447799"/>
                  </a:lnTo>
                  <a:lnTo>
                    <a:pt x="821057" y="1460499"/>
                  </a:lnTo>
                  <a:close/>
                </a:path>
                <a:path w="2592705" h="2725420">
                  <a:moveTo>
                    <a:pt x="846028" y="1473199"/>
                  </a:moveTo>
                  <a:lnTo>
                    <a:pt x="806024" y="1473199"/>
                  </a:lnTo>
                  <a:lnTo>
                    <a:pt x="798912" y="1460499"/>
                  </a:lnTo>
                  <a:lnTo>
                    <a:pt x="839138" y="1460499"/>
                  </a:lnTo>
                  <a:lnTo>
                    <a:pt x="846028" y="1473199"/>
                  </a:lnTo>
                  <a:close/>
                </a:path>
                <a:path w="2592705" h="2725420">
                  <a:moveTo>
                    <a:pt x="1434973" y="1473199"/>
                  </a:moveTo>
                  <a:lnTo>
                    <a:pt x="1409933" y="1473199"/>
                  </a:lnTo>
                  <a:lnTo>
                    <a:pt x="1395494" y="1460499"/>
                  </a:lnTo>
                  <a:lnTo>
                    <a:pt x="1427083" y="1460499"/>
                  </a:lnTo>
                  <a:lnTo>
                    <a:pt x="1434973" y="1473199"/>
                  </a:lnTo>
                  <a:close/>
                </a:path>
                <a:path w="2592705" h="2725420">
                  <a:moveTo>
                    <a:pt x="1442344" y="1473199"/>
                  </a:moveTo>
                  <a:lnTo>
                    <a:pt x="1434973" y="1473199"/>
                  </a:lnTo>
                  <a:lnTo>
                    <a:pt x="1435343" y="1460499"/>
                  </a:lnTo>
                  <a:lnTo>
                    <a:pt x="1442344" y="1473199"/>
                  </a:lnTo>
                  <a:close/>
                </a:path>
                <a:path w="2592705" h="2725420">
                  <a:moveTo>
                    <a:pt x="816857" y="1482556"/>
                  </a:moveTo>
                  <a:lnTo>
                    <a:pt x="805506" y="1473199"/>
                  </a:lnTo>
                  <a:lnTo>
                    <a:pt x="815247" y="1473199"/>
                  </a:lnTo>
                  <a:lnTo>
                    <a:pt x="816857" y="1482556"/>
                  </a:lnTo>
                  <a:close/>
                </a:path>
                <a:path w="2592705" h="2725420">
                  <a:moveTo>
                    <a:pt x="868501" y="1485899"/>
                  </a:moveTo>
                  <a:lnTo>
                    <a:pt x="820914" y="1485899"/>
                  </a:lnTo>
                  <a:lnTo>
                    <a:pt x="818577" y="1483973"/>
                  </a:lnTo>
                  <a:lnTo>
                    <a:pt x="815247" y="1473199"/>
                  </a:lnTo>
                  <a:lnTo>
                    <a:pt x="857992" y="1473199"/>
                  </a:lnTo>
                  <a:lnTo>
                    <a:pt x="868501" y="1485899"/>
                  </a:lnTo>
                  <a:close/>
                </a:path>
                <a:path w="2592705" h="2725420">
                  <a:moveTo>
                    <a:pt x="1466904" y="1485899"/>
                  </a:moveTo>
                  <a:lnTo>
                    <a:pt x="1425675" y="1485899"/>
                  </a:lnTo>
                  <a:lnTo>
                    <a:pt x="1422453" y="1473199"/>
                  </a:lnTo>
                  <a:lnTo>
                    <a:pt x="1460864" y="1473199"/>
                  </a:lnTo>
                  <a:lnTo>
                    <a:pt x="1466904" y="1485899"/>
                  </a:lnTo>
                  <a:close/>
                </a:path>
                <a:path w="2592705" h="2725420">
                  <a:moveTo>
                    <a:pt x="819172" y="1485899"/>
                  </a:moveTo>
                  <a:lnTo>
                    <a:pt x="817433" y="1485899"/>
                  </a:lnTo>
                  <a:lnTo>
                    <a:pt x="816857" y="1482556"/>
                  </a:lnTo>
                  <a:lnTo>
                    <a:pt x="818577" y="1483973"/>
                  </a:lnTo>
                  <a:lnTo>
                    <a:pt x="819172" y="1485899"/>
                  </a:lnTo>
                  <a:close/>
                </a:path>
                <a:path w="2592705" h="2725420">
                  <a:moveTo>
                    <a:pt x="170994" y="1498599"/>
                  </a:moveTo>
                  <a:lnTo>
                    <a:pt x="152296" y="1498599"/>
                  </a:lnTo>
                  <a:lnTo>
                    <a:pt x="143962" y="1485899"/>
                  </a:lnTo>
                  <a:lnTo>
                    <a:pt x="171460" y="1485899"/>
                  </a:lnTo>
                  <a:lnTo>
                    <a:pt x="170994" y="1498599"/>
                  </a:lnTo>
                  <a:close/>
                </a:path>
                <a:path w="2592705" h="2725420">
                  <a:moveTo>
                    <a:pt x="890657" y="1498599"/>
                  </a:moveTo>
                  <a:lnTo>
                    <a:pt x="841991" y="1498599"/>
                  </a:lnTo>
                  <a:lnTo>
                    <a:pt x="835731" y="1485899"/>
                  </a:lnTo>
                  <a:lnTo>
                    <a:pt x="880138" y="1485899"/>
                  </a:lnTo>
                  <a:lnTo>
                    <a:pt x="890657" y="1498599"/>
                  </a:lnTo>
                  <a:close/>
                </a:path>
                <a:path w="2592705" h="2725420">
                  <a:moveTo>
                    <a:pt x="1484262" y="1498599"/>
                  </a:moveTo>
                  <a:lnTo>
                    <a:pt x="1448900" y="1498599"/>
                  </a:lnTo>
                  <a:lnTo>
                    <a:pt x="1442677" y="1485899"/>
                  </a:lnTo>
                  <a:lnTo>
                    <a:pt x="1475513" y="1485899"/>
                  </a:lnTo>
                  <a:lnTo>
                    <a:pt x="1484262" y="1498599"/>
                  </a:lnTo>
                  <a:close/>
                </a:path>
                <a:path w="2592705" h="2725420">
                  <a:moveTo>
                    <a:pt x="158000" y="1511299"/>
                  </a:moveTo>
                  <a:lnTo>
                    <a:pt x="155666" y="1498599"/>
                  </a:lnTo>
                  <a:lnTo>
                    <a:pt x="160889" y="1498599"/>
                  </a:lnTo>
                  <a:lnTo>
                    <a:pt x="158000" y="1511299"/>
                  </a:lnTo>
                  <a:close/>
                </a:path>
                <a:path w="2592705" h="2725420">
                  <a:moveTo>
                    <a:pt x="196263" y="1511299"/>
                  </a:moveTo>
                  <a:lnTo>
                    <a:pt x="163815" y="1511299"/>
                  </a:lnTo>
                  <a:lnTo>
                    <a:pt x="160889" y="1498599"/>
                  </a:lnTo>
                  <a:lnTo>
                    <a:pt x="186447" y="1498599"/>
                  </a:lnTo>
                  <a:lnTo>
                    <a:pt x="196263" y="1511299"/>
                  </a:lnTo>
                  <a:close/>
                </a:path>
                <a:path w="2592705" h="2725420">
                  <a:moveTo>
                    <a:pt x="908161" y="1511299"/>
                  </a:moveTo>
                  <a:lnTo>
                    <a:pt x="865680" y="1511299"/>
                  </a:lnTo>
                  <a:lnTo>
                    <a:pt x="856747" y="1498599"/>
                  </a:lnTo>
                  <a:lnTo>
                    <a:pt x="897811" y="1498599"/>
                  </a:lnTo>
                  <a:lnTo>
                    <a:pt x="908161" y="1511299"/>
                  </a:lnTo>
                  <a:close/>
                </a:path>
                <a:path w="2592705" h="2725420">
                  <a:moveTo>
                    <a:pt x="1471902" y="1511299"/>
                  </a:moveTo>
                  <a:lnTo>
                    <a:pt x="1465864" y="1498599"/>
                  </a:lnTo>
                  <a:lnTo>
                    <a:pt x="1475013" y="1498599"/>
                  </a:lnTo>
                  <a:lnTo>
                    <a:pt x="1471902" y="1511299"/>
                  </a:lnTo>
                  <a:close/>
                </a:path>
                <a:path w="2592705" h="2725420">
                  <a:moveTo>
                    <a:pt x="1510906" y="1511299"/>
                  </a:moveTo>
                  <a:lnTo>
                    <a:pt x="1472458" y="1511299"/>
                  </a:lnTo>
                  <a:lnTo>
                    <a:pt x="1475013" y="1498599"/>
                  </a:lnTo>
                  <a:lnTo>
                    <a:pt x="1509794" y="1498599"/>
                  </a:lnTo>
                  <a:lnTo>
                    <a:pt x="1510906" y="1511299"/>
                  </a:lnTo>
                  <a:close/>
                </a:path>
                <a:path w="2592705" h="2725420">
                  <a:moveTo>
                    <a:pt x="1513943" y="1511299"/>
                  </a:moveTo>
                  <a:lnTo>
                    <a:pt x="1510906" y="1511299"/>
                  </a:lnTo>
                  <a:lnTo>
                    <a:pt x="1511646" y="1498599"/>
                  </a:lnTo>
                  <a:lnTo>
                    <a:pt x="1513943" y="1511299"/>
                  </a:lnTo>
                  <a:close/>
                </a:path>
                <a:path w="2592705" h="2725420">
                  <a:moveTo>
                    <a:pt x="219814" y="1523999"/>
                  </a:moveTo>
                  <a:lnTo>
                    <a:pt x="189781" y="1523999"/>
                  </a:lnTo>
                  <a:lnTo>
                    <a:pt x="184558" y="1511299"/>
                  </a:lnTo>
                  <a:lnTo>
                    <a:pt x="214399" y="1511299"/>
                  </a:lnTo>
                  <a:lnTo>
                    <a:pt x="219814" y="1523999"/>
                  </a:lnTo>
                  <a:close/>
                </a:path>
                <a:path w="2592705" h="2725420">
                  <a:moveTo>
                    <a:pt x="938518" y="1523999"/>
                  </a:moveTo>
                  <a:lnTo>
                    <a:pt x="881365" y="1523999"/>
                  </a:lnTo>
                  <a:lnTo>
                    <a:pt x="882254" y="1511299"/>
                  </a:lnTo>
                  <a:lnTo>
                    <a:pt x="928084" y="1511299"/>
                  </a:lnTo>
                  <a:lnTo>
                    <a:pt x="938518" y="1523999"/>
                  </a:lnTo>
                  <a:close/>
                </a:path>
                <a:path w="2592705" h="2725420">
                  <a:moveTo>
                    <a:pt x="1490718" y="1523999"/>
                  </a:moveTo>
                  <a:lnTo>
                    <a:pt x="1484162" y="1511299"/>
                  </a:lnTo>
                  <a:lnTo>
                    <a:pt x="1488311" y="1511299"/>
                  </a:lnTo>
                  <a:lnTo>
                    <a:pt x="1490718" y="1523999"/>
                  </a:lnTo>
                  <a:close/>
                </a:path>
                <a:path w="2592705" h="2725420">
                  <a:moveTo>
                    <a:pt x="1534649" y="1523999"/>
                  </a:moveTo>
                  <a:lnTo>
                    <a:pt x="1493682" y="1523999"/>
                  </a:lnTo>
                  <a:lnTo>
                    <a:pt x="1488496" y="1511299"/>
                  </a:lnTo>
                  <a:lnTo>
                    <a:pt x="1530982" y="1511299"/>
                  </a:lnTo>
                  <a:lnTo>
                    <a:pt x="1534649" y="1523999"/>
                  </a:lnTo>
                  <a:close/>
                </a:path>
                <a:path w="2592705" h="2725420">
                  <a:moveTo>
                    <a:pt x="239045" y="1536699"/>
                  </a:moveTo>
                  <a:lnTo>
                    <a:pt x="212968" y="1536699"/>
                  </a:lnTo>
                  <a:lnTo>
                    <a:pt x="209746" y="1523999"/>
                  </a:lnTo>
                  <a:lnTo>
                    <a:pt x="234452" y="1523999"/>
                  </a:lnTo>
                  <a:lnTo>
                    <a:pt x="239045" y="1536699"/>
                  </a:lnTo>
                  <a:close/>
                </a:path>
                <a:path w="2592705" h="2725420">
                  <a:moveTo>
                    <a:pt x="262400" y="1549399"/>
                  </a:moveTo>
                  <a:lnTo>
                    <a:pt x="232100" y="1549399"/>
                  </a:lnTo>
                  <a:lnTo>
                    <a:pt x="225866" y="1536699"/>
                  </a:lnTo>
                  <a:lnTo>
                    <a:pt x="239045" y="1536699"/>
                  </a:lnTo>
                  <a:lnTo>
                    <a:pt x="240823" y="1523999"/>
                  </a:lnTo>
                  <a:lnTo>
                    <a:pt x="246527" y="1536699"/>
                  </a:lnTo>
                  <a:lnTo>
                    <a:pt x="262400" y="1549399"/>
                  </a:lnTo>
                  <a:close/>
                </a:path>
                <a:path w="2592705" h="2725420">
                  <a:moveTo>
                    <a:pt x="951816" y="1536699"/>
                  </a:moveTo>
                  <a:lnTo>
                    <a:pt x="908423" y="1536699"/>
                  </a:lnTo>
                  <a:lnTo>
                    <a:pt x="901799" y="1523999"/>
                  </a:lnTo>
                  <a:lnTo>
                    <a:pt x="942593" y="1523999"/>
                  </a:lnTo>
                  <a:lnTo>
                    <a:pt x="951816" y="1536699"/>
                  </a:lnTo>
                  <a:close/>
                </a:path>
                <a:path w="2592705" h="2725420">
                  <a:moveTo>
                    <a:pt x="1555428" y="1536699"/>
                  </a:moveTo>
                  <a:lnTo>
                    <a:pt x="1519931" y="1536699"/>
                  </a:lnTo>
                  <a:lnTo>
                    <a:pt x="1513948" y="1523999"/>
                  </a:lnTo>
                  <a:lnTo>
                    <a:pt x="1551058" y="1523999"/>
                  </a:lnTo>
                  <a:lnTo>
                    <a:pt x="1555428" y="1536699"/>
                  </a:lnTo>
                  <a:close/>
                </a:path>
                <a:path w="2592705" h="2725420">
                  <a:moveTo>
                    <a:pt x="1562390" y="1536699"/>
                  </a:moveTo>
                  <a:lnTo>
                    <a:pt x="1557984" y="1536699"/>
                  </a:lnTo>
                  <a:lnTo>
                    <a:pt x="1554910" y="1523999"/>
                  </a:lnTo>
                  <a:lnTo>
                    <a:pt x="1562390" y="1536699"/>
                  </a:lnTo>
                  <a:close/>
                </a:path>
                <a:path w="2592705" h="2725420">
                  <a:moveTo>
                    <a:pt x="981819" y="1549399"/>
                  </a:moveTo>
                  <a:lnTo>
                    <a:pt x="935432" y="1549399"/>
                  </a:lnTo>
                  <a:lnTo>
                    <a:pt x="930295" y="1536699"/>
                  </a:lnTo>
                  <a:lnTo>
                    <a:pt x="973464" y="1536699"/>
                  </a:lnTo>
                  <a:lnTo>
                    <a:pt x="981819" y="1549399"/>
                  </a:lnTo>
                  <a:close/>
                </a:path>
                <a:path w="2592705" h="2725420">
                  <a:moveTo>
                    <a:pt x="1581579" y="1549399"/>
                  </a:moveTo>
                  <a:lnTo>
                    <a:pt x="1545844" y="1549399"/>
                  </a:lnTo>
                  <a:lnTo>
                    <a:pt x="1534798" y="1536699"/>
                  </a:lnTo>
                  <a:lnTo>
                    <a:pt x="1575808" y="1536699"/>
                  </a:lnTo>
                  <a:lnTo>
                    <a:pt x="1581579" y="1549399"/>
                  </a:lnTo>
                  <a:close/>
                </a:path>
                <a:path w="2592705" h="2725420">
                  <a:moveTo>
                    <a:pt x="249972" y="1562099"/>
                  </a:moveTo>
                  <a:lnTo>
                    <a:pt x="247601" y="1549399"/>
                  </a:lnTo>
                  <a:lnTo>
                    <a:pt x="252194" y="1549399"/>
                  </a:lnTo>
                  <a:lnTo>
                    <a:pt x="249972" y="1562099"/>
                  </a:lnTo>
                  <a:close/>
                </a:path>
                <a:path w="2592705" h="2725420">
                  <a:moveTo>
                    <a:pt x="313644" y="1574799"/>
                  </a:moveTo>
                  <a:lnTo>
                    <a:pt x="276011" y="1574799"/>
                  </a:lnTo>
                  <a:lnTo>
                    <a:pt x="274789" y="1562099"/>
                  </a:lnTo>
                  <a:lnTo>
                    <a:pt x="259232" y="1562099"/>
                  </a:lnTo>
                  <a:lnTo>
                    <a:pt x="252194" y="1549399"/>
                  </a:lnTo>
                  <a:lnTo>
                    <a:pt x="279669" y="1549399"/>
                  </a:lnTo>
                  <a:lnTo>
                    <a:pt x="297146" y="1562099"/>
                  </a:lnTo>
                  <a:lnTo>
                    <a:pt x="313644" y="1574799"/>
                  </a:lnTo>
                  <a:close/>
                </a:path>
                <a:path w="2592705" h="2725420">
                  <a:moveTo>
                    <a:pt x="958965" y="1562099"/>
                  </a:moveTo>
                  <a:lnTo>
                    <a:pt x="952668" y="1562099"/>
                  </a:lnTo>
                  <a:lnTo>
                    <a:pt x="946469" y="1549399"/>
                  </a:lnTo>
                  <a:lnTo>
                    <a:pt x="955520" y="1549399"/>
                  </a:lnTo>
                  <a:lnTo>
                    <a:pt x="958965" y="1562099"/>
                  </a:lnTo>
                  <a:close/>
                </a:path>
                <a:path w="2592705" h="2725420">
                  <a:moveTo>
                    <a:pt x="959409" y="1562099"/>
                  </a:moveTo>
                  <a:lnTo>
                    <a:pt x="958965" y="1562099"/>
                  </a:lnTo>
                  <a:lnTo>
                    <a:pt x="955520" y="1549399"/>
                  </a:lnTo>
                  <a:lnTo>
                    <a:pt x="959409" y="1562099"/>
                  </a:lnTo>
                  <a:close/>
                </a:path>
                <a:path w="2592705" h="2725420">
                  <a:moveTo>
                    <a:pt x="1002352" y="1562099"/>
                  </a:moveTo>
                  <a:lnTo>
                    <a:pt x="959409" y="1562099"/>
                  </a:lnTo>
                  <a:lnTo>
                    <a:pt x="955520" y="1549399"/>
                  </a:lnTo>
                  <a:lnTo>
                    <a:pt x="994301" y="1549399"/>
                  </a:lnTo>
                  <a:lnTo>
                    <a:pt x="1002352" y="1562099"/>
                  </a:lnTo>
                  <a:close/>
                </a:path>
                <a:path w="2592705" h="2725420">
                  <a:moveTo>
                    <a:pt x="1564429" y="1562099"/>
                  </a:moveTo>
                  <a:lnTo>
                    <a:pt x="1552132" y="1549399"/>
                  </a:lnTo>
                  <a:lnTo>
                    <a:pt x="1559829" y="1549399"/>
                  </a:lnTo>
                  <a:lnTo>
                    <a:pt x="1565272" y="1557720"/>
                  </a:lnTo>
                  <a:lnTo>
                    <a:pt x="1564429" y="1562099"/>
                  </a:lnTo>
                  <a:close/>
                </a:path>
                <a:path w="2592705" h="2725420">
                  <a:moveTo>
                    <a:pt x="1593839" y="1562099"/>
                  </a:moveTo>
                  <a:lnTo>
                    <a:pt x="1568138" y="1562099"/>
                  </a:lnTo>
                  <a:lnTo>
                    <a:pt x="1565272" y="1557720"/>
                  </a:lnTo>
                  <a:lnTo>
                    <a:pt x="1566874" y="1549399"/>
                  </a:lnTo>
                  <a:lnTo>
                    <a:pt x="1590654" y="1549399"/>
                  </a:lnTo>
                  <a:lnTo>
                    <a:pt x="1593839" y="1562099"/>
                  </a:lnTo>
                  <a:close/>
                </a:path>
                <a:path w="2592705" h="2725420">
                  <a:moveTo>
                    <a:pt x="1604211" y="1562099"/>
                  </a:moveTo>
                  <a:lnTo>
                    <a:pt x="1593839" y="1562099"/>
                  </a:lnTo>
                  <a:lnTo>
                    <a:pt x="1593061" y="1549399"/>
                  </a:lnTo>
                  <a:lnTo>
                    <a:pt x="1602136" y="1549399"/>
                  </a:lnTo>
                  <a:lnTo>
                    <a:pt x="1604211" y="1562099"/>
                  </a:lnTo>
                  <a:close/>
                </a:path>
                <a:path w="2592705" h="2725420">
                  <a:moveTo>
                    <a:pt x="271937" y="1574799"/>
                  </a:moveTo>
                  <a:lnTo>
                    <a:pt x="271344" y="1562099"/>
                  </a:lnTo>
                  <a:lnTo>
                    <a:pt x="274789" y="1562099"/>
                  </a:lnTo>
                  <a:lnTo>
                    <a:pt x="271937" y="1574799"/>
                  </a:lnTo>
                  <a:close/>
                </a:path>
                <a:path w="2592705" h="2725420">
                  <a:moveTo>
                    <a:pt x="1023580" y="1574799"/>
                  </a:moveTo>
                  <a:lnTo>
                    <a:pt x="980337" y="1574799"/>
                  </a:lnTo>
                  <a:lnTo>
                    <a:pt x="974049" y="1562099"/>
                  </a:lnTo>
                  <a:lnTo>
                    <a:pt x="1012595" y="1562099"/>
                  </a:lnTo>
                  <a:lnTo>
                    <a:pt x="1023580" y="1574799"/>
                  </a:lnTo>
                  <a:close/>
                </a:path>
                <a:path w="2592705" h="2725420">
                  <a:moveTo>
                    <a:pt x="1584086" y="1566722"/>
                  </a:moveTo>
                  <a:lnTo>
                    <a:pt x="1580616" y="1562099"/>
                  </a:lnTo>
                  <a:lnTo>
                    <a:pt x="1582023" y="1562099"/>
                  </a:lnTo>
                  <a:lnTo>
                    <a:pt x="1584086" y="1566722"/>
                  </a:lnTo>
                  <a:close/>
                </a:path>
                <a:path w="2592705" h="2725420">
                  <a:moveTo>
                    <a:pt x="1612656" y="1574799"/>
                  </a:moveTo>
                  <a:lnTo>
                    <a:pt x="1590150" y="1574799"/>
                  </a:lnTo>
                  <a:lnTo>
                    <a:pt x="1586561" y="1570019"/>
                  </a:lnTo>
                  <a:lnTo>
                    <a:pt x="1584690" y="1562099"/>
                  </a:lnTo>
                  <a:lnTo>
                    <a:pt x="1609989" y="1562099"/>
                  </a:lnTo>
                  <a:lnTo>
                    <a:pt x="1612656" y="1574799"/>
                  </a:lnTo>
                  <a:close/>
                </a:path>
                <a:path w="2592705" h="2725420">
                  <a:moveTo>
                    <a:pt x="1619545" y="1574799"/>
                  </a:moveTo>
                  <a:lnTo>
                    <a:pt x="1615545" y="1574799"/>
                  </a:lnTo>
                  <a:lnTo>
                    <a:pt x="1615671" y="1570019"/>
                  </a:lnTo>
                  <a:lnTo>
                    <a:pt x="1615757" y="1566722"/>
                  </a:lnTo>
                  <a:lnTo>
                    <a:pt x="1615878" y="1562099"/>
                  </a:lnTo>
                  <a:lnTo>
                    <a:pt x="1619545" y="1574799"/>
                  </a:lnTo>
                  <a:close/>
                </a:path>
                <a:path w="2592705" h="2725420">
                  <a:moveTo>
                    <a:pt x="1621101" y="1574799"/>
                  </a:moveTo>
                  <a:lnTo>
                    <a:pt x="1619953" y="1574799"/>
                  </a:lnTo>
                  <a:lnTo>
                    <a:pt x="1619360" y="1562099"/>
                  </a:lnTo>
                  <a:lnTo>
                    <a:pt x="1621101" y="1574799"/>
                  </a:lnTo>
                  <a:close/>
                </a:path>
                <a:path w="2592705" h="2725420">
                  <a:moveTo>
                    <a:pt x="1587691" y="1574799"/>
                  </a:moveTo>
                  <a:lnTo>
                    <a:pt x="1584086" y="1566722"/>
                  </a:lnTo>
                  <a:lnTo>
                    <a:pt x="1586561" y="1570019"/>
                  </a:lnTo>
                  <a:lnTo>
                    <a:pt x="1587691" y="1574799"/>
                  </a:lnTo>
                  <a:close/>
                </a:path>
                <a:path w="2592705" h="2725420">
                  <a:moveTo>
                    <a:pt x="289012" y="1587499"/>
                  </a:moveTo>
                  <a:lnTo>
                    <a:pt x="282678" y="1574799"/>
                  </a:lnTo>
                  <a:lnTo>
                    <a:pt x="287271" y="1574799"/>
                  </a:lnTo>
                  <a:lnTo>
                    <a:pt x="289012" y="1587499"/>
                  </a:lnTo>
                  <a:close/>
                </a:path>
                <a:path w="2592705" h="2725420">
                  <a:moveTo>
                    <a:pt x="336873" y="1587499"/>
                  </a:moveTo>
                  <a:lnTo>
                    <a:pt x="291902" y="1587499"/>
                  </a:lnTo>
                  <a:lnTo>
                    <a:pt x="297680" y="1574799"/>
                  </a:lnTo>
                  <a:lnTo>
                    <a:pt x="324271" y="1574799"/>
                  </a:lnTo>
                  <a:lnTo>
                    <a:pt x="336873" y="1587499"/>
                  </a:lnTo>
                  <a:close/>
                </a:path>
                <a:path w="2592705" h="2725420">
                  <a:moveTo>
                    <a:pt x="1046663" y="1587499"/>
                  </a:moveTo>
                  <a:lnTo>
                    <a:pt x="1003084" y="1587499"/>
                  </a:lnTo>
                  <a:lnTo>
                    <a:pt x="991227" y="1574799"/>
                  </a:lnTo>
                  <a:lnTo>
                    <a:pt x="1039025" y="1574799"/>
                  </a:lnTo>
                  <a:lnTo>
                    <a:pt x="1046663" y="1587499"/>
                  </a:lnTo>
                  <a:close/>
                </a:path>
                <a:path w="2592705" h="2725420">
                  <a:moveTo>
                    <a:pt x="1651215" y="1587499"/>
                  </a:moveTo>
                  <a:lnTo>
                    <a:pt x="1616730" y="1587499"/>
                  </a:lnTo>
                  <a:lnTo>
                    <a:pt x="1607801" y="1574799"/>
                  </a:lnTo>
                  <a:lnTo>
                    <a:pt x="1649289" y="1574799"/>
                  </a:lnTo>
                  <a:lnTo>
                    <a:pt x="1651215" y="1587499"/>
                  </a:lnTo>
                  <a:close/>
                </a:path>
                <a:path w="2592705" h="2725420">
                  <a:moveTo>
                    <a:pt x="361019" y="1600199"/>
                  </a:moveTo>
                  <a:lnTo>
                    <a:pt x="321979" y="1600199"/>
                  </a:lnTo>
                  <a:lnTo>
                    <a:pt x="313274" y="1587499"/>
                  </a:lnTo>
                  <a:lnTo>
                    <a:pt x="349261" y="1587499"/>
                  </a:lnTo>
                  <a:lnTo>
                    <a:pt x="361019" y="1600199"/>
                  </a:lnTo>
                  <a:close/>
                </a:path>
                <a:path w="2592705" h="2725420">
                  <a:moveTo>
                    <a:pt x="1067948" y="1600199"/>
                  </a:moveTo>
                  <a:lnTo>
                    <a:pt x="1025105" y="1600199"/>
                  </a:lnTo>
                  <a:lnTo>
                    <a:pt x="1014303" y="1587499"/>
                  </a:lnTo>
                  <a:lnTo>
                    <a:pt x="1061837" y="1587499"/>
                  </a:lnTo>
                  <a:lnTo>
                    <a:pt x="1067948" y="1600199"/>
                  </a:lnTo>
                  <a:close/>
                </a:path>
                <a:path w="2592705" h="2725420">
                  <a:moveTo>
                    <a:pt x="1672588" y="1600199"/>
                  </a:moveTo>
                  <a:lnTo>
                    <a:pt x="1630509" y="1600199"/>
                  </a:lnTo>
                  <a:lnTo>
                    <a:pt x="1633348" y="1587499"/>
                  </a:lnTo>
                  <a:lnTo>
                    <a:pt x="1668328" y="1587499"/>
                  </a:lnTo>
                  <a:lnTo>
                    <a:pt x="1672588" y="1600199"/>
                  </a:lnTo>
                  <a:close/>
                </a:path>
                <a:path w="2592705" h="2725420">
                  <a:moveTo>
                    <a:pt x="343835" y="1612831"/>
                  </a:moveTo>
                  <a:lnTo>
                    <a:pt x="335719" y="1612831"/>
                  </a:lnTo>
                  <a:lnTo>
                    <a:pt x="335414" y="1600199"/>
                  </a:lnTo>
                  <a:lnTo>
                    <a:pt x="337461" y="1600199"/>
                  </a:lnTo>
                  <a:lnTo>
                    <a:pt x="343835" y="1612831"/>
                  </a:lnTo>
                  <a:close/>
                </a:path>
                <a:path w="2592705" h="2725420">
                  <a:moveTo>
                    <a:pt x="349555" y="1612831"/>
                  </a:moveTo>
                  <a:lnTo>
                    <a:pt x="343845" y="1612831"/>
                  </a:lnTo>
                  <a:lnTo>
                    <a:pt x="339276" y="1600199"/>
                  </a:lnTo>
                  <a:lnTo>
                    <a:pt x="349555" y="1612831"/>
                  </a:lnTo>
                  <a:close/>
                </a:path>
                <a:path w="2592705" h="2725420">
                  <a:moveTo>
                    <a:pt x="376005" y="1612831"/>
                  </a:moveTo>
                  <a:lnTo>
                    <a:pt x="350255" y="1612831"/>
                  </a:lnTo>
                  <a:lnTo>
                    <a:pt x="346203" y="1600199"/>
                  </a:lnTo>
                  <a:lnTo>
                    <a:pt x="366279" y="1600199"/>
                  </a:lnTo>
                  <a:lnTo>
                    <a:pt x="376005" y="1612831"/>
                  </a:lnTo>
                  <a:close/>
                </a:path>
                <a:path w="2592705" h="2725420">
                  <a:moveTo>
                    <a:pt x="1087893" y="1612831"/>
                  </a:moveTo>
                  <a:lnTo>
                    <a:pt x="1048160" y="1612831"/>
                  </a:lnTo>
                  <a:lnTo>
                    <a:pt x="1034935" y="1600199"/>
                  </a:lnTo>
                  <a:lnTo>
                    <a:pt x="1079309" y="1600199"/>
                  </a:lnTo>
                  <a:lnTo>
                    <a:pt x="1087893" y="1612831"/>
                  </a:lnTo>
                  <a:close/>
                </a:path>
                <a:path w="2592705" h="2725420">
                  <a:moveTo>
                    <a:pt x="1682347" y="1612831"/>
                  </a:moveTo>
                  <a:lnTo>
                    <a:pt x="1658926" y="1612831"/>
                  </a:lnTo>
                  <a:lnTo>
                    <a:pt x="1653326" y="1600199"/>
                  </a:lnTo>
                  <a:lnTo>
                    <a:pt x="1678884" y="1600199"/>
                  </a:lnTo>
                  <a:lnTo>
                    <a:pt x="1682347" y="1612831"/>
                  </a:lnTo>
                  <a:close/>
                </a:path>
                <a:path w="2592705" h="2725420">
                  <a:moveTo>
                    <a:pt x="410098" y="1625599"/>
                  </a:moveTo>
                  <a:lnTo>
                    <a:pt x="368997" y="1625599"/>
                  </a:lnTo>
                  <a:lnTo>
                    <a:pt x="366189" y="1612831"/>
                  </a:lnTo>
                  <a:lnTo>
                    <a:pt x="402373" y="1612831"/>
                  </a:lnTo>
                  <a:lnTo>
                    <a:pt x="410098" y="1625599"/>
                  </a:lnTo>
                  <a:close/>
                </a:path>
                <a:path w="2592705" h="2725420">
                  <a:moveTo>
                    <a:pt x="1101534" y="1625599"/>
                  </a:moveTo>
                  <a:lnTo>
                    <a:pt x="1064743" y="1625599"/>
                  </a:lnTo>
                  <a:lnTo>
                    <a:pt x="1057107" y="1612831"/>
                  </a:lnTo>
                  <a:lnTo>
                    <a:pt x="1094681" y="1612831"/>
                  </a:lnTo>
                  <a:lnTo>
                    <a:pt x="1101534" y="1625599"/>
                  </a:lnTo>
                  <a:close/>
                </a:path>
                <a:path w="2592705" h="2725420">
                  <a:moveTo>
                    <a:pt x="1109460" y="1625599"/>
                  </a:moveTo>
                  <a:lnTo>
                    <a:pt x="1101534" y="1625599"/>
                  </a:lnTo>
                  <a:lnTo>
                    <a:pt x="1099038" y="1612831"/>
                  </a:lnTo>
                  <a:lnTo>
                    <a:pt x="1109460" y="1625599"/>
                  </a:lnTo>
                  <a:close/>
                </a:path>
                <a:path w="2592705" h="2725420">
                  <a:moveTo>
                    <a:pt x="1713999" y="1625599"/>
                  </a:moveTo>
                  <a:lnTo>
                    <a:pt x="1687219" y="1625599"/>
                  </a:lnTo>
                  <a:lnTo>
                    <a:pt x="1679493" y="1612831"/>
                  </a:lnTo>
                  <a:lnTo>
                    <a:pt x="1707482" y="1612831"/>
                  </a:lnTo>
                  <a:lnTo>
                    <a:pt x="1713999" y="1625599"/>
                  </a:lnTo>
                  <a:close/>
                </a:path>
                <a:path w="2592705" h="2725420">
                  <a:moveTo>
                    <a:pt x="1718999" y="1625599"/>
                  </a:moveTo>
                  <a:lnTo>
                    <a:pt x="1713999" y="1625599"/>
                  </a:lnTo>
                  <a:lnTo>
                    <a:pt x="1711094" y="1612831"/>
                  </a:lnTo>
                  <a:lnTo>
                    <a:pt x="1718999" y="1625599"/>
                  </a:lnTo>
                  <a:close/>
                </a:path>
                <a:path w="2592705" h="2725420">
                  <a:moveTo>
                    <a:pt x="419395" y="1638299"/>
                  </a:moveTo>
                  <a:lnTo>
                    <a:pt x="384947" y="1638299"/>
                  </a:lnTo>
                  <a:lnTo>
                    <a:pt x="388985" y="1625599"/>
                  </a:lnTo>
                  <a:lnTo>
                    <a:pt x="417062" y="1625599"/>
                  </a:lnTo>
                  <a:lnTo>
                    <a:pt x="419395" y="1638299"/>
                  </a:lnTo>
                  <a:close/>
                </a:path>
                <a:path w="2592705" h="2725420">
                  <a:moveTo>
                    <a:pt x="434619" y="1638299"/>
                  </a:moveTo>
                  <a:lnTo>
                    <a:pt x="423988" y="1638299"/>
                  </a:lnTo>
                  <a:lnTo>
                    <a:pt x="424997" y="1626367"/>
                  </a:lnTo>
                  <a:lnTo>
                    <a:pt x="425062" y="1625599"/>
                  </a:lnTo>
                  <a:lnTo>
                    <a:pt x="427951" y="1625599"/>
                  </a:lnTo>
                  <a:lnTo>
                    <a:pt x="434619" y="1638299"/>
                  </a:lnTo>
                  <a:close/>
                </a:path>
                <a:path w="2592705" h="2725420">
                  <a:moveTo>
                    <a:pt x="1128289" y="1638299"/>
                  </a:moveTo>
                  <a:lnTo>
                    <a:pt x="1086690" y="1638299"/>
                  </a:lnTo>
                  <a:lnTo>
                    <a:pt x="1079828" y="1625599"/>
                  </a:lnTo>
                  <a:lnTo>
                    <a:pt x="1118975" y="1625599"/>
                  </a:lnTo>
                  <a:lnTo>
                    <a:pt x="1128289" y="1638299"/>
                  </a:lnTo>
                  <a:close/>
                </a:path>
                <a:path w="2592705" h="2725420">
                  <a:moveTo>
                    <a:pt x="1716518" y="1638299"/>
                  </a:moveTo>
                  <a:lnTo>
                    <a:pt x="1709591" y="1638299"/>
                  </a:lnTo>
                  <a:lnTo>
                    <a:pt x="1705591" y="1625599"/>
                  </a:lnTo>
                  <a:lnTo>
                    <a:pt x="1711888" y="1625599"/>
                  </a:lnTo>
                  <a:lnTo>
                    <a:pt x="1712284" y="1626367"/>
                  </a:lnTo>
                  <a:lnTo>
                    <a:pt x="1716518" y="1638299"/>
                  </a:lnTo>
                  <a:close/>
                </a:path>
                <a:path w="2592705" h="2725420">
                  <a:moveTo>
                    <a:pt x="1725148" y="1638299"/>
                  </a:moveTo>
                  <a:lnTo>
                    <a:pt x="1718444" y="1638299"/>
                  </a:lnTo>
                  <a:lnTo>
                    <a:pt x="1712167" y="1626367"/>
                  </a:lnTo>
                  <a:lnTo>
                    <a:pt x="1711888" y="1625599"/>
                  </a:lnTo>
                  <a:lnTo>
                    <a:pt x="1718592" y="1625599"/>
                  </a:lnTo>
                  <a:lnTo>
                    <a:pt x="1725148" y="1638299"/>
                  </a:lnTo>
                  <a:close/>
                </a:path>
                <a:path w="2592705" h="2725420">
                  <a:moveTo>
                    <a:pt x="1725531" y="1626367"/>
                  </a:moveTo>
                  <a:lnTo>
                    <a:pt x="1725074" y="1625599"/>
                  </a:lnTo>
                  <a:lnTo>
                    <a:pt x="1725556" y="1625599"/>
                  </a:lnTo>
                  <a:lnTo>
                    <a:pt x="1725531" y="1626367"/>
                  </a:lnTo>
                  <a:close/>
                </a:path>
                <a:path w="2592705" h="2725420">
                  <a:moveTo>
                    <a:pt x="1742076" y="1638299"/>
                  </a:moveTo>
                  <a:lnTo>
                    <a:pt x="1732630" y="1638299"/>
                  </a:lnTo>
                  <a:lnTo>
                    <a:pt x="1735112" y="1625599"/>
                  </a:lnTo>
                  <a:lnTo>
                    <a:pt x="1742076" y="1638299"/>
                  </a:lnTo>
                  <a:close/>
                </a:path>
                <a:path w="2592705" h="2725420">
                  <a:moveTo>
                    <a:pt x="423988" y="1638299"/>
                  </a:moveTo>
                  <a:lnTo>
                    <a:pt x="422914" y="1638299"/>
                  </a:lnTo>
                  <a:lnTo>
                    <a:pt x="420408" y="1626367"/>
                  </a:lnTo>
                  <a:lnTo>
                    <a:pt x="423988" y="1638299"/>
                  </a:lnTo>
                  <a:close/>
                </a:path>
                <a:path w="2592705" h="2725420">
                  <a:moveTo>
                    <a:pt x="1732630" y="1638299"/>
                  </a:moveTo>
                  <a:lnTo>
                    <a:pt x="1725148" y="1638299"/>
                  </a:lnTo>
                  <a:lnTo>
                    <a:pt x="1725531" y="1626367"/>
                  </a:lnTo>
                  <a:lnTo>
                    <a:pt x="1732630" y="1638299"/>
                  </a:lnTo>
                  <a:close/>
                </a:path>
                <a:path w="2592705" h="2725420">
                  <a:moveTo>
                    <a:pt x="447527" y="1650955"/>
                  </a:moveTo>
                  <a:lnTo>
                    <a:pt x="411066" y="1650955"/>
                  </a:lnTo>
                  <a:lnTo>
                    <a:pt x="403505" y="1638299"/>
                  </a:lnTo>
                  <a:lnTo>
                    <a:pt x="442249" y="1638299"/>
                  </a:lnTo>
                  <a:lnTo>
                    <a:pt x="447527" y="1650955"/>
                  </a:lnTo>
                  <a:close/>
                </a:path>
                <a:path w="2592705" h="2725420">
                  <a:moveTo>
                    <a:pt x="1150761" y="1650955"/>
                  </a:moveTo>
                  <a:lnTo>
                    <a:pt x="1109373" y="1650955"/>
                  </a:lnTo>
                  <a:lnTo>
                    <a:pt x="1097663" y="1638299"/>
                  </a:lnTo>
                  <a:lnTo>
                    <a:pt x="1142926" y="1638299"/>
                  </a:lnTo>
                  <a:lnTo>
                    <a:pt x="1150761" y="1650955"/>
                  </a:lnTo>
                  <a:close/>
                </a:path>
                <a:path w="2592705" h="2725420">
                  <a:moveTo>
                    <a:pt x="1753058" y="1650955"/>
                  </a:moveTo>
                  <a:lnTo>
                    <a:pt x="1735470" y="1650955"/>
                  </a:lnTo>
                  <a:lnTo>
                    <a:pt x="1731964" y="1638299"/>
                  </a:lnTo>
                  <a:lnTo>
                    <a:pt x="1747002" y="1638299"/>
                  </a:lnTo>
                  <a:lnTo>
                    <a:pt x="1748412" y="1640044"/>
                  </a:lnTo>
                  <a:lnTo>
                    <a:pt x="1753058" y="1650955"/>
                  </a:lnTo>
                  <a:close/>
                </a:path>
                <a:path w="2592705" h="2725420">
                  <a:moveTo>
                    <a:pt x="1748412" y="1640044"/>
                  </a:moveTo>
                  <a:lnTo>
                    <a:pt x="1747002" y="1638299"/>
                  </a:lnTo>
                  <a:lnTo>
                    <a:pt x="1747669" y="1638299"/>
                  </a:lnTo>
                  <a:lnTo>
                    <a:pt x="1748412" y="1640044"/>
                  </a:lnTo>
                  <a:close/>
                </a:path>
                <a:path w="2592705" h="2725420">
                  <a:moveTo>
                    <a:pt x="1757545" y="1651350"/>
                  </a:moveTo>
                  <a:lnTo>
                    <a:pt x="1748412" y="1640044"/>
                  </a:lnTo>
                  <a:lnTo>
                    <a:pt x="1747669" y="1638299"/>
                  </a:lnTo>
                  <a:lnTo>
                    <a:pt x="1751225" y="1638299"/>
                  </a:lnTo>
                  <a:lnTo>
                    <a:pt x="1757545" y="1651350"/>
                  </a:lnTo>
                  <a:close/>
                </a:path>
                <a:path w="2592705" h="2725420">
                  <a:moveTo>
                    <a:pt x="1762020" y="1650955"/>
                  </a:moveTo>
                  <a:lnTo>
                    <a:pt x="1760433" y="1650955"/>
                  </a:lnTo>
                  <a:lnTo>
                    <a:pt x="1756262" y="1638299"/>
                  </a:lnTo>
                  <a:lnTo>
                    <a:pt x="1762020" y="1650955"/>
                  </a:lnTo>
                  <a:close/>
                </a:path>
                <a:path w="2592705" h="2725420">
                  <a:moveTo>
                    <a:pt x="469770" y="1663699"/>
                  </a:moveTo>
                  <a:lnTo>
                    <a:pt x="435397" y="1663699"/>
                  </a:lnTo>
                  <a:lnTo>
                    <a:pt x="427239" y="1650955"/>
                  </a:lnTo>
                  <a:lnTo>
                    <a:pt x="461221" y="1650955"/>
                  </a:lnTo>
                  <a:lnTo>
                    <a:pt x="469770" y="1663699"/>
                  </a:lnTo>
                  <a:close/>
                </a:path>
                <a:path w="2592705" h="2725420">
                  <a:moveTo>
                    <a:pt x="1227583" y="1701799"/>
                  </a:moveTo>
                  <a:lnTo>
                    <a:pt x="1197543" y="1701799"/>
                  </a:lnTo>
                  <a:lnTo>
                    <a:pt x="1142459" y="1663699"/>
                  </a:lnTo>
                  <a:lnTo>
                    <a:pt x="1123507" y="1650955"/>
                  </a:lnTo>
                  <a:lnTo>
                    <a:pt x="1158070" y="1650955"/>
                  </a:lnTo>
                  <a:lnTo>
                    <a:pt x="1165132" y="1663699"/>
                  </a:lnTo>
                  <a:lnTo>
                    <a:pt x="1189727" y="1663699"/>
                  </a:lnTo>
                  <a:lnTo>
                    <a:pt x="1189579" y="1676399"/>
                  </a:lnTo>
                  <a:lnTo>
                    <a:pt x="1199358" y="1676399"/>
                  </a:lnTo>
                  <a:lnTo>
                    <a:pt x="1209173" y="1689099"/>
                  </a:lnTo>
                  <a:lnTo>
                    <a:pt x="1223434" y="1689099"/>
                  </a:lnTo>
                  <a:lnTo>
                    <a:pt x="1227583" y="1701799"/>
                  </a:lnTo>
                  <a:close/>
                </a:path>
                <a:path w="2592705" h="2725420">
                  <a:moveTo>
                    <a:pt x="1782857" y="1663699"/>
                  </a:moveTo>
                  <a:lnTo>
                    <a:pt x="1754114" y="1663699"/>
                  </a:lnTo>
                  <a:lnTo>
                    <a:pt x="1751989" y="1651350"/>
                  </a:lnTo>
                  <a:lnTo>
                    <a:pt x="1751921" y="1650955"/>
                  </a:lnTo>
                  <a:lnTo>
                    <a:pt x="1757226" y="1650955"/>
                  </a:lnTo>
                  <a:lnTo>
                    <a:pt x="1757545" y="1651350"/>
                  </a:lnTo>
                  <a:lnTo>
                    <a:pt x="1774607" y="1651350"/>
                  </a:lnTo>
                  <a:lnTo>
                    <a:pt x="1782857" y="1663699"/>
                  </a:lnTo>
                  <a:close/>
                </a:path>
                <a:path w="2592705" h="2725420">
                  <a:moveTo>
                    <a:pt x="1774607" y="1651350"/>
                  </a:moveTo>
                  <a:lnTo>
                    <a:pt x="1757545" y="1651350"/>
                  </a:lnTo>
                  <a:lnTo>
                    <a:pt x="1757354" y="1650955"/>
                  </a:lnTo>
                  <a:lnTo>
                    <a:pt x="1774343" y="1650955"/>
                  </a:lnTo>
                  <a:lnTo>
                    <a:pt x="1774607" y="1651350"/>
                  </a:lnTo>
                  <a:close/>
                </a:path>
                <a:path w="2592705" h="2725420">
                  <a:moveTo>
                    <a:pt x="482031" y="1676399"/>
                  </a:moveTo>
                  <a:lnTo>
                    <a:pt x="454741" y="1676399"/>
                  </a:lnTo>
                  <a:lnTo>
                    <a:pt x="444507" y="1663699"/>
                  </a:lnTo>
                  <a:lnTo>
                    <a:pt x="475734" y="1663699"/>
                  </a:lnTo>
                  <a:lnTo>
                    <a:pt x="482031" y="1676399"/>
                  </a:lnTo>
                  <a:close/>
                </a:path>
                <a:path w="2592705" h="2725420">
                  <a:moveTo>
                    <a:pt x="1799896" y="1676399"/>
                  </a:moveTo>
                  <a:lnTo>
                    <a:pt x="1777919" y="1676399"/>
                  </a:lnTo>
                  <a:lnTo>
                    <a:pt x="1764955" y="1663699"/>
                  </a:lnTo>
                  <a:lnTo>
                    <a:pt x="1799266" y="1663699"/>
                  </a:lnTo>
                  <a:lnTo>
                    <a:pt x="1799896" y="1676399"/>
                  </a:lnTo>
                  <a:close/>
                </a:path>
                <a:path w="2592705" h="2725420">
                  <a:moveTo>
                    <a:pt x="509330" y="1689099"/>
                  </a:moveTo>
                  <a:lnTo>
                    <a:pt x="473771" y="1689099"/>
                  </a:lnTo>
                  <a:lnTo>
                    <a:pt x="464572" y="1676399"/>
                  </a:lnTo>
                  <a:lnTo>
                    <a:pt x="502033" y="1676399"/>
                  </a:lnTo>
                  <a:lnTo>
                    <a:pt x="509330" y="1689099"/>
                  </a:lnTo>
                  <a:close/>
                </a:path>
                <a:path w="2592705" h="2725420">
                  <a:moveTo>
                    <a:pt x="1220582" y="1689099"/>
                  </a:moveTo>
                  <a:lnTo>
                    <a:pt x="1209173" y="1689099"/>
                  </a:lnTo>
                  <a:lnTo>
                    <a:pt x="1211099" y="1676399"/>
                  </a:lnTo>
                  <a:lnTo>
                    <a:pt x="1220582" y="1689099"/>
                  </a:lnTo>
                  <a:close/>
                </a:path>
                <a:path w="2592705" h="2725420">
                  <a:moveTo>
                    <a:pt x="1812416" y="1689099"/>
                  </a:moveTo>
                  <a:lnTo>
                    <a:pt x="1796696" y="1689099"/>
                  </a:lnTo>
                  <a:lnTo>
                    <a:pt x="1787046" y="1676399"/>
                  </a:lnTo>
                  <a:lnTo>
                    <a:pt x="1810786" y="1676399"/>
                  </a:lnTo>
                  <a:lnTo>
                    <a:pt x="1812416" y="1689099"/>
                  </a:lnTo>
                  <a:close/>
                </a:path>
                <a:path w="2592705" h="2725420">
                  <a:moveTo>
                    <a:pt x="545950" y="1701799"/>
                  </a:moveTo>
                  <a:lnTo>
                    <a:pt x="502945" y="1701799"/>
                  </a:lnTo>
                  <a:lnTo>
                    <a:pt x="493183" y="1689099"/>
                  </a:lnTo>
                  <a:lnTo>
                    <a:pt x="539791" y="1689099"/>
                  </a:lnTo>
                  <a:lnTo>
                    <a:pt x="545950" y="1701799"/>
                  </a:lnTo>
                  <a:close/>
                </a:path>
                <a:path w="2592705" h="2725420">
                  <a:moveTo>
                    <a:pt x="1840547" y="1701799"/>
                  </a:moveTo>
                  <a:lnTo>
                    <a:pt x="1820231" y="1701799"/>
                  </a:lnTo>
                  <a:lnTo>
                    <a:pt x="1816860" y="1689099"/>
                  </a:lnTo>
                  <a:lnTo>
                    <a:pt x="1832788" y="1689099"/>
                  </a:lnTo>
                  <a:lnTo>
                    <a:pt x="1840547" y="1701799"/>
                  </a:lnTo>
                  <a:close/>
                </a:path>
                <a:path w="2592705" h="2725420">
                  <a:moveTo>
                    <a:pt x="524183" y="1714499"/>
                  </a:moveTo>
                  <a:lnTo>
                    <a:pt x="517553" y="1701799"/>
                  </a:lnTo>
                  <a:lnTo>
                    <a:pt x="528331" y="1701799"/>
                  </a:lnTo>
                  <a:lnTo>
                    <a:pt x="524259" y="1714267"/>
                  </a:lnTo>
                  <a:lnTo>
                    <a:pt x="524183" y="1714499"/>
                  </a:lnTo>
                  <a:close/>
                </a:path>
                <a:path w="2592705" h="2725420">
                  <a:moveTo>
                    <a:pt x="564668" y="1714499"/>
                  </a:moveTo>
                  <a:lnTo>
                    <a:pt x="533702" y="1714499"/>
                  </a:lnTo>
                  <a:lnTo>
                    <a:pt x="528331" y="1701799"/>
                  </a:lnTo>
                  <a:lnTo>
                    <a:pt x="556609" y="1701799"/>
                  </a:lnTo>
                  <a:lnTo>
                    <a:pt x="564668" y="1714499"/>
                  </a:lnTo>
                  <a:close/>
                </a:path>
                <a:path w="2592705" h="2725420">
                  <a:moveTo>
                    <a:pt x="1278773" y="1727199"/>
                  </a:moveTo>
                  <a:lnTo>
                    <a:pt x="1240899" y="1727199"/>
                  </a:lnTo>
                  <a:lnTo>
                    <a:pt x="1226653" y="1714499"/>
                  </a:lnTo>
                  <a:lnTo>
                    <a:pt x="1211803" y="1701799"/>
                  </a:lnTo>
                  <a:lnTo>
                    <a:pt x="1257289" y="1701799"/>
                  </a:lnTo>
                  <a:lnTo>
                    <a:pt x="1256671" y="1714267"/>
                  </a:lnTo>
                  <a:lnTo>
                    <a:pt x="1256659" y="1714499"/>
                  </a:lnTo>
                  <a:lnTo>
                    <a:pt x="1274476" y="1714499"/>
                  </a:lnTo>
                  <a:lnTo>
                    <a:pt x="1278773" y="1727199"/>
                  </a:lnTo>
                  <a:close/>
                </a:path>
                <a:path w="2592705" h="2725420">
                  <a:moveTo>
                    <a:pt x="1860716" y="1714499"/>
                  </a:moveTo>
                  <a:lnTo>
                    <a:pt x="1853493" y="1714499"/>
                  </a:lnTo>
                  <a:lnTo>
                    <a:pt x="1837080" y="1701799"/>
                  </a:lnTo>
                  <a:lnTo>
                    <a:pt x="1855759" y="1701799"/>
                  </a:lnTo>
                  <a:lnTo>
                    <a:pt x="1859395" y="1707419"/>
                  </a:lnTo>
                  <a:lnTo>
                    <a:pt x="1860673" y="1714267"/>
                  </a:lnTo>
                  <a:lnTo>
                    <a:pt x="1860716" y="1714499"/>
                  </a:lnTo>
                  <a:close/>
                </a:path>
                <a:path w="2592705" h="2725420">
                  <a:moveTo>
                    <a:pt x="1861361" y="1710458"/>
                  </a:moveTo>
                  <a:lnTo>
                    <a:pt x="1859395" y="1707419"/>
                  </a:lnTo>
                  <a:lnTo>
                    <a:pt x="1858346" y="1701799"/>
                  </a:lnTo>
                  <a:lnTo>
                    <a:pt x="1859013" y="1701799"/>
                  </a:lnTo>
                  <a:lnTo>
                    <a:pt x="1861361" y="1710458"/>
                  </a:lnTo>
                  <a:close/>
                </a:path>
                <a:path w="2592705" h="2725420">
                  <a:moveTo>
                    <a:pt x="1872792" y="1714499"/>
                  </a:moveTo>
                  <a:lnTo>
                    <a:pt x="1863865" y="1714499"/>
                  </a:lnTo>
                  <a:lnTo>
                    <a:pt x="1861716" y="1701799"/>
                  </a:lnTo>
                  <a:lnTo>
                    <a:pt x="1872792" y="1714499"/>
                  </a:lnTo>
                  <a:close/>
                </a:path>
                <a:path w="2592705" h="2725420">
                  <a:moveTo>
                    <a:pt x="1863976" y="1714499"/>
                  </a:moveTo>
                  <a:lnTo>
                    <a:pt x="1862457" y="1714499"/>
                  </a:lnTo>
                  <a:lnTo>
                    <a:pt x="1861361" y="1710458"/>
                  </a:lnTo>
                  <a:lnTo>
                    <a:pt x="1863976" y="1714499"/>
                  </a:lnTo>
                  <a:close/>
                </a:path>
                <a:path w="2592705" h="2725420">
                  <a:moveTo>
                    <a:pt x="612572" y="1739899"/>
                  </a:moveTo>
                  <a:lnTo>
                    <a:pt x="566551" y="1739899"/>
                  </a:lnTo>
                  <a:lnTo>
                    <a:pt x="555672" y="1727199"/>
                  </a:lnTo>
                  <a:lnTo>
                    <a:pt x="543828" y="1714499"/>
                  </a:lnTo>
                  <a:lnTo>
                    <a:pt x="580299" y="1714499"/>
                  </a:lnTo>
                  <a:lnTo>
                    <a:pt x="580077" y="1727199"/>
                  </a:lnTo>
                  <a:lnTo>
                    <a:pt x="607343" y="1727199"/>
                  </a:lnTo>
                  <a:lnTo>
                    <a:pt x="612572" y="1739899"/>
                  </a:lnTo>
                  <a:close/>
                </a:path>
                <a:path w="2592705" h="2725420">
                  <a:moveTo>
                    <a:pt x="1888126" y="1727199"/>
                  </a:moveTo>
                  <a:lnTo>
                    <a:pt x="1863161" y="1727199"/>
                  </a:lnTo>
                  <a:lnTo>
                    <a:pt x="1855420" y="1714499"/>
                  </a:lnTo>
                  <a:lnTo>
                    <a:pt x="1885052" y="1714499"/>
                  </a:lnTo>
                  <a:lnTo>
                    <a:pt x="1888126" y="1727199"/>
                  </a:lnTo>
                  <a:close/>
                </a:path>
                <a:path w="2592705" h="2725420">
                  <a:moveTo>
                    <a:pt x="1294404" y="1739899"/>
                  </a:moveTo>
                  <a:lnTo>
                    <a:pt x="1269438" y="1739899"/>
                  </a:lnTo>
                  <a:lnTo>
                    <a:pt x="1255005" y="1727199"/>
                  </a:lnTo>
                  <a:lnTo>
                    <a:pt x="1286514" y="1727199"/>
                  </a:lnTo>
                  <a:lnTo>
                    <a:pt x="1294404" y="1739899"/>
                  </a:lnTo>
                  <a:close/>
                </a:path>
                <a:path w="2592705" h="2725420">
                  <a:moveTo>
                    <a:pt x="1301775" y="1739899"/>
                  </a:moveTo>
                  <a:lnTo>
                    <a:pt x="1294404" y="1739899"/>
                  </a:lnTo>
                  <a:lnTo>
                    <a:pt x="1294774" y="1727199"/>
                  </a:lnTo>
                  <a:lnTo>
                    <a:pt x="1301775" y="1739899"/>
                  </a:lnTo>
                  <a:close/>
                </a:path>
                <a:path w="2592705" h="2725420">
                  <a:moveTo>
                    <a:pt x="1898757" y="1739899"/>
                  </a:moveTo>
                  <a:lnTo>
                    <a:pt x="1893007" y="1739899"/>
                  </a:lnTo>
                  <a:lnTo>
                    <a:pt x="1881775" y="1727199"/>
                  </a:lnTo>
                  <a:lnTo>
                    <a:pt x="1896535" y="1727199"/>
                  </a:lnTo>
                  <a:lnTo>
                    <a:pt x="1898403" y="1735858"/>
                  </a:lnTo>
                  <a:lnTo>
                    <a:pt x="1898757" y="1739899"/>
                  </a:lnTo>
                  <a:close/>
                </a:path>
                <a:path w="2592705" h="2725420">
                  <a:moveTo>
                    <a:pt x="1899276" y="1739899"/>
                  </a:moveTo>
                  <a:lnTo>
                    <a:pt x="1898403" y="1735858"/>
                  </a:lnTo>
                  <a:lnTo>
                    <a:pt x="1897646" y="1727199"/>
                  </a:lnTo>
                  <a:lnTo>
                    <a:pt x="1898942" y="1727199"/>
                  </a:lnTo>
                  <a:lnTo>
                    <a:pt x="1899170" y="1735858"/>
                  </a:lnTo>
                  <a:lnTo>
                    <a:pt x="1899276" y="1739899"/>
                  </a:lnTo>
                  <a:close/>
                </a:path>
                <a:path w="2592705" h="2725420">
                  <a:moveTo>
                    <a:pt x="1911277" y="1739899"/>
                  </a:moveTo>
                  <a:lnTo>
                    <a:pt x="1907388" y="1739899"/>
                  </a:lnTo>
                  <a:lnTo>
                    <a:pt x="1902757" y="1727199"/>
                  </a:lnTo>
                  <a:lnTo>
                    <a:pt x="1904387" y="1727199"/>
                  </a:lnTo>
                  <a:lnTo>
                    <a:pt x="1911277" y="1739899"/>
                  </a:lnTo>
                  <a:close/>
                </a:path>
                <a:path w="2592705" h="2725420">
                  <a:moveTo>
                    <a:pt x="635065" y="1752599"/>
                  </a:moveTo>
                  <a:lnTo>
                    <a:pt x="589681" y="1752599"/>
                  </a:lnTo>
                  <a:lnTo>
                    <a:pt x="584577" y="1739899"/>
                  </a:lnTo>
                  <a:lnTo>
                    <a:pt x="628415" y="1739899"/>
                  </a:lnTo>
                  <a:lnTo>
                    <a:pt x="635065" y="1752599"/>
                  </a:lnTo>
                  <a:close/>
                </a:path>
                <a:path w="2592705" h="2725420">
                  <a:moveTo>
                    <a:pt x="1326321" y="1752599"/>
                  </a:moveTo>
                  <a:lnTo>
                    <a:pt x="1285181" y="1752599"/>
                  </a:lnTo>
                  <a:lnTo>
                    <a:pt x="1281995" y="1739899"/>
                  </a:lnTo>
                  <a:lnTo>
                    <a:pt x="1320295" y="1739899"/>
                  </a:lnTo>
                  <a:lnTo>
                    <a:pt x="1326321" y="1752599"/>
                  </a:lnTo>
                  <a:close/>
                </a:path>
                <a:path w="2592705" h="2725420">
                  <a:moveTo>
                    <a:pt x="1933464" y="1752599"/>
                  </a:moveTo>
                  <a:lnTo>
                    <a:pt x="1913351" y="1752599"/>
                  </a:lnTo>
                  <a:lnTo>
                    <a:pt x="1904030" y="1739899"/>
                  </a:lnTo>
                  <a:lnTo>
                    <a:pt x="1928908" y="1739899"/>
                  </a:lnTo>
                  <a:lnTo>
                    <a:pt x="1933464" y="1752599"/>
                  </a:lnTo>
                  <a:close/>
                </a:path>
                <a:path w="2592705" h="2725420">
                  <a:moveTo>
                    <a:pt x="668590" y="1777934"/>
                  </a:moveTo>
                  <a:lnTo>
                    <a:pt x="636529" y="1777934"/>
                  </a:lnTo>
                  <a:lnTo>
                    <a:pt x="629934" y="1765299"/>
                  </a:lnTo>
                  <a:lnTo>
                    <a:pt x="609672" y="1765299"/>
                  </a:lnTo>
                  <a:lnTo>
                    <a:pt x="603320" y="1752599"/>
                  </a:lnTo>
                  <a:lnTo>
                    <a:pt x="646389" y="1752599"/>
                  </a:lnTo>
                  <a:lnTo>
                    <a:pt x="658782" y="1765299"/>
                  </a:lnTo>
                  <a:lnTo>
                    <a:pt x="668486" y="1777799"/>
                  </a:lnTo>
                  <a:lnTo>
                    <a:pt x="668590" y="1777934"/>
                  </a:lnTo>
                  <a:close/>
                </a:path>
                <a:path w="2592705" h="2725420">
                  <a:moveTo>
                    <a:pt x="1343735" y="1765299"/>
                  </a:moveTo>
                  <a:lnTo>
                    <a:pt x="1308405" y="1765299"/>
                  </a:lnTo>
                  <a:lnTo>
                    <a:pt x="1302219" y="1752599"/>
                  </a:lnTo>
                  <a:lnTo>
                    <a:pt x="1334945" y="1752599"/>
                  </a:lnTo>
                  <a:lnTo>
                    <a:pt x="1343735" y="1765299"/>
                  </a:lnTo>
                  <a:close/>
                </a:path>
                <a:path w="2592705" h="2725420">
                  <a:moveTo>
                    <a:pt x="1929390" y="1765299"/>
                  </a:moveTo>
                  <a:lnTo>
                    <a:pt x="1929241" y="1765299"/>
                  </a:lnTo>
                  <a:lnTo>
                    <a:pt x="1928871" y="1752599"/>
                  </a:lnTo>
                  <a:lnTo>
                    <a:pt x="1929390" y="1765299"/>
                  </a:lnTo>
                  <a:close/>
                </a:path>
                <a:path w="2592705" h="2725420">
                  <a:moveTo>
                    <a:pt x="1960689" y="1765299"/>
                  </a:moveTo>
                  <a:lnTo>
                    <a:pt x="1939835" y="1765299"/>
                  </a:lnTo>
                  <a:lnTo>
                    <a:pt x="1935875" y="1752599"/>
                  </a:lnTo>
                  <a:lnTo>
                    <a:pt x="1947576" y="1752599"/>
                  </a:lnTo>
                  <a:lnTo>
                    <a:pt x="1960689" y="1765299"/>
                  </a:lnTo>
                  <a:close/>
                </a:path>
                <a:path w="2592705" h="2725420">
                  <a:moveTo>
                    <a:pt x="21922" y="1777934"/>
                  </a:moveTo>
                  <a:lnTo>
                    <a:pt x="0" y="1777934"/>
                  </a:lnTo>
                  <a:lnTo>
                    <a:pt x="2763" y="1765299"/>
                  </a:lnTo>
                  <a:lnTo>
                    <a:pt x="16950" y="1765299"/>
                  </a:lnTo>
                  <a:lnTo>
                    <a:pt x="21870" y="1777799"/>
                  </a:lnTo>
                  <a:lnTo>
                    <a:pt x="21922" y="1777934"/>
                  </a:lnTo>
                  <a:close/>
                </a:path>
                <a:path w="2592705" h="2725420">
                  <a:moveTo>
                    <a:pt x="630520" y="1777934"/>
                  </a:moveTo>
                  <a:lnTo>
                    <a:pt x="627741" y="1777934"/>
                  </a:lnTo>
                  <a:lnTo>
                    <a:pt x="626415" y="1765299"/>
                  </a:lnTo>
                  <a:lnTo>
                    <a:pt x="629304" y="1765299"/>
                  </a:lnTo>
                  <a:lnTo>
                    <a:pt x="630507" y="1777799"/>
                  </a:lnTo>
                  <a:lnTo>
                    <a:pt x="630520" y="1777934"/>
                  </a:lnTo>
                  <a:close/>
                </a:path>
                <a:path w="2592705" h="2725420">
                  <a:moveTo>
                    <a:pt x="676838" y="1777934"/>
                  </a:moveTo>
                  <a:lnTo>
                    <a:pt x="668657" y="1777934"/>
                  </a:lnTo>
                  <a:lnTo>
                    <a:pt x="671826" y="1765299"/>
                  </a:lnTo>
                  <a:lnTo>
                    <a:pt x="676785" y="1777799"/>
                  </a:lnTo>
                  <a:lnTo>
                    <a:pt x="676838" y="1777934"/>
                  </a:lnTo>
                  <a:close/>
                </a:path>
                <a:path w="2592705" h="2725420">
                  <a:moveTo>
                    <a:pt x="1331423" y="1777934"/>
                  </a:moveTo>
                  <a:lnTo>
                    <a:pt x="1331313" y="1777799"/>
                  </a:lnTo>
                  <a:lnTo>
                    <a:pt x="1325407" y="1765299"/>
                  </a:lnTo>
                  <a:lnTo>
                    <a:pt x="1334556" y="1765299"/>
                  </a:lnTo>
                  <a:lnTo>
                    <a:pt x="1331457" y="1777799"/>
                  </a:lnTo>
                  <a:lnTo>
                    <a:pt x="1331423" y="1777934"/>
                  </a:lnTo>
                  <a:close/>
                </a:path>
                <a:path w="2592705" h="2725420">
                  <a:moveTo>
                    <a:pt x="1370442" y="1777934"/>
                  </a:moveTo>
                  <a:lnTo>
                    <a:pt x="1331976" y="1777934"/>
                  </a:lnTo>
                  <a:lnTo>
                    <a:pt x="1334556" y="1765299"/>
                  </a:lnTo>
                  <a:lnTo>
                    <a:pt x="1369337" y="1765299"/>
                  </a:lnTo>
                  <a:lnTo>
                    <a:pt x="1370430" y="1777799"/>
                  </a:lnTo>
                  <a:lnTo>
                    <a:pt x="1370442" y="1777934"/>
                  </a:lnTo>
                  <a:close/>
                </a:path>
                <a:path w="2592705" h="2725420">
                  <a:moveTo>
                    <a:pt x="1373436" y="1777934"/>
                  </a:moveTo>
                  <a:lnTo>
                    <a:pt x="1370452" y="1777934"/>
                  </a:lnTo>
                  <a:lnTo>
                    <a:pt x="1371152" y="1765299"/>
                  </a:lnTo>
                  <a:lnTo>
                    <a:pt x="1373412" y="1777799"/>
                  </a:lnTo>
                  <a:lnTo>
                    <a:pt x="1373436" y="1777934"/>
                  </a:lnTo>
                  <a:close/>
                </a:path>
                <a:path w="2592705" h="2725420">
                  <a:moveTo>
                    <a:pt x="1974835" y="1777934"/>
                  </a:moveTo>
                  <a:lnTo>
                    <a:pt x="1954116" y="1777934"/>
                  </a:lnTo>
                  <a:lnTo>
                    <a:pt x="1950873" y="1765299"/>
                  </a:lnTo>
                  <a:lnTo>
                    <a:pt x="1967134" y="1765299"/>
                  </a:lnTo>
                  <a:lnTo>
                    <a:pt x="1974753" y="1777799"/>
                  </a:lnTo>
                  <a:lnTo>
                    <a:pt x="1974835" y="1777934"/>
                  </a:lnTo>
                  <a:close/>
                </a:path>
                <a:path w="2592705" h="2725420">
                  <a:moveTo>
                    <a:pt x="1977426" y="1777934"/>
                  </a:moveTo>
                  <a:lnTo>
                    <a:pt x="1974835" y="1777934"/>
                  </a:lnTo>
                  <a:lnTo>
                    <a:pt x="1974753" y="1777799"/>
                  </a:lnTo>
                  <a:lnTo>
                    <a:pt x="1976394" y="1765299"/>
                  </a:lnTo>
                  <a:lnTo>
                    <a:pt x="1977415" y="1777799"/>
                  </a:lnTo>
                  <a:lnTo>
                    <a:pt x="1977426" y="1777934"/>
                  </a:lnTo>
                  <a:close/>
                </a:path>
                <a:path w="2592705" h="2725420">
                  <a:moveTo>
                    <a:pt x="36692" y="1790699"/>
                  </a:moveTo>
                  <a:lnTo>
                    <a:pt x="11134" y="1790699"/>
                  </a:lnTo>
                  <a:lnTo>
                    <a:pt x="3055" y="1777934"/>
                  </a:lnTo>
                  <a:lnTo>
                    <a:pt x="35501" y="1777934"/>
                  </a:lnTo>
                  <a:lnTo>
                    <a:pt x="36692" y="1790699"/>
                  </a:lnTo>
                  <a:close/>
                </a:path>
                <a:path w="2592705" h="2725420">
                  <a:moveTo>
                    <a:pt x="693828" y="1790699"/>
                  </a:moveTo>
                  <a:lnTo>
                    <a:pt x="658566" y="1790699"/>
                  </a:lnTo>
                  <a:lnTo>
                    <a:pt x="643040" y="1777934"/>
                  </a:lnTo>
                  <a:lnTo>
                    <a:pt x="691222" y="1777934"/>
                  </a:lnTo>
                  <a:lnTo>
                    <a:pt x="693828" y="1790699"/>
                  </a:lnTo>
                  <a:close/>
                </a:path>
                <a:path w="2592705" h="2725420">
                  <a:moveTo>
                    <a:pt x="696987" y="1779536"/>
                  </a:moveTo>
                  <a:lnTo>
                    <a:pt x="695663" y="1777934"/>
                  </a:lnTo>
                  <a:lnTo>
                    <a:pt x="697440" y="1777934"/>
                  </a:lnTo>
                  <a:lnTo>
                    <a:pt x="696987" y="1779536"/>
                  </a:lnTo>
                  <a:close/>
                </a:path>
                <a:path w="2592705" h="2725420">
                  <a:moveTo>
                    <a:pt x="1350261" y="1790699"/>
                  </a:moveTo>
                  <a:lnTo>
                    <a:pt x="1343671" y="1777934"/>
                  </a:lnTo>
                  <a:lnTo>
                    <a:pt x="1347878" y="1777934"/>
                  </a:lnTo>
                  <a:lnTo>
                    <a:pt x="1350261" y="1790699"/>
                  </a:lnTo>
                  <a:close/>
                </a:path>
                <a:path w="2592705" h="2725420">
                  <a:moveTo>
                    <a:pt x="1394191" y="1790699"/>
                  </a:moveTo>
                  <a:lnTo>
                    <a:pt x="1353224" y="1790699"/>
                  </a:lnTo>
                  <a:lnTo>
                    <a:pt x="1348011" y="1777934"/>
                  </a:lnTo>
                  <a:lnTo>
                    <a:pt x="1390468" y="1777934"/>
                  </a:lnTo>
                  <a:lnTo>
                    <a:pt x="1394191" y="1790699"/>
                  </a:lnTo>
                  <a:close/>
                </a:path>
                <a:path w="2592705" h="2725420">
                  <a:moveTo>
                    <a:pt x="1991136" y="1790699"/>
                  </a:moveTo>
                  <a:lnTo>
                    <a:pt x="1975950" y="1790699"/>
                  </a:lnTo>
                  <a:lnTo>
                    <a:pt x="1972412" y="1777934"/>
                  </a:lnTo>
                  <a:lnTo>
                    <a:pt x="1987301" y="1777934"/>
                  </a:lnTo>
                  <a:lnTo>
                    <a:pt x="1991136" y="1790699"/>
                  </a:lnTo>
                  <a:close/>
                </a:path>
                <a:path w="2592705" h="2725420">
                  <a:moveTo>
                    <a:pt x="1994062" y="1790699"/>
                  </a:moveTo>
                  <a:lnTo>
                    <a:pt x="1989967" y="1777934"/>
                  </a:lnTo>
                  <a:lnTo>
                    <a:pt x="1990190" y="1777934"/>
                  </a:lnTo>
                  <a:lnTo>
                    <a:pt x="1994062" y="1790699"/>
                  </a:lnTo>
                  <a:close/>
                </a:path>
                <a:path w="2592705" h="2725420">
                  <a:moveTo>
                    <a:pt x="706210" y="1790699"/>
                  </a:moveTo>
                  <a:lnTo>
                    <a:pt x="693828" y="1790699"/>
                  </a:lnTo>
                  <a:lnTo>
                    <a:pt x="696987" y="1779536"/>
                  </a:lnTo>
                  <a:lnTo>
                    <a:pt x="706210" y="1790699"/>
                  </a:lnTo>
                  <a:close/>
                </a:path>
                <a:path w="2592705" h="2725420">
                  <a:moveTo>
                    <a:pt x="65158" y="1803399"/>
                  </a:moveTo>
                  <a:lnTo>
                    <a:pt x="29618" y="1803399"/>
                  </a:lnTo>
                  <a:lnTo>
                    <a:pt x="31433" y="1790699"/>
                  </a:lnTo>
                  <a:lnTo>
                    <a:pt x="59088" y="1790699"/>
                  </a:lnTo>
                  <a:lnTo>
                    <a:pt x="65158" y="1803399"/>
                  </a:lnTo>
                  <a:close/>
                </a:path>
                <a:path w="2592705" h="2725420">
                  <a:moveTo>
                    <a:pt x="735536" y="1816099"/>
                  </a:moveTo>
                  <a:lnTo>
                    <a:pt x="694338" y="1816099"/>
                  </a:lnTo>
                  <a:lnTo>
                    <a:pt x="685668" y="1803399"/>
                  </a:lnTo>
                  <a:lnTo>
                    <a:pt x="673345" y="1803399"/>
                  </a:lnTo>
                  <a:lnTo>
                    <a:pt x="665455" y="1790699"/>
                  </a:lnTo>
                  <a:lnTo>
                    <a:pt x="717849" y="1790699"/>
                  </a:lnTo>
                  <a:lnTo>
                    <a:pt x="728377" y="1803399"/>
                  </a:lnTo>
                  <a:lnTo>
                    <a:pt x="735536" y="1816099"/>
                  </a:lnTo>
                  <a:close/>
                </a:path>
                <a:path w="2592705" h="2725420">
                  <a:moveTo>
                    <a:pt x="1414934" y="1803399"/>
                  </a:moveTo>
                  <a:lnTo>
                    <a:pt x="1379442" y="1803399"/>
                  </a:lnTo>
                  <a:lnTo>
                    <a:pt x="1373471" y="1790699"/>
                  </a:lnTo>
                  <a:lnTo>
                    <a:pt x="1410600" y="1790699"/>
                  </a:lnTo>
                  <a:lnTo>
                    <a:pt x="1414934" y="1803399"/>
                  </a:lnTo>
                  <a:close/>
                </a:path>
                <a:path w="2592705" h="2725420">
                  <a:moveTo>
                    <a:pt x="1421926" y="1803399"/>
                  </a:moveTo>
                  <a:lnTo>
                    <a:pt x="1417489" y="1803399"/>
                  </a:lnTo>
                  <a:lnTo>
                    <a:pt x="1414452" y="1790699"/>
                  </a:lnTo>
                  <a:lnTo>
                    <a:pt x="1421926" y="1803399"/>
                  </a:lnTo>
                  <a:close/>
                </a:path>
                <a:path w="2592705" h="2725420">
                  <a:moveTo>
                    <a:pt x="2014620" y="1803399"/>
                  </a:moveTo>
                  <a:lnTo>
                    <a:pt x="1989877" y="1803399"/>
                  </a:lnTo>
                  <a:lnTo>
                    <a:pt x="1989358" y="1790699"/>
                  </a:lnTo>
                  <a:lnTo>
                    <a:pt x="2007545" y="1790699"/>
                  </a:lnTo>
                  <a:lnTo>
                    <a:pt x="2014246" y="1802245"/>
                  </a:lnTo>
                  <a:lnTo>
                    <a:pt x="2014620" y="1803399"/>
                  </a:lnTo>
                  <a:close/>
                </a:path>
                <a:path w="2592705" h="2725420">
                  <a:moveTo>
                    <a:pt x="2014916" y="1803399"/>
                  </a:moveTo>
                  <a:lnTo>
                    <a:pt x="2014246" y="1802245"/>
                  </a:lnTo>
                  <a:lnTo>
                    <a:pt x="2010508" y="1790699"/>
                  </a:lnTo>
                  <a:lnTo>
                    <a:pt x="2014101" y="1790699"/>
                  </a:lnTo>
                  <a:lnTo>
                    <a:pt x="2014842" y="1802245"/>
                  </a:lnTo>
                  <a:lnTo>
                    <a:pt x="2014916" y="1803399"/>
                  </a:lnTo>
                  <a:close/>
                </a:path>
                <a:path w="2592705" h="2725420">
                  <a:moveTo>
                    <a:pt x="85252" y="1816099"/>
                  </a:moveTo>
                  <a:lnTo>
                    <a:pt x="53027" y="1816099"/>
                  </a:lnTo>
                  <a:lnTo>
                    <a:pt x="55287" y="1803399"/>
                  </a:lnTo>
                  <a:lnTo>
                    <a:pt x="85252" y="1803399"/>
                  </a:lnTo>
                  <a:lnTo>
                    <a:pt x="85252" y="1816099"/>
                  </a:lnTo>
                  <a:close/>
                </a:path>
                <a:path w="2592705" h="2725420">
                  <a:moveTo>
                    <a:pt x="1441084" y="1816099"/>
                  </a:moveTo>
                  <a:lnTo>
                    <a:pt x="1405382" y="1816099"/>
                  </a:lnTo>
                  <a:lnTo>
                    <a:pt x="1394325" y="1803399"/>
                  </a:lnTo>
                  <a:lnTo>
                    <a:pt x="1435319" y="1803399"/>
                  </a:lnTo>
                  <a:lnTo>
                    <a:pt x="1441084" y="1816099"/>
                  </a:lnTo>
                  <a:close/>
                </a:path>
                <a:path w="2592705" h="2725420">
                  <a:moveTo>
                    <a:pt x="2037326" y="1816099"/>
                  </a:moveTo>
                  <a:lnTo>
                    <a:pt x="2019194" y="1816099"/>
                  </a:lnTo>
                  <a:lnTo>
                    <a:pt x="2012115" y="1803399"/>
                  </a:lnTo>
                  <a:lnTo>
                    <a:pt x="2035807" y="1803399"/>
                  </a:lnTo>
                  <a:lnTo>
                    <a:pt x="2037326" y="1816099"/>
                  </a:lnTo>
                  <a:close/>
                </a:path>
                <a:path w="2592705" h="2725420">
                  <a:moveTo>
                    <a:pt x="130460" y="1841496"/>
                  </a:moveTo>
                  <a:lnTo>
                    <a:pt x="97845" y="1841496"/>
                  </a:lnTo>
                  <a:lnTo>
                    <a:pt x="93965" y="1829064"/>
                  </a:lnTo>
                  <a:lnTo>
                    <a:pt x="93883" y="1828799"/>
                  </a:lnTo>
                  <a:lnTo>
                    <a:pt x="71288" y="1828799"/>
                  </a:lnTo>
                  <a:lnTo>
                    <a:pt x="70680" y="1816099"/>
                  </a:lnTo>
                  <a:lnTo>
                    <a:pt x="97328" y="1816099"/>
                  </a:lnTo>
                  <a:lnTo>
                    <a:pt x="113200" y="1828799"/>
                  </a:lnTo>
                  <a:lnTo>
                    <a:pt x="130460" y="1841496"/>
                  </a:lnTo>
                  <a:close/>
                </a:path>
                <a:path w="2592705" h="2725420">
                  <a:moveTo>
                    <a:pt x="718571" y="1828799"/>
                  </a:moveTo>
                  <a:lnTo>
                    <a:pt x="715608" y="1816099"/>
                  </a:lnTo>
                  <a:lnTo>
                    <a:pt x="719482" y="1824401"/>
                  </a:lnTo>
                  <a:lnTo>
                    <a:pt x="719559" y="1824566"/>
                  </a:lnTo>
                  <a:lnTo>
                    <a:pt x="718571" y="1828799"/>
                  </a:lnTo>
                  <a:close/>
                </a:path>
                <a:path w="2592705" h="2725420">
                  <a:moveTo>
                    <a:pt x="776244" y="1828799"/>
                  </a:moveTo>
                  <a:lnTo>
                    <a:pt x="721535" y="1828799"/>
                  </a:lnTo>
                  <a:lnTo>
                    <a:pt x="719559" y="1824566"/>
                  </a:lnTo>
                  <a:lnTo>
                    <a:pt x="721535" y="1816099"/>
                  </a:lnTo>
                  <a:lnTo>
                    <a:pt x="765810" y="1816099"/>
                  </a:lnTo>
                  <a:lnTo>
                    <a:pt x="776244" y="1828799"/>
                  </a:lnTo>
                  <a:close/>
                </a:path>
                <a:path w="2592705" h="2725420">
                  <a:moveTo>
                    <a:pt x="1423934" y="1828799"/>
                  </a:moveTo>
                  <a:lnTo>
                    <a:pt x="1411637" y="1816099"/>
                  </a:lnTo>
                  <a:lnTo>
                    <a:pt x="1419355" y="1816099"/>
                  </a:lnTo>
                  <a:lnTo>
                    <a:pt x="1424794" y="1824401"/>
                  </a:lnTo>
                  <a:lnTo>
                    <a:pt x="1423934" y="1828799"/>
                  </a:lnTo>
                  <a:close/>
                </a:path>
                <a:path w="2592705" h="2725420">
                  <a:moveTo>
                    <a:pt x="1453382" y="1828799"/>
                  </a:moveTo>
                  <a:lnTo>
                    <a:pt x="1427675" y="1828799"/>
                  </a:lnTo>
                  <a:lnTo>
                    <a:pt x="1424902" y="1824566"/>
                  </a:lnTo>
                  <a:lnTo>
                    <a:pt x="1424794" y="1824401"/>
                  </a:lnTo>
                  <a:lnTo>
                    <a:pt x="1426416" y="1816099"/>
                  </a:lnTo>
                  <a:lnTo>
                    <a:pt x="1450159" y="1816099"/>
                  </a:lnTo>
                  <a:lnTo>
                    <a:pt x="1453382" y="1828799"/>
                  </a:lnTo>
                  <a:close/>
                </a:path>
                <a:path w="2592705" h="2725420">
                  <a:moveTo>
                    <a:pt x="1460271" y="1828799"/>
                  </a:moveTo>
                  <a:lnTo>
                    <a:pt x="1453382" y="1828799"/>
                  </a:lnTo>
                  <a:lnTo>
                    <a:pt x="1452567" y="1816099"/>
                  </a:lnTo>
                  <a:lnTo>
                    <a:pt x="1463716" y="1816099"/>
                  </a:lnTo>
                  <a:lnTo>
                    <a:pt x="1460271" y="1828799"/>
                  </a:lnTo>
                  <a:close/>
                </a:path>
                <a:path w="2592705" h="2725420">
                  <a:moveTo>
                    <a:pt x="2055401" y="1828799"/>
                  </a:moveTo>
                  <a:lnTo>
                    <a:pt x="2052475" y="1828799"/>
                  </a:lnTo>
                  <a:lnTo>
                    <a:pt x="2050327" y="1816099"/>
                  </a:lnTo>
                  <a:lnTo>
                    <a:pt x="2052623" y="1816099"/>
                  </a:lnTo>
                  <a:lnTo>
                    <a:pt x="2055401" y="1828799"/>
                  </a:lnTo>
                  <a:close/>
                </a:path>
                <a:path w="2592705" h="2725420">
                  <a:moveTo>
                    <a:pt x="2059957" y="1841496"/>
                  </a:moveTo>
                  <a:lnTo>
                    <a:pt x="2059253" y="1841496"/>
                  </a:lnTo>
                  <a:lnTo>
                    <a:pt x="2058274" y="1829064"/>
                  </a:lnTo>
                  <a:lnTo>
                    <a:pt x="2058254" y="1828799"/>
                  </a:lnTo>
                  <a:lnTo>
                    <a:pt x="2055401" y="1828799"/>
                  </a:lnTo>
                  <a:lnTo>
                    <a:pt x="2056476" y="1816099"/>
                  </a:lnTo>
                  <a:lnTo>
                    <a:pt x="2059957" y="1828799"/>
                  </a:lnTo>
                  <a:lnTo>
                    <a:pt x="2059957" y="1841496"/>
                  </a:lnTo>
                  <a:close/>
                </a:path>
                <a:path w="2592705" h="2725420">
                  <a:moveTo>
                    <a:pt x="789538" y="1841496"/>
                  </a:moveTo>
                  <a:lnTo>
                    <a:pt x="739417" y="1841496"/>
                  </a:lnTo>
                  <a:lnTo>
                    <a:pt x="731610" y="1828799"/>
                  </a:lnTo>
                  <a:lnTo>
                    <a:pt x="780318" y="1828799"/>
                  </a:lnTo>
                  <a:lnTo>
                    <a:pt x="789538" y="1841496"/>
                  </a:lnTo>
                  <a:close/>
                </a:path>
                <a:path w="2592705" h="2725420">
                  <a:moveTo>
                    <a:pt x="1479087" y="1841496"/>
                  </a:moveTo>
                  <a:lnTo>
                    <a:pt x="1449673" y="1841496"/>
                  </a:lnTo>
                  <a:lnTo>
                    <a:pt x="1440121" y="1828799"/>
                  </a:lnTo>
                  <a:lnTo>
                    <a:pt x="1475050" y="1828799"/>
                  </a:lnTo>
                  <a:lnTo>
                    <a:pt x="1477948" y="1837592"/>
                  </a:lnTo>
                  <a:lnTo>
                    <a:pt x="1479087" y="1841496"/>
                  </a:lnTo>
                  <a:close/>
                </a:path>
                <a:path w="2592705" h="2725420">
                  <a:moveTo>
                    <a:pt x="1479032" y="1840880"/>
                  </a:moveTo>
                  <a:lnTo>
                    <a:pt x="1477948" y="1837592"/>
                  </a:lnTo>
                  <a:lnTo>
                    <a:pt x="1475461" y="1829064"/>
                  </a:lnTo>
                  <a:lnTo>
                    <a:pt x="1475384" y="1828799"/>
                  </a:lnTo>
                  <a:lnTo>
                    <a:pt x="1477940" y="1828799"/>
                  </a:lnTo>
                  <a:lnTo>
                    <a:pt x="1479032" y="1840880"/>
                  </a:lnTo>
                  <a:close/>
                </a:path>
                <a:path w="2592705" h="2725420">
                  <a:moveTo>
                    <a:pt x="2079663" y="1841496"/>
                  </a:moveTo>
                  <a:lnTo>
                    <a:pt x="2065736" y="1841496"/>
                  </a:lnTo>
                  <a:lnTo>
                    <a:pt x="2066933" y="1829064"/>
                  </a:lnTo>
                  <a:lnTo>
                    <a:pt x="2066958" y="1828799"/>
                  </a:lnTo>
                  <a:lnTo>
                    <a:pt x="2079070" y="1828799"/>
                  </a:lnTo>
                  <a:lnTo>
                    <a:pt x="2079403" y="1835133"/>
                  </a:lnTo>
                  <a:lnTo>
                    <a:pt x="2079143" y="1835133"/>
                  </a:lnTo>
                  <a:lnTo>
                    <a:pt x="2079612" y="1840880"/>
                  </a:lnTo>
                  <a:lnTo>
                    <a:pt x="2079663" y="1841496"/>
                  </a:lnTo>
                  <a:close/>
                </a:path>
                <a:path w="2592705" h="2725420">
                  <a:moveTo>
                    <a:pt x="1480569" y="1841496"/>
                  </a:moveTo>
                  <a:lnTo>
                    <a:pt x="1480050" y="1841496"/>
                  </a:lnTo>
                  <a:lnTo>
                    <a:pt x="1478818" y="1829064"/>
                  </a:lnTo>
                  <a:lnTo>
                    <a:pt x="1480483" y="1840880"/>
                  </a:lnTo>
                  <a:lnTo>
                    <a:pt x="1480569" y="1841496"/>
                  </a:lnTo>
                  <a:close/>
                </a:path>
                <a:path w="2592705" h="2725420">
                  <a:moveTo>
                    <a:pt x="2079705" y="1840880"/>
                  </a:moveTo>
                  <a:lnTo>
                    <a:pt x="2079344" y="1837592"/>
                  </a:lnTo>
                  <a:lnTo>
                    <a:pt x="2079143" y="1835133"/>
                  </a:lnTo>
                  <a:lnTo>
                    <a:pt x="2079403" y="1835133"/>
                  </a:lnTo>
                  <a:lnTo>
                    <a:pt x="2079705" y="1840880"/>
                  </a:lnTo>
                  <a:close/>
                </a:path>
                <a:path w="2592705" h="2725420">
                  <a:moveTo>
                    <a:pt x="1479235" y="1841496"/>
                  </a:moveTo>
                  <a:lnTo>
                    <a:pt x="1479087" y="1841496"/>
                  </a:lnTo>
                  <a:lnTo>
                    <a:pt x="1479032" y="1840880"/>
                  </a:lnTo>
                  <a:lnTo>
                    <a:pt x="1479235" y="1841496"/>
                  </a:lnTo>
                  <a:close/>
                </a:path>
                <a:path w="2592705" h="2725420">
                  <a:moveTo>
                    <a:pt x="119774" y="1854199"/>
                  </a:moveTo>
                  <a:lnTo>
                    <a:pt x="110585" y="1841496"/>
                  </a:lnTo>
                  <a:lnTo>
                    <a:pt x="119218" y="1841496"/>
                  </a:lnTo>
                  <a:lnTo>
                    <a:pt x="119774" y="1854199"/>
                  </a:lnTo>
                  <a:close/>
                </a:path>
                <a:path w="2592705" h="2725420">
                  <a:moveTo>
                    <a:pt x="164445" y="1854199"/>
                  </a:moveTo>
                  <a:lnTo>
                    <a:pt x="122145" y="1854199"/>
                  </a:lnTo>
                  <a:lnTo>
                    <a:pt x="119218" y="1841496"/>
                  </a:lnTo>
                  <a:lnTo>
                    <a:pt x="147926" y="1841496"/>
                  </a:lnTo>
                  <a:lnTo>
                    <a:pt x="164445" y="1854199"/>
                  </a:lnTo>
                  <a:close/>
                </a:path>
                <a:path w="2592705" h="2725420">
                  <a:moveTo>
                    <a:pt x="811173" y="1854199"/>
                  </a:moveTo>
                  <a:lnTo>
                    <a:pt x="764020" y="1854199"/>
                  </a:lnTo>
                  <a:lnTo>
                    <a:pt x="760537" y="1841496"/>
                  </a:lnTo>
                  <a:lnTo>
                    <a:pt x="803276" y="1841496"/>
                  </a:lnTo>
                  <a:lnTo>
                    <a:pt x="811173" y="1854199"/>
                  </a:lnTo>
                  <a:close/>
                </a:path>
                <a:path w="2592705" h="2725420">
                  <a:moveTo>
                    <a:pt x="1476467" y="1854475"/>
                  </a:moveTo>
                  <a:lnTo>
                    <a:pt x="1467340" y="1841496"/>
                  </a:lnTo>
                  <a:lnTo>
                    <a:pt x="1474309" y="1841496"/>
                  </a:lnTo>
                  <a:lnTo>
                    <a:pt x="1476421" y="1854199"/>
                  </a:lnTo>
                  <a:lnTo>
                    <a:pt x="1476467" y="1854475"/>
                  </a:lnTo>
                  <a:close/>
                </a:path>
                <a:path w="2592705" h="2725420">
                  <a:moveTo>
                    <a:pt x="1512498" y="1854199"/>
                  </a:moveTo>
                  <a:lnTo>
                    <a:pt x="1487866" y="1854199"/>
                  </a:lnTo>
                  <a:lnTo>
                    <a:pt x="1474305" y="1841496"/>
                  </a:lnTo>
                  <a:lnTo>
                    <a:pt x="1510757" y="1841496"/>
                  </a:lnTo>
                  <a:lnTo>
                    <a:pt x="1512498" y="1854199"/>
                  </a:lnTo>
                  <a:close/>
                </a:path>
                <a:path w="2592705" h="2725420">
                  <a:moveTo>
                    <a:pt x="2095294" y="1854199"/>
                  </a:moveTo>
                  <a:lnTo>
                    <a:pt x="2087256" y="1854199"/>
                  </a:lnTo>
                  <a:lnTo>
                    <a:pt x="2091814" y="1841496"/>
                  </a:lnTo>
                  <a:lnTo>
                    <a:pt x="2095294" y="1854199"/>
                  </a:lnTo>
                  <a:close/>
                </a:path>
                <a:path w="2592705" h="2725420">
                  <a:moveTo>
                    <a:pt x="2080922" y="1854199"/>
                  </a:moveTo>
                  <a:lnTo>
                    <a:pt x="2080700" y="1854199"/>
                  </a:lnTo>
                  <a:lnTo>
                    <a:pt x="2079978" y="1844676"/>
                  </a:lnTo>
                  <a:lnTo>
                    <a:pt x="2080922" y="1854199"/>
                  </a:lnTo>
                  <a:close/>
                </a:path>
                <a:path w="2592705" h="2725420">
                  <a:moveTo>
                    <a:pt x="138072" y="1866899"/>
                  </a:moveTo>
                  <a:lnTo>
                    <a:pt x="137776" y="1866899"/>
                  </a:lnTo>
                  <a:lnTo>
                    <a:pt x="130812" y="1854199"/>
                  </a:lnTo>
                  <a:lnTo>
                    <a:pt x="140369" y="1854199"/>
                  </a:lnTo>
                  <a:lnTo>
                    <a:pt x="138072" y="1866899"/>
                  </a:lnTo>
                  <a:close/>
                </a:path>
                <a:path w="2592705" h="2725420">
                  <a:moveTo>
                    <a:pt x="175072" y="1866899"/>
                  </a:moveTo>
                  <a:lnTo>
                    <a:pt x="148481" y="1866899"/>
                  </a:lnTo>
                  <a:lnTo>
                    <a:pt x="140369" y="1854199"/>
                  </a:lnTo>
                  <a:lnTo>
                    <a:pt x="162667" y="1854199"/>
                  </a:lnTo>
                  <a:lnTo>
                    <a:pt x="175072" y="1866899"/>
                  </a:lnTo>
                  <a:close/>
                </a:path>
                <a:path w="2592705" h="2725420">
                  <a:moveTo>
                    <a:pt x="828137" y="1866899"/>
                  </a:moveTo>
                  <a:lnTo>
                    <a:pt x="790319" y="1866899"/>
                  </a:lnTo>
                  <a:lnTo>
                    <a:pt x="784099" y="1854199"/>
                  </a:lnTo>
                  <a:lnTo>
                    <a:pt x="825804" y="1854199"/>
                  </a:lnTo>
                  <a:lnTo>
                    <a:pt x="828137" y="1866899"/>
                  </a:lnTo>
                  <a:close/>
                </a:path>
                <a:path w="2592705" h="2725420">
                  <a:moveTo>
                    <a:pt x="1493867" y="1866899"/>
                  </a:moveTo>
                  <a:lnTo>
                    <a:pt x="1490015" y="1866899"/>
                  </a:lnTo>
                  <a:lnTo>
                    <a:pt x="1492796" y="1854475"/>
                  </a:lnTo>
                  <a:lnTo>
                    <a:pt x="1492858" y="1854199"/>
                  </a:lnTo>
                  <a:lnTo>
                    <a:pt x="1494200" y="1854199"/>
                  </a:lnTo>
                  <a:lnTo>
                    <a:pt x="1494245" y="1854475"/>
                  </a:lnTo>
                  <a:lnTo>
                    <a:pt x="1493867" y="1866899"/>
                  </a:lnTo>
                  <a:close/>
                </a:path>
                <a:path w="2592705" h="2725420">
                  <a:moveTo>
                    <a:pt x="1532130" y="1866899"/>
                  </a:moveTo>
                  <a:lnTo>
                    <a:pt x="1496238" y="1866899"/>
                  </a:lnTo>
                  <a:lnTo>
                    <a:pt x="1494193" y="1854475"/>
                  </a:lnTo>
                  <a:lnTo>
                    <a:pt x="1494200" y="1854199"/>
                  </a:lnTo>
                  <a:lnTo>
                    <a:pt x="1527833" y="1854199"/>
                  </a:lnTo>
                  <a:lnTo>
                    <a:pt x="1532130" y="1866899"/>
                  </a:lnTo>
                  <a:close/>
                </a:path>
                <a:path w="2592705" h="2725420">
                  <a:moveTo>
                    <a:pt x="2110036" y="1866899"/>
                  </a:moveTo>
                  <a:lnTo>
                    <a:pt x="2104554" y="1866899"/>
                  </a:lnTo>
                  <a:lnTo>
                    <a:pt x="2107707" y="1854475"/>
                  </a:lnTo>
                  <a:lnTo>
                    <a:pt x="2107777" y="1854199"/>
                  </a:lnTo>
                  <a:lnTo>
                    <a:pt x="2110407" y="1854199"/>
                  </a:lnTo>
                  <a:lnTo>
                    <a:pt x="2110036" y="1866899"/>
                  </a:lnTo>
                  <a:close/>
                </a:path>
                <a:path w="2592705" h="2725420">
                  <a:moveTo>
                    <a:pt x="211820" y="1879599"/>
                  </a:moveTo>
                  <a:lnTo>
                    <a:pt x="172742" y="1879599"/>
                  </a:lnTo>
                  <a:lnTo>
                    <a:pt x="164075" y="1866899"/>
                  </a:lnTo>
                  <a:lnTo>
                    <a:pt x="200061" y="1866899"/>
                  </a:lnTo>
                  <a:lnTo>
                    <a:pt x="211820" y="1879599"/>
                  </a:lnTo>
                  <a:close/>
                </a:path>
                <a:path w="2592705" h="2725420">
                  <a:moveTo>
                    <a:pt x="861194" y="1879599"/>
                  </a:moveTo>
                  <a:lnTo>
                    <a:pt x="811664" y="1879599"/>
                  </a:lnTo>
                  <a:lnTo>
                    <a:pt x="806029" y="1866899"/>
                  </a:lnTo>
                  <a:lnTo>
                    <a:pt x="850209" y="1866899"/>
                  </a:lnTo>
                  <a:lnTo>
                    <a:pt x="861194" y="1879599"/>
                  </a:lnTo>
                  <a:close/>
                </a:path>
                <a:path w="2592705" h="2725420">
                  <a:moveTo>
                    <a:pt x="1545823" y="1879599"/>
                  </a:moveTo>
                  <a:lnTo>
                    <a:pt x="1517832" y="1879599"/>
                  </a:lnTo>
                  <a:lnTo>
                    <a:pt x="1518462" y="1866899"/>
                  </a:lnTo>
                  <a:lnTo>
                    <a:pt x="1541909" y="1866899"/>
                  </a:lnTo>
                  <a:lnTo>
                    <a:pt x="1545823" y="1879599"/>
                  </a:lnTo>
                  <a:close/>
                </a:path>
                <a:path w="2592705" h="2725420">
                  <a:moveTo>
                    <a:pt x="188933" y="1891094"/>
                  </a:moveTo>
                  <a:lnTo>
                    <a:pt x="183669" y="1879599"/>
                  </a:lnTo>
                  <a:lnTo>
                    <a:pt x="188336" y="1879599"/>
                  </a:lnTo>
                  <a:lnTo>
                    <a:pt x="188416" y="1880485"/>
                  </a:lnTo>
                  <a:lnTo>
                    <a:pt x="188933" y="1891094"/>
                  </a:lnTo>
                  <a:close/>
                </a:path>
                <a:path w="2592705" h="2725420">
                  <a:moveTo>
                    <a:pt x="194670" y="1892299"/>
                  </a:moveTo>
                  <a:lnTo>
                    <a:pt x="189484" y="1892299"/>
                  </a:lnTo>
                  <a:lnTo>
                    <a:pt x="188416" y="1880485"/>
                  </a:lnTo>
                  <a:lnTo>
                    <a:pt x="188373" y="1879599"/>
                  </a:lnTo>
                  <a:lnTo>
                    <a:pt x="194670" y="1892299"/>
                  </a:lnTo>
                  <a:close/>
                </a:path>
                <a:path w="2592705" h="2725420">
                  <a:moveTo>
                    <a:pt x="191624" y="1883877"/>
                  </a:moveTo>
                  <a:lnTo>
                    <a:pt x="188892" y="1879599"/>
                  </a:lnTo>
                  <a:lnTo>
                    <a:pt x="190077" y="1879599"/>
                  </a:lnTo>
                  <a:lnTo>
                    <a:pt x="191624" y="1883877"/>
                  </a:lnTo>
                  <a:close/>
                </a:path>
                <a:path w="2592705" h="2725420">
                  <a:moveTo>
                    <a:pt x="200411" y="1892299"/>
                  </a:moveTo>
                  <a:lnTo>
                    <a:pt x="197004" y="1892299"/>
                  </a:lnTo>
                  <a:lnTo>
                    <a:pt x="191624" y="1883877"/>
                  </a:lnTo>
                  <a:lnTo>
                    <a:pt x="190077" y="1879599"/>
                  </a:lnTo>
                  <a:lnTo>
                    <a:pt x="200411" y="1892299"/>
                  </a:lnTo>
                  <a:close/>
                </a:path>
                <a:path w="2592705" h="2725420">
                  <a:moveTo>
                    <a:pt x="214153" y="1892299"/>
                  </a:moveTo>
                  <a:lnTo>
                    <a:pt x="200411" y="1892299"/>
                  </a:lnTo>
                  <a:lnTo>
                    <a:pt x="190077" y="1879599"/>
                  </a:lnTo>
                  <a:lnTo>
                    <a:pt x="212424" y="1879599"/>
                  </a:lnTo>
                  <a:lnTo>
                    <a:pt x="214153" y="1892299"/>
                  </a:lnTo>
                  <a:close/>
                </a:path>
                <a:path w="2592705" h="2725420">
                  <a:moveTo>
                    <a:pt x="226821" y="1892299"/>
                  </a:moveTo>
                  <a:lnTo>
                    <a:pt x="214153" y="1892299"/>
                  </a:lnTo>
                  <a:lnTo>
                    <a:pt x="217080" y="1879599"/>
                  </a:lnTo>
                  <a:lnTo>
                    <a:pt x="226821" y="1892299"/>
                  </a:lnTo>
                  <a:close/>
                </a:path>
                <a:path w="2592705" h="2725420">
                  <a:moveTo>
                    <a:pt x="876645" y="1892299"/>
                  </a:moveTo>
                  <a:lnTo>
                    <a:pt x="840704" y="1892299"/>
                  </a:lnTo>
                  <a:lnTo>
                    <a:pt x="828841" y="1879599"/>
                  </a:lnTo>
                  <a:lnTo>
                    <a:pt x="870067" y="1879599"/>
                  </a:lnTo>
                  <a:lnTo>
                    <a:pt x="876645" y="1892299"/>
                  </a:lnTo>
                  <a:close/>
                </a:path>
                <a:path w="2592705" h="2725420">
                  <a:moveTo>
                    <a:pt x="1573541" y="1892299"/>
                  </a:moveTo>
                  <a:lnTo>
                    <a:pt x="1546724" y="1892299"/>
                  </a:lnTo>
                  <a:lnTo>
                    <a:pt x="1539041" y="1879599"/>
                  </a:lnTo>
                  <a:lnTo>
                    <a:pt x="1567022" y="1879599"/>
                  </a:lnTo>
                  <a:lnTo>
                    <a:pt x="1573541" y="1892299"/>
                  </a:lnTo>
                  <a:close/>
                </a:path>
                <a:path w="2592705" h="2725420">
                  <a:moveTo>
                    <a:pt x="1578505" y="1892299"/>
                  </a:moveTo>
                  <a:lnTo>
                    <a:pt x="1573541" y="1892299"/>
                  </a:lnTo>
                  <a:lnTo>
                    <a:pt x="1570615" y="1879599"/>
                  </a:lnTo>
                  <a:lnTo>
                    <a:pt x="1578505" y="1892299"/>
                  </a:lnTo>
                  <a:close/>
                </a:path>
                <a:path w="2592705" h="2725420">
                  <a:moveTo>
                    <a:pt x="197004" y="1892299"/>
                  </a:moveTo>
                  <a:lnTo>
                    <a:pt x="194670" y="1892299"/>
                  </a:lnTo>
                  <a:lnTo>
                    <a:pt x="191624" y="1883877"/>
                  </a:lnTo>
                  <a:lnTo>
                    <a:pt x="197004" y="1892299"/>
                  </a:lnTo>
                  <a:close/>
                </a:path>
                <a:path w="2592705" h="2725420">
                  <a:moveTo>
                    <a:pt x="189484" y="1892299"/>
                  </a:moveTo>
                  <a:lnTo>
                    <a:pt x="188991" y="1892299"/>
                  </a:lnTo>
                  <a:lnTo>
                    <a:pt x="188933" y="1891094"/>
                  </a:lnTo>
                  <a:lnTo>
                    <a:pt x="189484" y="1892299"/>
                  </a:lnTo>
                  <a:close/>
                </a:path>
                <a:path w="2592705" h="2725420">
                  <a:moveTo>
                    <a:pt x="209264" y="1904999"/>
                  </a:moveTo>
                  <a:lnTo>
                    <a:pt x="206264" y="1904999"/>
                  </a:lnTo>
                  <a:lnTo>
                    <a:pt x="197596" y="1892299"/>
                  </a:lnTo>
                  <a:lnTo>
                    <a:pt x="206894" y="1892299"/>
                  </a:lnTo>
                  <a:lnTo>
                    <a:pt x="209264" y="1904999"/>
                  </a:lnTo>
                  <a:close/>
                </a:path>
                <a:path w="2592705" h="2725420">
                  <a:moveTo>
                    <a:pt x="253215" y="1904999"/>
                  </a:moveTo>
                  <a:lnTo>
                    <a:pt x="217095" y="1904999"/>
                  </a:lnTo>
                  <a:lnTo>
                    <a:pt x="209783" y="1892299"/>
                  </a:lnTo>
                  <a:lnTo>
                    <a:pt x="245240" y="1892299"/>
                  </a:lnTo>
                  <a:lnTo>
                    <a:pt x="253215" y="1904999"/>
                  </a:lnTo>
                  <a:close/>
                </a:path>
                <a:path w="2592705" h="2725420">
                  <a:moveTo>
                    <a:pt x="905562" y="1904999"/>
                  </a:moveTo>
                  <a:lnTo>
                    <a:pt x="862735" y="1904999"/>
                  </a:lnTo>
                  <a:lnTo>
                    <a:pt x="851931" y="1892299"/>
                  </a:lnTo>
                  <a:lnTo>
                    <a:pt x="899451" y="1892299"/>
                  </a:lnTo>
                  <a:lnTo>
                    <a:pt x="905562" y="1904999"/>
                  </a:lnTo>
                  <a:close/>
                </a:path>
                <a:path w="2592705" h="2725420">
                  <a:moveTo>
                    <a:pt x="1576023" y="1904999"/>
                  </a:moveTo>
                  <a:lnTo>
                    <a:pt x="1569133" y="1904999"/>
                  </a:lnTo>
                  <a:lnTo>
                    <a:pt x="1565096" y="1892299"/>
                  </a:lnTo>
                  <a:lnTo>
                    <a:pt x="1571393" y="1892299"/>
                  </a:lnTo>
                  <a:lnTo>
                    <a:pt x="1571762" y="1893012"/>
                  </a:lnTo>
                  <a:lnTo>
                    <a:pt x="1576023" y="1904999"/>
                  </a:lnTo>
                  <a:close/>
                </a:path>
                <a:path w="2592705" h="2725420">
                  <a:moveTo>
                    <a:pt x="1584690" y="1904999"/>
                  </a:moveTo>
                  <a:lnTo>
                    <a:pt x="1577986" y="1904999"/>
                  </a:lnTo>
                  <a:lnTo>
                    <a:pt x="1571652" y="1893012"/>
                  </a:lnTo>
                  <a:lnTo>
                    <a:pt x="1571393" y="1892299"/>
                  </a:lnTo>
                  <a:lnTo>
                    <a:pt x="1578097" y="1892299"/>
                  </a:lnTo>
                  <a:lnTo>
                    <a:pt x="1584690" y="1904999"/>
                  </a:lnTo>
                  <a:close/>
                </a:path>
                <a:path w="2592705" h="2725420">
                  <a:moveTo>
                    <a:pt x="1585040" y="1893012"/>
                  </a:moveTo>
                  <a:lnTo>
                    <a:pt x="1584616" y="1892299"/>
                  </a:lnTo>
                  <a:lnTo>
                    <a:pt x="1585061" y="1892299"/>
                  </a:lnTo>
                  <a:lnTo>
                    <a:pt x="1585040" y="1893012"/>
                  </a:lnTo>
                  <a:close/>
                </a:path>
                <a:path w="2592705" h="2725420">
                  <a:moveTo>
                    <a:pt x="1601618" y="1904999"/>
                  </a:moveTo>
                  <a:lnTo>
                    <a:pt x="1592173" y="1904999"/>
                  </a:lnTo>
                  <a:lnTo>
                    <a:pt x="1594617" y="1892299"/>
                  </a:lnTo>
                  <a:lnTo>
                    <a:pt x="1601618" y="1904999"/>
                  </a:lnTo>
                  <a:close/>
                </a:path>
                <a:path w="2592705" h="2725420">
                  <a:moveTo>
                    <a:pt x="1592173" y="1904999"/>
                  </a:moveTo>
                  <a:lnTo>
                    <a:pt x="1584690" y="1904999"/>
                  </a:lnTo>
                  <a:lnTo>
                    <a:pt x="1585040" y="1893012"/>
                  </a:lnTo>
                  <a:lnTo>
                    <a:pt x="1592173" y="1904999"/>
                  </a:lnTo>
                  <a:close/>
                </a:path>
                <a:path w="2592705" h="2725420">
                  <a:moveTo>
                    <a:pt x="231237" y="1917663"/>
                  </a:moveTo>
                  <a:lnTo>
                    <a:pt x="227731" y="1917663"/>
                  </a:lnTo>
                  <a:lnTo>
                    <a:pt x="222122" y="1904999"/>
                  </a:lnTo>
                  <a:lnTo>
                    <a:pt x="234081" y="1904999"/>
                  </a:lnTo>
                  <a:lnTo>
                    <a:pt x="231237" y="1917663"/>
                  </a:lnTo>
                  <a:close/>
                </a:path>
                <a:path w="2592705" h="2725420">
                  <a:moveTo>
                    <a:pt x="267842" y="1917663"/>
                  </a:moveTo>
                  <a:lnTo>
                    <a:pt x="239843" y="1917663"/>
                  </a:lnTo>
                  <a:lnTo>
                    <a:pt x="234081" y="1904999"/>
                  </a:lnTo>
                  <a:lnTo>
                    <a:pt x="260899" y="1904999"/>
                  </a:lnTo>
                  <a:lnTo>
                    <a:pt x="267842" y="1917663"/>
                  </a:lnTo>
                  <a:close/>
                </a:path>
                <a:path w="2592705" h="2725420">
                  <a:moveTo>
                    <a:pt x="916919" y="1917663"/>
                  </a:moveTo>
                  <a:lnTo>
                    <a:pt x="885846" y="1917663"/>
                  </a:lnTo>
                  <a:lnTo>
                    <a:pt x="872549" y="1904999"/>
                  </a:lnTo>
                  <a:lnTo>
                    <a:pt x="913960" y="1904999"/>
                  </a:lnTo>
                  <a:lnTo>
                    <a:pt x="915726" y="1908153"/>
                  </a:lnTo>
                  <a:lnTo>
                    <a:pt x="916919" y="1917663"/>
                  </a:lnTo>
                  <a:close/>
                </a:path>
                <a:path w="2592705" h="2725420">
                  <a:moveTo>
                    <a:pt x="919808" y="1915442"/>
                  </a:moveTo>
                  <a:lnTo>
                    <a:pt x="915726" y="1908153"/>
                  </a:lnTo>
                  <a:lnTo>
                    <a:pt x="915331" y="1904999"/>
                  </a:lnTo>
                  <a:lnTo>
                    <a:pt x="919808" y="1915442"/>
                  </a:lnTo>
                  <a:close/>
                </a:path>
                <a:path w="2592705" h="2725420">
                  <a:moveTo>
                    <a:pt x="1612603" y="1917663"/>
                  </a:moveTo>
                  <a:lnTo>
                    <a:pt x="1594978" y="1917663"/>
                  </a:lnTo>
                  <a:lnTo>
                    <a:pt x="1591469" y="1904999"/>
                  </a:lnTo>
                  <a:lnTo>
                    <a:pt x="1606507" y="1904999"/>
                  </a:lnTo>
                  <a:lnTo>
                    <a:pt x="1607922" y="1906744"/>
                  </a:lnTo>
                  <a:lnTo>
                    <a:pt x="1612603" y="1917663"/>
                  </a:lnTo>
                  <a:close/>
                </a:path>
                <a:path w="2592705" h="2725420">
                  <a:moveTo>
                    <a:pt x="1607922" y="1906744"/>
                  </a:moveTo>
                  <a:lnTo>
                    <a:pt x="1606507" y="1904999"/>
                  </a:lnTo>
                  <a:lnTo>
                    <a:pt x="1607174" y="1904999"/>
                  </a:lnTo>
                  <a:lnTo>
                    <a:pt x="1607922" y="1906744"/>
                  </a:lnTo>
                  <a:close/>
                </a:path>
                <a:path w="2592705" h="2725420">
                  <a:moveTo>
                    <a:pt x="1616879" y="1917663"/>
                  </a:moveTo>
                  <a:lnTo>
                    <a:pt x="1614974" y="1915442"/>
                  </a:lnTo>
                  <a:lnTo>
                    <a:pt x="1607922" y="1906744"/>
                  </a:lnTo>
                  <a:lnTo>
                    <a:pt x="1607174" y="1904999"/>
                  </a:lnTo>
                  <a:lnTo>
                    <a:pt x="1610767" y="1904999"/>
                  </a:lnTo>
                  <a:lnTo>
                    <a:pt x="1616879" y="1917663"/>
                  </a:lnTo>
                  <a:close/>
                </a:path>
                <a:path w="2592705" h="2725420">
                  <a:moveTo>
                    <a:pt x="1621455" y="1917663"/>
                  </a:moveTo>
                  <a:lnTo>
                    <a:pt x="1619867" y="1917663"/>
                  </a:lnTo>
                  <a:lnTo>
                    <a:pt x="1615730" y="1904999"/>
                  </a:lnTo>
                  <a:lnTo>
                    <a:pt x="1621455" y="1917663"/>
                  </a:lnTo>
                  <a:close/>
                </a:path>
                <a:path w="2592705" h="2725420">
                  <a:moveTo>
                    <a:pt x="921052" y="1917663"/>
                  </a:moveTo>
                  <a:lnTo>
                    <a:pt x="920760" y="1917663"/>
                  </a:lnTo>
                  <a:lnTo>
                    <a:pt x="919808" y="1915442"/>
                  </a:lnTo>
                  <a:lnTo>
                    <a:pt x="921052" y="1917663"/>
                  </a:lnTo>
                  <a:close/>
                </a:path>
                <a:path w="2592705" h="2725420">
                  <a:moveTo>
                    <a:pt x="249749" y="1930399"/>
                  </a:moveTo>
                  <a:lnTo>
                    <a:pt x="245258" y="1917980"/>
                  </a:lnTo>
                  <a:lnTo>
                    <a:pt x="245143" y="1917663"/>
                  </a:lnTo>
                  <a:lnTo>
                    <a:pt x="250307" y="1917663"/>
                  </a:lnTo>
                  <a:lnTo>
                    <a:pt x="249749" y="1930399"/>
                  </a:lnTo>
                  <a:close/>
                </a:path>
                <a:path w="2592705" h="2725420">
                  <a:moveTo>
                    <a:pt x="293457" y="1930399"/>
                  </a:moveTo>
                  <a:lnTo>
                    <a:pt x="254417" y="1930399"/>
                  </a:lnTo>
                  <a:lnTo>
                    <a:pt x="254924" y="1917980"/>
                  </a:lnTo>
                  <a:lnTo>
                    <a:pt x="254937" y="1917663"/>
                  </a:lnTo>
                  <a:lnTo>
                    <a:pt x="292231" y="1917663"/>
                  </a:lnTo>
                  <a:lnTo>
                    <a:pt x="293457" y="1930399"/>
                  </a:lnTo>
                  <a:close/>
                </a:path>
                <a:path w="2592705" h="2725420">
                  <a:moveTo>
                    <a:pt x="930517" y="1930399"/>
                  </a:moveTo>
                  <a:lnTo>
                    <a:pt x="902362" y="1930399"/>
                  </a:lnTo>
                  <a:lnTo>
                    <a:pt x="894757" y="1917663"/>
                  </a:lnTo>
                  <a:lnTo>
                    <a:pt x="926877" y="1917663"/>
                  </a:lnTo>
                  <a:lnTo>
                    <a:pt x="930517" y="1930399"/>
                  </a:lnTo>
                  <a:close/>
                </a:path>
                <a:path w="2592705" h="2725420">
                  <a:moveTo>
                    <a:pt x="937039" y="1930399"/>
                  </a:moveTo>
                  <a:lnTo>
                    <a:pt x="930517" y="1930399"/>
                  </a:lnTo>
                  <a:lnTo>
                    <a:pt x="932553" y="1917980"/>
                  </a:lnTo>
                  <a:lnTo>
                    <a:pt x="932605" y="1917663"/>
                  </a:lnTo>
                  <a:lnTo>
                    <a:pt x="935216" y="1917663"/>
                  </a:lnTo>
                  <a:lnTo>
                    <a:pt x="937039" y="1930399"/>
                  </a:lnTo>
                  <a:close/>
                </a:path>
                <a:path w="2592705" h="2725420">
                  <a:moveTo>
                    <a:pt x="947090" y="1930399"/>
                  </a:moveTo>
                  <a:lnTo>
                    <a:pt x="937039" y="1930399"/>
                  </a:lnTo>
                  <a:lnTo>
                    <a:pt x="936711" y="1917980"/>
                  </a:lnTo>
                  <a:lnTo>
                    <a:pt x="936702" y="1917663"/>
                  </a:lnTo>
                  <a:lnTo>
                    <a:pt x="936932" y="1917980"/>
                  </a:lnTo>
                  <a:lnTo>
                    <a:pt x="947090" y="1930399"/>
                  </a:lnTo>
                  <a:close/>
                </a:path>
                <a:path w="2592705" h="2725420">
                  <a:moveTo>
                    <a:pt x="1642362" y="1930399"/>
                  </a:moveTo>
                  <a:lnTo>
                    <a:pt x="1613619" y="1930399"/>
                  </a:lnTo>
                  <a:lnTo>
                    <a:pt x="1611518" y="1917980"/>
                  </a:lnTo>
                  <a:lnTo>
                    <a:pt x="1611465" y="1917663"/>
                  </a:lnTo>
                  <a:lnTo>
                    <a:pt x="1616775" y="1917663"/>
                  </a:lnTo>
                  <a:lnTo>
                    <a:pt x="1617032" y="1917980"/>
                  </a:lnTo>
                  <a:lnTo>
                    <a:pt x="1634066" y="1917980"/>
                  </a:lnTo>
                  <a:lnTo>
                    <a:pt x="1642362" y="1930399"/>
                  </a:lnTo>
                  <a:close/>
                </a:path>
                <a:path w="2592705" h="2725420">
                  <a:moveTo>
                    <a:pt x="1634066" y="1917980"/>
                  </a:moveTo>
                  <a:lnTo>
                    <a:pt x="1617032" y="1917980"/>
                  </a:lnTo>
                  <a:lnTo>
                    <a:pt x="1616879" y="1917663"/>
                  </a:lnTo>
                  <a:lnTo>
                    <a:pt x="1633854" y="1917663"/>
                  </a:lnTo>
                  <a:lnTo>
                    <a:pt x="1634066" y="1917980"/>
                  </a:lnTo>
                  <a:close/>
                </a:path>
                <a:path w="2592705" h="2725420">
                  <a:moveTo>
                    <a:pt x="305273" y="1943099"/>
                  </a:moveTo>
                  <a:lnTo>
                    <a:pt x="278143" y="1943099"/>
                  </a:lnTo>
                  <a:lnTo>
                    <a:pt x="261983" y="1930399"/>
                  </a:lnTo>
                  <a:lnTo>
                    <a:pt x="300051" y="1930399"/>
                  </a:lnTo>
                  <a:lnTo>
                    <a:pt x="305273" y="1943099"/>
                  </a:lnTo>
                  <a:close/>
                </a:path>
                <a:path w="2592705" h="2725420">
                  <a:moveTo>
                    <a:pt x="309381" y="1935361"/>
                  </a:moveTo>
                  <a:lnTo>
                    <a:pt x="307051" y="1930399"/>
                  </a:lnTo>
                  <a:lnTo>
                    <a:pt x="312015" y="1930399"/>
                  </a:lnTo>
                  <a:lnTo>
                    <a:pt x="309381" y="1935361"/>
                  </a:lnTo>
                  <a:close/>
                </a:path>
                <a:path w="2592705" h="2725420">
                  <a:moveTo>
                    <a:pt x="312461" y="1941921"/>
                  </a:moveTo>
                  <a:lnTo>
                    <a:pt x="309381" y="1935361"/>
                  </a:lnTo>
                  <a:lnTo>
                    <a:pt x="312015" y="1930399"/>
                  </a:lnTo>
                  <a:lnTo>
                    <a:pt x="313376" y="1932420"/>
                  </a:lnTo>
                  <a:lnTo>
                    <a:pt x="312461" y="1941921"/>
                  </a:lnTo>
                  <a:close/>
                </a:path>
                <a:path w="2592705" h="2725420">
                  <a:moveTo>
                    <a:pt x="313376" y="1932420"/>
                  </a:moveTo>
                  <a:lnTo>
                    <a:pt x="312015" y="1930399"/>
                  </a:lnTo>
                  <a:lnTo>
                    <a:pt x="313570" y="1930399"/>
                  </a:lnTo>
                  <a:lnTo>
                    <a:pt x="313376" y="1932420"/>
                  </a:lnTo>
                  <a:close/>
                </a:path>
                <a:path w="2592705" h="2725420">
                  <a:moveTo>
                    <a:pt x="965904" y="1943099"/>
                  </a:moveTo>
                  <a:lnTo>
                    <a:pt x="924304" y="1943099"/>
                  </a:lnTo>
                  <a:lnTo>
                    <a:pt x="917442" y="1930399"/>
                  </a:lnTo>
                  <a:lnTo>
                    <a:pt x="956594" y="1930399"/>
                  </a:lnTo>
                  <a:lnTo>
                    <a:pt x="965904" y="1943099"/>
                  </a:lnTo>
                  <a:close/>
                </a:path>
                <a:path w="2592705" h="2725420">
                  <a:moveTo>
                    <a:pt x="1659401" y="1943099"/>
                  </a:moveTo>
                  <a:lnTo>
                    <a:pt x="1637440" y="1943099"/>
                  </a:lnTo>
                  <a:lnTo>
                    <a:pt x="1631023" y="1930399"/>
                  </a:lnTo>
                  <a:lnTo>
                    <a:pt x="1658771" y="1930399"/>
                  </a:lnTo>
                  <a:lnTo>
                    <a:pt x="1659343" y="1941921"/>
                  </a:lnTo>
                  <a:lnTo>
                    <a:pt x="1659401" y="1943099"/>
                  </a:lnTo>
                  <a:close/>
                </a:path>
                <a:path w="2592705" h="2725420">
                  <a:moveTo>
                    <a:pt x="320571" y="1943099"/>
                  </a:moveTo>
                  <a:lnTo>
                    <a:pt x="313015" y="1943099"/>
                  </a:lnTo>
                  <a:lnTo>
                    <a:pt x="312461" y="1941921"/>
                  </a:lnTo>
                  <a:lnTo>
                    <a:pt x="313376" y="1932420"/>
                  </a:lnTo>
                  <a:lnTo>
                    <a:pt x="320571" y="1943099"/>
                  </a:lnTo>
                  <a:close/>
                </a:path>
                <a:path w="2592705" h="2725420">
                  <a:moveTo>
                    <a:pt x="312348" y="1943099"/>
                  </a:moveTo>
                  <a:lnTo>
                    <a:pt x="305273" y="1943099"/>
                  </a:lnTo>
                  <a:lnTo>
                    <a:pt x="309381" y="1935361"/>
                  </a:lnTo>
                  <a:lnTo>
                    <a:pt x="312461" y="1941921"/>
                  </a:lnTo>
                  <a:lnTo>
                    <a:pt x="312348" y="1943099"/>
                  </a:lnTo>
                  <a:close/>
                </a:path>
                <a:path w="2592705" h="2725420">
                  <a:moveTo>
                    <a:pt x="332831" y="1955799"/>
                  </a:moveTo>
                  <a:lnTo>
                    <a:pt x="305639" y="1955799"/>
                  </a:lnTo>
                  <a:lnTo>
                    <a:pt x="295414" y="1943099"/>
                  </a:lnTo>
                  <a:lnTo>
                    <a:pt x="326571" y="1943099"/>
                  </a:lnTo>
                  <a:lnTo>
                    <a:pt x="332831" y="1955799"/>
                  </a:lnTo>
                  <a:close/>
                </a:path>
                <a:path w="2592705" h="2725420">
                  <a:moveTo>
                    <a:pt x="980556" y="1955799"/>
                  </a:moveTo>
                  <a:lnTo>
                    <a:pt x="947028" y="1955799"/>
                  </a:lnTo>
                  <a:lnTo>
                    <a:pt x="935277" y="1943099"/>
                  </a:lnTo>
                  <a:lnTo>
                    <a:pt x="975707" y="1943099"/>
                  </a:lnTo>
                  <a:lnTo>
                    <a:pt x="980556" y="1955799"/>
                  </a:lnTo>
                  <a:close/>
                </a:path>
                <a:path w="2592705" h="2725420">
                  <a:moveTo>
                    <a:pt x="1671921" y="1955799"/>
                  </a:moveTo>
                  <a:lnTo>
                    <a:pt x="1656202" y="1955799"/>
                  </a:lnTo>
                  <a:lnTo>
                    <a:pt x="1646551" y="1943099"/>
                  </a:lnTo>
                  <a:lnTo>
                    <a:pt x="1670328" y="1943099"/>
                  </a:lnTo>
                  <a:lnTo>
                    <a:pt x="1671921" y="1955799"/>
                  </a:lnTo>
                  <a:close/>
                </a:path>
                <a:path w="2592705" h="2725420">
                  <a:moveTo>
                    <a:pt x="348833" y="1968499"/>
                  </a:moveTo>
                  <a:lnTo>
                    <a:pt x="324682" y="1968499"/>
                  </a:lnTo>
                  <a:lnTo>
                    <a:pt x="315468" y="1955799"/>
                  </a:lnTo>
                  <a:lnTo>
                    <a:pt x="342943" y="1955799"/>
                  </a:lnTo>
                  <a:lnTo>
                    <a:pt x="348833" y="1968499"/>
                  </a:lnTo>
                  <a:close/>
                </a:path>
                <a:path w="2592705" h="2725420">
                  <a:moveTo>
                    <a:pt x="351352" y="1968499"/>
                  </a:moveTo>
                  <a:lnTo>
                    <a:pt x="348833" y="1968499"/>
                  </a:lnTo>
                  <a:lnTo>
                    <a:pt x="349426" y="1955799"/>
                  </a:lnTo>
                  <a:lnTo>
                    <a:pt x="351897" y="1962268"/>
                  </a:lnTo>
                  <a:lnTo>
                    <a:pt x="351352" y="1968499"/>
                  </a:lnTo>
                  <a:close/>
                </a:path>
                <a:path w="2592705" h="2725420">
                  <a:moveTo>
                    <a:pt x="354278" y="1968499"/>
                  </a:moveTo>
                  <a:lnTo>
                    <a:pt x="351897" y="1962268"/>
                  </a:lnTo>
                  <a:lnTo>
                    <a:pt x="352463" y="1955799"/>
                  </a:lnTo>
                  <a:lnTo>
                    <a:pt x="354278" y="1968499"/>
                  </a:lnTo>
                  <a:close/>
                </a:path>
                <a:path w="2592705" h="2725420">
                  <a:moveTo>
                    <a:pt x="959861" y="1960126"/>
                  </a:moveTo>
                  <a:lnTo>
                    <a:pt x="958928" y="1955799"/>
                  </a:lnTo>
                  <a:lnTo>
                    <a:pt x="960076" y="1955799"/>
                  </a:lnTo>
                  <a:lnTo>
                    <a:pt x="959861" y="1960126"/>
                  </a:lnTo>
                  <a:close/>
                </a:path>
                <a:path w="2592705" h="2725420">
                  <a:moveTo>
                    <a:pt x="1065086" y="2006599"/>
                  </a:moveTo>
                  <a:lnTo>
                    <a:pt x="1035157" y="2006599"/>
                  </a:lnTo>
                  <a:lnTo>
                    <a:pt x="980079" y="1968499"/>
                  </a:lnTo>
                  <a:lnTo>
                    <a:pt x="961187" y="1955799"/>
                  </a:lnTo>
                  <a:lnTo>
                    <a:pt x="994922" y="1955799"/>
                  </a:lnTo>
                  <a:lnTo>
                    <a:pt x="995709" y="1968499"/>
                  </a:lnTo>
                  <a:lnTo>
                    <a:pt x="1013044" y="1968499"/>
                  </a:lnTo>
                  <a:lnTo>
                    <a:pt x="1023341" y="1981199"/>
                  </a:lnTo>
                  <a:lnTo>
                    <a:pt x="1037009" y="1981199"/>
                  </a:lnTo>
                  <a:lnTo>
                    <a:pt x="1046788" y="1993899"/>
                  </a:lnTo>
                  <a:lnTo>
                    <a:pt x="1060937" y="1993899"/>
                  </a:lnTo>
                  <a:lnTo>
                    <a:pt x="1065086" y="2006599"/>
                  </a:lnTo>
                  <a:close/>
                </a:path>
                <a:path w="2592705" h="2725420">
                  <a:moveTo>
                    <a:pt x="1700052" y="1968499"/>
                  </a:moveTo>
                  <a:lnTo>
                    <a:pt x="1679773" y="1968499"/>
                  </a:lnTo>
                  <a:lnTo>
                    <a:pt x="1676403" y="1955799"/>
                  </a:lnTo>
                  <a:lnTo>
                    <a:pt x="1692293" y="1955799"/>
                  </a:lnTo>
                  <a:lnTo>
                    <a:pt x="1700052" y="1968499"/>
                  </a:lnTo>
                  <a:close/>
                </a:path>
                <a:path w="2592705" h="2725420">
                  <a:moveTo>
                    <a:pt x="961668" y="1968499"/>
                  </a:moveTo>
                  <a:lnTo>
                    <a:pt x="959446" y="1968499"/>
                  </a:lnTo>
                  <a:lnTo>
                    <a:pt x="959755" y="1962268"/>
                  </a:lnTo>
                  <a:lnTo>
                    <a:pt x="959861" y="1960126"/>
                  </a:lnTo>
                  <a:lnTo>
                    <a:pt x="961668" y="1968499"/>
                  </a:lnTo>
                  <a:close/>
                </a:path>
                <a:path w="2592705" h="2725420">
                  <a:moveTo>
                    <a:pt x="382688" y="1981199"/>
                  </a:moveTo>
                  <a:lnTo>
                    <a:pt x="344058" y="1981199"/>
                  </a:lnTo>
                  <a:lnTo>
                    <a:pt x="335535" y="1968499"/>
                  </a:lnTo>
                  <a:lnTo>
                    <a:pt x="384207" y="1968499"/>
                  </a:lnTo>
                  <a:lnTo>
                    <a:pt x="382716" y="1980968"/>
                  </a:lnTo>
                  <a:lnTo>
                    <a:pt x="382688" y="1981199"/>
                  </a:lnTo>
                  <a:close/>
                </a:path>
                <a:path w="2592705" h="2725420">
                  <a:moveTo>
                    <a:pt x="390615" y="1981199"/>
                  </a:moveTo>
                  <a:lnTo>
                    <a:pt x="382688" y="1981199"/>
                  </a:lnTo>
                  <a:lnTo>
                    <a:pt x="385262" y="1968499"/>
                  </a:lnTo>
                  <a:lnTo>
                    <a:pt x="390517" y="1980968"/>
                  </a:lnTo>
                  <a:lnTo>
                    <a:pt x="390615" y="1981199"/>
                  </a:lnTo>
                  <a:close/>
                </a:path>
                <a:path w="2592705" h="2725420">
                  <a:moveTo>
                    <a:pt x="1720148" y="1981199"/>
                  </a:moveTo>
                  <a:lnTo>
                    <a:pt x="1713110" y="1981199"/>
                  </a:lnTo>
                  <a:lnTo>
                    <a:pt x="1696692" y="1968499"/>
                  </a:lnTo>
                  <a:lnTo>
                    <a:pt x="1715280" y="1968499"/>
                  </a:lnTo>
                  <a:lnTo>
                    <a:pt x="1718756" y="1973858"/>
                  </a:lnTo>
                  <a:lnTo>
                    <a:pt x="1720104" y="1980968"/>
                  </a:lnTo>
                  <a:lnTo>
                    <a:pt x="1720148" y="1981199"/>
                  </a:lnTo>
                  <a:close/>
                </a:path>
                <a:path w="2592705" h="2725420">
                  <a:moveTo>
                    <a:pt x="1720739" y="1976915"/>
                  </a:moveTo>
                  <a:lnTo>
                    <a:pt x="1718756" y="1973858"/>
                  </a:lnTo>
                  <a:lnTo>
                    <a:pt x="1717740" y="1968499"/>
                  </a:lnTo>
                  <a:lnTo>
                    <a:pt x="1718481" y="1968499"/>
                  </a:lnTo>
                  <a:lnTo>
                    <a:pt x="1720739" y="1976915"/>
                  </a:lnTo>
                  <a:close/>
                </a:path>
                <a:path w="2592705" h="2725420">
                  <a:moveTo>
                    <a:pt x="1732297" y="1981199"/>
                  </a:moveTo>
                  <a:lnTo>
                    <a:pt x="1723407" y="1981199"/>
                  </a:lnTo>
                  <a:lnTo>
                    <a:pt x="1721259" y="1968499"/>
                  </a:lnTo>
                  <a:lnTo>
                    <a:pt x="1732297" y="1981199"/>
                  </a:lnTo>
                  <a:close/>
                </a:path>
                <a:path w="2592705" h="2725420">
                  <a:moveTo>
                    <a:pt x="1723518" y="1981199"/>
                  </a:moveTo>
                  <a:lnTo>
                    <a:pt x="1721889" y="1981199"/>
                  </a:lnTo>
                  <a:lnTo>
                    <a:pt x="1720739" y="1976915"/>
                  </a:lnTo>
                  <a:lnTo>
                    <a:pt x="1723518" y="1981199"/>
                  </a:lnTo>
                  <a:close/>
                </a:path>
                <a:path w="2592705" h="2725420">
                  <a:moveTo>
                    <a:pt x="407426" y="1993899"/>
                  </a:moveTo>
                  <a:lnTo>
                    <a:pt x="370613" y="1993899"/>
                  </a:lnTo>
                  <a:lnTo>
                    <a:pt x="363215" y="1981199"/>
                  </a:lnTo>
                  <a:lnTo>
                    <a:pt x="398615" y="1981199"/>
                  </a:lnTo>
                  <a:lnTo>
                    <a:pt x="407426" y="1993899"/>
                  </a:lnTo>
                  <a:close/>
                </a:path>
                <a:path w="2592705" h="2725420">
                  <a:moveTo>
                    <a:pt x="1747632" y="1993899"/>
                  </a:moveTo>
                  <a:lnTo>
                    <a:pt x="1722740" y="1993899"/>
                  </a:lnTo>
                  <a:lnTo>
                    <a:pt x="1715036" y="1981199"/>
                  </a:lnTo>
                  <a:lnTo>
                    <a:pt x="1742594" y="1981199"/>
                  </a:lnTo>
                  <a:lnTo>
                    <a:pt x="1747632" y="1993899"/>
                  </a:lnTo>
                  <a:close/>
                </a:path>
                <a:path w="2592705" h="2725420">
                  <a:moveTo>
                    <a:pt x="1747632" y="1993899"/>
                  </a:moveTo>
                  <a:lnTo>
                    <a:pt x="1742594" y="1981199"/>
                  </a:lnTo>
                  <a:lnTo>
                    <a:pt x="1746569" y="1989509"/>
                  </a:lnTo>
                  <a:lnTo>
                    <a:pt x="1747632" y="1993899"/>
                  </a:lnTo>
                  <a:close/>
                </a:path>
                <a:path w="2592705" h="2725420">
                  <a:moveTo>
                    <a:pt x="1746569" y="1989509"/>
                  </a:moveTo>
                  <a:lnTo>
                    <a:pt x="1742594" y="1981199"/>
                  </a:lnTo>
                  <a:lnTo>
                    <a:pt x="1744557" y="1981199"/>
                  </a:lnTo>
                  <a:lnTo>
                    <a:pt x="1746569" y="1989509"/>
                  </a:lnTo>
                  <a:close/>
                </a:path>
                <a:path w="2592705" h="2725420">
                  <a:moveTo>
                    <a:pt x="1748669" y="1993899"/>
                  </a:moveTo>
                  <a:lnTo>
                    <a:pt x="1747632" y="1993899"/>
                  </a:lnTo>
                  <a:lnTo>
                    <a:pt x="1746569" y="1989509"/>
                  </a:lnTo>
                  <a:lnTo>
                    <a:pt x="1748669" y="1993899"/>
                  </a:lnTo>
                  <a:close/>
                </a:path>
                <a:path w="2592705" h="2725420">
                  <a:moveTo>
                    <a:pt x="431100" y="2006599"/>
                  </a:moveTo>
                  <a:lnTo>
                    <a:pt x="394739" y="2006599"/>
                  </a:lnTo>
                  <a:lnTo>
                    <a:pt x="383058" y="1993899"/>
                  </a:lnTo>
                  <a:lnTo>
                    <a:pt x="423227" y="1993899"/>
                  </a:lnTo>
                  <a:lnTo>
                    <a:pt x="431100" y="2006599"/>
                  </a:lnTo>
                  <a:close/>
                </a:path>
                <a:path w="2592705" h="2725420">
                  <a:moveTo>
                    <a:pt x="1067716" y="2006599"/>
                  </a:moveTo>
                  <a:lnTo>
                    <a:pt x="1061641" y="1993899"/>
                  </a:lnTo>
                  <a:lnTo>
                    <a:pt x="1066197" y="1993899"/>
                  </a:lnTo>
                  <a:lnTo>
                    <a:pt x="1067716" y="2006599"/>
                  </a:lnTo>
                  <a:close/>
                </a:path>
                <a:path w="2592705" h="2725420">
                  <a:moveTo>
                    <a:pt x="1758262" y="2006599"/>
                  </a:moveTo>
                  <a:lnTo>
                    <a:pt x="1752618" y="2006599"/>
                  </a:lnTo>
                  <a:lnTo>
                    <a:pt x="1741376" y="1993899"/>
                  </a:lnTo>
                  <a:lnTo>
                    <a:pt x="1757151" y="1993899"/>
                  </a:lnTo>
                  <a:lnTo>
                    <a:pt x="1758262" y="2006599"/>
                  </a:lnTo>
                  <a:close/>
                </a:path>
                <a:path w="2592705" h="2725420">
                  <a:moveTo>
                    <a:pt x="1770819" y="2006599"/>
                  </a:moveTo>
                  <a:lnTo>
                    <a:pt x="1766893" y="2006599"/>
                  </a:lnTo>
                  <a:lnTo>
                    <a:pt x="1762300" y="1993899"/>
                  </a:lnTo>
                  <a:lnTo>
                    <a:pt x="1763892" y="1993899"/>
                  </a:lnTo>
                  <a:lnTo>
                    <a:pt x="1770819" y="2006599"/>
                  </a:lnTo>
                  <a:close/>
                </a:path>
                <a:path w="2592705" h="2725420">
                  <a:moveTo>
                    <a:pt x="458163" y="2019299"/>
                  </a:moveTo>
                  <a:lnTo>
                    <a:pt x="417463" y="2019299"/>
                  </a:lnTo>
                  <a:lnTo>
                    <a:pt x="406584" y="2006599"/>
                  </a:lnTo>
                  <a:lnTo>
                    <a:pt x="452415" y="2006599"/>
                  </a:lnTo>
                  <a:lnTo>
                    <a:pt x="458163" y="2019299"/>
                  </a:lnTo>
                  <a:close/>
                </a:path>
                <a:path w="2592705" h="2725420">
                  <a:moveTo>
                    <a:pt x="1089177" y="2019299"/>
                  </a:moveTo>
                  <a:lnTo>
                    <a:pt x="1054159" y="2019299"/>
                  </a:lnTo>
                  <a:lnTo>
                    <a:pt x="1048346" y="2006599"/>
                  </a:lnTo>
                  <a:lnTo>
                    <a:pt x="1082925" y="2006599"/>
                  </a:lnTo>
                  <a:lnTo>
                    <a:pt x="1089177" y="2019299"/>
                  </a:lnTo>
                  <a:close/>
                </a:path>
                <a:path w="2592705" h="2725420">
                  <a:moveTo>
                    <a:pt x="1788821" y="2031999"/>
                  </a:moveTo>
                  <a:lnTo>
                    <a:pt x="1788496" y="2019617"/>
                  </a:lnTo>
                  <a:lnTo>
                    <a:pt x="1788487" y="2019299"/>
                  </a:lnTo>
                  <a:lnTo>
                    <a:pt x="1772967" y="2019299"/>
                  </a:lnTo>
                  <a:lnTo>
                    <a:pt x="1763645" y="2006599"/>
                  </a:lnTo>
                  <a:lnTo>
                    <a:pt x="1788450" y="2006599"/>
                  </a:lnTo>
                  <a:lnTo>
                    <a:pt x="1789630" y="2009916"/>
                  </a:lnTo>
                  <a:lnTo>
                    <a:pt x="1788673" y="2019299"/>
                  </a:lnTo>
                  <a:lnTo>
                    <a:pt x="1788640" y="2019617"/>
                  </a:lnTo>
                  <a:lnTo>
                    <a:pt x="1788821" y="2031999"/>
                  </a:lnTo>
                  <a:close/>
                </a:path>
                <a:path w="2592705" h="2725420">
                  <a:moveTo>
                    <a:pt x="1792969" y="2019299"/>
                  </a:moveTo>
                  <a:lnTo>
                    <a:pt x="1789630" y="2009916"/>
                  </a:lnTo>
                  <a:lnTo>
                    <a:pt x="1789969" y="2006599"/>
                  </a:lnTo>
                  <a:lnTo>
                    <a:pt x="1792969" y="2019299"/>
                  </a:lnTo>
                  <a:close/>
                </a:path>
                <a:path w="2592705" h="2725420">
                  <a:moveTo>
                    <a:pt x="475511" y="2031999"/>
                  </a:moveTo>
                  <a:lnTo>
                    <a:pt x="435457" y="2031999"/>
                  </a:lnTo>
                  <a:lnTo>
                    <a:pt x="430281" y="2019299"/>
                  </a:lnTo>
                  <a:lnTo>
                    <a:pt x="471511" y="2019299"/>
                  </a:lnTo>
                  <a:lnTo>
                    <a:pt x="475511" y="2031999"/>
                  </a:lnTo>
                  <a:close/>
                </a:path>
                <a:path w="2592705" h="2725420">
                  <a:moveTo>
                    <a:pt x="1116313" y="2031999"/>
                  </a:moveTo>
                  <a:lnTo>
                    <a:pt x="1078527" y="2031999"/>
                  </a:lnTo>
                  <a:lnTo>
                    <a:pt x="1064273" y="2019299"/>
                  </a:lnTo>
                  <a:lnTo>
                    <a:pt x="1112016" y="2019299"/>
                  </a:lnTo>
                  <a:lnTo>
                    <a:pt x="1116313" y="2031999"/>
                  </a:lnTo>
                  <a:close/>
                </a:path>
                <a:path w="2592705" h="2725420">
                  <a:moveTo>
                    <a:pt x="1820194" y="2031999"/>
                  </a:moveTo>
                  <a:lnTo>
                    <a:pt x="1799414" y="2031999"/>
                  </a:lnTo>
                  <a:lnTo>
                    <a:pt x="1795574" y="2019617"/>
                  </a:lnTo>
                  <a:lnTo>
                    <a:pt x="1795476" y="2019299"/>
                  </a:lnTo>
                  <a:lnTo>
                    <a:pt x="1807082" y="2019299"/>
                  </a:lnTo>
                  <a:lnTo>
                    <a:pt x="1820194" y="2031999"/>
                  </a:lnTo>
                  <a:close/>
                </a:path>
                <a:path w="2592705" h="2725420">
                  <a:moveTo>
                    <a:pt x="497227" y="2044699"/>
                  </a:moveTo>
                  <a:lnTo>
                    <a:pt x="454210" y="2044699"/>
                  </a:lnTo>
                  <a:lnTo>
                    <a:pt x="450958" y="2031999"/>
                  </a:lnTo>
                  <a:lnTo>
                    <a:pt x="485903" y="2031999"/>
                  </a:lnTo>
                  <a:lnTo>
                    <a:pt x="497227" y="2044699"/>
                  </a:lnTo>
                  <a:close/>
                </a:path>
                <a:path w="2592705" h="2725420">
                  <a:moveTo>
                    <a:pt x="1129536" y="2044699"/>
                  </a:moveTo>
                  <a:lnTo>
                    <a:pt x="1107053" y="2044699"/>
                  </a:lnTo>
                  <a:lnTo>
                    <a:pt x="1092635" y="2031999"/>
                  </a:lnTo>
                  <a:lnTo>
                    <a:pt x="1121017" y="2031999"/>
                  </a:lnTo>
                  <a:lnTo>
                    <a:pt x="1129536" y="2044699"/>
                  </a:lnTo>
                  <a:close/>
                </a:path>
                <a:path w="2592705" h="2725420">
                  <a:moveTo>
                    <a:pt x="1129536" y="2044699"/>
                  </a:moveTo>
                  <a:lnTo>
                    <a:pt x="1121017" y="2031999"/>
                  </a:lnTo>
                  <a:lnTo>
                    <a:pt x="1124054" y="2031999"/>
                  </a:lnTo>
                  <a:lnTo>
                    <a:pt x="1128570" y="2039269"/>
                  </a:lnTo>
                  <a:lnTo>
                    <a:pt x="1129483" y="2044401"/>
                  </a:lnTo>
                  <a:lnTo>
                    <a:pt x="1129536" y="2044699"/>
                  </a:lnTo>
                  <a:close/>
                </a:path>
                <a:path w="2592705" h="2725420">
                  <a:moveTo>
                    <a:pt x="1128570" y="2039269"/>
                  </a:moveTo>
                  <a:lnTo>
                    <a:pt x="1124054" y="2031999"/>
                  </a:lnTo>
                  <a:lnTo>
                    <a:pt x="1127277" y="2031999"/>
                  </a:lnTo>
                  <a:lnTo>
                    <a:pt x="1128570" y="2039269"/>
                  </a:lnTo>
                  <a:close/>
                </a:path>
                <a:path w="2592705" h="2725420">
                  <a:moveTo>
                    <a:pt x="1139315" y="2044699"/>
                  </a:moveTo>
                  <a:lnTo>
                    <a:pt x="1131944" y="2044699"/>
                  </a:lnTo>
                  <a:lnTo>
                    <a:pt x="1132314" y="2031999"/>
                  </a:lnTo>
                  <a:lnTo>
                    <a:pt x="1139315" y="2044699"/>
                  </a:lnTo>
                  <a:close/>
                </a:path>
                <a:path w="2592705" h="2725420">
                  <a:moveTo>
                    <a:pt x="1834195" y="2044699"/>
                  </a:moveTo>
                  <a:lnTo>
                    <a:pt x="1813749" y="2044699"/>
                  </a:lnTo>
                  <a:lnTo>
                    <a:pt x="1810489" y="2031999"/>
                  </a:lnTo>
                  <a:lnTo>
                    <a:pt x="1826639" y="2031999"/>
                  </a:lnTo>
                  <a:lnTo>
                    <a:pt x="1834235" y="2044401"/>
                  </a:lnTo>
                  <a:lnTo>
                    <a:pt x="1834195" y="2044699"/>
                  </a:lnTo>
                  <a:close/>
                </a:path>
                <a:path w="2592705" h="2725420">
                  <a:moveTo>
                    <a:pt x="1836899" y="2044699"/>
                  </a:moveTo>
                  <a:lnTo>
                    <a:pt x="1834418" y="2044699"/>
                  </a:lnTo>
                  <a:lnTo>
                    <a:pt x="1834235" y="2044401"/>
                  </a:lnTo>
                  <a:lnTo>
                    <a:pt x="1835862" y="2031999"/>
                  </a:lnTo>
                  <a:lnTo>
                    <a:pt x="1836875" y="2044401"/>
                  </a:lnTo>
                  <a:lnTo>
                    <a:pt x="1836899" y="2044699"/>
                  </a:lnTo>
                  <a:close/>
                </a:path>
                <a:path w="2592705" h="2725420">
                  <a:moveTo>
                    <a:pt x="1131944" y="2044699"/>
                  </a:moveTo>
                  <a:lnTo>
                    <a:pt x="1129536" y="2044699"/>
                  </a:lnTo>
                  <a:lnTo>
                    <a:pt x="1128570" y="2039269"/>
                  </a:lnTo>
                  <a:lnTo>
                    <a:pt x="1131944" y="2044699"/>
                  </a:lnTo>
                  <a:close/>
                </a:path>
                <a:path w="2592705" h="2725420">
                  <a:moveTo>
                    <a:pt x="519479" y="2057399"/>
                  </a:moveTo>
                  <a:lnTo>
                    <a:pt x="478660" y="2057399"/>
                  </a:lnTo>
                  <a:lnTo>
                    <a:pt x="477289" y="2044699"/>
                  </a:lnTo>
                  <a:lnTo>
                    <a:pt x="509620" y="2044699"/>
                  </a:lnTo>
                  <a:lnTo>
                    <a:pt x="519479" y="2057399"/>
                  </a:lnTo>
                  <a:close/>
                </a:path>
                <a:path w="2592705" h="2725420">
                  <a:moveTo>
                    <a:pt x="1117535" y="2057399"/>
                  </a:moveTo>
                  <a:lnTo>
                    <a:pt x="1106127" y="2044699"/>
                  </a:lnTo>
                  <a:lnTo>
                    <a:pt x="1118498" y="2044699"/>
                  </a:lnTo>
                  <a:lnTo>
                    <a:pt x="1117535" y="2057399"/>
                  </a:lnTo>
                  <a:close/>
                </a:path>
                <a:path w="2592705" h="2725420">
                  <a:moveTo>
                    <a:pt x="1157798" y="2057399"/>
                  </a:moveTo>
                  <a:lnTo>
                    <a:pt x="1121239" y="2057399"/>
                  </a:lnTo>
                  <a:lnTo>
                    <a:pt x="1118498" y="2044699"/>
                  </a:lnTo>
                  <a:lnTo>
                    <a:pt x="1151316" y="2044699"/>
                  </a:lnTo>
                  <a:lnTo>
                    <a:pt x="1157798" y="2057399"/>
                  </a:lnTo>
                  <a:close/>
                </a:path>
                <a:path w="2592705" h="2725420">
                  <a:moveTo>
                    <a:pt x="1850678" y="2057399"/>
                  </a:moveTo>
                  <a:lnTo>
                    <a:pt x="1835566" y="2057399"/>
                  </a:lnTo>
                  <a:lnTo>
                    <a:pt x="1832047" y="2044699"/>
                  </a:lnTo>
                  <a:lnTo>
                    <a:pt x="1846826" y="2044699"/>
                  </a:lnTo>
                  <a:lnTo>
                    <a:pt x="1850678" y="2057399"/>
                  </a:lnTo>
                  <a:close/>
                </a:path>
                <a:path w="2592705" h="2725420">
                  <a:moveTo>
                    <a:pt x="1853605" y="2057399"/>
                  </a:moveTo>
                  <a:lnTo>
                    <a:pt x="1849493" y="2044699"/>
                  </a:lnTo>
                  <a:lnTo>
                    <a:pt x="1849752" y="2044699"/>
                  </a:lnTo>
                  <a:lnTo>
                    <a:pt x="1853605" y="2057399"/>
                  </a:lnTo>
                  <a:close/>
                </a:path>
                <a:path w="2592705" h="2725420">
                  <a:moveTo>
                    <a:pt x="531961" y="2070099"/>
                  </a:moveTo>
                  <a:lnTo>
                    <a:pt x="494032" y="2070099"/>
                  </a:lnTo>
                  <a:lnTo>
                    <a:pt x="494550" y="2057399"/>
                  </a:lnTo>
                  <a:lnTo>
                    <a:pt x="534221" y="2057399"/>
                  </a:lnTo>
                  <a:lnTo>
                    <a:pt x="531961" y="2070099"/>
                  </a:lnTo>
                  <a:close/>
                </a:path>
                <a:path w="2592705" h="2725420">
                  <a:moveTo>
                    <a:pt x="1140945" y="2070099"/>
                  </a:moveTo>
                  <a:lnTo>
                    <a:pt x="1132425" y="2057399"/>
                  </a:lnTo>
                  <a:lnTo>
                    <a:pt x="1139834" y="2057399"/>
                  </a:lnTo>
                  <a:lnTo>
                    <a:pt x="1140868" y="2069224"/>
                  </a:lnTo>
                  <a:lnTo>
                    <a:pt x="1140945" y="2070099"/>
                  </a:lnTo>
                  <a:close/>
                </a:path>
                <a:path w="2592705" h="2725420">
                  <a:moveTo>
                    <a:pt x="1181227" y="2070099"/>
                  </a:moveTo>
                  <a:lnTo>
                    <a:pt x="1146019" y="2070099"/>
                  </a:lnTo>
                  <a:lnTo>
                    <a:pt x="1139834" y="2057399"/>
                  </a:lnTo>
                  <a:lnTo>
                    <a:pt x="1172466" y="2057399"/>
                  </a:lnTo>
                  <a:lnTo>
                    <a:pt x="1181227" y="2070099"/>
                  </a:lnTo>
                  <a:close/>
                </a:path>
                <a:path w="2592705" h="2725420">
                  <a:moveTo>
                    <a:pt x="1874125" y="2070099"/>
                  </a:moveTo>
                  <a:lnTo>
                    <a:pt x="1849382" y="2070099"/>
                  </a:lnTo>
                  <a:lnTo>
                    <a:pt x="1848900" y="2057399"/>
                  </a:lnTo>
                  <a:lnTo>
                    <a:pt x="1867013" y="2057399"/>
                  </a:lnTo>
                  <a:lnTo>
                    <a:pt x="1873842" y="2069224"/>
                  </a:lnTo>
                  <a:lnTo>
                    <a:pt x="1874125" y="2070099"/>
                  </a:lnTo>
                  <a:close/>
                </a:path>
                <a:path w="2592705" h="2725420">
                  <a:moveTo>
                    <a:pt x="1874347" y="2070099"/>
                  </a:moveTo>
                  <a:lnTo>
                    <a:pt x="1873842" y="2069224"/>
                  </a:lnTo>
                  <a:lnTo>
                    <a:pt x="1870014" y="2057399"/>
                  </a:lnTo>
                  <a:lnTo>
                    <a:pt x="1873569" y="2057399"/>
                  </a:lnTo>
                  <a:lnTo>
                    <a:pt x="1874294" y="2069224"/>
                  </a:lnTo>
                  <a:lnTo>
                    <a:pt x="1874347" y="2070099"/>
                  </a:lnTo>
                  <a:close/>
                </a:path>
                <a:path w="2592705" h="2725420">
                  <a:moveTo>
                    <a:pt x="568668" y="2082799"/>
                  </a:moveTo>
                  <a:lnTo>
                    <a:pt x="516330" y="2082799"/>
                  </a:lnTo>
                  <a:lnTo>
                    <a:pt x="513700" y="2070099"/>
                  </a:lnTo>
                  <a:lnTo>
                    <a:pt x="557027" y="2070099"/>
                  </a:lnTo>
                  <a:lnTo>
                    <a:pt x="568668" y="2082799"/>
                  </a:lnTo>
                  <a:close/>
                </a:path>
                <a:path w="2592705" h="2725420">
                  <a:moveTo>
                    <a:pt x="1161465" y="2082799"/>
                  </a:moveTo>
                  <a:lnTo>
                    <a:pt x="1157428" y="2070099"/>
                  </a:lnTo>
                  <a:lnTo>
                    <a:pt x="1160724" y="2070099"/>
                  </a:lnTo>
                  <a:lnTo>
                    <a:pt x="1161465" y="2082799"/>
                  </a:lnTo>
                  <a:close/>
                </a:path>
                <a:path w="2592705" h="2725420">
                  <a:moveTo>
                    <a:pt x="1198765" y="2082799"/>
                  </a:moveTo>
                  <a:lnTo>
                    <a:pt x="1169059" y="2082799"/>
                  </a:lnTo>
                  <a:lnTo>
                    <a:pt x="1163021" y="2070099"/>
                  </a:lnTo>
                  <a:lnTo>
                    <a:pt x="1197024" y="2070099"/>
                  </a:lnTo>
                  <a:lnTo>
                    <a:pt x="1198765" y="2082799"/>
                  </a:lnTo>
                  <a:close/>
                </a:path>
                <a:path w="2592705" h="2725420">
                  <a:moveTo>
                    <a:pt x="1896868" y="2082799"/>
                  </a:moveTo>
                  <a:lnTo>
                    <a:pt x="1878720" y="2082799"/>
                  </a:lnTo>
                  <a:lnTo>
                    <a:pt x="1871653" y="2070099"/>
                  </a:lnTo>
                  <a:lnTo>
                    <a:pt x="1895312" y="2070099"/>
                  </a:lnTo>
                  <a:lnTo>
                    <a:pt x="1896868" y="2082799"/>
                  </a:lnTo>
                  <a:close/>
                </a:path>
                <a:path w="2592705" h="2725420">
                  <a:moveTo>
                    <a:pt x="586374" y="2095499"/>
                  </a:moveTo>
                  <a:lnTo>
                    <a:pt x="536564" y="2095499"/>
                  </a:lnTo>
                  <a:lnTo>
                    <a:pt x="528479" y="2082799"/>
                  </a:lnTo>
                  <a:lnTo>
                    <a:pt x="579198" y="2082799"/>
                  </a:lnTo>
                  <a:lnTo>
                    <a:pt x="586374" y="2095499"/>
                  </a:lnTo>
                  <a:close/>
                </a:path>
                <a:path w="2592705" h="2725420">
                  <a:moveTo>
                    <a:pt x="1188097" y="2095499"/>
                  </a:moveTo>
                  <a:lnTo>
                    <a:pt x="1183282" y="2095499"/>
                  </a:lnTo>
                  <a:lnTo>
                    <a:pt x="1181541" y="2082799"/>
                  </a:lnTo>
                  <a:lnTo>
                    <a:pt x="1188097" y="2095499"/>
                  </a:lnTo>
                  <a:close/>
                </a:path>
                <a:path w="2592705" h="2725420">
                  <a:moveTo>
                    <a:pt x="1227916" y="2095499"/>
                  </a:moveTo>
                  <a:lnTo>
                    <a:pt x="1190838" y="2095499"/>
                  </a:lnTo>
                  <a:lnTo>
                    <a:pt x="1185653" y="2082799"/>
                  </a:lnTo>
                  <a:lnTo>
                    <a:pt x="1222304" y="2082799"/>
                  </a:lnTo>
                  <a:lnTo>
                    <a:pt x="1227916" y="2095499"/>
                  </a:lnTo>
                  <a:close/>
                </a:path>
                <a:path w="2592705" h="2725420">
                  <a:moveTo>
                    <a:pt x="1911980" y="2095499"/>
                  </a:moveTo>
                  <a:lnTo>
                    <a:pt x="1909832" y="2095499"/>
                  </a:lnTo>
                  <a:lnTo>
                    <a:pt x="1905869" y="2082799"/>
                  </a:lnTo>
                  <a:lnTo>
                    <a:pt x="1911980" y="2095499"/>
                  </a:lnTo>
                  <a:close/>
                </a:path>
                <a:path w="2592705" h="2725420">
                  <a:moveTo>
                    <a:pt x="1914944" y="2095499"/>
                  </a:moveTo>
                  <a:lnTo>
                    <a:pt x="1911980" y="2095499"/>
                  </a:lnTo>
                  <a:lnTo>
                    <a:pt x="1909832" y="2082799"/>
                  </a:lnTo>
                  <a:lnTo>
                    <a:pt x="1912129" y="2082799"/>
                  </a:lnTo>
                  <a:lnTo>
                    <a:pt x="1914944" y="2095499"/>
                  </a:lnTo>
                  <a:close/>
                </a:path>
                <a:path w="2592705" h="2725420">
                  <a:moveTo>
                    <a:pt x="1919463" y="2095499"/>
                  </a:moveTo>
                  <a:lnTo>
                    <a:pt x="1914944" y="2095499"/>
                  </a:lnTo>
                  <a:lnTo>
                    <a:pt x="1916018" y="2082799"/>
                  </a:lnTo>
                  <a:lnTo>
                    <a:pt x="1919463" y="2095499"/>
                  </a:lnTo>
                  <a:close/>
                </a:path>
                <a:path w="2592705" h="2725420">
                  <a:moveTo>
                    <a:pt x="563149" y="2108199"/>
                  </a:moveTo>
                  <a:lnTo>
                    <a:pt x="554190" y="2095499"/>
                  </a:lnTo>
                  <a:lnTo>
                    <a:pt x="559334" y="2095499"/>
                  </a:lnTo>
                  <a:lnTo>
                    <a:pt x="563149" y="2108199"/>
                  </a:lnTo>
                  <a:close/>
                </a:path>
                <a:path w="2592705" h="2725420">
                  <a:moveTo>
                    <a:pt x="565595" y="2101775"/>
                  </a:moveTo>
                  <a:lnTo>
                    <a:pt x="562520" y="2095499"/>
                  </a:lnTo>
                  <a:lnTo>
                    <a:pt x="565631" y="2095499"/>
                  </a:lnTo>
                  <a:lnTo>
                    <a:pt x="565595" y="2101775"/>
                  </a:lnTo>
                  <a:close/>
                </a:path>
                <a:path w="2592705" h="2725420">
                  <a:moveTo>
                    <a:pt x="616648" y="2108199"/>
                  </a:moveTo>
                  <a:lnTo>
                    <a:pt x="572410" y="2108199"/>
                  </a:lnTo>
                  <a:lnTo>
                    <a:pt x="568187" y="2095499"/>
                  </a:lnTo>
                  <a:lnTo>
                    <a:pt x="606672" y="2095499"/>
                  </a:lnTo>
                  <a:lnTo>
                    <a:pt x="616648" y="2108199"/>
                  </a:lnTo>
                  <a:close/>
                </a:path>
                <a:path w="2592705" h="2725420">
                  <a:moveTo>
                    <a:pt x="1247992" y="2108199"/>
                  </a:moveTo>
                  <a:lnTo>
                    <a:pt x="1211090" y="2108199"/>
                  </a:lnTo>
                  <a:lnTo>
                    <a:pt x="1204261" y="2095499"/>
                  </a:lnTo>
                  <a:lnTo>
                    <a:pt x="1243991" y="2095499"/>
                  </a:lnTo>
                  <a:lnTo>
                    <a:pt x="1247992" y="2108199"/>
                  </a:lnTo>
                  <a:close/>
                </a:path>
                <a:path w="2592705" h="2725420">
                  <a:moveTo>
                    <a:pt x="1919166" y="2108199"/>
                  </a:moveTo>
                  <a:lnTo>
                    <a:pt x="1918685" y="2095499"/>
                  </a:lnTo>
                  <a:lnTo>
                    <a:pt x="1919722" y="2095499"/>
                  </a:lnTo>
                  <a:lnTo>
                    <a:pt x="1919166" y="2108199"/>
                  </a:lnTo>
                  <a:close/>
                </a:path>
                <a:path w="2592705" h="2725420">
                  <a:moveTo>
                    <a:pt x="1939242" y="2108199"/>
                  </a:moveTo>
                  <a:lnTo>
                    <a:pt x="1923426" y="2108199"/>
                  </a:lnTo>
                  <a:lnTo>
                    <a:pt x="1925241" y="2095499"/>
                  </a:lnTo>
                  <a:lnTo>
                    <a:pt x="1938576" y="2095499"/>
                  </a:lnTo>
                  <a:lnTo>
                    <a:pt x="1939242" y="2108199"/>
                  </a:lnTo>
                  <a:close/>
                </a:path>
                <a:path w="2592705" h="2725420">
                  <a:moveTo>
                    <a:pt x="568742" y="2108199"/>
                  </a:moveTo>
                  <a:lnTo>
                    <a:pt x="565557" y="2108199"/>
                  </a:lnTo>
                  <a:lnTo>
                    <a:pt x="565595" y="2101775"/>
                  </a:lnTo>
                  <a:lnTo>
                    <a:pt x="568742" y="2108199"/>
                  </a:lnTo>
                  <a:close/>
                </a:path>
                <a:path w="2592705" h="2725420">
                  <a:moveTo>
                    <a:pt x="640379" y="2120899"/>
                  </a:moveTo>
                  <a:lnTo>
                    <a:pt x="577706" y="2120899"/>
                  </a:lnTo>
                  <a:lnTo>
                    <a:pt x="572965" y="2108199"/>
                  </a:lnTo>
                  <a:lnTo>
                    <a:pt x="631156" y="2108199"/>
                  </a:lnTo>
                  <a:lnTo>
                    <a:pt x="640379" y="2120899"/>
                  </a:lnTo>
                  <a:close/>
                </a:path>
                <a:path w="2592705" h="2725420">
                  <a:moveTo>
                    <a:pt x="1278513" y="2120899"/>
                  </a:moveTo>
                  <a:lnTo>
                    <a:pt x="1231954" y="2120899"/>
                  </a:lnTo>
                  <a:lnTo>
                    <a:pt x="1220471" y="2108199"/>
                  </a:lnTo>
                  <a:lnTo>
                    <a:pt x="1272748" y="2108199"/>
                  </a:lnTo>
                  <a:lnTo>
                    <a:pt x="1278513" y="2120899"/>
                  </a:lnTo>
                  <a:close/>
                </a:path>
                <a:path w="2592705" h="2725420">
                  <a:moveTo>
                    <a:pt x="1940354" y="2120899"/>
                  </a:moveTo>
                  <a:lnTo>
                    <a:pt x="1940131" y="2120899"/>
                  </a:lnTo>
                  <a:lnTo>
                    <a:pt x="1939094" y="2108199"/>
                  </a:lnTo>
                  <a:lnTo>
                    <a:pt x="1940354" y="2120899"/>
                  </a:lnTo>
                  <a:close/>
                </a:path>
                <a:path w="2592705" h="2725420">
                  <a:moveTo>
                    <a:pt x="1941835" y="2120899"/>
                  </a:moveTo>
                  <a:lnTo>
                    <a:pt x="1940465" y="2120899"/>
                  </a:lnTo>
                  <a:lnTo>
                    <a:pt x="1940835" y="2108199"/>
                  </a:lnTo>
                  <a:lnTo>
                    <a:pt x="1941835" y="2120899"/>
                  </a:lnTo>
                  <a:close/>
                </a:path>
                <a:path w="2592705" h="2725420">
                  <a:moveTo>
                    <a:pt x="1954244" y="2120899"/>
                  </a:moveTo>
                  <a:lnTo>
                    <a:pt x="1947206" y="2120899"/>
                  </a:lnTo>
                  <a:lnTo>
                    <a:pt x="1946725" y="2108199"/>
                  </a:lnTo>
                  <a:lnTo>
                    <a:pt x="1954762" y="2108199"/>
                  </a:lnTo>
                  <a:lnTo>
                    <a:pt x="1954244" y="2120899"/>
                  </a:lnTo>
                  <a:close/>
                </a:path>
                <a:path w="2592705" h="2725420">
                  <a:moveTo>
                    <a:pt x="646353" y="2133599"/>
                  </a:moveTo>
                  <a:lnTo>
                    <a:pt x="609932" y="2133599"/>
                  </a:lnTo>
                  <a:lnTo>
                    <a:pt x="603183" y="2120899"/>
                  </a:lnTo>
                  <a:lnTo>
                    <a:pt x="638379" y="2120899"/>
                  </a:lnTo>
                  <a:lnTo>
                    <a:pt x="646353" y="2133599"/>
                  </a:lnTo>
                  <a:close/>
                </a:path>
                <a:path w="2592705" h="2725420">
                  <a:moveTo>
                    <a:pt x="1261549" y="2133599"/>
                  </a:moveTo>
                  <a:lnTo>
                    <a:pt x="1256970" y="2133599"/>
                  </a:lnTo>
                  <a:lnTo>
                    <a:pt x="1247733" y="2120899"/>
                  </a:lnTo>
                  <a:lnTo>
                    <a:pt x="1249251" y="2120899"/>
                  </a:lnTo>
                  <a:lnTo>
                    <a:pt x="1261549" y="2133599"/>
                  </a:lnTo>
                  <a:close/>
                </a:path>
                <a:path w="2592705" h="2725420">
                  <a:moveTo>
                    <a:pt x="1290811" y="2133599"/>
                  </a:moveTo>
                  <a:lnTo>
                    <a:pt x="1264030" y="2133599"/>
                  </a:lnTo>
                  <a:lnTo>
                    <a:pt x="1253672" y="2120899"/>
                  </a:lnTo>
                  <a:lnTo>
                    <a:pt x="1287255" y="2120899"/>
                  </a:lnTo>
                  <a:lnTo>
                    <a:pt x="1288422" y="2124074"/>
                  </a:lnTo>
                  <a:lnTo>
                    <a:pt x="1290811" y="2133599"/>
                  </a:lnTo>
                  <a:close/>
                </a:path>
                <a:path w="2592705" h="2725420">
                  <a:moveTo>
                    <a:pt x="1288422" y="2124074"/>
                  </a:moveTo>
                  <a:lnTo>
                    <a:pt x="1287255" y="2120899"/>
                  </a:lnTo>
                  <a:lnTo>
                    <a:pt x="1287625" y="2120899"/>
                  </a:lnTo>
                  <a:lnTo>
                    <a:pt x="1288422" y="2124074"/>
                  </a:lnTo>
                  <a:close/>
                </a:path>
                <a:path w="2592705" h="2725420">
                  <a:moveTo>
                    <a:pt x="1299071" y="2133599"/>
                  </a:moveTo>
                  <a:lnTo>
                    <a:pt x="1291922" y="2133599"/>
                  </a:lnTo>
                  <a:lnTo>
                    <a:pt x="1288422" y="2124074"/>
                  </a:lnTo>
                  <a:lnTo>
                    <a:pt x="1287625" y="2120899"/>
                  </a:lnTo>
                  <a:lnTo>
                    <a:pt x="1291218" y="2120899"/>
                  </a:lnTo>
                  <a:lnTo>
                    <a:pt x="1299071" y="2133599"/>
                  </a:lnTo>
                  <a:close/>
                </a:path>
                <a:path w="2592705" h="2725420">
                  <a:moveTo>
                    <a:pt x="1969430" y="2133599"/>
                  </a:moveTo>
                  <a:lnTo>
                    <a:pt x="1968171" y="2133599"/>
                  </a:lnTo>
                  <a:lnTo>
                    <a:pt x="1963985" y="2120899"/>
                  </a:lnTo>
                  <a:lnTo>
                    <a:pt x="1969801" y="2120899"/>
                  </a:lnTo>
                  <a:lnTo>
                    <a:pt x="1969430" y="2133599"/>
                  </a:lnTo>
                  <a:close/>
                </a:path>
                <a:path w="2592705" h="2725420">
                  <a:moveTo>
                    <a:pt x="675679" y="2146299"/>
                  </a:moveTo>
                  <a:lnTo>
                    <a:pt x="634995" y="2146299"/>
                  </a:lnTo>
                  <a:lnTo>
                    <a:pt x="629299" y="2133599"/>
                  </a:lnTo>
                  <a:lnTo>
                    <a:pt x="669641" y="2133599"/>
                  </a:lnTo>
                  <a:lnTo>
                    <a:pt x="675679" y="2146299"/>
                  </a:lnTo>
                  <a:close/>
                </a:path>
                <a:path w="2592705" h="2725420">
                  <a:moveTo>
                    <a:pt x="1309590" y="2146299"/>
                  </a:moveTo>
                  <a:lnTo>
                    <a:pt x="1281847" y="2146299"/>
                  </a:lnTo>
                  <a:lnTo>
                    <a:pt x="1273360" y="2133599"/>
                  </a:lnTo>
                  <a:lnTo>
                    <a:pt x="1306923" y="2133599"/>
                  </a:lnTo>
                  <a:lnTo>
                    <a:pt x="1309590" y="2146299"/>
                  </a:lnTo>
                  <a:close/>
                </a:path>
                <a:path w="2592705" h="2725420">
                  <a:moveTo>
                    <a:pt x="655454" y="2158999"/>
                  </a:moveTo>
                  <a:lnTo>
                    <a:pt x="646787" y="2146299"/>
                  </a:lnTo>
                  <a:lnTo>
                    <a:pt x="650195" y="2146299"/>
                  </a:lnTo>
                  <a:lnTo>
                    <a:pt x="655454" y="2158999"/>
                  </a:lnTo>
                  <a:close/>
                </a:path>
                <a:path w="2592705" h="2725420">
                  <a:moveTo>
                    <a:pt x="701042" y="2158999"/>
                  </a:moveTo>
                  <a:lnTo>
                    <a:pt x="656925" y="2158999"/>
                  </a:lnTo>
                  <a:lnTo>
                    <a:pt x="650195" y="2146299"/>
                  </a:lnTo>
                  <a:lnTo>
                    <a:pt x="690789" y="2146299"/>
                  </a:lnTo>
                  <a:lnTo>
                    <a:pt x="701042" y="2158999"/>
                  </a:lnTo>
                  <a:close/>
                </a:path>
                <a:path w="2592705" h="2725420">
                  <a:moveTo>
                    <a:pt x="1347520" y="2158999"/>
                  </a:moveTo>
                  <a:lnTo>
                    <a:pt x="1304851" y="2158999"/>
                  </a:lnTo>
                  <a:lnTo>
                    <a:pt x="1296135" y="2146299"/>
                  </a:lnTo>
                  <a:lnTo>
                    <a:pt x="1343511" y="2146299"/>
                  </a:lnTo>
                  <a:lnTo>
                    <a:pt x="1347520" y="2158999"/>
                  </a:lnTo>
                  <a:close/>
                </a:path>
                <a:path w="2592705" h="2725420">
                  <a:moveTo>
                    <a:pt x="720275" y="2171699"/>
                  </a:moveTo>
                  <a:lnTo>
                    <a:pt x="681383" y="2171699"/>
                  </a:lnTo>
                  <a:lnTo>
                    <a:pt x="679049" y="2158999"/>
                  </a:lnTo>
                  <a:lnTo>
                    <a:pt x="712032" y="2158999"/>
                  </a:lnTo>
                  <a:lnTo>
                    <a:pt x="720159" y="2169039"/>
                  </a:lnTo>
                  <a:lnTo>
                    <a:pt x="720275" y="2171699"/>
                  </a:lnTo>
                  <a:close/>
                </a:path>
                <a:path w="2592705" h="2725420">
                  <a:moveTo>
                    <a:pt x="722313" y="2171699"/>
                  </a:moveTo>
                  <a:lnTo>
                    <a:pt x="720159" y="2169039"/>
                  </a:lnTo>
                  <a:lnTo>
                    <a:pt x="719720" y="2158999"/>
                  </a:lnTo>
                  <a:lnTo>
                    <a:pt x="722313" y="2171699"/>
                  </a:lnTo>
                  <a:close/>
                </a:path>
                <a:path w="2592705" h="2725420">
                  <a:moveTo>
                    <a:pt x="1369559" y="2171699"/>
                  </a:moveTo>
                  <a:lnTo>
                    <a:pt x="1330393" y="2171699"/>
                  </a:lnTo>
                  <a:lnTo>
                    <a:pt x="1328120" y="2158999"/>
                  </a:lnTo>
                  <a:lnTo>
                    <a:pt x="1365262" y="2158999"/>
                  </a:lnTo>
                  <a:lnTo>
                    <a:pt x="1369559" y="2171699"/>
                  </a:lnTo>
                  <a:close/>
                </a:path>
                <a:path w="2592705" h="2725420">
                  <a:moveTo>
                    <a:pt x="748130" y="2184399"/>
                  </a:moveTo>
                  <a:lnTo>
                    <a:pt x="702825" y="2184399"/>
                  </a:lnTo>
                  <a:lnTo>
                    <a:pt x="691610" y="2171699"/>
                  </a:lnTo>
                  <a:lnTo>
                    <a:pt x="742470" y="2171699"/>
                  </a:lnTo>
                  <a:lnTo>
                    <a:pt x="748130" y="2184399"/>
                  </a:lnTo>
                  <a:close/>
                </a:path>
                <a:path w="2592705" h="2725420">
                  <a:moveTo>
                    <a:pt x="1379338" y="2184399"/>
                  </a:moveTo>
                  <a:lnTo>
                    <a:pt x="1355891" y="2184399"/>
                  </a:lnTo>
                  <a:lnTo>
                    <a:pt x="1350261" y="2171699"/>
                  </a:lnTo>
                  <a:lnTo>
                    <a:pt x="1374559" y="2171699"/>
                  </a:lnTo>
                  <a:lnTo>
                    <a:pt x="1376808" y="2175172"/>
                  </a:lnTo>
                  <a:lnTo>
                    <a:pt x="1379338" y="2184399"/>
                  </a:lnTo>
                  <a:close/>
                </a:path>
                <a:path w="2592705" h="2725420">
                  <a:moveTo>
                    <a:pt x="1382782" y="2184399"/>
                  </a:moveTo>
                  <a:lnTo>
                    <a:pt x="1376808" y="2175172"/>
                  </a:lnTo>
                  <a:lnTo>
                    <a:pt x="1375856" y="2171699"/>
                  </a:lnTo>
                  <a:lnTo>
                    <a:pt x="1382782" y="2184399"/>
                  </a:lnTo>
                  <a:close/>
                </a:path>
                <a:path w="2592705" h="2725420">
                  <a:moveTo>
                    <a:pt x="762613" y="2197099"/>
                  </a:moveTo>
                  <a:lnTo>
                    <a:pt x="724202" y="2197099"/>
                  </a:lnTo>
                  <a:lnTo>
                    <a:pt x="713616" y="2184399"/>
                  </a:lnTo>
                  <a:lnTo>
                    <a:pt x="756363" y="2184399"/>
                  </a:lnTo>
                  <a:lnTo>
                    <a:pt x="762613" y="2197099"/>
                  </a:lnTo>
                  <a:close/>
                </a:path>
                <a:path w="2592705" h="2725420">
                  <a:moveTo>
                    <a:pt x="769984" y="2197099"/>
                  </a:moveTo>
                  <a:lnTo>
                    <a:pt x="762613" y="2197099"/>
                  </a:lnTo>
                  <a:lnTo>
                    <a:pt x="757946" y="2184399"/>
                  </a:lnTo>
                  <a:lnTo>
                    <a:pt x="764798" y="2184399"/>
                  </a:lnTo>
                  <a:lnTo>
                    <a:pt x="769984" y="2197099"/>
                  </a:lnTo>
                  <a:close/>
                </a:path>
                <a:path w="2592705" h="2725420">
                  <a:moveTo>
                    <a:pt x="769533" y="2195718"/>
                  </a:moveTo>
                  <a:lnTo>
                    <a:pt x="766585" y="2188775"/>
                  </a:lnTo>
                  <a:lnTo>
                    <a:pt x="764798" y="2184399"/>
                  </a:lnTo>
                  <a:lnTo>
                    <a:pt x="767248" y="2188775"/>
                  </a:lnTo>
                  <a:lnTo>
                    <a:pt x="769533" y="2195718"/>
                  </a:lnTo>
                  <a:close/>
                </a:path>
                <a:path w="2592705" h="2725420">
                  <a:moveTo>
                    <a:pt x="767265" y="2188775"/>
                  </a:moveTo>
                  <a:lnTo>
                    <a:pt x="764798" y="2184399"/>
                  </a:lnTo>
                  <a:lnTo>
                    <a:pt x="765835" y="2184399"/>
                  </a:lnTo>
                  <a:lnTo>
                    <a:pt x="767265" y="2188775"/>
                  </a:lnTo>
                  <a:close/>
                </a:path>
                <a:path w="2592705" h="2725420">
                  <a:moveTo>
                    <a:pt x="1408081" y="2197099"/>
                  </a:moveTo>
                  <a:lnTo>
                    <a:pt x="1384153" y="2197099"/>
                  </a:lnTo>
                  <a:lnTo>
                    <a:pt x="1376470" y="2184399"/>
                  </a:lnTo>
                  <a:lnTo>
                    <a:pt x="1404488" y="2184399"/>
                  </a:lnTo>
                  <a:lnTo>
                    <a:pt x="1406721" y="2188775"/>
                  </a:lnTo>
                  <a:lnTo>
                    <a:pt x="1408081" y="2197099"/>
                  </a:lnTo>
                  <a:close/>
                </a:path>
                <a:path w="2592705" h="2725420">
                  <a:moveTo>
                    <a:pt x="1410265" y="2195718"/>
                  </a:moveTo>
                  <a:lnTo>
                    <a:pt x="1406721" y="2188775"/>
                  </a:lnTo>
                  <a:lnTo>
                    <a:pt x="1406007" y="2184399"/>
                  </a:lnTo>
                  <a:lnTo>
                    <a:pt x="1410265" y="2195718"/>
                  </a:lnTo>
                  <a:close/>
                </a:path>
                <a:path w="2592705" h="2725420">
                  <a:moveTo>
                    <a:pt x="771910" y="2197099"/>
                  </a:moveTo>
                  <a:lnTo>
                    <a:pt x="769984" y="2197099"/>
                  </a:lnTo>
                  <a:lnTo>
                    <a:pt x="767265" y="2188775"/>
                  </a:lnTo>
                  <a:lnTo>
                    <a:pt x="771910" y="2197099"/>
                  </a:lnTo>
                  <a:close/>
                </a:path>
                <a:path w="2592705" h="2725420">
                  <a:moveTo>
                    <a:pt x="1410785" y="2197099"/>
                  </a:moveTo>
                  <a:lnTo>
                    <a:pt x="1408081" y="2197099"/>
                  </a:lnTo>
                  <a:lnTo>
                    <a:pt x="1406721" y="2188775"/>
                  </a:lnTo>
                  <a:lnTo>
                    <a:pt x="1410265" y="2195718"/>
                  </a:lnTo>
                  <a:lnTo>
                    <a:pt x="1410785" y="2197099"/>
                  </a:lnTo>
                  <a:close/>
                </a:path>
                <a:path w="2592705" h="2725420">
                  <a:moveTo>
                    <a:pt x="1410970" y="2197099"/>
                  </a:moveTo>
                  <a:lnTo>
                    <a:pt x="1410785" y="2197099"/>
                  </a:lnTo>
                  <a:lnTo>
                    <a:pt x="1410265" y="2195718"/>
                  </a:lnTo>
                  <a:lnTo>
                    <a:pt x="1410970" y="2197099"/>
                  </a:lnTo>
                  <a:close/>
                </a:path>
                <a:path w="2592705" h="2725420">
                  <a:moveTo>
                    <a:pt x="776349" y="2209791"/>
                  </a:moveTo>
                  <a:lnTo>
                    <a:pt x="745648" y="2209791"/>
                  </a:lnTo>
                  <a:lnTo>
                    <a:pt x="736018" y="2197099"/>
                  </a:lnTo>
                  <a:lnTo>
                    <a:pt x="767724" y="2197099"/>
                  </a:lnTo>
                  <a:lnTo>
                    <a:pt x="776349" y="2209791"/>
                  </a:lnTo>
                  <a:close/>
                </a:path>
                <a:path w="2592705" h="2725420">
                  <a:moveTo>
                    <a:pt x="781356" y="2209791"/>
                  </a:moveTo>
                  <a:lnTo>
                    <a:pt x="776373" y="2209791"/>
                  </a:lnTo>
                  <a:lnTo>
                    <a:pt x="774964" y="2197099"/>
                  </a:lnTo>
                  <a:lnTo>
                    <a:pt x="779688" y="2197099"/>
                  </a:lnTo>
                  <a:lnTo>
                    <a:pt x="782267" y="2203416"/>
                  </a:lnTo>
                  <a:lnTo>
                    <a:pt x="781356" y="2209791"/>
                  </a:lnTo>
                  <a:close/>
                </a:path>
                <a:path w="2592705" h="2725420">
                  <a:moveTo>
                    <a:pt x="790018" y="2209791"/>
                  </a:moveTo>
                  <a:lnTo>
                    <a:pt x="784871" y="2209791"/>
                  </a:lnTo>
                  <a:lnTo>
                    <a:pt x="782267" y="2203416"/>
                  </a:lnTo>
                  <a:lnTo>
                    <a:pt x="783170" y="2197099"/>
                  </a:lnTo>
                  <a:lnTo>
                    <a:pt x="790018" y="2209791"/>
                  </a:lnTo>
                  <a:close/>
                </a:path>
                <a:path w="2592705" h="2725420">
                  <a:moveTo>
                    <a:pt x="1392893" y="2209791"/>
                  </a:moveTo>
                  <a:lnTo>
                    <a:pt x="1386338" y="2197099"/>
                  </a:lnTo>
                  <a:lnTo>
                    <a:pt x="1391302" y="2197099"/>
                  </a:lnTo>
                  <a:lnTo>
                    <a:pt x="1392893" y="2209791"/>
                  </a:lnTo>
                  <a:close/>
                </a:path>
                <a:path w="2592705" h="2725420">
                  <a:moveTo>
                    <a:pt x="1415523" y="2209791"/>
                  </a:moveTo>
                  <a:lnTo>
                    <a:pt x="1396595" y="2209791"/>
                  </a:lnTo>
                  <a:lnTo>
                    <a:pt x="1391302" y="2197099"/>
                  </a:lnTo>
                  <a:lnTo>
                    <a:pt x="1410081" y="2197099"/>
                  </a:lnTo>
                  <a:lnTo>
                    <a:pt x="1415523" y="2209791"/>
                  </a:lnTo>
                  <a:close/>
                </a:path>
                <a:path w="2592705" h="2725420">
                  <a:moveTo>
                    <a:pt x="1429597" y="2209791"/>
                  </a:moveTo>
                  <a:lnTo>
                    <a:pt x="1422527" y="2209791"/>
                  </a:lnTo>
                  <a:lnTo>
                    <a:pt x="1422008" y="2197099"/>
                  </a:lnTo>
                  <a:lnTo>
                    <a:pt x="1429597" y="2209791"/>
                  </a:lnTo>
                  <a:close/>
                </a:path>
                <a:path w="2592705" h="2725420">
                  <a:moveTo>
                    <a:pt x="1439042" y="2209791"/>
                  </a:moveTo>
                  <a:lnTo>
                    <a:pt x="1429603" y="2209791"/>
                  </a:lnTo>
                  <a:lnTo>
                    <a:pt x="1432046" y="2197099"/>
                  </a:lnTo>
                  <a:lnTo>
                    <a:pt x="1439042" y="2209791"/>
                  </a:lnTo>
                  <a:close/>
                </a:path>
                <a:path w="2592705" h="2725420">
                  <a:moveTo>
                    <a:pt x="807386" y="2222463"/>
                  </a:moveTo>
                  <a:lnTo>
                    <a:pt x="768331" y="2222463"/>
                  </a:lnTo>
                  <a:lnTo>
                    <a:pt x="760296" y="2209791"/>
                  </a:lnTo>
                  <a:lnTo>
                    <a:pt x="797900" y="2209791"/>
                  </a:lnTo>
                  <a:lnTo>
                    <a:pt x="807386" y="2222463"/>
                  </a:lnTo>
                  <a:close/>
                </a:path>
                <a:path w="2592705" h="2725420">
                  <a:moveTo>
                    <a:pt x="1422381" y="2222463"/>
                  </a:moveTo>
                  <a:lnTo>
                    <a:pt x="1420859" y="2209791"/>
                  </a:lnTo>
                  <a:lnTo>
                    <a:pt x="1423120" y="2209791"/>
                  </a:lnTo>
                  <a:lnTo>
                    <a:pt x="1422381" y="2222463"/>
                  </a:lnTo>
                  <a:close/>
                </a:path>
                <a:path w="2592705" h="2725420">
                  <a:moveTo>
                    <a:pt x="1444592" y="2222463"/>
                  </a:moveTo>
                  <a:lnTo>
                    <a:pt x="1428889" y="2222463"/>
                  </a:lnTo>
                  <a:lnTo>
                    <a:pt x="1425636" y="2209791"/>
                  </a:lnTo>
                  <a:lnTo>
                    <a:pt x="1440785" y="2209791"/>
                  </a:lnTo>
                  <a:lnTo>
                    <a:pt x="1444592" y="2222463"/>
                  </a:lnTo>
                  <a:close/>
                </a:path>
                <a:path w="2592705" h="2725420">
                  <a:moveTo>
                    <a:pt x="1454309" y="2222463"/>
                  </a:moveTo>
                  <a:lnTo>
                    <a:pt x="1443966" y="2209791"/>
                  </a:lnTo>
                  <a:lnTo>
                    <a:pt x="1448192" y="2209791"/>
                  </a:lnTo>
                  <a:lnTo>
                    <a:pt x="1454309" y="2222463"/>
                  </a:lnTo>
                  <a:close/>
                </a:path>
                <a:path w="2592705" h="2725420">
                  <a:moveTo>
                    <a:pt x="831378" y="2235199"/>
                  </a:moveTo>
                  <a:lnTo>
                    <a:pt x="786175" y="2235199"/>
                  </a:lnTo>
                  <a:lnTo>
                    <a:pt x="775169" y="2222463"/>
                  </a:lnTo>
                  <a:lnTo>
                    <a:pt x="826531" y="2222463"/>
                  </a:lnTo>
                  <a:lnTo>
                    <a:pt x="831378" y="2235199"/>
                  </a:lnTo>
                  <a:close/>
                </a:path>
                <a:path w="2592705" h="2725420">
                  <a:moveTo>
                    <a:pt x="1442973" y="2235199"/>
                  </a:moveTo>
                  <a:lnTo>
                    <a:pt x="1434095" y="2222463"/>
                  </a:lnTo>
                  <a:lnTo>
                    <a:pt x="1446458" y="2222463"/>
                  </a:lnTo>
                  <a:lnTo>
                    <a:pt x="1446105" y="2226938"/>
                  </a:lnTo>
                  <a:lnTo>
                    <a:pt x="1442973" y="2235199"/>
                  </a:lnTo>
                  <a:close/>
                </a:path>
                <a:path w="2592705" h="2725420">
                  <a:moveTo>
                    <a:pt x="1446105" y="2226938"/>
                  </a:moveTo>
                  <a:lnTo>
                    <a:pt x="1446433" y="2222784"/>
                  </a:lnTo>
                  <a:lnTo>
                    <a:pt x="1446458" y="2222463"/>
                  </a:lnTo>
                  <a:lnTo>
                    <a:pt x="1447802" y="2222463"/>
                  </a:lnTo>
                  <a:lnTo>
                    <a:pt x="1446105" y="2226938"/>
                  </a:lnTo>
                  <a:close/>
                </a:path>
                <a:path w="2592705" h="2725420">
                  <a:moveTo>
                    <a:pt x="1479829" y="2235199"/>
                  </a:moveTo>
                  <a:lnTo>
                    <a:pt x="1445455" y="2235199"/>
                  </a:lnTo>
                  <a:lnTo>
                    <a:pt x="1446105" y="2226938"/>
                  </a:lnTo>
                  <a:lnTo>
                    <a:pt x="1447681" y="2222784"/>
                  </a:lnTo>
                  <a:lnTo>
                    <a:pt x="1447802" y="2222463"/>
                  </a:lnTo>
                  <a:lnTo>
                    <a:pt x="1454204" y="2222463"/>
                  </a:lnTo>
                  <a:lnTo>
                    <a:pt x="1454464" y="2222784"/>
                  </a:lnTo>
                  <a:lnTo>
                    <a:pt x="1471514" y="2222784"/>
                  </a:lnTo>
                  <a:lnTo>
                    <a:pt x="1479829" y="2235199"/>
                  </a:lnTo>
                  <a:close/>
                </a:path>
                <a:path w="2592705" h="2725420">
                  <a:moveTo>
                    <a:pt x="1471514" y="2222784"/>
                  </a:moveTo>
                  <a:lnTo>
                    <a:pt x="1454464" y="2222784"/>
                  </a:lnTo>
                  <a:lnTo>
                    <a:pt x="1454309" y="2222463"/>
                  </a:lnTo>
                  <a:lnTo>
                    <a:pt x="1471299" y="2222463"/>
                  </a:lnTo>
                  <a:lnTo>
                    <a:pt x="1471514" y="2222784"/>
                  </a:lnTo>
                  <a:close/>
                </a:path>
                <a:path w="2592705" h="2725420">
                  <a:moveTo>
                    <a:pt x="845755" y="2247899"/>
                  </a:moveTo>
                  <a:lnTo>
                    <a:pt x="807135" y="2247899"/>
                  </a:lnTo>
                  <a:lnTo>
                    <a:pt x="797935" y="2235199"/>
                  </a:lnTo>
                  <a:lnTo>
                    <a:pt x="839240" y="2235199"/>
                  </a:lnTo>
                  <a:lnTo>
                    <a:pt x="845755" y="2247899"/>
                  </a:lnTo>
                  <a:close/>
                </a:path>
                <a:path w="2592705" h="2725420">
                  <a:moveTo>
                    <a:pt x="1488496" y="2247899"/>
                  </a:moveTo>
                  <a:lnTo>
                    <a:pt x="1474885" y="2247899"/>
                  </a:lnTo>
                  <a:lnTo>
                    <a:pt x="1461911" y="2235199"/>
                  </a:lnTo>
                  <a:lnTo>
                    <a:pt x="1491867" y="2235199"/>
                  </a:lnTo>
                  <a:lnTo>
                    <a:pt x="1488496" y="2247899"/>
                  </a:lnTo>
                  <a:close/>
                </a:path>
                <a:path w="2592705" h="2725420">
                  <a:moveTo>
                    <a:pt x="918627" y="2285999"/>
                  </a:moveTo>
                  <a:lnTo>
                    <a:pt x="886032" y="2285999"/>
                  </a:lnTo>
                  <a:lnTo>
                    <a:pt x="830985" y="2247899"/>
                  </a:lnTo>
                  <a:lnTo>
                    <a:pt x="857140" y="2247899"/>
                  </a:lnTo>
                  <a:lnTo>
                    <a:pt x="863881" y="2260599"/>
                  </a:lnTo>
                  <a:lnTo>
                    <a:pt x="884772" y="2260599"/>
                  </a:lnTo>
                  <a:lnTo>
                    <a:pt x="881179" y="2273299"/>
                  </a:lnTo>
                  <a:lnTo>
                    <a:pt x="917109" y="2273299"/>
                  </a:lnTo>
                  <a:lnTo>
                    <a:pt x="918627" y="2285999"/>
                  </a:lnTo>
                  <a:close/>
                </a:path>
                <a:path w="2592705" h="2725420">
                  <a:moveTo>
                    <a:pt x="872179" y="2260599"/>
                  </a:moveTo>
                  <a:lnTo>
                    <a:pt x="870215" y="2260599"/>
                  </a:lnTo>
                  <a:lnTo>
                    <a:pt x="862029" y="2247899"/>
                  </a:lnTo>
                  <a:lnTo>
                    <a:pt x="863511" y="2247899"/>
                  </a:lnTo>
                  <a:lnTo>
                    <a:pt x="872179" y="2260599"/>
                  </a:lnTo>
                  <a:close/>
                </a:path>
                <a:path w="2592705" h="2725420">
                  <a:moveTo>
                    <a:pt x="1507868" y="2260599"/>
                  </a:moveTo>
                  <a:lnTo>
                    <a:pt x="1493728" y="2260599"/>
                  </a:lnTo>
                  <a:lnTo>
                    <a:pt x="1484044" y="2247899"/>
                  </a:lnTo>
                  <a:lnTo>
                    <a:pt x="1509128" y="2247899"/>
                  </a:lnTo>
                  <a:lnTo>
                    <a:pt x="1507868" y="2260599"/>
                  </a:lnTo>
                  <a:close/>
                </a:path>
                <a:path w="2592705" h="2725420">
                  <a:moveTo>
                    <a:pt x="889773" y="2273299"/>
                  </a:moveTo>
                  <a:lnTo>
                    <a:pt x="888180" y="2273299"/>
                  </a:lnTo>
                  <a:lnTo>
                    <a:pt x="885809" y="2260599"/>
                  </a:lnTo>
                  <a:lnTo>
                    <a:pt x="889106" y="2260599"/>
                  </a:lnTo>
                  <a:lnTo>
                    <a:pt x="889773" y="2273299"/>
                  </a:lnTo>
                  <a:close/>
                </a:path>
                <a:path w="2592705" h="2725420">
                  <a:moveTo>
                    <a:pt x="1529833" y="2273299"/>
                  </a:moveTo>
                  <a:lnTo>
                    <a:pt x="1517314" y="2273299"/>
                  </a:lnTo>
                  <a:lnTo>
                    <a:pt x="1513906" y="2260599"/>
                  </a:lnTo>
                  <a:lnTo>
                    <a:pt x="1530315" y="2260599"/>
                  </a:lnTo>
                  <a:lnTo>
                    <a:pt x="1529833" y="2273299"/>
                  </a:lnTo>
                  <a:close/>
                </a:path>
                <a:path w="2592705" h="2725420">
                  <a:moveTo>
                    <a:pt x="1552804" y="2285999"/>
                  </a:moveTo>
                  <a:lnTo>
                    <a:pt x="1534218" y="2285999"/>
                  </a:lnTo>
                  <a:lnTo>
                    <a:pt x="1527528" y="2273299"/>
                  </a:lnTo>
                  <a:lnTo>
                    <a:pt x="1545122" y="2273299"/>
                  </a:lnTo>
                  <a:lnTo>
                    <a:pt x="1552804" y="2285999"/>
                  </a:lnTo>
                  <a:close/>
                </a:path>
                <a:path w="2592705" h="2725420">
                  <a:moveTo>
                    <a:pt x="933823" y="2298699"/>
                  </a:moveTo>
                  <a:lnTo>
                    <a:pt x="905034" y="2298699"/>
                  </a:lnTo>
                  <a:lnTo>
                    <a:pt x="899221" y="2285999"/>
                  </a:lnTo>
                  <a:lnTo>
                    <a:pt x="927383" y="2285999"/>
                  </a:lnTo>
                  <a:lnTo>
                    <a:pt x="933823" y="2298699"/>
                  </a:lnTo>
                  <a:close/>
                </a:path>
                <a:path w="2592705" h="2725420">
                  <a:moveTo>
                    <a:pt x="1580023" y="2298699"/>
                  </a:moveTo>
                  <a:lnTo>
                    <a:pt x="1560281" y="2298699"/>
                  </a:lnTo>
                  <a:lnTo>
                    <a:pt x="1552576" y="2285999"/>
                  </a:lnTo>
                  <a:lnTo>
                    <a:pt x="1576801" y="2285999"/>
                  </a:lnTo>
                  <a:lnTo>
                    <a:pt x="1580023" y="2298699"/>
                  </a:lnTo>
                  <a:close/>
                </a:path>
                <a:path w="2592705" h="2725420">
                  <a:moveTo>
                    <a:pt x="974966" y="2324099"/>
                  </a:moveTo>
                  <a:lnTo>
                    <a:pt x="943526" y="2324099"/>
                  </a:lnTo>
                  <a:lnTo>
                    <a:pt x="915164" y="2298699"/>
                  </a:lnTo>
                  <a:lnTo>
                    <a:pt x="960928" y="2298699"/>
                  </a:lnTo>
                  <a:lnTo>
                    <a:pt x="964521" y="2311399"/>
                  </a:lnTo>
                  <a:lnTo>
                    <a:pt x="971929" y="2311399"/>
                  </a:lnTo>
                  <a:lnTo>
                    <a:pt x="974966" y="2324099"/>
                  </a:lnTo>
                  <a:close/>
                </a:path>
                <a:path w="2592705" h="2725420">
                  <a:moveTo>
                    <a:pt x="1593580" y="2311399"/>
                  </a:moveTo>
                  <a:lnTo>
                    <a:pt x="1578915" y="2311399"/>
                  </a:lnTo>
                  <a:lnTo>
                    <a:pt x="1568948" y="2298699"/>
                  </a:lnTo>
                  <a:lnTo>
                    <a:pt x="1594543" y="2298699"/>
                  </a:lnTo>
                  <a:lnTo>
                    <a:pt x="1593580" y="2311399"/>
                  </a:lnTo>
                  <a:close/>
                </a:path>
                <a:path w="2592705" h="2725420">
                  <a:moveTo>
                    <a:pt x="1599025" y="2311399"/>
                  </a:moveTo>
                  <a:lnTo>
                    <a:pt x="1596321" y="2311399"/>
                  </a:lnTo>
                  <a:lnTo>
                    <a:pt x="1596025" y="2298699"/>
                  </a:lnTo>
                  <a:lnTo>
                    <a:pt x="1599025" y="2311399"/>
                  </a:lnTo>
                  <a:close/>
                </a:path>
                <a:path w="2592705" h="2725420">
                  <a:moveTo>
                    <a:pt x="978579" y="2321313"/>
                  </a:moveTo>
                  <a:lnTo>
                    <a:pt x="971929" y="2311399"/>
                  </a:lnTo>
                  <a:lnTo>
                    <a:pt x="979967" y="2311399"/>
                  </a:lnTo>
                  <a:lnTo>
                    <a:pt x="978579" y="2321313"/>
                  </a:lnTo>
                  <a:close/>
                </a:path>
                <a:path w="2592705" h="2725420">
                  <a:moveTo>
                    <a:pt x="1622657" y="2324099"/>
                  </a:moveTo>
                  <a:lnTo>
                    <a:pt x="1610471" y="2324099"/>
                  </a:lnTo>
                  <a:lnTo>
                    <a:pt x="1601170" y="2311399"/>
                  </a:lnTo>
                  <a:lnTo>
                    <a:pt x="1619545" y="2311399"/>
                  </a:lnTo>
                  <a:lnTo>
                    <a:pt x="1622657" y="2324099"/>
                  </a:lnTo>
                  <a:close/>
                </a:path>
                <a:path w="2592705" h="2725420">
                  <a:moveTo>
                    <a:pt x="980448" y="2324099"/>
                  </a:moveTo>
                  <a:lnTo>
                    <a:pt x="978189" y="2324099"/>
                  </a:lnTo>
                  <a:lnTo>
                    <a:pt x="978579" y="2321313"/>
                  </a:lnTo>
                  <a:lnTo>
                    <a:pt x="980448" y="2324099"/>
                  </a:lnTo>
                  <a:close/>
                </a:path>
                <a:path w="2592705" h="2725420">
                  <a:moveTo>
                    <a:pt x="1002228" y="2336799"/>
                  </a:moveTo>
                  <a:lnTo>
                    <a:pt x="968410" y="2336799"/>
                  </a:lnTo>
                  <a:lnTo>
                    <a:pt x="957001" y="2324099"/>
                  </a:lnTo>
                  <a:lnTo>
                    <a:pt x="994486" y="2324099"/>
                  </a:lnTo>
                  <a:lnTo>
                    <a:pt x="1002228" y="2336799"/>
                  </a:lnTo>
                  <a:close/>
                </a:path>
                <a:path w="2592705" h="2725420">
                  <a:moveTo>
                    <a:pt x="1626694" y="2336799"/>
                  </a:moveTo>
                  <a:lnTo>
                    <a:pt x="1625583" y="2336799"/>
                  </a:lnTo>
                  <a:lnTo>
                    <a:pt x="1623916" y="2324099"/>
                  </a:lnTo>
                  <a:lnTo>
                    <a:pt x="1626805" y="2324099"/>
                  </a:lnTo>
                  <a:lnTo>
                    <a:pt x="1626694" y="2336799"/>
                  </a:lnTo>
                  <a:close/>
                </a:path>
                <a:path w="2592705" h="2725420">
                  <a:moveTo>
                    <a:pt x="1644696" y="2336799"/>
                  </a:moveTo>
                  <a:lnTo>
                    <a:pt x="1629140" y="2336799"/>
                  </a:lnTo>
                  <a:lnTo>
                    <a:pt x="1626805" y="2324099"/>
                  </a:lnTo>
                  <a:lnTo>
                    <a:pt x="1638918" y="2324099"/>
                  </a:lnTo>
                  <a:lnTo>
                    <a:pt x="1644696" y="2336799"/>
                  </a:lnTo>
                  <a:close/>
                </a:path>
                <a:path w="2592705" h="2725420">
                  <a:moveTo>
                    <a:pt x="1023378" y="2349499"/>
                  </a:moveTo>
                  <a:lnTo>
                    <a:pt x="991857" y="2349499"/>
                  </a:lnTo>
                  <a:lnTo>
                    <a:pt x="983337" y="2336799"/>
                  </a:lnTo>
                  <a:lnTo>
                    <a:pt x="1014756" y="2336799"/>
                  </a:lnTo>
                  <a:lnTo>
                    <a:pt x="1023378" y="2349499"/>
                  </a:lnTo>
                  <a:close/>
                </a:path>
                <a:path w="2592705" h="2725420">
                  <a:moveTo>
                    <a:pt x="1653067" y="2349499"/>
                  </a:moveTo>
                  <a:lnTo>
                    <a:pt x="1651178" y="2349499"/>
                  </a:lnTo>
                  <a:lnTo>
                    <a:pt x="1647919" y="2336799"/>
                  </a:lnTo>
                  <a:lnTo>
                    <a:pt x="1650252" y="2336799"/>
                  </a:lnTo>
                  <a:lnTo>
                    <a:pt x="1653067" y="2349499"/>
                  </a:lnTo>
                  <a:close/>
                </a:path>
                <a:path w="2592705" h="2725420">
                  <a:moveTo>
                    <a:pt x="1664253" y="2349499"/>
                  </a:moveTo>
                  <a:lnTo>
                    <a:pt x="1655364" y="2349499"/>
                  </a:lnTo>
                  <a:lnTo>
                    <a:pt x="1652289" y="2336799"/>
                  </a:lnTo>
                  <a:lnTo>
                    <a:pt x="1656808" y="2336799"/>
                  </a:lnTo>
                  <a:lnTo>
                    <a:pt x="1664253" y="2349499"/>
                  </a:lnTo>
                  <a:close/>
                </a:path>
                <a:path w="2592705" h="2725420">
                  <a:moveTo>
                    <a:pt x="1009006" y="2362199"/>
                  </a:moveTo>
                  <a:lnTo>
                    <a:pt x="1004302" y="2349499"/>
                  </a:lnTo>
                  <a:lnTo>
                    <a:pt x="1013896" y="2349499"/>
                  </a:lnTo>
                  <a:lnTo>
                    <a:pt x="1009079" y="2362011"/>
                  </a:lnTo>
                  <a:lnTo>
                    <a:pt x="1009006" y="2362199"/>
                  </a:lnTo>
                  <a:close/>
                </a:path>
                <a:path w="2592705" h="2725420">
                  <a:moveTo>
                    <a:pt x="1038602" y="2362199"/>
                  </a:moveTo>
                  <a:lnTo>
                    <a:pt x="1019933" y="2362199"/>
                  </a:lnTo>
                  <a:lnTo>
                    <a:pt x="1013896" y="2349499"/>
                  </a:lnTo>
                  <a:lnTo>
                    <a:pt x="1032139" y="2349499"/>
                  </a:lnTo>
                  <a:lnTo>
                    <a:pt x="1038506" y="2362011"/>
                  </a:lnTo>
                  <a:lnTo>
                    <a:pt x="1038602" y="2362199"/>
                  </a:lnTo>
                  <a:close/>
                </a:path>
                <a:path w="2592705" h="2725420">
                  <a:moveTo>
                    <a:pt x="1068387" y="2374899"/>
                  </a:moveTo>
                  <a:lnTo>
                    <a:pt x="1033342" y="2374899"/>
                  </a:lnTo>
                  <a:lnTo>
                    <a:pt x="1020489" y="2362199"/>
                  </a:lnTo>
                  <a:lnTo>
                    <a:pt x="1038602" y="2362199"/>
                  </a:lnTo>
                  <a:lnTo>
                    <a:pt x="1036824" y="2349499"/>
                  </a:lnTo>
                  <a:lnTo>
                    <a:pt x="1041896" y="2362011"/>
                  </a:lnTo>
                  <a:lnTo>
                    <a:pt x="1041919" y="2364013"/>
                  </a:lnTo>
                  <a:lnTo>
                    <a:pt x="1064264" y="2364013"/>
                  </a:lnTo>
                  <a:lnTo>
                    <a:pt x="1068387" y="2374899"/>
                  </a:lnTo>
                  <a:close/>
                </a:path>
                <a:path w="2592705" h="2725420">
                  <a:moveTo>
                    <a:pt x="1041978" y="2362011"/>
                  </a:moveTo>
                  <a:lnTo>
                    <a:pt x="1041750" y="2349499"/>
                  </a:lnTo>
                  <a:lnTo>
                    <a:pt x="1042343" y="2349499"/>
                  </a:lnTo>
                  <a:lnTo>
                    <a:pt x="1041978" y="2362011"/>
                  </a:lnTo>
                  <a:close/>
                </a:path>
                <a:path w="2592705" h="2725420">
                  <a:moveTo>
                    <a:pt x="1682403" y="2362199"/>
                  </a:moveTo>
                  <a:lnTo>
                    <a:pt x="1673032" y="2362199"/>
                  </a:lnTo>
                  <a:lnTo>
                    <a:pt x="1669513" y="2349499"/>
                  </a:lnTo>
                  <a:lnTo>
                    <a:pt x="1678403" y="2349499"/>
                  </a:lnTo>
                  <a:lnTo>
                    <a:pt x="1682344" y="2362011"/>
                  </a:lnTo>
                  <a:lnTo>
                    <a:pt x="1682403" y="2362199"/>
                  </a:lnTo>
                  <a:close/>
                </a:path>
                <a:path w="2592705" h="2725420">
                  <a:moveTo>
                    <a:pt x="1691219" y="2362199"/>
                  </a:moveTo>
                  <a:lnTo>
                    <a:pt x="1682403" y="2362199"/>
                  </a:lnTo>
                  <a:lnTo>
                    <a:pt x="1687367" y="2349499"/>
                  </a:lnTo>
                  <a:lnTo>
                    <a:pt x="1691162" y="2362011"/>
                  </a:lnTo>
                  <a:lnTo>
                    <a:pt x="1691219" y="2362199"/>
                  </a:lnTo>
                  <a:close/>
                </a:path>
                <a:path w="2592705" h="2725420">
                  <a:moveTo>
                    <a:pt x="1064264" y="2364013"/>
                  </a:moveTo>
                  <a:lnTo>
                    <a:pt x="1041919" y="2364013"/>
                  </a:lnTo>
                  <a:lnTo>
                    <a:pt x="1041972" y="2362199"/>
                  </a:lnTo>
                  <a:lnTo>
                    <a:pt x="1063577" y="2362199"/>
                  </a:lnTo>
                  <a:lnTo>
                    <a:pt x="1064264" y="2364013"/>
                  </a:lnTo>
                  <a:close/>
                </a:path>
                <a:path w="2592705" h="2725420">
                  <a:moveTo>
                    <a:pt x="1707628" y="2374899"/>
                  </a:moveTo>
                  <a:lnTo>
                    <a:pt x="1686922" y="2374899"/>
                  </a:lnTo>
                  <a:lnTo>
                    <a:pt x="1686509" y="2364013"/>
                  </a:lnTo>
                  <a:lnTo>
                    <a:pt x="1686441" y="2362199"/>
                  </a:lnTo>
                  <a:lnTo>
                    <a:pt x="1696442" y="2362199"/>
                  </a:lnTo>
                  <a:lnTo>
                    <a:pt x="1707628" y="2374899"/>
                  </a:lnTo>
                  <a:close/>
                </a:path>
                <a:path w="2592705" h="2725420">
                  <a:moveTo>
                    <a:pt x="1711244" y="2373216"/>
                  </a:moveTo>
                  <a:lnTo>
                    <a:pt x="1704850" y="2362199"/>
                  </a:lnTo>
                  <a:lnTo>
                    <a:pt x="1710184" y="2362199"/>
                  </a:lnTo>
                  <a:lnTo>
                    <a:pt x="1711244" y="2373216"/>
                  </a:lnTo>
                  <a:close/>
                </a:path>
                <a:path w="2592705" h="2725420">
                  <a:moveTo>
                    <a:pt x="1713390" y="2373216"/>
                  </a:moveTo>
                  <a:lnTo>
                    <a:pt x="1710184" y="2362199"/>
                  </a:lnTo>
                  <a:lnTo>
                    <a:pt x="1710376" y="2362199"/>
                  </a:lnTo>
                  <a:lnTo>
                    <a:pt x="1713390" y="2373216"/>
                  </a:lnTo>
                  <a:close/>
                </a:path>
                <a:path w="2592705" h="2725420">
                  <a:moveTo>
                    <a:pt x="1712221" y="2374899"/>
                  </a:moveTo>
                  <a:lnTo>
                    <a:pt x="1711406" y="2374899"/>
                  </a:lnTo>
                  <a:lnTo>
                    <a:pt x="1711244" y="2373216"/>
                  </a:lnTo>
                  <a:lnTo>
                    <a:pt x="1712221" y="2374899"/>
                  </a:lnTo>
                  <a:close/>
                </a:path>
                <a:path w="2592705" h="2725420">
                  <a:moveTo>
                    <a:pt x="1094237" y="2387599"/>
                  </a:moveTo>
                  <a:lnTo>
                    <a:pt x="1055141" y="2387599"/>
                  </a:lnTo>
                  <a:lnTo>
                    <a:pt x="1049195" y="2374899"/>
                  </a:lnTo>
                  <a:lnTo>
                    <a:pt x="1093236" y="2374899"/>
                  </a:lnTo>
                  <a:lnTo>
                    <a:pt x="1094237" y="2387599"/>
                  </a:lnTo>
                  <a:close/>
                </a:path>
                <a:path w="2592705" h="2725420">
                  <a:moveTo>
                    <a:pt x="1721666" y="2387599"/>
                  </a:moveTo>
                  <a:lnTo>
                    <a:pt x="1716255" y="2387599"/>
                  </a:lnTo>
                  <a:lnTo>
                    <a:pt x="1709174" y="2374899"/>
                  </a:lnTo>
                  <a:lnTo>
                    <a:pt x="1719629" y="2374899"/>
                  </a:lnTo>
                  <a:lnTo>
                    <a:pt x="1721666" y="2387599"/>
                  </a:lnTo>
                  <a:close/>
                </a:path>
                <a:path w="2592705" h="2725420">
                  <a:moveTo>
                    <a:pt x="1733741" y="2387599"/>
                  </a:moveTo>
                  <a:lnTo>
                    <a:pt x="1727037" y="2387599"/>
                  </a:lnTo>
                  <a:lnTo>
                    <a:pt x="1728396" y="2374899"/>
                  </a:lnTo>
                  <a:lnTo>
                    <a:pt x="1733741" y="2387599"/>
                  </a:lnTo>
                  <a:close/>
                </a:path>
                <a:path w="2592705" h="2725420">
                  <a:moveTo>
                    <a:pt x="1123675" y="2400299"/>
                  </a:moveTo>
                  <a:lnTo>
                    <a:pt x="1082830" y="2400299"/>
                  </a:lnTo>
                  <a:lnTo>
                    <a:pt x="1071346" y="2387599"/>
                  </a:lnTo>
                  <a:lnTo>
                    <a:pt x="1117253" y="2387599"/>
                  </a:lnTo>
                  <a:lnTo>
                    <a:pt x="1123675" y="2400299"/>
                  </a:lnTo>
                  <a:close/>
                </a:path>
                <a:path w="2592705" h="2725420">
                  <a:moveTo>
                    <a:pt x="1749743" y="2400299"/>
                  </a:moveTo>
                  <a:lnTo>
                    <a:pt x="1747372" y="2400299"/>
                  </a:lnTo>
                  <a:lnTo>
                    <a:pt x="1738075" y="2387599"/>
                  </a:lnTo>
                  <a:lnTo>
                    <a:pt x="1749484" y="2387599"/>
                  </a:lnTo>
                  <a:lnTo>
                    <a:pt x="1749743" y="2400299"/>
                  </a:lnTo>
                  <a:close/>
                </a:path>
                <a:path w="2592705" h="2725420">
                  <a:moveTo>
                    <a:pt x="1099381" y="2406839"/>
                  </a:moveTo>
                  <a:lnTo>
                    <a:pt x="1093880" y="2400299"/>
                  </a:lnTo>
                  <a:lnTo>
                    <a:pt x="1100163" y="2400299"/>
                  </a:lnTo>
                  <a:lnTo>
                    <a:pt x="1099381" y="2406839"/>
                  </a:lnTo>
                  <a:close/>
                </a:path>
                <a:path w="2592705" h="2725420">
                  <a:moveTo>
                    <a:pt x="1112461" y="2412999"/>
                  </a:moveTo>
                  <a:lnTo>
                    <a:pt x="1104562" y="2412999"/>
                  </a:lnTo>
                  <a:lnTo>
                    <a:pt x="1099381" y="2406839"/>
                  </a:lnTo>
                  <a:lnTo>
                    <a:pt x="1100163" y="2400299"/>
                  </a:lnTo>
                  <a:lnTo>
                    <a:pt x="1112461" y="2412999"/>
                  </a:lnTo>
                  <a:close/>
                </a:path>
                <a:path w="2592705" h="2725420">
                  <a:moveTo>
                    <a:pt x="1131129" y="2412999"/>
                  </a:moveTo>
                  <a:lnTo>
                    <a:pt x="1112461" y="2412999"/>
                  </a:lnTo>
                  <a:lnTo>
                    <a:pt x="1100163" y="2400299"/>
                  </a:lnTo>
                  <a:lnTo>
                    <a:pt x="1126647" y="2400299"/>
                  </a:lnTo>
                  <a:lnTo>
                    <a:pt x="1131046" y="2412764"/>
                  </a:lnTo>
                  <a:lnTo>
                    <a:pt x="1131129" y="2412999"/>
                  </a:lnTo>
                  <a:close/>
                </a:path>
                <a:path w="2592705" h="2725420">
                  <a:moveTo>
                    <a:pt x="1142310" y="2411566"/>
                  </a:moveTo>
                  <a:lnTo>
                    <a:pt x="1131203" y="2400299"/>
                  </a:lnTo>
                  <a:lnTo>
                    <a:pt x="1143723" y="2400299"/>
                  </a:lnTo>
                  <a:lnTo>
                    <a:pt x="1142310" y="2411566"/>
                  </a:lnTo>
                  <a:close/>
                </a:path>
                <a:path w="2592705" h="2725420">
                  <a:moveTo>
                    <a:pt x="1759712" y="2412764"/>
                  </a:moveTo>
                  <a:lnTo>
                    <a:pt x="1759293" y="2411566"/>
                  </a:lnTo>
                  <a:lnTo>
                    <a:pt x="1756040" y="2400299"/>
                  </a:lnTo>
                  <a:lnTo>
                    <a:pt x="1758040" y="2400299"/>
                  </a:lnTo>
                  <a:lnTo>
                    <a:pt x="1759911" y="2404259"/>
                  </a:lnTo>
                  <a:lnTo>
                    <a:pt x="1759851" y="2406839"/>
                  </a:lnTo>
                  <a:lnTo>
                    <a:pt x="1759740" y="2411566"/>
                  </a:lnTo>
                  <a:lnTo>
                    <a:pt x="1759712" y="2412764"/>
                  </a:lnTo>
                  <a:close/>
                </a:path>
                <a:path w="2592705" h="2725420">
                  <a:moveTo>
                    <a:pt x="1763929" y="2412764"/>
                  </a:moveTo>
                  <a:lnTo>
                    <a:pt x="1759911" y="2404259"/>
                  </a:lnTo>
                  <a:lnTo>
                    <a:pt x="1760003" y="2400299"/>
                  </a:lnTo>
                  <a:lnTo>
                    <a:pt x="1763929" y="2412764"/>
                  </a:lnTo>
                  <a:close/>
                </a:path>
                <a:path w="2592705" h="2725420">
                  <a:moveTo>
                    <a:pt x="1104562" y="2412999"/>
                  </a:moveTo>
                  <a:lnTo>
                    <a:pt x="1098644" y="2412999"/>
                  </a:lnTo>
                  <a:lnTo>
                    <a:pt x="1099381" y="2406839"/>
                  </a:lnTo>
                  <a:lnTo>
                    <a:pt x="1104562" y="2412999"/>
                  </a:lnTo>
                  <a:close/>
                </a:path>
                <a:path w="2592705" h="2725420">
                  <a:moveTo>
                    <a:pt x="1143723" y="2412999"/>
                  </a:moveTo>
                  <a:lnTo>
                    <a:pt x="1142130" y="2412999"/>
                  </a:lnTo>
                  <a:lnTo>
                    <a:pt x="1142310" y="2411566"/>
                  </a:lnTo>
                  <a:lnTo>
                    <a:pt x="1143723" y="2412999"/>
                  </a:lnTo>
                  <a:close/>
                </a:path>
                <a:path w="2592705" h="2725420">
                  <a:moveTo>
                    <a:pt x="1160502" y="2425699"/>
                  </a:moveTo>
                  <a:lnTo>
                    <a:pt x="1132722" y="2425699"/>
                  </a:lnTo>
                  <a:lnTo>
                    <a:pt x="1124251" y="2412999"/>
                  </a:lnTo>
                  <a:lnTo>
                    <a:pt x="1157872" y="2412999"/>
                  </a:lnTo>
                  <a:lnTo>
                    <a:pt x="1160502" y="2425699"/>
                  </a:lnTo>
                  <a:close/>
                </a:path>
                <a:path w="2592705" h="2725420">
                  <a:moveTo>
                    <a:pt x="1780301" y="2425699"/>
                  </a:moveTo>
                  <a:lnTo>
                    <a:pt x="1772338" y="2412999"/>
                  </a:lnTo>
                  <a:lnTo>
                    <a:pt x="1783005" y="2412999"/>
                  </a:lnTo>
                  <a:lnTo>
                    <a:pt x="1780301" y="2425699"/>
                  </a:lnTo>
                  <a:close/>
                </a:path>
                <a:path w="2592705" h="2725420">
                  <a:moveTo>
                    <a:pt x="1189129" y="2438399"/>
                  </a:moveTo>
                  <a:lnTo>
                    <a:pt x="1147121" y="2438399"/>
                  </a:lnTo>
                  <a:lnTo>
                    <a:pt x="1138197" y="2425699"/>
                  </a:lnTo>
                  <a:lnTo>
                    <a:pt x="1184245" y="2425699"/>
                  </a:lnTo>
                  <a:lnTo>
                    <a:pt x="1189129" y="2438399"/>
                  </a:lnTo>
                  <a:close/>
                </a:path>
                <a:path w="2592705" h="2725420">
                  <a:moveTo>
                    <a:pt x="1202951" y="2451099"/>
                  </a:moveTo>
                  <a:lnTo>
                    <a:pt x="1179106" y="2451099"/>
                  </a:lnTo>
                  <a:lnTo>
                    <a:pt x="1176291" y="2438399"/>
                  </a:lnTo>
                  <a:lnTo>
                    <a:pt x="1200691" y="2438399"/>
                  </a:lnTo>
                  <a:lnTo>
                    <a:pt x="1202951" y="2451099"/>
                  </a:lnTo>
                  <a:close/>
                </a:path>
                <a:path w="2592705" h="2725420">
                  <a:moveTo>
                    <a:pt x="1211507" y="2451099"/>
                  </a:moveTo>
                  <a:lnTo>
                    <a:pt x="1208210" y="2451099"/>
                  </a:lnTo>
                  <a:lnTo>
                    <a:pt x="1205395" y="2438399"/>
                  </a:lnTo>
                  <a:lnTo>
                    <a:pt x="1209581" y="2438399"/>
                  </a:lnTo>
                  <a:lnTo>
                    <a:pt x="1211507" y="2451099"/>
                  </a:lnTo>
                  <a:close/>
                </a:path>
                <a:path w="2592705" h="2725420">
                  <a:moveTo>
                    <a:pt x="1214100" y="2451099"/>
                  </a:moveTo>
                  <a:lnTo>
                    <a:pt x="1211507" y="2451099"/>
                  </a:lnTo>
                  <a:lnTo>
                    <a:pt x="1210581" y="2438399"/>
                  </a:lnTo>
                  <a:lnTo>
                    <a:pt x="1212322" y="2438399"/>
                  </a:lnTo>
                  <a:lnTo>
                    <a:pt x="1214100" y="2451099"/>
                  </a:lnTo>
                  <a:close/>
                </a:path>
                <a:path w="2592705" h="2725420">
                  <a:moveTo>
                    <a:pt x="1216507" y="2451099"/>
                  </a:moveTo>
                  <a:lnTo>
                    <a:pt x="1216174" y="2451099"/>
                  </a:lnTo>
                  <a:lnTo>
                    <a:pt x="1212507" y="2438399"/>
                  </a:lnTo>
                  <a:lnTo>
                    <a:pt x="1216507" y="2451099"/>
                  </a:lnTo>
                  <a:close/>
                </a:path>
                <a:path w="2592705" h="2725420">
                  <a:moveTo>
                    <a:pt x="1225508" y="2463799"/>
                  </a:moveTo>
                  <a:lnTo>
                    <a:pt x="1195357" y="2463799"/>
                  </a:lnTo>
                  <a:lnTo>
                    <a:pt x="1195839" y="2451099"/>
                  </a:lnTo>
                  <a:lnTo>
                    <a:pt x="1221508" y="2451099"/>
                  </a:lnTo>
                  <a:lnTo>
                    <a:pt x="1225508" y="2463799"/>
                  </a:lnTo>
                  <a:close/>
                </a:path>
                <a:path w="2592705" h="2725420">
                  <a:moveTo>
                    <a:pt x="1250548" y="2476499"/>
                  </a:moveTo>
                  <a:lnTo>
                    <a:pt x="1227566" y="2476499"/>
                  </a:lnTo>
                  <a:lnTo>
                    <a:pt x="1220063" y="2463799"/>
                  </a:lnTo>
                  <a:lnTo>
                    <a:pt x="1243547" y="2463799"/>
                  </a:lnTo>
                  <a:lnTo>
                    <a:pt x="1250548" y="2476499"/>
                  </a:lnTo>
                  <a:close/>
                </a:path>
                <a:path w="2592705" h="2725420">
                  <a:moveTo>
                    <a:pt x="1260993" y="2489199"/>
                  </a:moveTo>
                  <a:lnTo>
                    <a:pt x="1237398" y="2489199"/>
                  </a:lnTo>
                  <a:lnTo>
                    <a:pt x="1238435" y="2476499"/>
                  </a:lnTo>
                  <a:lnTo>
                    <a:pt x="1261697" y="2476499"/>
                  </a:lnTo>
                  <a:lnTo>
                    <a:pt x="1260993" y="2489199"/>
                  </a:lnTo>
                  <a:close/>
                </a:path>
                <a:path w="2592705" h="2725420">
                  <a:moveTo>
                    <a:pt x="1267697" y="2489199"/>
                  </a:moveTo>
                  <a:lnTo>
                    <a:pt x="1266846" y="2489199"/>
                  </a:lnTo>
                  <a:lnTo>
                    <a:pt x="1265734" y="2476499"/>
                  </a:lnTo>
                  <a:lnTo>
                    <a:pt x="1266549" y="2476499"/>
                  </a:lnTo>
                  <a:lnTo>
                    <a:pt x="1267697" y="2489199"/>
                  </a:lnTo>
                  <a:close/>
                </a:path>
                <a:path w="2592705" h="2725420">
                  <a:moveTo>
                    <a:pt x="1272031" y="2489199"/>
                  </a:moveTo>
                  <a:lnTo>
                    <a:pt x="1269438" y="2489199"/>
                  </a:lnTo>
                  <a:lnTo>
                    <a:pt x="1267364" y="2476499"/>
                  </a:lnTo>
                  <a:lnTo>
                    <a:pt x="1270364" y="2476499"/>
                  </a:lnTo>
                  <a:lnTo>
                    <a:pt x="1272031" y="2489199"/>
                  </a:lnTo>
                  <a:close/>
                </a:path>
                <a:path w="2592705" h="2725420">
                  <a:moveTo>
                    <a:pt x="1268327" y="2501899"/>
                  </a:moveTo>
                  <a:lnTo>
                    <a:pt x="1266586" y="2501899"/>
                  </a:lnTo>
                  <a:lnTo>
                    <a:pt x="1264845" y="2489199"/>
                  </a:lnTo>
                  <a:lnTo>
                    <a:pt x="1266586" y="2489199"/>
                  </a:lnTo>
                  <a:lnTo>
                    <a:pt x="1268327" y="2501899"/>
                  </a:lnTo>
                  <a:close/>
                </a:path>
                <a:path w="2592705" h="2725420">
                  <a:moveTo>
                    <a:pt x="1295515" y="2501899"/>
                  </a:moveTo>
                  <a:lnTo>
                    <a:pt x="1273550" y="2501899"/>
                  </a:lnTo>
                  <a:lnTo>
                    <a:pt x="1271772" y="2489199"/>
                  </a:lnTo>
                  <a:lnTo>
                    <a:pt x="1291737" y="2489199"/>
                  </a:lnTo>
                  <a:lnTo>
                    <a:pt x="1295515" y="2501899"/>
                  </a:lnTo>
                  <a:close/>
                </a:path>
                <a:path w="2592705" h="2725420">
                  <a:moveTo>
                    <a:pt x="1322235" y="2514599"/>
                  </a:moveTo>
                  <a:lnTo>
                    <a:pt x="1294033" y="2514599"/>
                  </a:lnTo>
                  <a:lnTo>
                    <a:pt x="1285218" y="2501899"/>
                  </a:lnTo>
                  <a:lnTo>
                    <a:pt x="1313341" y="2501899"/>
                  </a:lnTo>
                  <a:lnTo>
                    <a:pt x="1322235" y="2514599"/>
                  </a:lnTo>
                  <a:close/>
                </a:path>
                <a:path w="2592705" h="2725420">
                  <a:moveTo>
                    <a:pt x="1336519" y="2527299"/>
                  </a:moveTo>
                  <a:lnTo>
                    <a:pt x="1312971" y="2527299"/>
                  </a:lnTo>
                  <a:lnTo>
                    <a:pt x="1306553" y="2514599"/>
                  </a:lnTo>
                  <a:lnTo>
                    <a:pt x="1333111" y="2514599"/>
                  </a:lnTo>
                  <a:lnTo>
                    <a:pt x="1336519" y="2527299"/>
                  </a:lnTo>
                  <a:close/>
                </a:path>
                <a:path w="2592705" h="2725420">
                  <a:moveTo>
                    <a:pt x="1342779" y="2527299"/>
                  </a:moveTo>
                  <a:lnTo>
                    <a:pt x="1336519" y="2527299"/>
                  </a:lnTo>
                  <a:lnTo>
                    <a:pt x="1333148" y="2514599"/>
                  </a:lnTo>
                  <a:lnTo>
                    <a:pt x="1336371" y="2514599"/>
                  </a:lnTo>
                  <a:lnTo>
                    <a:pt x="1342779" y="2527299"/>
                  </a:lnTo>
                  <a:close/>
                </a:path>
                <a:path w="2592705" h="2725420">
                  <a:moveTo>
                    <a:pt x="1332667" y="2539999"/>
                  </a:moveTo>
                  <a:lnTo>
                    <a:pt x="1324481" y="2527299"/>
                  </a:lnTo>
                  <a:lnTo>
                    <a:pt x="1325777" y="2527299"/>
                  </a:lnTo>
                  <a:lnTo>
                    <a:pt x="1332454" y="2536360"/>
                  </a:lnTo>
                  <a:lnTo>
                    <a:pt x="1332667" y="2539999"/>
                  </a:lnTo>
                  <a:close/>
                </a:path>
                <a:path w="2592705" h="2725420">
                  <a:moveTo>
                    <a:pt x="1354039" y="2539999"/>
                  </a:moveTo>
                  <a:lnTo>
                    <a:pt x="1335136" y="2539999"/>
                  </a:lnTo>
                  <a:lnTo>
                    <a:pt x="1332454" y="2536360"/>
                  </a:lnTo>
                  <a:lnTo>
                    <a:pt x="1331926" y="2527299"/>
                  </a:lnTo>
                  <a:lnTo>
                    <a:pt x="1348075" y="2527299"/>
                  </a:lnTo>
                  <a:lnTo>
                    <a:pt x="1354039" y="2539999"/>
                  </a:lnTo>
                  <a:close/>
                </a:path>
                <a:path w="2592705" h="2725420">
                  <a:moveTo>
                    <a:pt x="1360632" y="2539999"/>
                  </a:moveTo>
                  <a:lnTo>
                    <a:pt x="1360151" y="2539999"/>
                  </a:lnTo>
                  <a:lnTo>
                    <a:pt x="1357261" y="2527299"/>
                  </a:lnTo>
                  <a:lnTo>
                    <a:pt x="1360632" y="2539999"/>
                  </a:lnTo>
                  <a:close/>
                </a:path>
                <a:path w="2592705" h="2725420">
                  <a:moveTo>
                    <a:pt x="1361684" y="2550733"/>
                  </a:moveTo>
                  <a:lnTo>
                    <a:pt x="1354285" y="2539999"/>
                  </a:lnTo>
                  <a:lnTo>
                    <a:pt x="1365003" y="2539999"/>
                  </a:lnTo>
                  <a:lnTo>
                    <a:pt x="1361684" y="2550733"/>
                  </a:lnTo>
                  <a:close/>
                </a:path>
                <a:path w="2592705" h="2725420">
                  <a:moveTo>
                    <a:pt x="1374670" y="2552699"/>
                  </a:moveTo>
                  <a:lnTo>
                    <a:pt x="1368374" y="2552699"/>
                  </a:lnTo>
                  <a:lnTo>
                    <a:pt x="1365003" y="2539999"/>
                  </a:lnTo>
                  <a:lnTo>
                    <a:pt x="1367448" y="2539999"/>
                  </a:lnTo>
                  <a:lnTo>
                    <a:pt x="1374670" y="2552699"/>
                  </a:lnTo>
                  <a:close/>
                </a:path>
                <a:path w="2592705" h="2725420">
                  <a:moveTo>
                    <a:pt x="1363040" y="2552699"/>
                  </a:moveTo>
                  <a:lnTo>
                    <a:pt x="1361077" y="2552699"/>
                  </a:lnTo>
                  <a:lnTo>
                    <a:pt x="1361684" y="2550733"/>
                  </a:lnTo>
                  <a:lnTo>
                    <a:pt x="1363040" y="2552699"/>
                  </a:lnTo>
                  <a:close/>
                </a:path>
                <a:path w="2592705" h="2725420">
                  <a:moveTo>
                    <a:pt x="1396052" y="2565399"/>
                  </a:moveTo>
                  <a:lnTo>
                    <a:pt x="1378530" y="2565399"/>
                  </a:lnTo>
                  <a:lnTo>
                    <a:pt x="1372633" y="2552699"/>
                  </a:lnTo>
                  <a:lnTo>
                    <a:pt x="1388520" y="2552699"/>
                  </a:lnTo>
                  <a:lnTo>
                    <a:pt x="1396052" y="2565399"/>
                  </a:lnTo>
                  <a:close/>
                </a:path>
                <a:path w="2592705" h="2725420">
                  <a:moveTo>
                    <a:pt x="1424823" y="2578099"/>
                  </a:moveTo>
                  <a:lnTo>
                    <a:pt x="1403562" y="2578099"/>
                  </a:lnTo>
                  <a:lnTo>
                    <a:pt x="1399525" y="2565399"/>
                  </a:lnTo>
                  <a:lnTo>
                    <a:pt x="1424527" y="2565399"/>
                  </a:lnTo>
                  <a:lnTo>
                    <a:pt x="1424823" y="2578099"/>
                  </a:lnTo>
                  <a:close/>
                </a:path>
                <a:path w="2592705" h="2725420">
                  <a:moveTo>
                    <a:pt x="1444714" y="2590799"/>
                  </a:moveTo>
                  <a:lnTo>
                    <a:pt x="1429901" y="2590799"/>
                  </a:lnTo>
                  <a:lnTo>
                    <a:pt x="1419934" y="2578099"/>
                  </a:lnTo>
                  <a:lnTo>
                    <a:pt x="1441343" y="2578099"/>
                  </a:lnTo>
                  <a:lnTo>
                    <a:pt x="1444714" y="2590799"/>
                  </a:lnTo>
                  <a:close/>
                </a:path>
                <a:path w="2592705" h="2725420">
                  <a:moveTo>
                    <a:pt x="1455345" y="2603499"/>
                  </a:moveTo>
                  <a:lnTo>
                    <a:pt x="1452156" y="2603499"/>
                  </a:lnTo>
                  <a:lnTo>
                    <a:pt x="1441140" y="2590799"/>
                  </a:lnTo>
                  <a:lnTo>
                    <a:pt x="1446344" y="2590799"/>
                  </a:lnTo>
                  <a:lnTo>
                    <a:pt x="1455345" y="2603499"/>
                  </a:lnTo>
                  <a:close/>
                </a:path>
                <a:path w="2592705" h="2725420">
                  <a:moveTo>
                    <a:pt x="1472902" y="2603499"/>
                  </a:moveTo>
                  <a:lnTo>
                    <a:pt x="1455345" y="2603499"/>
                  </a:lnTo>
                  <a:lnTo>
                    <a:pt x="1450752" y="2590799"/>
                  </a:lnTo>
                  <a:lnTo>
                    <a:pt x="1466790" y="2590799"/>
                  </a:lnTo>
                  <a:lnTo>
                    <a:pt x="1472902" y="2603499"/>
                  </a:lnTo>
                  <a:close/>
                </a:path>
                <a:path w="2592705" h="2725420">
                  <a:moveTo>
                    <a:pt x="1470383" y="2616199"/>
                  </a:moveTo>
                  <a:lnTo>
                    <a:pt x="1458308" y="2603499"/>
                  </a:lnTo>
                  <a:lnTo>
                    <a:pt x="1470457" y="2603499"/>
                  </a:lnTo>
                  <a:lnTo>
                    <a:pt x="1470383" y="2616199"/>
                  </a:lnTo>
                  <a:close/>
                </a:path>
                <a:path w="2592705" h="2725420">
                  <a:moveTo>
                    <a:pt x="1487533" y="2616199"/>
                  </a:moveTo>
                  <a:lnTo>
                    <a:pt x="1474902" y="2616199"/>
                  </a:lnTo>
                  <a:lnTo>
                    <a:pt x="1470642" y="2603499"/>
                  </a:lnTo>
                  <a:lnTo>
                    <a:pt x="1481125" y="2603499"/>
                  </a:lnTo>
                  <a:lnTo>
                    <a:pt x="1487533" y="2616199"/>
                  </a:lnTo>
                  <a:close/>
                </a:path>
                <a:path w="2592705" h="2725420">
                  <a:moveTo>
                    <a:pt x="1490155" y="2604211"/>
                  </a:moveTo>
                  <a:lnTo>
                    <a:pt x="1489830" y="2603499"/>
                  </a:lnTo>
                  <a:lnTo>
                    <a:pt x="1490311" y="2603499"/>
                  </a:lnTo>
                  <a:lnTo>
                    <a:pt x="1490155" y="2604211"/>
                  </a:lnTo>
                  <a:close/>
                </a:path>
                <a:path w="2592705" h="2725420">
                  <a:moveTo>
                    <a:pt x="1495645" y="2616199"/>
                  </a:moveTo>
                  <a:lnTo>
                    <a:pt x="1487533" y="2616199"/>
                  </a:lnTo>
                  <a:lnTo>
                    <a:pt x="1490155" y="2604211"/>
                  </a:lnTo>
                  <a:lnTo>
                    <a:pt x="1495645" y="2616199"/>
                  </a:lnTo>
                  <a:close/>
                </a:path>
                <a:path w="2592705" h="2725420">
                  <a:moveTo>
                    <a:pt x="1497090" y="2628899"/>
                  </a:moveTo>
                  <a:lnTo>
                    <a:pt x="1496608" y="2628899"/>
                  </a:lnTo>
                  <a:lnTo>
                    <a:pt x="1491867" y="2616199"/>
                  </a:lnTo>
                  <a:lnTo>
                    <a:pt x="1493089" y="2616199"/>
                  </a:lnTo>
                  <a:lnTo>
                    <a:pt x="1497090" y="2628899"/>
                  </a:lnTo>
                  <a:close/>
                </a:path>
                <a:path w="2592705" h="2725420">
                  <a:moveTo>
                    <a:pt x="1507720" y="2628899"/>
                  </a:moveTo>
                  <a:lnTo>
                    <a:pt x="1497090" y="2628899"/>
                  </a:lnTo>
                  <a:lnTo>
                    <a:pt x="1496904" y="2616199"/>
                  </a:lnTo>
                  <a:lnTo>
                    <a:pt x="1508757" y="2616199"/>
                  </a:lnTo>
                  <a:lnTo>
                    <a:pt x="1507720" y="2628899"/>
                  </a:lnTo>
                  <a:close/>
                </a:path>
                <a:path w="2592705" h="2725420">
                  <a:moveTo>
                    <a:pt x="1507030" y="2630811"/>
                  </a:moveTo>
                  <a:lnTo>
                    <a:pt x="1505942" y="2628899"/>
                  </a:lnTo>
                  <a:lnTo>
                    <a:pt x="1506461" y="2628899"/>
                  </a:lnTo>
                  <a:lnTo>
                    <a:pt x="1507030" y="2630811"/>
                  </a:lnTo>
                  <a:close/>
                </a:path>
                <a:path w="2592705" h="2725420">
                  <a:moveTo>
                    <a:pt x="1512453" y="2640347"/>
                  </a:moveTo>
                  <a:lnTo>
                    <a:pt x="1509507" y="2635168"/>
                  </a:lnTo>
                  <a:lnTo>
                    <a:pt x="1508794" y="2628899"/>
                  </a:lnTo>
                  <a:lnTo>
                    <a:pt x="1520499" y="2628899"/>
                  </a:lnTo>
                  <a:lnTo>
                    <a:pt x="1512453" y="2640347"/>
                  </a:lnTo>
                  <a:close/>
                </a:path>
                <a:path w="2592705" h="2725420">
                  <a:moveTo>
                    <a:pt x="1533315" y="2641599"/>
                  </a:moveTo>
                  <a:lnTo>
                    <a:pt x="1523981" y="2641599"/>
                  </a:lnTo>
                  <a:lnTo>
                    <a:pt x="1520499" y="2628899"/>
                  </a:lnTo>
                  <a:lnTo>
                    <a:pt x="1529315" y="2628899"/>
                  </a:lnTo>
                  <a:lnTo>
                    <a:pt x="1533315" y="2641599"/>
                  </a:lnTo>
                  <a:close/>
                </a:path>
                <a:path w="2592705" h="2725420">
                  <a:moveTo>
                    <a:pt x="1536358" y="2640347"/>
                  </a:moveTo>
                  <a:lnTo>
                    <a:pt x="1534528" y="2635168"/>
                  </a:lnTo>
                  <a:lnTo>
                    <a:pt x="1532389" y="2628899"/>
                  </a:lnTo>
                  <a:lnTo>
                    <a:pt x="1533019" y="2628899"/>
                  </a:lnTo>
                  <a:lnTo>
                    <a:pt x="1536358" y="2640347"/>
                  </a:lnTo>
                  <a:close/>
                </a:path>
                <a:path w="2592705" h="2725420">
                  <a:moveTo>
                    <a:pt x="1510239" y="2641599"/>
                  </a:moveTo>
                  <a:lnTo>
                    <a:pt x="1507030" y="2630811"/>
                  </a:lnTo>
                  <a:lnTo>
                    <a:pt x="1509507" y="2635168"/>
                  </a:lnTo>
                  <a:lnTo>
                    <a:pt x="1510239" y="2641599"/>
                  </a:lnTo>
                  <a:close/>
                </a:path>
                <a:path w="2592705" h="2725420">
                  <a:moveTo>
                    <a:pt x="1513165" y="2641599"/>
                  </a:moveTo>
                  <a:lnTo>
                    <a:pt x="1511572" y="2641599"/>
                  </a:lnTo>
                  <a:lnTo>
                    <a:pt x="1512453" y="2640347"/>
                  </a:lnTo>
                  <a:lnTo>
                    <a:pt x="1513165" y="2641599"/>
                  </a:lnTo>
                  <a:close/>
                </a:path>
                <a:path w="2592705" h="2725420">
                  <a:moveTo>
                    <a:pt x="1547390" y="2654299"/>
                  </a:moveTo>
                  <a:lnTo>
                    <a:pt x="1533871" y="2654299"/>
                  </a:lnTo>
                  <a:lnTo>
                    <a:pt x="1531241" y="2641599"/>
                  </a:lnTo>
                  <a:lnTo>
                    <a:pt x="1545353" y="2641599"/>
                  </a:lnTo>
                  <a:lnTo>
                    <a:pt x="1547980" y="2646218"/>
                  </a:lnTo>
                  <a:lnTo>
                    <a:pt x="1547390" y="2654299"/>
                  </a:lnTo>
                  <a:close/>
                </a:path>
                <a:path w="2592705" h="2725420">
                  <a:moveTo>
                    <a:pt x="1547980" y="2646218"/>
                  </a:moveTo>
                  <a:lnTo>
                    <a:pt x="1545353" y="2641599"/>
                  </a:lnTo>
                  <a:lnTo>
                    <a:pt x="1546168" y="2641599"/>
                  </a:lnTo>
                  <a:lnTo>
                    <a:pt x="1548045" y="2645320"/>
                  </a:lnTo>
                  <a:lnTo>
                    <a:pt x="1547980" y="2646218"/>
                  </a:lnTo>
                  <a:close/>
                </a:path>
                <a:path w="2592705" h="2725420">
                  <a:moveTo>
                    <a:pt x="1548045" y="2645320"/>
                  </a:moveTo>
                  <a:lnTo>
                    <a:pt x="1546168" y="2641599"/>
                  </a:lnTo>
                  <a:lnTo>
                    <a:pt x="1548317" y="2641599"/>
                  </a:lnTo>
                  <a:lnTo>
                    <a:pt x="1548045" y="2645320"/>
                  </a:lnTo>
                  <a:close/>
                </a:path>
                <a:path w="2592705" h="2725420">
                  <a:moveTo>
                    <a:pt x="1552576" y="2654299"/>
                  </a:moveTo>
                  <a:lnTo>
                    <a:pt x="1547980" y="2646218"/>
                  </a:lnTo>
                  <a:lnTo>
                    <a:pt x="1548045" y="2645320"/>
                  </a:lnTo>
                  <a:lnTo>
                    <a:pt x="1552576" y="2654299"/>
                  </a:lnTo>
                  <a:close/>
                </a:path>
                <a:path w="2592705" h="2725420">
                  <a:moveTo>
                    <a:pt x="1551984" y="2666999"/>
                  </a:moveTo>
                  <a:lnTo>
                    <a:pt x="1546427" y="2654299"/>
                  </a:lnTo>
                  <a:lnTo>
                    <a:pt x="1546798" y="2654299"/>
                  </a:lnTo>
                  <a:lnTo>
                    <a:pt x="1551984" y="2666999"/>
                  </a:lnTo>
                  <a:close/>
                </a:path>
                <a:path w="2592705" h="2725420">
                  <a:moveTo>
                    <a:pt x="1572578" y="2666999"/>
                  </a:moveTo>
                  <a:lnTo>
                    <a:pt x="1560160" y="2666999"/>
                  </a:lnTo>
                  <a:lnTo>
                    <a:pt x="1553788" y="2654299"/>
                  </a:lnTo>
                  <a:lnTo>
                    <a:pt x="1570541" y="2654299"/>
                  </a:lnTo>
                  <a:lnTo>
                    <a:pt x="1572578" y="2666999"/>
                  </a:lnTo>
                  <a:close/>
                </a:path>
                <a:path w="2592705" h="2725420">
                  <a:moveTo>
                    <a:pt x="1597432" y="2679699"/>
                  </a:moveTo>
                  <a:lnTo>
                    <a:pt x="1585876" y="2679699"/>
                  </a:lnTo>
                  <a:lnTo>
                    <a:pt x="1567241" y="2666999"/>
                  </a:lnTo>
                  <a:lnTo>
                    <a:pt x="1592617" y="2666999"/>
                  </a:lnTo>
                  <a:lnTo>
                    <a:pt x="1597254" y="2675882"/>
                  </a:lnTo>
                  <a:lnTo>
                    <a:pt x="1597432" y="2679699"/>
                  </a:lnTo>
                  <a:close/>
                </a:path>
                <a:path w="2592705" h="2725420">
                  <a:moveTo>
                    <a:pt x="1599247" y="2679699"/>
                  </a:moveTo>
                  <a:lnTo>
                    <a:pt x="1597254" y="2675882"/>
                  </a:lnTo>
                  <a:lnTo>
                    <a:pt x="1596840" y="2666999"/>
                  </a:lnTo>
                  <a:lnTo>
                    <a:pt x="1599247" y="2679699"/>
                  </a:lnTo>
                  <a:close/>
                </a:path>
                <a:path w="2592705" h="2725420">
                  <a:moveTo>
                    <a:pt x="1596506" y="2692399"/>
                  </a:moveTo>
                  <a:lnTo>
                    <a:pt x="1595025" y="2692399"/>
                  </a:lnTo>
                  <a:lnTo>
                    <a:pt x="1591432" y="2679699"/>
                  </a:lnTo>
                  <a:lnTo>
                    <a:pt x="1593136" y="2679699"/>
                  </a:lnTo>
                  <a:lnTo>
                    <a:pt x="1596506" y="2692399"/>
                  </a:lnTo>
                  <a:close/>
                </a:path>
                <a:path w="2592705" h="2725420">
                  <a:moveTo>
                    <a:pt x="1608989" y="2692399"/>
                  </a:moveTo>
                  <a:lnTo>
                    <a:pt x="1606841" y="2692399"/>
                  </a:lnTo>
                  <a:lnTo>
                    <a:pt x="1601988" y="2679699"/>
                  </a:lnTo>
                  <a:lnTo>
                    <a:pt x="1613397" y="2679699"/>
                  </a:lnTo>
                  <a:lnTo>
                    <a:pt x="1608989" y="2692399"/>
                  </a:lnTo>
                  <a:close/>
                </a:path>
                <a:path w="2592705" h="2725420">
                  <a:moveTo>
                    <a:pt x="1624213" y="2705099"/>
                  </a:moveTo>
                  <a:lnTo>
                    <a:pt x="1623324" y="2705099"/>
                  </a:lnTo>
                  <a:lnTo>
                    <a:pt x="1618101" y="2692399"/>
                  </a:lnTo>
                  <a:lnTo>
                    <a:pt x="1620138" y="2692399"/>
                  </a:lnTo>
                  <a:lnTo>
                    <a:pt x="1624213" y="2705099"/>
                  </a:lnTo>
                  <a:close/>
                </a:path>
                <a:path w="2592705" h="2725420">
                  <a:moveTo>
                    <a:pt x="1624620" y="2705099"/>
                  </a:moveTo>
                  <a:lnTo>
                    <a:pt x="1624213" y="2705099"/>
                  </a:lnTo>
                  <a:lnTo>
                    <a:pt x="1623879" y="2692399"/>
                  </a:lnTo>
                  <a:lnTo>
                    <a:pt x="1624138" y="2692399"/>
                  </a:lnTo>
                  <a:lnTo>
                    <a:pt x="1624620" y="2705099"/>
                  </a:lnTo>
                  <a:close/>
                </a:path>
                <a:path w="2592705" h="2725420">
                  <a:moveTo>
                    <a:pt x="1633473" y="2712626"/>
                  </a:moveTo>
                  <a:lnTo>
                    <a:pt x="1632073" y="2712626"/>
                  </a:lnTo>
                  <a:lnTo>
                    <a:pt x="1631473" y="2712219"/>
                  </a:lnTo>
                  <a:lnTo>
                    <a:pt x="1630584" y="2711663"/>
                  </a:lnTo>
                  <a:lnTo>
                    <a:pt x="1633473" y="2712626"/>
                  </a:lnTo>
                  <a:close/>
                </a:path>
                <a:path w="2592705" h="2725420">
                  <a:moveTo>
                    <a:pt x="1635806" y="2714552"/>
                  </a:moveTo>
                  <a:lnTo>
                    <a:pt x="1635434" y="2711663"/>
                  </a:lnTo>
                  <a:lnTo>
                    <a:pt x="1635362" y="2711107"/>
                  </a:lnTo>
                  <a:lnTo>
                    <a:pt x="1639918" y="2710811"/>
                  </a:lnTo>
                  <a:lnTo>
                    <a:pt x="1643012" y="2711107"/>
                  </a:lnTo>
                  <a:lnTo>
                    <a:pt x="1643451" y="2711107"/>
                  </a:lnTo>
                  <a:lnTo>
                    <a:pt x="1642881" y="2711515"/>
                  </a:lnTo>
                  <a:lnTo>
                    <a:pt x="1641696" y="2711663"/>
                  </a:lnTo>
                  <a:lnTo>
                    <a:pt x="1642251" y="2712737"/>
                  </a:lnTo>
                  <a:lnTo>
                    <a:pt x="1647326" y="2713404"/>
                  </a:lnTo>
                  <a:lnTo>
                    <a:pt x="1647694" y="2713626"/>
                  </a:lnTo>
                  <a:lnTo>
                    <a:pt x="1640066" y="2713626"/>
                  </a:lnTo>
                  <a:lnTo>
                    <a:pt x="1635806" y="2714552"/>
                  </a:lnTo>
                  <a:close/>
                </a:path>
                <a:path w="2592705" h="2725420">
                  <a:moveTo>
                    <a:pt x="1640103" y="2715071"/>
                  </a:moveTo>
                  <a:lnTo>
                    <a:pt x="1640066" y="2713626"/>
                  </a:lnTo>
                  <a:lnTo>
                    <a:pt x="1647694" y="2713626"/>
                  </a:lnTo>
                  <a:lnTo>
                    <a:pt x="1647939" y="2713774"/>
                  </a:lnTo>
                  <a:lnTo>
                    <a:pt x="1644844" y="2713774"/>
                  </a:lnTo>
                  <a:lnTo>
                    <a:pt x="1640103" y="2715071"/>
                  </a:lnTo>
                  <a:close/>
                </a:path>
                <a:path w="2592705" h="2725420">
                  <a:moveTo>
                    <a:pt x="1647659" y="2717738"/>
                  </a:moveTo>
                  <a:lnTo>
                    <a:pt x="1648585" y="2717034"/>
                  </a:lnTo>
                  <a:lnTo>
                    <a:pt x="1647474" y="2714812"/>
                  </a:lnTo>
                  <a:lnTo>
                    <a:pt x="1644844" y="2713774"/>
                  </a:lnTo>
                  <a:lnTo>
                    <a:pt x="1647939" y="2713774"/>
                  </a:lnTo>
                  <a:lnTo>
                    <a:pt x="1651252" y="2715775"/>
                  </a:lnTo>
                  <a:lnTo>
                    <a:pt x="1652231" y="2717590"/>
                  </a:lnTo>
                  <a:lnTo>
                    <a:pt x="1648845" y="2717590"/>
                  </a:lnTo>
                  <a:lnTo>
                    <a:pt x="1647659" y="2717738"/>
                  </a:lnTo>
                  <a:close/>
                </a:path>
                <a:path w="2592705" h="2725420">
                  <a:moveTo>
                    <a:pt x="1651104" y="2720479"/>
                  </a:moveTo>
                  <a:lnTo>
                    <a:pt x="1648960" y="2717738"/>
                  </a:lnTo>
                  <a:lnTo>
                    <a:pt x="1648845" y="2717590"/>
                  </a:lnTo>
                  <a:lnTo>
                    <a:pt x="1652231" y="2717590"/>
                  </a:lnTo>
                  <a:lnTo>
                    <a:pt x="1653289" y="2719553"/>
                  </a:lnTo>
                  <a:lnTo>
                    <a:pt x="1651104" y="2720479"/>
                  </a:lnTo>
                  <a:close/>
                </a:path>
                <a:path w="2592705" h="2725420">
                  <a:moveTo>
                    <a:pt x="1658179" y="2724924"/>
                  </a:moveTo>
                  <a:lnTo>
                    <a:pt x="1656292" y="2724924"/>
                  </a:lnTo>
                  <a:lnTo>
                    <a:pt x="1652734" y="2723664"/>
                  </a:lnTo>
                  <a:lnTo>
                    <a:pt x="1655919" y="2722034"/>
                  </a:lnTo>
                  <a:lnTo>
                    <a:pt x="1658549" y="2723183"/>
                  </a:lnTo>
                  <a:lnTo>
                    <a:pt x="1658179" y="2724924"/>
                  </a:lnTo>
                  <a:close/>
                </a:path>
                <a:path w="2592705" h="2725420">
                  <a:moveTo>
                    <a:pt x="2569895" y="943681"/>
                  </a:moveTo>
                  <a:lnTo>
                    <a:pt x="2569496" y="940829"/>
                  </a:lnTo>
                  <a:lnTo>
                    <a:pt x="2569413" y="940236"/>
                  </a:lnTo>
                  <a:lnTo>
                    <a:pt x="2573969" y="939940"/>
                  </a:lnTo>
                  <a:lnTo>
                    <a:pt x="2577488" y="940236"/>
                  </a:lnTo>
                  <a:lnTo>
                    <a:pt x="2577006" y="940607"/>
                  </a:lnTo>
                  <a:lnTo>
                    <a:pt x="2575710" y="940829"/>
                  </a:lnTo>
                  <a:lnTo>
                    <a:pt x="2576340" y="941866"/>
                  </a:lnTo>
                  <a:lnTo>
                    <a:pt x="2581414" y="942533"/>
                  </a:lnTo>
                  <a:lnTo>
                    <a:pt x="2581782" y="942755"/>
                  </a:lnTo>
                  <a:lnTo>
                    <a:pt x="2574154" y="942755"/>
                  </a:lnTo>
                  <a:lnTo>
                    <a:pt x="2569895" y="943681"/>
                  </a:lnTo>
                  <a:close/>
                </a:path>
                <a:path w="2592705" h="2725420">
                  <a:moveTo>
                    <a:pt x="2574191" y="944200"/>
                  </a:moveTo>
                  <a:lnTo>
                    <a:pt x="2574154" y="942755"/>
                  </a:lnTo>
                  <a:lnTo>
                    <a:pt x="2581782" y="942755"/>
                  </a:lnTo>
                  <a:lnTo>
                    <a:pt x="2582028" y="942903"/>
                  </a:lnTo>
                  <a:lnTo>
                    <a:pt x="2578932" y="942903"/>
                  </a:lnTo>
                  <a:lnTo>
                    <a:pt x="2574191" y="944200"/>
                  </a:lnTo>
                  <a:close/>
                </a:path>
                <a:path w="2592705" h="2725420">
                  <a:moveTo>
                    <a:pt x="2581748" y="946867"/>
                  </a:moveTo>
                  <a:lnTo>
                    <a:pt x="2582637" y="946163"/>
                  </a:lnTo>
                  <a:lnTo>
                    <a:pt x="2581525" y="943941"/>
                  </a:lnTo>
                  <a:lnTo>
                    <a:pt x="2578932" y="942903"/>
                  </a:lnTo>
                  <a:lnTo>
                    <a:pt x="2582028" y="942903"/>
                  </a:lnTo>
                  <a:lnTo>
                    <a:pt x="2585340" y="944904"/>
                  </a:lnTo>
                  <a:lnTo>
                    <a:pt x="2586299" y="946682"/>
                  </a:lnTo>
                  <a:lnTo>
                    <a:pt x="2582933" y="946682"/>
                  </a:lnTo>
                  <a:lnTo>
                    <a:pt x="2581748" y="946867"/>
                  </a:lnTo>
                  <a:close/>
                </a:path>
                <a:path w="2592705" h="2725420">
                  <a:moveTo>
                    <a:pt x="2585155" y="949571"/>
                  </a:moveTo>
                  <a:lnTo>
                    <a:pt x="2582933" y="946682"/>
                  </a:lnTo>
                  <a:lnTo>
                    <a:pt x="2586299" y="946682"/>
                  </a:lnTo>
                  <a:lnTo>
                    <a:pt x="2587378" y="948682"/>
                  </a:lnTo>
                  <a:lnTo>
                    <a:pt x="2585155" y="949571"/>
                  </a:lnTo>
                  <a:close/>
                </a:path>
                <a:path w="2592705" h="2725420">
                  <a:moveTo>
                    <a:pt x="2592193" y="954164"/>
                  </a:moveTo>
                  <a:lnTo>
                    <a:pt x="2590484" y="954164"/>
                  </a:lnTo>
                  <a:lnTo>
                    <a:pt x="2586822" y="952867"/>
                  </a:lnTo>
                  <a:lnTo>
                    <a:pt x="2590045" y="951238"/>
                  </a:lnTo>
                  <a:lnTo>
                    <a:pt x="2592637" y="952275"/>
                  </a:lnTo>
                  <a:lnTo>
                    <a:pt x="2592193" y="954164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589" y="3509949"/>
              <a:ext cx="4290923" cy="47816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980261" y="5051500"/>
              <a:ext cx="1818639" cy="2065655"/>
            </a:xfrm>
            <a:custGeom>
              <a:avLst/>
              <a:gdLst/>
              <a:ahLst/>
              <a:cxnLst/>
              <a:rect l="l" t="t" r="r" b="b"/>
              <a:pathLst>
                <a:path w="1818640" h="2065654">
                  <a:moveTo>
                    <a:pt x="1200076" y="2065602"/>
                  </a:moveTo>
                  <a:lnTo>
                    <a:pt x="0" y="1602595"/>
                  </a:lnTo>
                  <a:lnTo>
                    <a:pt x="618354" y="0"/>
                  </a:lnTo>
                  <a:lnTo>
                    <a:pt x="1818394" y="463006"/>
                  </a:lnTo>
                  <a:lnTo>
                    <a:pt x="1200076" y="2065602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5133" y="5428647"/>
              <a:ext cx="1351238" cy="14223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8610" y="4481129"/>
              <a:ext cx="410075" cy="3619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91226" y="3989400"/>
              <a:ext cx="1450211" cy="788669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018772" y="1848630"/>
            <a:ext cx="11188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3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Feedback</a:t>
            </a:r>
            <a:r>
              <a:rPr spc="-315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Writing</a:t>
            </a:r>
            <a:r>
              <a:rPr spc="-3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Formula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51460" indent="647065">
              <a:lnSpc>
                <a:spcPts val="3450"/>
              </a:lnSpc>
              <a:spcBef>
                <a:spcPts val="340"/>
              </a:spcBef>
              <a:buClr>
                <a:srgbClr val="1B4545"/>
              </a:buClr>
              <a:buAutoNum type="arabicPeriod"/>
              <a:tabLst>
                <a:tab pos="659765" algn="l"/>
              </a:tabLst>
            </a:pPr>
            <a:r>
              <a:rPr dirty="0">
                <a:solidFill>
                  <a:srgbClr val="000000"/>
                </a:solidFill>
              </a:rPr>
              <a:t>Observation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Describe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dirty="0"/>
              <a:t>action</a:t>
            </a:r>
            <a:r>
              <a:rPr spc="-6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10" dirty="0"/>
              <a:t>behavior. </a:t>
            </a:r>
            <a:r>
              <a:rPr spc="-60" dirty="0"/>
              <a:t>Example:</a:t>
            </a:r>
            <a:r>
              <a:rPr spc="-100" dirty="0"/>
              <a:t> </a:t>
            </a:r>
            <a:r>
              <a:rPr spc="-20" dirty="0"/>
              <a:t>"During</a:t>
            </a:r>
            <a:r>
              <a:rPr spc="-100" dirty="0"/>
              <a:t> </a:t>
            </a:r>
            <a:r>
              <a:rPr dirty="0"/>
              <a:t>yesterday’s</a:t>
            </a:r>
            <a:r>
              <a:rPr spc="-100" dirty="0"/>
              <a:t> </a:t>
            </a:r>
            <a:r>
              <a:rPr spc="-10" dirty="0"/>
              <a:t>presentation,</a:t>
            </a:r>
            <a:r>
              <a:rPr spc="-100" dirty="0"/>
              <a:t> </a:t>
            </a:r>
            <a:r>
              <a:rPr dirty="0"/>
              <a:t>I</a:t>
            </a:r>
            <a:r>
              <a:rPr spc="-100" dirty="0"/>
              <a:t> </a:t>
            </a:r>
            <a:r>
              <a:rPr dirty="0"/>
              <a:t>noticed</a:t>
            </a:r>
            <a:r>
              <a:rPr spc="-100" dirty="0"/>
              <a:t> </a:t>
            </a:r>
            <a:r>
              <a:rPr spc="-25" dirty="0"/>
              <a:t>you </a:t>
            </a:r>
            <a:r>
              <a:rPr spc="60" dirty="0"/>
              <a:t>effectively</a:t>
            </a:r>
            <a:r>
              <a:rPr spc="-150" dirty="0"/>
              <a:t> </a:t>
            </a:r>
            <a:r>
              <a:rPr dirty="0"/>
              <a:t>explained</a:t>
            </a:r>
            <a:r>
              <a:rPr spc="-15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dirty="0"/>
              <a:t>project</a:t>
            </a:r>
            <a:r>
              <a:rPr spc="-150" dirty="0"/>
              <a:t> </a:t>
            </a:r>
            <a:r>
              <a:rPr spc="-10" dirty="0"/>
              <a:t>goals."</a:t>
            </a:r>
          </a:p>
          <a:p>
            <a:pPr marL="12700" marR="203835" indent="400050">
              <a:lnSpc>
                <a:spcPts val="3450"/>
              </a:lnSpc>
              <a:spcBef>
                <a:spcPts val="3450"/>
              </a:spcBef>
              <a:buClr>
                <a:srgbClr val="1B4545"/>
              </a:buClr>
              <a:buAutoNum type="arabicPeriod"/>
              <a:tabLst>
                <a:tab pos="412750" algn="l"/>
              </a:tabLst>
            </a:pPr>
            <a:r>
              <a:rPr spc="-25" dirty="0">
                <a:solidFill>
                  <a:srgbClr val="000000"/>
                </a:solidFill>
              </a:rPr>
              <a:t>Impact</a:t>
            </a:r>
            <a:r>
              <a:rPr spc="-25" dirty="0"/>
              <a:t>:</a:t>
            </a:r>
            <a:r>
              <a:rPr spc="-185" dirty="0"/>
              <a:t> </a:t>
            </a:r>
            <a:r>
              <a:rPr spc="-10" dirty="0"/>
              <a:t>Explain</a:t>
            </a:r>
            <a:r>
              <a:rPr spc="-185" dirty="0"/>
              <a:t> </a:t>
            </a:r>
            <a:r>
              <a:rPr dirty="0"/>
              <a:t>the</a:t>
            </a:r>
            <a:r>
              <a:rPr spc="-185" dirty="0"/>
              <a:t> </a:t>
            </a:r>
            <a:r>
              <a:rPr spc="-10" dirty="0"/>
              <a:t>result</a:t>
            </a:r>
            <a:r>
              <a:rPr spc="-185" dirty="0"/>
              <a:t> </a:t>
            </a:r>
            <a:r>
              <a:rPr dirty="0"/>
              <a:t>or</a:t>
            </a:r>
            <a:r>
              <a:rPr spc="-185" dirty="0"/>
              <a:t> </a:t>
            </a:r>
            <a:r>
              <a:rPr dirty="0"/>
              <a:t>consequence</a:t>
            </a:r>
            <a:r>
              <a:rPr spc="-185" dirty="0"/>
              <a:t> </a:t>
            </a:r>
            <a:r>
              <a:rPr spc="70" dirty="0"/>
              <a:t>of</a:t>
            </a:r>
            <a:r>
              <a:rPr spc="-185" dirty="0"/>
              <a:t> </a:t>
            </a:r>
            <a:r>
              <a:rPr dirty="0"/>
              <a:t>the</a:t>
            </a:r>
            <a:r>
              <a:rPr spc="-185" dirty="0"/>
              <a:t> </a:t>
            </a:r>
            <a:r>
              <a:rPr spc="-10" dirty="0"/>
              <a:t>action. </a:t>
            </a:r>
            <a:r>
              <a:rPr spc="-60" dirty="0"/>
              <a:t>Example:</a:t>
            </a:r>
            <a:r>
              <a:rPr spc="-125" dirty="0"/>
              <a:t> </a:t>
            </a:r>
            <a:r>
              <a:rPr dirty="0"/>
              <a:t>"Your</a:t>
            </a:r>
            <a:r>
              <a:rPr spc="-120" dirty="0"/>
              <a:t> </a:t>
            </a:r>
            <a:r>
              <a:rPr dirty="0"/>
              <a:t>clarity</a:t>
            </a:r>
            <a:r>
              <a:rPr spc="-120" dirty="0"/>
              <a:t> </a:t>
            </a:r>
            <a:r>
              <a:rPr dirty="0"/>
              <a:t>helped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55" dirty="0"/>
              <a:t>team</a:t>
            </a:r>
            <a:r>
              <a:rPr spc="-120" dirty="0"/>
              <a:t> </a:t>
            </a:r>
            <a:r>
              <a:rPr dirty="0"/>
              <a:t>understand</a:t>
            </a:r>
            <a:r>
              <a:rPr spc="-120" dirty="0"/>
              <a:t> </a:t>
            </a:r>
            <a:r>
              <a:rPr spc="-10" dirty="0"/>
              <a:t>their roles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30" dirty="0"/>
              <a:t>responsibilities</a:t>
            </a:r>
            <a:r>
              <a:rPr spc="-130" dirty="0"/>
              <a:t> </a:t>
            </a:r>
            <a:r>
              <a:rPr spc="-10" dirty="0"/>
              <a:t>better."</a:t>
            </a:r>
          </a:p>
          <a:p>
            <a:pPr marL="12700" marR="313690" indent="495934">
              <a:lnSpc>
                <a:spcPts val="3450"/>
              </a:lnSpc>
              <a:spcBef>
                <a:spcPts val="3450"/>
              </a:spcBef>
              <a:buClr>
                <a:srgbClr val="1B4545"/>
              </a:buClr>
              <a:buAutoNum type="arabicPeriod"/>
              <a:tabLst>
                <a:tab pos="508634" algn="l"/>
              </a:tabLst>
            </a:pPr>
            <a:r>
              <a:rPr spc="55" dirty="0">
                <a:solidFill>
                  <a:srgbClr val="000000"/>
                </a:solidFill>
              </a:rPr>
              <a:t>Next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Steps: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dirty="0"/>
              <a:t>Suggest</a:t>
            </a:r>
            <a:r>
              <a:rPr spc="-130" dirty="0"/>
              <a:t> </a:t>
            </a:r>
            <a:r>
              <a:rPr dirty="0"/>
              <a:t>actionable</a:t>
            </a:r>
            <a:r>
              <a:rPr spc="-130" dirty="0"/>
              <a:t> </a:t>
            </a:r>
            <a:r>
              <a:rPr dirty="0"/>
              <a:t>steps</a:t>
            </a:r>
            <a:r>
              <a:rPr spc="-130" dirty="0"/>
              <a:t> </a:t>
            </a:r>
            <a:r>
              <a:rPr spc="65" dirty="0"/>
              <a:t>for</a:t>
            </a:r>
            <a:r>
              <a:rPr spc="-130" dirty="0"/>
              <a:t> </a:t>
            </a:r>
            <a:r>
              <a:rPr spc="-25" dirty="0"/>
              <a:t>improvement </a:t>
            </a:r>
            <a:r>
              <a:rPr dirty="0"/>
              <a:t>or</a:t>
            </a:r>
            <a:r>
              <a:rPr spc="-185" dirty="0"/>
              <a:t> </a:t>
            </a:r>
            <a:r>
              <a:rPr spc="-10" dirty="0"/>
              <a:t>continued</a:t>
            </a:r>
            <a:r>
              <a:rPr spc="-185" dirty="0"/>
              <a:t> </a:t>
            </a:r>
            <a:r>
              <a:rPr spc="-10" dirty="0"/>
              <a:t>success.</a:t>
            </a:r>
          </a:p>
          <a:p>
            <a:pPr marL="12700" marR="5080">
              <a:lnSpc>
                <a:spcPts val="3450"/>
              </a:lnSpc>
            </a:pPr>
            <a:r>
              <a:rPr spc="-60" dirty="0"/>
              <a:t>Example:</a:t>
            </a:r>
            <a:r>
              <a:rPr spc="-100" dirty="0"/>
              <a:t> </a:t>
            </a:r>
            <a:r>
              <a:rPr dirty="0"/>
              <a:t>"For</a:t>
            </a:r>
            <a:r>
              <a:rPr spc="-100" dirty="0"/>
              <a:t> </a:t>
            </a:r>
            <a:r>
              <a:rPr dirty="0"/>
              <a:t>future</a:t>
            </a:r>
            <a:r>
              <a:rPr spc="-95" dirty="0"/>
              <a:t> </a:t>
            </a:r>
            <a:r>
              <a:rPr spc="-20" dirty="0"/>
              <a:t>presentations,</a:t>
            </a:r>
            <a:r>
              <a:rPr spc="-100" dirty="0"/>
              <a:t> </a:t>
            </a:r>
            <a:r>
              <a:rPr dirty="0"/>
              <a:t>consider</a:t>
            </a:r>
            <a:r>
              <a:rPr spc="-100" dirty="0"/>
              <a:t> </a:t>
            </a:r>
            <a:r>
              <a:rPr dirty="0"/>
              <a:t>adding</a:t>
            </a:r>
            <a:r>
              <a:rPr spc="-95" dirty="0"/>
              <a:t> </a:t>
            </a:r>
            <a:r>
              <a:rPr spc="-10" dirty="0"/>
              <a:t>visuals </a:t>
            </a:r>
            <a:r>
              <a:rPr dirty="0"/>
              <a:t>to</a:t>
            </a:r>
            <a:r>
              <a:rPr spc="-180" dirty="0"/>
              <a:t> </a:t>
            </a:r>
            <a:r>
              <a:rPr dirty="0"/>
              <a:t>enhance</a:t>
            </a:r>
            <a:r>
              <a:rPr spc="-175" dirty="0"/>
              <a:t> </a:t>
            </a:r>
            <a:r>
              <a:rPr spc="-10" dirty="0"/>
              <a:t>engagemen</a:t>
            </a:r>
            <a:r>
              <a:rPr spc="-10" dirty="0">
                <a:solidFill>
                  <a:srgbClr val="000000"/>
                </a:solidFill>
              </a:rPr>
              <a:t>t."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0011" y="0"/>
            <a:ext cx="18328011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54082" y="470631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082" y="514350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4082" y="558068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082" y="601786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082" y="295758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82" y="339477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4082" y="383195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4082" y="426913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4082" y="12088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082" y="164604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082" y="2083223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082" y="252040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082" y="820377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082" y="86409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082" y="907814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082" y="645504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082" y="6892229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082" y="732941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4082" y="776659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175" y="109813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175" y="180233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5175" y="250653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175" y="321074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5175" y="391494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5175" y="461915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175" y="532335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175" y="602755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175" y="673176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175" y="743596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5175" y="814017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5175" y="884437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6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6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9394" y="729403"/>
            <a:ext cx="13335" cy="8828405"/>
          </a:xfrm>
          <a:custGeom>
            <a:avLst/>
            <a:gdLst/>
            <a:ahLst/>
            <a:cxnLst/>
            <a:rect l="l" t="t" r="r" b="b"/>
            <a:pathLst>
              <a:path w="13335" h="8828405">
                <a:moveTo>
                  <a:pt x="13299" y="8828109"/>
                </a:moveTo>
                <a:lnTo>
                  <a:pt x="0" y="0"/>
                </a:lnTo>
              </a:path>
            </a:pathLst>
          </a:custGeom>
          <a:ln w="47624">
            <a:solidFill>
              <a:srgbClr val="F9B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0435" y="327882"/>
            <a:ext cx="2651760" cy="701040"/>
          </a:xfrm>
          <a:custGeom>
            <a:avLst/>
            <a:gdLst/>
            <a:ahLst/>
            <a:cxnLst/>
            <a:rect l="l" t="t" r="r" b="b"/>
            <a:pathLst>
              <a:path w="2651759" h="701040">
                <a:moveTo>
                  <a:pt x="1929420" y="649510"/>
                </a:moveTo>
                <a:lnTo>
                  <a:pt x="111894" y="649510"/>
                </a:lnTo>
                <a:lnTo>
                  <a:pt x="103470" y="643365"/>
                </a:lnTo>
                <a:lnTo>
                  <a:pt x="100751" y="636567"/>
                </a:lnTo>
                <a:lnTo>
                  <a:pt x="105832" y="619394"/>
                </a:lnTo>
                <a:lnTo>
                  <a:pt x="127657" y="598785"/>
                </a:lnTo>
                <a:lnTo>
                  <a:pt x="155492" y="569590"/>
                </a:lnTo>
                <a:lnTo>
                  <a:pt x="178605" y="526656"/>
                </a:lnTo>
                <a:lnTo>
                  <a:pt x="182469" y="513919"/>
                </a:lnTo>
                <a:lnTo>
                  <a:pt x="185474" y="496889"/>
                </a:lnTo>
                <a:lnTo>
                  <a:pt x="185045" y="476423"/>
                </a:lnTo>
                <a:lnTo>
                  <a:pt x="165438" y="428767"/>
                </a:lnTo>
                <a:lnTo>
                  <a:pt x="134383" y="401432"/>
                </a:lnTo>
                <a:lnTo>
                  <a:pt x="117496" y="390842"/>
                </a:lnTo>
                <a:lnTo>
                  <a:pt x="109911" y="384688"/>
                </a:lnTo>
                <a:lnTo>
                  <a:pt x="101610" y="364080"/>
                </a:lnTo>
                <a:lnTo>
                  <a:pt x="105331" y="343471"/>
                </a:lnTo>
                <a:lnTo>
                  <a:pt x="112487" y="322863"/>
                </a:lnTo>
                <a:lnTo>
                  <a:pt x="114490" y="302255"/>
                </a:lnTo>
                <a:lnTo>
                  <a:pt x="107406" y="285868"/>
                </a:lnTo>
                <a:lnTo>
                  <a:pt x="95599" y="270770"/>
                </a:lnTo>
                <a:lnTo>
                  <a:pt x="82934" y="256530"/>
                </a:lnTo>
                <a:lnTo>
                  <a:pt x="73274" y="242720"/>
                </a:lnTo>
                <a:lnTo>
                  <a:pt x="70912" y="218677"/>
                </a:lnTo>
                <a:lnTo>
                  <a:pt x="78426" y="194634"/>
                </a:lnTo>
                <a:lnTo>
                  <a:pt x="86798" y="170591"/>
                </a:lnTo>
                <a:lnTo>
                  <a:pt x="87012" y="146548"/>
                </a:lnTo>
                <a:lnTo>
                  <a:pt x="72844" y="120501"/>
                </a:lnTo>
                <a:lnTo>
                  <a:pt x="49230" y="96172"/>
                </a:lnTo>
                <a:lnTo>
                  <a:pt x="23899" y="71842"/>
                </a:lnTo>
                <a:lnTo>
                  <a:pt x="4579" y="45796"/>
                </a:lnTo>
                <a:lnTo>
                  <a:pt x="143" y="32844"/>
                </a:lnTo>
                <a:lnTo>
                  <a:pt x="125" y="31378"/>
                </a:lnTo>
                <a:lnTo>
                  <a:pt x="0" y="21180"/>
                </a:lnTo>
                <a:lnTo>
                  <a:pt x="3291" y="10375"/>
                </a:lnTo>
                <a:lnTo>
                  <a:pt x="9159" y="0"/>
                </a:lnTo>
                <a:lnTo>
                  <a:pt x="162265" y="13592"/>
                </a:lnTo>
                <a:lnTo>
                  <a:pt x="340431" y="26305"/>
                </a:lnTo>
                <a:lnTo>
                  <a:pt x="542337" y="37259"/>
                </a:lnTo>
                <a:lnTo>
                  <a:pt x="766666" y="45576"/>
                </a:lnTo>
                <a:lnTo>
                  <a:pt x="999777" y="50215"/>
                </a:lnTo>
                <a:lnTo>
                  <a:pt x="2512077" y="50215"/>
                </a:lnTo>
                <a:lnTo>
                  <a:pt x="2514214" y="59534"/>
                </a:lnTo>
                <a:lnTo>
                  <a:pt x="2532389" y="97960"/>
                </a:lnTo>
                <a:lnTo>
                  <a:pt x="2563445" y="136816"/>
                </a:lnTo>
                <a:lnTo>
                  <a:pt x="2592783" y="174812"/>
                </a:lnTo>
                <a:lnTo>
                  <a:pt x="2605807" y="210662"/>
                </a:lnTo>
                <a:lnTo>
                  <a:pt x="2596647" y="238712"/>
                </a:lnTo>
                <a:lnTo>
                  <a:pt x="2577184" y="263328"/>
                </a:lnTo>
                <a:lnTo>
                  <a:pt x="2559438" y="287943"/>
                </a:lnTo>
                <a:lnTo>
                  <a:pt x="2555431" y="315993"/>
                </a:lnTo>
                <a:lnTo>
                  <a:pt x="2563803" y="338033"/>
                </a:lnTo>
                <a:lnTo>
                  <a:pt x="2577757" y="361790"/>
                </a:lnTo>
                <a:lnTo>
                  <a:pt x="2590851" y="385546"/>
                </a:lnTo>
                <a:lnTo>
                  <a:pt x="2596648" y="407586"/>
                </a:lnTo>
                <a:lnTo>
                  <a:pt x="2587703" y="432273"/>
                </a:lnTo>
                <a:lnTo>
                  <a:pt x="2569742" y="453955"/>
                </a:lnTo>
                <a:lnTo>
                  <a:pt x="2556118" y="476423"/>
                </a:lnTo>
                <a:lnTo>
                  <a:pt x="2570959" y="519214"/>
                </a:lnTo>
                <a:lnTo>
                  <a:pt x="2620046" y="556424"/>
                </a:lnTo>
                <a:lnTo>
                  <a:pt x="2635001" y="578177"/>
                </a:lnTo>
                <a:lnTo>
                  <a:pt x="2645663" y="611952"/>
                </a:lnTo>
                <a:lnTo>
                  <a:pt x="2650093" y="647387"/>
                </a:lnTo>
                <a:lnTo>
                  <a:pt x="2090041" y="647387"/>
                </a:lnTo>
                <a:lnTo>
                  <a:pt x="1929420" y="649510"/>
                </a:lnTo>
                <a:close/>
              </a:path>
              <a:path w="2651759" h="701040">
                <a:moveTo>
                  <a:pt x="2537112" y="293"/>
                </a:moveTo>
                <a:lnTo>
                  <a:pt x="2537112" y="0"/>
                </a:lnTo>
                <a:lnTo>
                  <a:pt x="2541692" y="0"/>
                </a:lnTo>
                <a:lnTo>
                  <a:pt x="2537112" y="293"/>
                </a:lnTo>
                <a:close/>
              </a:path>
              <a:path w="2651759" h="701040">
                <a:moveTo>
                  <a:pt x="2512077" y="50215"/>
                </a:moveTo>
                <a:lnTo>
                  <a:pt x="1255433" y="50215"/>
                </a:lnTo>
                <a:lnTo>
                  <a:pt x="1362595" y="49288"/>
                </a:lnTo>
                <a:lnTo>
                  <a:pt x="1660978" y="42937"/>
                </a:lnTo>
                <a:lnTo>
                  <a:pt x="2029749" y="28789"/>
                </a:lnTo>
                <a:lnTo>
                  <a:pt x="2537112" y="293"/>
                </a:lnTo>
                <a:lnTo>
                  <a:pt x="2537112" y="4579"/>
                </a:lnTo>
                <a:lnTo>
                  <a:pt x="2532533" y="4579"/>
                </a:lnTo>
                <a:lnTo>
                  <a:pt x="2532533" y="9159"/>
                </a:lnTo>
                <a:lnTo>
                  <a:pt x="2520654" y="19606"/>
                </a:lnTo>
                <a:lnTo>
                  <a:pt x="2513069" y="30912"/>
                </a:lnTo>
                <a:lnTo>
                  <a:pt x="2510663" y="43792"/>
                </a:lnTo>
                <a:lnTo>
                  <a:pt x="2510712" y="44266"/>
                </a:lnTo>
                <a:lnTo>
                  <a:pt x="2511598" y="48129"/>
                </a:lnTo>
                <a:lnTo>
                  <a:pt x="2511677" y="48470"/>
                </a:lnTo>
                <a:lnTo>
                  <a:pt x="2511745" y="48767"/>
                </a:lnTo>
                <a:lnTo>
                  <a:pt x="2511864" y="49288"/>
                </a:lnTo>
                <a:lnTo>
                  <a:pt x="2511958" y="49698"/>
                </a:lnTo>
                <a:lnTo>
                  <a:pt x="2512077" y="50215"/>
                </a:lnTo>
                <a:close/>
              </a:path>
              <a:path w="2651759" h="701040">
                <a:moveTo>
                  <a:pt x="2651603" y="659465"/>
                </a:moveTo>
                <a:lnTo>
                  <a:pt x="2400415" y="650772"/>
                </a:lnTo>
                <a:lnTo>
                  <a:pt x="2342883" y="649510"/>
                </a:lnTo>
                <a:lnTo>
                  <a:pt x="2161046" y="647387"/>
                </a:lnTo>
                <a:lnTo>
                  <a:pt x="2650093" y="647387"/>
                </a:lnTo>
                <a:lnTo>
                  <a:pt x="2651603" y="659465"/>
                </a:lnTo>
                <a:close/>
              </a:path>
              <a:path w="2651759" h="701040">
                <a:moveTo>
                  <a:pt x="851810" y="700682"/>
                </a:moveTo>
                <a:lnTo>
                  <a:pt x="788873" y="700342"/>
                </a:lnTo>
                <a:lnTo>
                  <a:pt x="727679" y="699360"/>
                </a:lnTo>
                <a:lnTo>
                  <a:pt x="668288" y="697798"/>
                </a:lnTo>
                <a:lnTo>
                  <a:pt x="555152" y="693172"/>
                </a:lnTo>
                <a:lnTo>
                  <a:pt x="449948" y="686943"/>
                </a:lnTo>
                <a:lnTo>
                  <a:pt x="353155" y="679593"/>
                </a:lnTo>
                <a:lnTo>
                  <a:pt x="265254" y="671602"/>
                </a:lnTo>
                <a:lnTo>
                  <a:pt x="151127" y="659465"/>
                </a:lnTo>
                <a:lnTo>
                  <a:pt x="111568" y="649510"/>
                </a:lnTo>
                <a:lnTo>
                  <a:pt x="1928150" y="649510"/>
                </a:lnTo>
                <a:lnTo>
                  <a:pt x="1792377" y="653697"/>
                </a:lnTo>
                <a:lnTo>
                  <a:pt x="1713169" y="657374"/>
                </a:lnTo>
                <a:lnTo>
                  <a:pt x="1220485" y="689835"/>
                </a:lnTo>
                <a:lnTo>
                  <a:pt x="1124541" y="694812"/>
                </a:lnTo>
                <a:lnTo>
                  <a:pt x="1022855" y="698448"/>
                </a:lnTo>
                <a:lnTo>
                  <a:pt x="917798" y="700342"/>
                </a:lnTo>
                <a:lnTo>
                  <a:pt x="929986" y="700342"/>
                </a:lnTo>
                <a:lnTo>
                  <a:pt x="851810" y="700682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535" y="8283977"/>
            <a:ext cx="400050" cy="1626235"/>
          </a:xfrm>
          <a:custGeom>
            <a:avLst/>
            <a:gdLst/>
            <a:ahLst/>
            <a:cxnLst/>
            <a:rect l="l" t="t" r="r" b="b"/>
            <a:pathLst>
              <a:path w="400050" h="1626234">
                <a:moveTo>
                  <a:pt x="399603" y="1607747"/>
                </a:moveTo>
                <a:lnTo>
                  <a:pt x="399257" y="1610512"/>
                </a:lnTo>
                <a:lnTo>
                  <a:pt x="398912" y="1614315"/>
                </a:lnTo>
                <a:lnTo>
                  <a:pt x="397183" y="1617771"/>
                </a:lnTo>
                <a:lnTo>
                  <a:pt x="392689" y="1622265"/>
                </a:lnTo>
                <a:lnTo>
                  <a:pt x="388196" y="1626068"/>
                </a:lnTo>
                <a:lnTo>
                  <a:pt x="380591" y="1625376"/>
                </a:lnTo>
                <a:lnTo>
                  <a:pt x="378862" y="1625376"/>
                </a:lnTo>
                <a:lnTo>
                  <a:pt x="372640" y="1623302"/>
                </a:lnTo>
                <a:lnTo>
                  <a:pt x="360887" y="1618463"/>
                </a:lnTo>
                <a:lnTo>
                  <a:pt x="355011" y="1615352"/>
                </a:lnTo>
                <a:lnTo>
                  <a:pt x="353628" y="1613969"/>
                </a:lnTo>
                <a:lnTo>
                  <a:pt x="350862" y="1611549"/>
                </a:lnTo>
                <a:lnTo>
                  <a:pt x="348788" y="1608092"/>
                </a:lnTo>
                <a:lnTo>
                  <a:pt x="348097" y="1604636"/>
                </a:lnTo>
                <a:lnTo>
                  <a:pt x="344295" y="1602907"/>
                </a:lnTo>
                <a:lnTo>
                  <a:pt x="340146" y="1601524"/>
                </a:lnTo>
                <a:lnTo>
                  <a:pt x="335998" y="1599796"/>
                </a:lnTo>
                <a:lnTo>
                  <a:pt x="295694" y="1586628"/>
                </a:lnTo>
                <a:lnTo>
                  <a:pt x="249233" y="1573784"/>
                </a:lnTo>
                <a:lnTo>
                  <a:pt x="201735" y="1560810"/>
                </a:lnTo>
                <a:lnTo>
                  <a:pt x="158320" y="1547253"/>
                </a:lnTo>
                <a:lnTo>
                  <a:pt x="117244" y="1529121"/>
                </a:lnTo>
                <a:lnTo>
                  <a:pt x="89184" y="1495056"/>
                </a:lnTo>
                <a:lnTo>
                  <a:pt x="89438" y="1484151"/>
                </a:lnTo>
                <a:lnTo>
                  <a:pt x="111653" y="1447352"/>
                </a:lnTo>
                <a:lnTo>
                  <a:pt x="173270" y="1401507"/>
                </a:lnTo>
                <a:lnTo>
                  <a:pt x="211889" y="1378762"/>
                </a:lnTo>
                <a:lnTo>
                  <a:pt x="250962" y="1357476"/>
                </a:lnTo>
                <a:lnTo>
                  <a:pt x="303948" y="1329233"/>
                </a:lnTo>
                <a:lnTo>
                  <a:pt x="317332" y="1321871"/>
                </a:lnTo>
                <a:lnTo>
                  <a:pt x="296737" y="1314396"/>
                </a:lnTo>
                <a:lnTo>
                  <a:pt x="274165" y="1309254"/>
                </a:lnTo>
                <a:lnTo>
                  <a:pt x="251658" y="1305149"/>
                </a:lnTo>
                <a:lnTo>
                  <a:pt x="231258" y="1300785"/>
                </a:lnTo>
                <a:lnTo>
                  <a:pt x="190490" y="1289005"/>
                </a:lnTo>
                <a:lnTo>
                  <a:pt x="150110" y="1275507"/>
                </a:lnTo>
                <a:lnTo>
                  <a:pt x="110119" y="1261167"/>
                </a:lnTo>
                <a:lnTo>
                  <a:pt x="65678" y="1245131"/>
                </a:lnTo>
                <a:lnTo>
                  <a:pt x="57728" y="1244094"/>
                </a:lnTo>
                <a:lnTo>
                  <a:pt x="47012" y="1237526"/>
                </a:lnTo>
                <a:lnTo>
                  <a:pt x="43555" y="1231995"/>
                </a:lnTo>
                <a:lnTo>
                  <a:pt x="42864" y="1225081"/>
                </a:lnTo>
                <a:lnTo>
                  <a:pt x="42172" y="1223007"/>
                </a:lnTo>
                <a:lnTo>
                  <a:pt x="41481" y="1220242"/>
                </a:lnTo>
                <a:lnTo>
                  <a:pt x="41827" y="1218514"/>
                </a:lnTo>
                <a:lnTo>
                  <a:pt x="42172" y="1214711"/>
                </a:lnTo>
                <a:lnTo>
                  <a:pt x="77086" y="1184637"/>
                </a:lnTo>
                <a:lnTo>
                  <a:pt x="119523" y="1161466"/>
                </a:lnTo>
                <a:lnTo>
                  <a:pt x="172363" y="1134600"/>
                </a:lnTo>
                <a:lnTo>
                  <a:pt x="228120" y="1106568"/>
                </a:lnTo>
                <a:lnTo>
                  <a:pt x="279307" y="1079897"/>
                </a:lnTo>
                <a:lnTo>
                  <a:pt x="296202" y="1070520"/>
                </a:lnTo>
                <a:lnTo>
                  <a:pt x="303856" y="1066140"/>
                </a:lnTo>
                <a:lnTo>
                  <a:pt x="310764" y="1061922"/>
                </a:lnTo>
                <a:lnTo>
                  <a:pt x="308690" y="1061922"/>
                </a:lnTo>
                <a:lnTo>
                  <a:pt x="307307" y="1061576"/>
                </a:lnTo>
                <a:lnTo>
                  <a:pt x="306616" y="1061576"/>
                </a:lnTo>
                <a:lnTo>
                  <a:pt x="275778" y="1055866"/>
                </a:lnTo>
                <a:lnTo>
                  <a:pt x="230682" y="1046315"/>
                </a:lnTo>
                <a:lnTo>
                  <a:pt x="177635" y="1033922"/>
                </a:lnTo>
                <a:lnTo>
                  <a:pt x="122946" y="1019685"/>
                </a:lnTo>
                <a:lnTo>
                  <a:pt x="72923" y="1004603"/>
                </a:lnTo>
                <a:lnTo>
                  <a:pt x="33876" y="989675"/>
                </a:lnTo>
                <a:lnTo>
                  <a:pt x="1382" y="964440"/>
                </a:lnTo>
                <a:lnTo>
                  <a:pt x="0" y="958218"/>
                </a:lnTo>
                <a:lnTo>
                  <a:pt x="1382" y="946811"/>
                </a:lnTo>
                <a:lnTo>
                  <a:pt x="4493" y="941280"/>
                </a:lnTo>
                <a:lnTo>
                  <a:pt x="14172" y="931601"/>
                </a:lnTo>
                <a:lnTo>
                  <a:pt x="22814" y="927453"/>
                </a:lnTo>
                <a:lnTo>
                  <a:pt x="27999" y="924687"/>
                </a:lnTo>
                <a:lnTo>
                  <a:pt x="70610" y="906307"/>
                </a:lnTo>
                <a:lnTo>
                  <a:pt x="116104" y="893015"/>
                </a:lnTo>
                <a:lnTo>
                  <a:pt x="162311" y="881472"/>
                </a:lnTo>
                <a:lnTo>
                  <a:pt x="207060" y="868342"/>
                </a:lnTo>
                <a:lnTo>
                  <a:pt x="234877" y="857399"/>
                </a:lnTo>
                <a:lnTo>
                  <a:pt x="262110" y="845095"/>
                </a:lnTo>
                <a:lnTo>
                  <a:pt x="289213" y="832662"/>
                </a:lnTo>
                <a:lnTo>
                  <a:pt x="316640" y="821330"/>
                </a:lnTo>
                <a:lnTo>
                  <a:pt x="314221" y="820293"/>
                </a:lnTo>
                <a:lnTo>
                  <a:pt x="262990" y="805693"/>
                </a:lnTo>
                <a:lnTo>
                  <a:pt x="208659" y="790694"/>
                </a:lnTo>
                <a:lnTo>
                  <a:pt x="152319" y="774334"/>
                </a:lnTo>
                <a:lnTo>
                  <a:pt x="99900" y="757034"/>
                </a:lnTo>
                <a:lnTo>
                  <a:pt x="60061" y="740441"/>
                </a:lnTo>
                <a:lnTo>
                  <a:pt x="26503" y="718615"/>
                </a:lnTo>
                <a:lnTo>
                  <a:pt x="15042" y="696988"/>
                </a:lnTo>
                <a:lnTo>
                  <a:pt x="15685" y="690707"/>
                </a:lnTo>
                <a:lnTo>
                  <a:pt x="47357" y="664046"/>
                </a:lnTo>
                <a:lnTo>
                  <a:pt x="95412" y="642868"/>
                </a:lnTo>
                <a:lnTo>
                  <a:pt x="143240" y="621398"/>
                </a:lnTo>
                <a:lnTo>
                  <a:pt x="238863" y="577973"/>
                </a:lnTo>
                <a:lnTo>
                  <a:pt x="276499" y="561553"/>
                </a:lnTo>
                <a:lnTo>
                  <a:pt x="310764" y="547207"/>
                </a:lnTo>
                <a:lnTo>
                  <a:pt x="274335" y="534108"/>
                </a:lnTo>
                <a:lnTo>
                  <a:pt x="230307" y="518569"/>
                </a:lnTo>
                <a:lnTo>
                  <a:pt x="182611" y="501387"/>
                </a:lnTo>
                <a:lnTo>
                  <a:pt x="135182" y="483359"/>
                </a:lnTo>
                <a:lnTo>
                  <a:pt x="91950" y="465282"/>
                </a:lnTo>
                <a:lnTo>
                  <a:pt x="56734" y="447868"/>
                </a:lnTo>
                <a:lnTo>
                  <a:pt x="24543" y="425183"/>
                </a:lnTo>
                <a:lnTo>
                  <a:pt x="15901" y="407553"/>
                </a:lnTo>
                <a:lnTo>
                  <a:pt x="15901" y="399949"/>
                </a:lnTo>
                <a:lnTo>
                  <a:pt x="46450" y="373418"/>
                </a:lnTo>
                <a:lnTo>
                  <a:pt x="90913" y="349480"/>
                </a:lnTo>
                <a:lnTo>
                  <a:pt x="138047" y="327539"/>
                </a:lnTo>
                <a:lnTo>
                  <a:pt x="189727" y="304619"/>
                </a:lnTo>
                <a:lnTo>
                  <a:pt x="240793" y="282230"/>
                </a:lnTo>
                <a:lnTo>
                  <a:pt x="286085" y="261882"/>
                </a:lnTo>
                <a:lnTo>
                  <a:pt x="320443" y="245085"/>
                </a:lnTo>
                <a:lnTo>
                  <a:pt x="295019" y="234293"/>
                </a:lnTo>
                <a:lnTo>
                  <a:pt x="285875" y="230567"/>
                </a:lnTo>
                <a:lnTo>
                  <a:pt x="238236" y="213277"/>
                </a:lnTo>
                <a:lnTo>
                  <a:pt x="185801" y="193363"/>
                </a:lnTo>
                <a:lnTo>
                  <a:pt x="134403" y="171310"/>
                </a:lnTo>
                <a:lnTo>
                  <a:pt x="89876" y="147604"/>
                </a:lnTo>
                <a:lnTo>
                  <a:pt x="57468" y="122456"/>
                </a:lnTo>
                <a:lnTo>
                  <a:pt x="37333" y="89184"/>
                </a:lnTo>
                <a:lnTo>
                  <a:pt x="38370" y="81234"/>
                </a:lnTo>
                <a:lnTo>
                  <a:pt x="68973" y="51554"/>
                </a:lnTo>
                <a:lnTo>
                  <a:pt x="119323" y="30019"/>
                </a:lnTo>
                <a:lnTo>
                  <a:pt x="160308" y="17197"/>
                </a:lnTo>
                <a:lnTo>
                  <a:pt x="199088" y="7356"/>
                </a:lnTo>
                <a:lnTo>
                  <a:pt x="241974" y="0"/>
                </a:lnTo>
                <a:lnTo>
                  <a:pt x="250616" y="1382"/>
                </a:lnTo>
                <a:lnTo>
                  <a:pt x="253381" y="2765"/>
                </a:lnTo>
                <a:lnTo>
                  <a:pt x="258653" y="6859"/>
                </a:lnTo>
                <a:lnTo>
                  <a:pt x="261850" y="12444"/>
                </a:lnTo>
                <a:lnTo>
                  <a:pt x="262715" y="18807"/>
                </a:lnTo>
                <a:lnTo>
                  <a:pt x="260986" y="25234"/>
                </a:lnTo>
                <a:lnTo>
                  <a:pt x="257529" y="32493"/>
                </a:lnTo>
                <a:lnTo>
                  <a:pt x="249579" y="35950"/>
                </a:lnTo>
                <a:lnTo>
                  <a:pt x="241974" y="34222"/>
                </a:lnTo>
                <a:lnTo>
                  <a:pt x="241628" y="34222"/>
                </a:lnTo>
                <a:lnTo>
                  <a:pt x="178153" y="46968"/>
                </a:lnTo>
                <a:lnTo>
                  <a:pt x="135511" y="59839"/>
                </a:lnTo>
                <a:lnTo>
                  <a:pt x="96789" y="75012"/>
                </a:lnTo>
                <a:lnTo>
                  <a:pt x="73283" y="89876"/>
                </a:lnTo>
                <a:lnTo>
                  <a:pt x="75703" y="94369"/>
                </a:lnTo>
                <a:lnTo>
                  <a:pt x="107494" y="119885"/>
                </a:lnTo>
                <a:lnTo>
                  <a:pt x="157913" y="145737"/>
                </a:lnTo>
                <a:lnTo>
                  <a:pt x="204196" y="165012"/>
                </a:lnTo>
                <a:lnTo>
                  <a:pt x="250992" y="182628"/>
                </a:lnTo>
                <a:lnTo>
                  <a:pt x="293956" y="198252"/>
                </a:lnTo>
                <a:lnTo>
                  <a:pt x="328739" y="211554"/>
                </a:lnTo>
                <a:lnTo>
                  <a:pt x="366072" y="234714"/>
                </a:lnTo>
                <a:lnTo>
                  <a:pt x="367455" y="239554"/>
                </a:lnTo>
                <a:lnTo>
                  <a:pt x="367455" y="243702"/>
                </a:lnTo>
                <a:lnTo>
                  <a:pt x="367801" y="246813"/>
                </a:lnTo>
                <a:lnTo>
                  <a:pt x="307285" y="288732"/>
                </a:lnTo>
                <a:lnTo>
                  <a:pt x="260961" y="309710"/>
                </a:lnTo>
                <a:lnTo>
                  <a:pt x="208150" y="333028"/>
                </a:lnTo>
                <a:lnTo>
                  <a:pt x="154443" y="357076"/>
                </a:lnTo>
                <a:lnTo>
                  <a:pt x="105431" y="380245"/>
                </a:lnTo>
                <a:lnTo>
                  <a:pt x="65036" y="402752"/>
                </a:lnTo>
                <a:lnTo>
                  <a:pt x="55654" y="408590"/>
                </a:lnTo>
                <a:lnTo>
                  <a:pt x="57036" y="409973"/>
                </a:lnTo>
                <a:lnTo>
                  <a:pt x="57728" y="410319"/>
                </a:lnTo>
                <a:lnTo>
                  <a:pt x="67029" y="416206"/>
                </a:lnTo>
                <a:lnTo>
                  <a:pt x="105431" y="435553"/>
                </a:lnTo>
                <a:lnTo>
                  <a:pt x="159979" y="458072"/>
                </a:lnTo>
                <a:lnTo>
                  <a:pt x="219505" y="480226"/>
                </a:lnTo>
                <a:lnTo>
                  <a:pt x="276542" y="500488"/>
                </a:lnTo>
                <a:lnTo>
                  <a:pt x="323623" y="517332"/>
                </a:lnTo>
                <a:lnTo>
                  <a:pt x="353282" y="529232"/>
                </a:lnTo>
                <a:lnTo>
                  <a:pt x="358467" y="531652"/>
                </a:lnTo>
                <a:lnTo>
                  <a:pt x="361924" y="534071"/>
                </a:lnTo>
                <a:lnTo>
                  <a:pt x="363998" y="537528"/>
                </a:lnTo>
                <a:lnTo>
                  <a:pt x="365727" y="539948"/>
                </a:lnTo>
                <a:lnTo>
                  <a:pt x="367109" y="543405"/>
                </a:lnTo>
                <a:lnTo>
                  <a:pt x="367109" y="551355"/>
                </a:lnTo>
                <a:lnTo>
                  <a:pt x="366418" y="558615"/>
                </a:lnTo>
                <a:lnTo>
                  <a:pt x="357776" y="564145"/>
                </a:lnTo>
                <a:lnTo>
                  <a:pt x="344073" y="570486"/>
                </a:lnTo>
                <a:lnTo>
                  <a:pt x="287630" y="593798"/>
                </a:lnTo>
                <a:lnTo>
                  <a:pt x="252344" y="609083"/>
                </a:lnTo>
                <a:lnTo>
                  <a:pt x="156678" y="652509"/>
                </a:lnTo>
                <a:lnTo>
                  <a:pt x="108748" y="673979"/>
                </a:lnTo>
                <a:lnTo>
                  <a:pt x="60493" y="695157"/>
                </a:lnTo>
                <a:lnTo>
                  <a:pt x="53580" y="698960"/>
                </a:lnTo>
                <a:lnTo>
                  <a:pt x="54617" y="699997"/>
                </a:lnTo>
                <a:lnTo>
                  <a:pt x="55999" y="700688"/>
                </a:lnTo>
                <a:lnTo>
                  <a:pt x="57382" y="701725"/>
                </a:lnTo>
                <a:lnTo>
                  <a:pt x="95007" y="720246"/>
                </a:lnTo>
                <a:lnTo>
                  <a:pt x="162668" y="743315"/>
                </a:lnTo>
                <a:lnTo>
                  <a:pt x="218425" y="759453"/>
                </a:lnTo>
                <a:lnTo>
                  <a:pt x="272302" y="774296"/>
                </a:lnTo>
                <a:lnTo>
                  <a:pt x="318369" y="787453"/>
                </a:lnTo>
                <a:lnTo>
                  <a:pt x="357430" y="800935"/>
                </a:lnTo>
                <a:lnTo>
                  <a:pt x="369183" y="808540"/>
                </a:lnTo>
                <a:lnTo>
                  <a:pt x="374369" y="813379"/>
                </a:lnTo>
                <a:lnTo>
                  <a:pt x="375406" y="818910"/>
                </a:lnTo>
                <a:lnTo>
                  <a:pt x="374714" y="827898"/>
                </a:lnTo>
                <a:lnTo>
                  <a:pt x="372986" y="832391"/>
                </a:lnTo>
                <a:lnTo>
                  <a:pt x="334270" y="850367"/>
                </a:lnTo>
                <a:lnTo>
                  <a:pt x="332542" y="850712"/>
                </a:lnTo>
                <a:lnTo>
                  <a:pt x="303521" y="862271"/>
                </a:lnTo>
                <a:lnTo>
                  <a:pt x="246646" y="888240"/>
                </a:lnTo>
                <a:lnTo>
                  <a:pt x="217431" y="899798"/>
                </a:lnTo>
                <a:lnTo>
                  <a:pt x="173973" y="912556"/>
                </a:lnTo>
                <a:lnTo>
                  <a:pt x="129024" y="923564"/>
                </a:lnTo>
                <a:lnTo>
                  <a:pt x="84723" y="936257"/>
                </a:lnTo>
                <a:lnTo>
                  <a:pt x="43209" y="954070"/>
                </a:lnTo>
                <a:lnTo>
                  <a:pt x="42518" y="954416"/>
                </a:lnTo>
                <a:lnTo>
                  <a:pt x="41481" y="955107"/>
                </a:lnTo>
                <a:lnTo>
                  <a:pt x="40098" y="955798"/>
                </a:lnTo>
                <a:lnTo>
                  <a:pt x="122552" y="985507"/>
                </a:lnTo>
                <a:lnTo>
                  <a:pt x="177880" y="1000264"/>
                </a:lnTo>
                <a:lnTo>
                  <a:pt x="232494" y="1013128"/>
                </a:lnTo>
                <a:lnTo>
                  <a:pt x="279277" y="1022990"/>
                </a:lnTo>
                <a:lnTo>
                  <a:pt x="325282" y="1030119"/>
                </a:lnTo>
                <a:lnTo>
                  <a:pt x="340146" y="1033922"/>
                </a:lnTo>
                <a:lnTo>
                  <a:pt x="345677" y="1036341"/>
                </a:lnTo>
                <a:lnTo>
                  <a:pt x="349134" y="1038761"/>
                </a:lnTo>
                <a:lnTo>
                  <a:pt x="356393" y="1043600"/>
                </a:lnTo>
                <a:lnTo>
                  <a:pt x="359504" y="1050168"/>
                </a:lnTo>
                <a:lnTo>
                  <a:pt x="359504" y="1062267"/>
                </a:lnTo>
                <a:lnTo>
                  <a:pt x="320918" y="1094534"/>
                </a:lnTo>
                <a:lnTo>
                  <a:pt x="261478" y="1126704"/>
                </a:lnTo>
                <a:lnTo>
                  <a:pt x="213412" y="1150933"/>
                </a:lnTo>
                <a:lnTo>
                  <a:pt x="165023" y="1175163"/>
                </a:lnTo>
                <a:lnTo>
                  <a:pt x="121332" y="1197773"/>
                </a:lnTo>
                <a:lnTo>
                  <a:pt x="112194" y="1202904"/>
                </a:lnTo>
                <a:lnTo>
                  <a:pt x="103184" y="1208230"/>
                </a:lnTo>
                <a:lnTo>
                  <a:pt x="94694" y="1213426"/>
                </a:lnTo>
                <a:lnTo>
                  <a:pt x="87110" y="1218168"/>
                </a:lnTo>
                <a:lnTo>
                  <a:pt x="162771" y="1244828"/>
                </a:lnTo>
                <a:lnTo>
                  <a:pt x="200909" y="1257494"/>
                </a:lnTo>
                <a:lnTo>
                  <a:pt x="239209" y="1268637"/>
                </a:lnTo>
                <a:lnTo>
                  <a:pt x="265064" y="1274173"/>
                </a:lnTo>
                <a:lnTo>
                  <a:pt x="293350" y="1280001"/>
                </a:lnTo>
                <a:lnTo>
                  <a:pt x="320924" y="1287838"/>
                </a:lnTo>
                <a:lnTo>
                  <a:pt x="357085" y="1310464"/>
                </a:lnTo>
                <a:lnTo>
                  <a:pt x="360887" y="1318760"/>
                </a:lnTo>
                <a:lnTo>
                  <a:pt x="360887" y="1321871"/>
                </a:lnTo>
                <a:lnTo>
                  <a:pt x="361233" y="1325674"/>
                </a:lnTo>
                <a:lnTo>
                  <a:pt x="317807" y="1359291"/>
                </a:lnTo>
                <a:lnTo>
                  <a:pt x="265826" y="1386859"/>
                </a:lnTo>
                <a:lnTo>
                  <a:pt x="234175" y="1403937"/>
                </a:lnTo>
                <a:lnTo>
                  <a:pt x="172687" y="1440817"/>
                </a:lnTo>
                <a:lnTo>
                  <a:pt x="140852" y="1464836"/>
                </a:lnTo>
                <a:lnTo>
                  <a:pt x="121332" y="1487105"/>
                </a:lnTo>
                <a:lnTo>
                  <a:pt x="121678" y="1490216"/>
                </a:lnTo>
                <a:lnTo>
                  <a:pt x="122024" y="1491599"/>
                </a:lnTo>
                <a:lnTo>
                  <a:pt x="123406" y="1492290"/>
                </a:lnTo>
                <a:lnTo>
                  <a:pt x="126863" y="1495747"/>
                </a:lnTo>
                <a:lnTo>
                  <a:pt x="163808" y="1513722"/>
                </a:lnTo>
                <a:lnTo>
                  <a:pt x="203258" y="1526512"/>
                </a:lnTo>
                <a:lnTo>
                  <a:pt x="244205" y="1537968"/>
                </a:lnTo>
                <a:lnTo>
                  <a:pt x="285573" y="1549198"/>
                </a:lnTo>
                <a:lnTo>
                  <a:pt x="324153" y="1560491"/>
                </a:lnTo>
                <a:lnTo>
                  <a:pt x="370831" y="1578856"/>
                </a:lnTo>
                <a:lnTo>
                  <a:pt x="399257" y="1604290"/>
                </a:lnTo>
                <a:lnTo>
                  <a:pt x="399603" y="1607747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6335" y="2804535"/>
            <a:ext cx="721995" cy="1173480"/>
          </a:xfrm>
          <a:custGeom>
            <a:avLst/>
            <a:gdLst/>
            <a:ahLst/>
            <a:cxnLst/>
            <a:rect l="l" t="t" r="r" b="b"/>
            <a:pathLst>
              <a:path w="721994" h="1173479">
                <a:moveTo>
                  <a:pt x="508527" y="504190"/>
                </a:moveTo>
                <a:lnTo>
                  <a:pt x="467848" y="504190"/>
                </a:lnTo>
                <a:lnTo>
                  <a:pt x="470549" y="485140"/>
                </a:lnTo>
                <a:lnTo>
                  <a:pt x="472678" y="469900"/>
                </a:lnTo>
                <a:lnTo>
                  <a:pt x="474426" y="457200"/>
                </a:lnTo>
                <a:lnTo>
                  <a:pt x="475984" y="444500"/>
                </a:lnTo>
                <a:lnTo>
                  <a:pt x="481078" y="392430"/>
                </a:lnTo>
                <a:lnTo>
                  <a:pt x="486229" y="339090"/>
                </a:lnTo>
                <a:lnTo>
                  <a:pt x="491493" y="287020"/>
                </a:lnTo>
                <a:lnTo>
                  <a:pt x="496926" y="234950"/>
                </a:lnTo>
                <a:lnTo>
                  <a:pt x="502585" y="182880"/>
                </a:lnTo>
                <a:lnTo>
                  <a:pt x="508527" y="129540"/>
                </a:lnTo>
                <a:lnTo>
                  <a:pt x="517426" y="88900"/>
                </a:lnTo>
                <a:lnTo>
                  <a:pt x="530901" y="50800"/>
                </a:lnTo>
                <a:lnTo>
                  <a:pt x="538656" y="30480"/>
                </a:lnTo>
                <a:lnTo>
                  <a:pt x="550224" y="15240"/>
                </a:lnTo>
                <a:lnTo>
                  <a:pt x="566369" y="3810"/>
                </a:lnTo>
                <a:lnTo>
                  <a:pt x="587853" y="0"/>
                </a:lnTo>
                <a:lnTo>
                  <a:pt x="604951" y="3810"/>
                </a:lnTo>
                <a:lnTo>
                  <a:pt x="620905" y="16510"/>
                </a:lnTo>
                <a:lnTo>
                  <a:pt x="631528" y="34290"/>
                </a:lnTo>
                <a:lnTo>
                  <a:pt x="585819" y="34290"/>
                </a:lnTo>
                <a:lnTo>
                  <a:pt x="568021" y="53340"/>
                </a:lnTo>
                <a:lnTo>
                  <a:pt x="549207" y="95250"/>
                </a:lnTo>
                <a:lnTo>
                  <a:pt x="539979" y="165100"/>
                </a:lnTo>
                <a:lnTo>
                  <a:pt x="535128" y="213360"/>
                </a:lnTo>
                <a:lnTo>
                  <a:pt x="530516" y="261620"/>
                </a:lnTo>
                <a:lnTo>
                  <a:pt x="513135" y="454660"/>
                </a:lnTo>
                <a:lnTo>
                  <a:pt x="508646" y="502920"/>
                </a:lnTo>
                <a:lnTo>
                  <a:pt x="508527" y="504190"/>
                </a:lnTo>
                <a:close/>
              </a:path>
              <a:path w="721994" h="1173479">
                <a:moveTo>
                  <a:pt x="595121" y="525780"/>
                </a:moveTo>
                <a:lnTo>
                  <a:pt x="522765" y="525780"/>
                </a:lnTo>
                <a:lnTo>
                  <a:pt x="527628" y="514350"/>
                </a:lnTo>
                <a:lnTo>
                  <a:pt x="532681" y="502920"/>
                </a:lnTo>
                <a:lnTo>
                  <a:pt x="537353" y="491490"/>
                </a:lnTo>
                <a:lnTo>
                  <a:pt x="554737" y="427990"/>
                </a:lnTo>
                <a:lnTo>
                  <a:pt x="568021" y="375920"/>
                </a:lnTo>
                <a:lnTo>
                  <a:pt x="580543" y="323850"/>
                </a:lnTo>
                <a:lnTo>
                  <a:pt x="591921" y="271780"/>
                </a:lnTo>
                <a:lnTo>
                  <a:pt x="598817" y="233680"/>
                </a:lnTo>
                <a:lnTo>
                  <a:pt x="604379" y="195580"/>
                </a:lnTo>
                <a:lnTo>
                  <a:pt x="608796" y="156210"/>
                </a:lnTo>
                <a:lnTo>
                  <a:pt x="612261" y="116840"/>
                </a:lnTo>
                <a:lnTo>
                  <a:pt x="612419" y="96520"/>
                </a:lnTo>
                <a:lnTo>
                  <a:pt x="608955" y="76200"/>
                </a:lnTo>
                <a:lnTo>
                  <a:pt x="600533" y="54610"/>
                </a:lnTo>
                <a:lnTo>
                  <a:pt x="585819" y="34290"/>
                </a:lnTo>
                <a:lnTo>
                  <a:pt x="631528" y="34290"/>
                </a:lnTo>
                <a:lnTo>
                  <a:pt x="633045" y="36830"/>
                </a:lnTo>
                <a:lnTo>
                  <a:pt x="638702" y="62230"/>
                </a:lnTo>
                <a:lnTo>
                  <a:pt x="641245" y="100330"/>
                </a:lnTo>
                <a:lnTo>
                  <a:pt x="642262" y="139700"/>
                </a:lnTo>
                <a:lnTo>
                  <a:pt x="640991" y="179070"/>
                </a:lnTo>
                <a:lnTo>
                  <a:pt x="636668" y="217170"/>
                </a:lnTo>
                <a:lnTo>
                  <a:pt x="628467" y="262890"/>
                </a:lnTo>
                <a:lnTo>
                  <a:pt x="618899" y="308610"/>
                </a:lnTo>
                <a:lnTo>
                  <a:pt x="608551" y="354330"/>
                </a:lnTo>
                <a:lnTo>
                  <a:pt x="598006" y="400050"/>
                </a:lnTo>
                <a:lnTo>
                  <a:pt x="587853" y="444500"/>
                </a:lnTo>
                <a:lnTo>
                  <a:pt x="584802" y="462280"/>
                </a:lnTo>
                <a:lnTo>
                  <a:pt x="583276" y="472440"/>
                </a:lnTo>
                <a:lnTo>
                  <a:pt x="581751" y="485140"/>
                </a:lnTo>
                <a:lnTo>
                  <a:pt x="653784" y="485140"/>
                </a:lnTo>
                <a:lnTo>
                  <a:pt x="639746" y="494030"/>
                </a:lnTo>
                <a:lnTo>
                  <a:pt x="595121" y="525780"/>
                </a:lnTo>
                <a:close/>
              </a:path>
              <a:path w="721994" h="1173479">
                <a:moveTo>
                  <a:pt x="39853" y="891540"/>
                </a:moveTo>
                <a:lnTo>
                  <a:pt x="25710" y="890270"/>
                </a:lnTo>
                <a:lnTo>
                  <a:pt x="13475" y="883920"/>
                </a:lnTo>
                <a:lnTo>
                  <a:pt x="4099" y="872490"/>
                </a:lnTo>
                <a:lnTo>
                  <a:pt x="0" y="858520"/>
                </a:lnTo>
                <a:lnTo>
                  <a:pt x="1811" y="845820"/>
                </a:lnTo>
                <a:lnTo>
                  <a:pt x="7818" y="833120"/>
                </a:lnTo>
                <a:lnTo>
                  <a:pt x="16303" y="822960"/>
                </a:lnTo>
                <a:lnTo>
                  <a:pt x="36198" y="803910"/>
                </a:lnTo>
                <a:lnTo>
                  <a:pt x="56474" y="783590"/>
                </a:lnTo>
                <a:lnTo>
                  <a:pt x="99697" y="748030"/>
                </a:lnTo>
                <a:lnTo>
                  <a:pt x="140329" y="721360"/>
                </a:lnTo>
                <a:lnTo>
                  <a:pt x="182171" y="697230"/>
                </a:lnTo>
                <a:lnTo>
                  <a:pt x="225436" y="675640"/>
                </a:lnTo>
                <a:lnTo>
                  <a:pt x="270338" y="655320"/>
                </a:lnTo>
                <a:lnTo>
                  <a:pt x="317090" y="638810"/>
                </a:lnTo>
                <a:lnTo>
                  <a:pt x="365905" y="624840"/>
                </a:lnTo>
                <a:lnTo>
                  <a:pt x="416998" y="615950"/>
                </a:lnTo>
                <a:lnTo>
                  <a:pt x="406701" y="607060"/>
                </a:lnTo>
                <a:lnTo>
                  <a:pt x="397167" y="599440"/>
                </a:lnTo>
                <a:lnTo>
                  <a:pt x="388395" y="591820"/>
                </a:lnTo>
                <a:lnTo>
                  <a:pt x="380386" y="585470"/>
                </a:lnTo>
                <a:lnTo>
                  <a:pt x="336627" y="553720"/>
                </a:lnTo>
                <a:lnTo>
                  <a:pt x="294733" y="519430"/>
                </a:lnTo>
                <a:lnTo>
                  <a:pt x="254534" y="482600"/>
                </a:lnTo>
                <a:lnTo>
                  <a:pt x="215860" y="444500"/>
                </a:lnTo>
                <a:lnTo>
                  <a:pt x="178542" y="406400"/>
                </a:lnTo>
                <a:lnTo>
                  <a:pt x="142410" y="365760"/>
                </a:lnTo>
                <a:lnTo>
                  <a:pt x="113426" y="326390"/>
                </a:lnTo>
                <a:lnTo>
                  <a:pt x="87493" y="285750"/>
                </a:lnTo>
                <a:lnTo>
                  <a:pt x="75543" y="256540"/>
                </a:lnTo>
                <a:lnTo>
                  <a:pt x="76271" y="242570"/>
                </a:lnTo>
                <a:lnTo>
                  <a:pt x="76337" y="241300"/>
                </a:lnTo>
                <a:lnTo>
                  <a:pt x="83425" y="227330"/>
                </a:lnTo>
                <a:lnTo>
                  <a:pt x="96646" y="217170"/>
                </a:lnTo>
                <a:lnTo>
                  <a:pt x="111392" y="214630"/>
                </a:lnTo>
                <a:lnTo>
                  <a:pt x="126901" y="218440"/>
                </a:lnTo>
                <a:lnTo>
                  <a:pt x="142410" y="223520"/>
                </a:lnTo>
                <a:lnTo>
                  <a:pt x="189216" y="242570"/>
                </a:lnTo>
                <a:lnTo>
                  <a:pt x="221195" y="259080"/>
                </a:lnTo>
                <a:lnTo>
                  <a:pt x="109866" y="259080"/>
                </a:lnTo>
                <a:lnTo>
                  <a:pt x="139983" y="303530"/>
                </a:lnTo>
                <a:lnTo>
                  <a:pt x="171957" y="344170"/>
                </a:lnTo>
                <a:lnTo>
                  <a:pt x="205690" y="382270"/>
                </a:lnTo>
                <a:lnTo>
                  <a:pt x="241079" y="419100"/>
                </a:lnTo>
                <a:lnTo>
                  <a:pt x="278026" y="454660"/>
                </a:lnTo>
                <a:lnTo>
                  <a:pt x="316429" y="488950"/>
                </a:lnTo>
                <a:lnTo>
                  <a:pt x="356188" y="521970"/>
                </a:lnTo>
                <a:lnTo>
                  <a:pt x="397202" y="554990"/>
                </a:lnTo>
                <a:lnTo>
                  <a:pt x="439372" y="586740"/>
                </a:lnTo>
                <a:lnTo>
                  <a:pt x="604125" y="586740"/>
                </a:lnTo>
                <a:lnTo>
                  <a:pt x="646139" y="604520"/>
                </a:lnTo>
                <a:lnTo>
                  <a:pt x="721664" y="635000"/>
                </a:lnTo>
                <a:lnTo>
                  <a:pt x="721664" y="643890"/>
                </a:lnTo>
                <a:lnTo>
                  <a:pt x="630566" y="643890"/>
                </a:lnTo>
                <a:lnTo>
                  <a:pt x="635031" y="647700"/>
                </a:lnTo>
                <a:lnTo>
                  <a:pt x="530901" y="647700"/>
                </a:lnTo>
                <a:lnTo>
                  <a:pt x="528242" y="654050"/>
                </a:lnTo>
                <a:lnTo>
                  <a:pt x="431236" y="654050"/>
                </a:lnTo>
                <a:lnTo>
                  <a:pt x="380216" y="662940"/>
                </a:lnTo>
                <a:lnTo>
                  <a:pt x="331490" y="675640"/>
                </a:lnTo>
                <a:lnTo>
                  <a:pt x="284940" y="690880"/>
                </a:lnTo>
                <a:lnTo>
                  <a:pt x="240449" y="709930"/>
                </a:lnTo>
                <a:lnTo>
                  <a:pt x="197900" y="731520"/>
                </a:lnTo>
                <a:lnTo>
                  <a:pt x="157175" y="756920"/>
                </a:lnTo>
                <a:lnTo>
                  <a:pt x="118159" y="784860"/>
                </a:lnTo>
                <a:lnTo>
                  <a:pt x="80732" y="815340"/>
                </a:lnTo>
                <a:lnTo>
                  <a:pt x="44779" y="849630"/>
                </a:lnTo>
                <a:lnTo>
                  <a:pt x="160716" y="849630"/>
                </a:lnTo>
                <a:lnTo>
                  <a:pt x="135609" y="861060"/>
                </a:lnTo>
                <a:lnTo>
                  <a:pt x="54949" y="887730"/>
                </a:lnTo>
                <a:lnTo>
                  <a:pt x="39853" y="891540"/>
                </a:lnTo>
                <a:close/>
              </a:path>
              <a:path w="721994" h="1173479">
                <a:moveTo>
                  <a:pt x="604125" y="586740"/>
                </a:moveTo>
                <a:lnTo>
                  <a:pt x="439372" y="586740"/>
                </a:lnTo>
                <a:lnTo>
                  <a:pt x="435857" y="549910"/>
                </a:lnTo>
                <a:lnTo>
                  <a:pt x="421505" y="510540"/>
                </a:lnTo>
                <a:lnTo>
                  <a:pt x="397927" y="468630"/>
                </a:lnTo>
                <a:lnTo>
                  <a:pt x="366734" y="426720"/>
                </a:lnTo>
                <a:lnTo>
                  <a:pt x="329537" y="387350"/>
                </a:lnTo>
                <a:lnTo>
                  <a:pt x="287946" y="349250"/>
                </a:lnTo>
                <a:lnTo>
                  <a:pt x="243572" y="316230"/>
                </a:lnTo>
                <a:lnTo>
                  <a:pt x="198027" y="289560"/>
                </a:lnTo>
                <a:lnTo>
                  <a:pt x="152922" y="270510"/>
                </a:lnTo>
                <a:lnTo>
                  <a:pt x="109866" y="259080"/>
                </a:lnTo>
                <a:lnTo>
                  <a:pt x="221195" y="259080"/>
                </a:lnTo>
                <a:lnTo>
                  <a:pt x="275199" y="290830"/>
                </a:lnTo>
                <a:lnTo>
                  <a:pt x="314282" y="320040"/>
                </a:lnTo>
                <a:lnTo>
                  <a:pt x="350695" y="351790"/>
                </a:lnTo>
                <a:lnTo>
                  <a:pt x="384391" y="387350"/>
                </a:lnTo>
                <a:lnTo>
                  <a:pt x="415322" y="425450"/>
                </a:lnTo>
                <a:lnTo>
                  <a:pt x="443440" y="467360"/>
                </a:lnTo>
                <a:lnTo>
                  <a:pt x="448112" y="474980"/>
                </a:lnTo>
                <a:lnTo>
                  <a:pt x="453356" y="482600"/>
                </a:lnTo>
                <a:lnTo>
                  <a:pt x="459743" y="491490"/>
                </a:lnTo>
                <a:lnTo>
                  <a:pt x="467848" y="504190"/>
                </a:lnTo>
                <a:lnTo>
                  <a:pt x="508527" y="504190"/>
                </a:lnTo>
                <a:lnTo>
                  <a:pt x="508527" y="509270"/>
                </a:lnTo>
                <a:lnTo>
                  <a:pt x="510561" y="518160"/>
                </a:lnTo>
                <a:lnTo>
                  <a:pt x="512595" y="524510"/>
                </a:lnTo>
                <a:lnTo>
                  <a:pt x="516663" y="524510"/>
                </a:lnTo>
                <a:lnTo>
                  <a:pt x="518697" y="525780"/>
                </a:lnTo>
                <a:lnTo>
                  <a:pt x="595121" y="525780"/>
                </a:lnTo>
                <a:lnTo>
                  <a:pt x="561411" y="552450"/>
                </a:lnTo>
                <a:lnTo>
                  <a:pt x="698253" y="552450"/>
                </a:lnTo>
                <a:lnTo>
                  <a:pt x="671246" y="562610"/>
                </a:lnTo>
                <a:lnTo>
                  <a:pt x="655896" y="567690"/>
                </a:lnTo>
                <a:lnTo>
                  <a:pt x="639974" y="574040"/>
                </a:lnTo>
                <a:lnTo>
                  <a:pt x="622907" y="580390"/>
                </a:lnTo>
                <a:lnTo>
                  <a:pt x="604125" y="586740"/>
                </a:lnTo>
                <a:close/>
              </a:path>
              <a:path w="721994" h="1173479">
                <a:moveTo>
                  <a:pt x="653784" y="485140"/>
                </a:moveTo>
                <a:lnTo>
                  <a:pt x="581751" y="485140"/>
                </a:lnTo>
                <a:lnTo>
                  <a:pt x="595639" y="478790"/>
                </a:lnTo>
                <a:lnTo>
                  <a:pt x="607430" y="471170"/>
                </a:lnTo>
                <a:lnTo>
                  <a:pt x="721664" y="403860"/>
                </a:lnTo>
                <a:lnTo>
                  <a:pt x="721664" y="443230"/>
                </a:lnTo>
                <a:lnTo>
                  <a:pt x="691887" y="461010"/>
                </a:lnTo>
                <a:lnTo>
                  <a:pt x="653784" y="485140"/>
                </a:lnTo>
                <a:close/>
              </a:path>
              <a:path w="721994" h="1173479">
                <a:moveTo>
                  <a:pt x="698253" y="552450"/>
                </a:moveTo>
                <a:lnTo>
                  <a:pt x="561411" y="552450"/>
                </a:lnTo>
                <a:lnTo>
                  <a:pt x="605207" y="546100"/>
                </a:lnTo>
                <a:lnTo>
                  <a:pt x="653542" y="533400"/>
                </a:lnTo>
                <a:lnTo>
                  <a:pt x="704490" y="515620"/>
                </a:lnTo>
                <a:lnTo>
                  <a:pt x="721664" y="508000"/>
                </a:lnTo>
                <a:lnTo>
                  <a:pt x="721664" y="543560"/>
                </a:lnTo>
                <a:lnTo>
                  <a:pt x="718508" y="544830"/>
                </a:lnTo>
                <a:lnTo>
                  <a:pt x="698253" y="552450"/>
                </a:lnTo>
                <a:close/>
              </a:path>
              <a:path w="721994" h="1173479">
                <a:moveTo>
                  <a:pt x="721664" y="676910"/>
                </a:moveTo>
                <a:lnTo>
                  <a:pt x="719911" y="675640"/>
                </a:lnTo>
                <a:lnTo>
                  <a:pt x="675465" y="659130"/>
                </a:lnTo>
                <a:lnTo>
                  <a:pt x="630566" y="643890"/>
                </a:lnTo>
                <a:lnTo>
                  <a:pt x="721664" y="643890"/>
                </a:lnTo>
                <a:lnTo>
                  <a:pt x="721664" y="676910"/>
                </a:lnTo>
                <a:close/>
              </a:path>
              <a:path w="721994" h="1173479">
                <a:moveTo>
                  <a:pt x="527521" y="1107440"/>
                </a:moveTo>
                <a:lnTo>
                  <a:pt x="492255" y="1107440"/>
                </a:lnTo>
                <a:lnTo>
                  <a:pt x="506371" y="1056640"/>
                </a:lnTo>
                <a:lnTo>
                  <a:pt x="519749" y="1005840"/>
                </a:lnTo>
                <a:lnTo>
                  <a:pt x="531654" y="955040"/>
                </a:lnTo>
                <a:lnTo>
                  <a:pt x="541350" y="904240"/>
                </a:lnTo>
                <a:lnTo>
                  <a:pt x="548099" y="854710"/>
                </a:lnTo>
                <a:lnTo>
                  <a:pt x="551166" y="803910"/>
                </a:lnTo>
                <a:lnTo>
                  <a:pt x="549944" y="756920"/>
                </a:lnTo>
                <a:lnTo>
                  <a:pt x="549911" y="755650"/>
                </a:lnTo>
                <a:lnTo>
                  <a:pt x="549812" y="751840"/>
                </a:lnTo>
                <a:lnTo>
                  <a:pt x="543303" y="701040"/>
                </a:lnTo>
                <a:lnTo>
                  <a:pt x="530901" y="647700"/>
                </a:lnTo>
                <a:lnTo>
                  <a:pt x="635031" y="647700"/>
                </a:lnTo>
                <a:lnTo>
                  <a:pt x="638007" y="650240"/>
                </a:lnTo>
                <a:lnTo>
                  <a:pt x="569547" y="650240"/>
                </a:lnTo>
                <a:lnTo>
                  <a:pt x="567513" y="656590"/>
                </a:lnTo>
                <a:lnTo>
                  <a:pt x="565479" y="660400"/>
                </a:lnTo>
                <a:lnTo>
                  <a:pt x="567513" y="662940"/>
                </a:lnTo>
                <a:lnTo>
                  <a:pt x="577701" y="715010"/>
                </a:lnTo>
                <a:lnTo>
                  <a:pt x="582286" y="765810"/>
                </a:lnTo>
                <a:lnTo>
                  <a:pt x="582401" y="767080"/>
                </a:lnTo>
                <a:lnTo>
                  <a:pt x="582519" y="772160"/>
                </a:lnTo>
                <a:lnTo>
                  <a:pt x="582563" y="820420"/>
                </a:lnTo>
                <a:lnTo>
                  <a:pt x="578546" y="872490"/>
                </a:lnTo>
                <a:lnTo>
                  <a:pt x="570774" y="925830"/>
                </a:lnTo>
                <a:lnTo>
                  <a:pt x="560148" y="976630"/>
                </a:lnTo>
                <a:lnTo>
                  <a:pt x="547173" y="1028700"/>
                </a:lnTo>
                <a:lnTo>
                  <a:pt x="541389" y="1051560"/>
                </a:lnTo>
                <a:lnTo>
                  <a:pt x="535986" y="1074420"/>
                </a:lnTo>
                <a:lnTo>
                  <a:pt x="530583" y="1096010"/>
                </a:lnTo>
                <a:lnTo>
                  <a:pt x="527521" y="1107440"/>
                </a:lnTo>
                <a:close/>
              </a:path>
              <a:path w="721994" h="1173479">
                <a:moveTo>
                  <a:pt x="721664" y="754380"/>
                </a:moveTo>
                <a:lnTo>
                  <a:pt x="668056" y="721360"/>
                </a:lnTo>
                <a:lnTo>
                  <a:pt x="628206" y="693420"/>
                </a:lnTo>
                <a:lnTo>
                  <a:pt x="589887" y="662940"/>
                </a:lnTo>
                <a:lnTo>
                  <a:pt x="577683" y="654050"/>
                </a:lnTo>
                <a:lnTo>
                  <a:pt x="569547" y="650240"/>
                </a:lnTo>
                <a:lnTo>
                  <a:pt x="638007" y="650240"/>
                </a:lnTo>
                <a:lnTo>
                  <a:pt x="666284" y="674370"/>
                </a:lnTo>
                <a:lnTo>
                  <a:pt x="704091" y="702310"/>
                </a:lnTo>
                <a:lnTo>
                  <a:pt x="721664" y="712470"/>
                </a:lnTo>
                <a:lnTo>
                  <a:pt x="721664" y="754380"/>
                </a:lnTo>
                <a:close/>
              </a:path>
              <a:path w="721994" h="1173479">
                <a:moveTo>
                  <a:pt x="160716" y="849630"/>
                </a:moveTo>
                <a:lnTo>
                  <a:pt x="44779" y="849630"/>
                </a:lnTo>
                <a:lnTo>
                  <a:pt x="79125" y="842010"/>
                </a:lnTo>
                <a:lnTo>
                  <a:pt x="123080" y="828040"/>
                </a:lnTo>
                <a:lnTo>
                  <a:pt x="173447" y="807720"/>
                </a:lnTo>
                <a:lnTo>
                  <a:pt x="227028" y="782320"/>
                </a:lnTo>
                <a:lnTo>
                  <a:pt x="280626" y="755650"/>
                </a:lnTo>
                <a:lnTo>
                  <a:pt x="331043" y="727710"/>
                </a:lnTo>
                <a:lnTo>
                  <a:pt x="375082" y="699770"/>
                </a:lnTo>
                <a:lnTo>
                  <a:pt x="409546" y="675640"/>
                </a:lnTo>
                <a:lnTo>
                  <a:pt x="431236" y="654050"/>
                </a:lnTo>
                <a:lnTo>
                  <a:pt x="528242" y="654050"/>
                </a:lnTo>
                <a:lnTo>
                  <a:pt x="519732" y="674370"/>
                </a:lnTo>
                <a:lnTo>
                  <a:pt x="515576" y="690880"/>
                </a:lnTo>
                <a:lnTo>
                  <a:pt x="461746" y="690880"/>
                </a:lnTo>
                <a:lnTo>
                  <a:pt x="416891" y="715010"/>
                </a:lnTo>
                <a:lnTo>
                  <a:pt x="372891" y="739140"/>
                </a:lnTo>
                <a:lnTo>
                  <a:pt x="286882" y="784860"/>
                </a:lnTo>
                <a:lnTo>
                  <a:pt x="160716" y="849630"/>
                </a:lnTo>
                <a:close/>
              </a:path>
              <a:path w="721994" h="1173479">
                <a:moveTo>
                  <a:pt x="488188" y="1173480"/>
                </a:moveTo>
                <a:lnTo>
                  <a:pt x="457678" y="1136650"/>
                </a:lnTo>
                <a:lnTo>
                  <a:pt x="454690" y="1084580"/>
                </a:lnTo>
                <a:lnTo>
                  <a:pt x="452084" y="1032510"/>
                </a:lnTo>
                <a:lnTo>
                  <a:pt x="450241" y="980440"/>
                </a:lnTo>
                <a:lnTo>
                  <a:pt x="449542" y="927100"/>
                </a:lnTo>
                <a:lnTo>
                  <a:pt x="451084" y="891540"/>
                </a:lnTo>
                <a:lnTo>
                  <a:pt x="451194" y="889000"/>
                </a:lnTo>
                <a:lnTo>
                  <a:pt x="455135" y="849630"/>
                </a:lnTo>
                <a:lnTo>
                  <a:pt x="459839" y="810260"/>
                </a:lnTo>
                <a:lnTo>
                  <a:pt x="463780" y="772160"/>
                </a:lnTo>
                <a:lnTo>
                  <a:pt x="464399" y="756920"/>
                </a:lnTo>
                <a:lnTo>
                  <a:pt x="464521" y="746760"/>
                </a:lnTo>
                <a:lnTo>
                  <a:pt x="464394" y="739140"/>
                </a:lnTo>
                <a:lnTo>
                  <a:pt x="464288" y="732790"/>
                </a:lnTo>
                <a:lnTo>
                  <a:pt x="463208" y="712470"/>
                </a:lnTo>
                <a:lnTo>
                  <a:pt x="461746" y="690880"/>
                </a:lnTo>
                <a:lnTo>
                  <a:pt x="515576" y="690880"/>
                </a:lnTo>
                <a:lnTo>
                  <a:pt x="509501" y="715010"/>
                </a:lnTo>
                <a:lnTo>
                  <a:pt x="500542" y="767080"/>
                </a:lnTo>
                <a:lnTo>
                  <a:pt x="493190" y="825500"/>
                </a:lnTo>
                <a:lnTo>
                  <a:pt x="487888" y="887730"/>
                </a:lnTo>
                <a:lnTo>
                  <a:pt x="487780" y="889000"/>
                </a:lnTo>
                <a:lnTo>
                  <a:pt x="484647" y="951230"/>
                </a:lnTo>
                <a:lnTo>
                  <a:pt x="484179" y="1005840"/>
                </a:lnTo>
                <a:lnTo>
                  <a:pt x="484125" y="1012190"/>
                </a:lnTo>
                <a:lnTo>
                  <a:pt x="486550" y="1065530"/>
                </a:lnTo>
                <a:lnTo>
                  <a:pt x="492255" y="1107440"/>
                </a:lnTo>
                <a:lnTo>
                  <a:pt x="527521" y="1107440"/>
                </a:lnTo>
                <a:lnTo>
                  <a:pt x="524799" y="1117600"/>
                </a:lnTo>
                <a:lnTo>
                  <a:pt x="522765" y="1126490"/>
                </a:lnTo>
                <a:lnTo>
                  <a:pt x="522765" y="1134110"/>
                </a:lnTo>
                <a:lnTo>
                  <a:pt x="512214" y="1150620"/>
                </a:lnTo>
                <a:lnTo>
                  <a:pt x="504968" y="1160780"/>
                </a:lnTo>
                <a:lnTo>
                  <a:pt x="496959" y="1169670"/>
                </a:lnTo>
                <a:lnTo>
                  <a:pt x="488188" y="1173480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525956" y="1236804"/>
            <a:ext cx="112363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000000"/>
                </a:solidFill>
              </a:rPr>
              <a:t>Common</a:t>
            </a:r>
            <a:r>
              <a:rPr spc="-2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Feedback</a:t>
            </a:r>
            <a:r>
              <a:rPr spc="-325" dirty="0">
                <a:solidFill>
                  <a:srgbClr val="000000"/>
                </a:solidFill>
              </a:rPr>
              <a:t> </a:t>
            </a:r>
            <a:r>
              <a:rPr spc="175" dirty="0">
                <a:solidFill>
                  <a:srgbClr val="000000"/>
                </a:solidFill>
              </a:rPr>
              <a:t>Pitfalls</a:t>
            </a:r>
            <a:r>
              <a:rPr spc="-29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592732" y="2113104"/>
            <a:ext cx="6924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How</a:t>
            </a:r>
            <a:r>
              <a:rPr sz="6000" b="1" spc="-300" dirty="0">
                <a:latin typeface="Arial"/>
                <a:cs typeface="Arial"/>
              </a:rPr>
              <a:t> </a:t>
            </a:r>
            <a:r>
              <a:rPr sz="6000" b="1" spc="160" dirty="0">
                <a:latin typeface="Arial"/>
                <a:cs typeface="Arial"/>
              </a:rPr>
              <a:t>to</a:t>
            </a:r>
            <a:r>
              <a:rPr sz="6000" b="1" spc="-285" dirty="0">
                <a:latin typeface="Arial"/>
                <a:cs typeface="Arial"/>
              </a:rPr>
              <a:t> </a:t>
            </a:r>
            <a:r>
              <a:rPr sz="6000" b="1" spc="-204" dirty="0">
                <a:latin typeface="Arial"/>
                <a:cs typeface="Arial"/>
              </a:rPr>
              <a:t>Avoid</a:t>
            </a:r>
            <a:r>
              <a:rPr sz="6000" b="1" spc="-265" dirty="0">
                <a:latin typeface="Arial"/>
                <a:cs typeface="Arial"/>
              </a:rPr>
              <a:t> </a:t>
            </a:r>
            <a:r>
              <a:rPr sz="6000" b="1" spc="-20" dirty="0">
                <a:latin typeface="Arial"/>
                <a:cs typeface="Arial"/>
              </a:rPr>
              <a:t>Them</a:t>
            </a:r>
            <a:endParaRPr sz="6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5082" y="3696865"/>
            <a:ext cx="630364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525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F0E0D"/>
                </a:solidFill>
                <a:latin typeface="Arial"/>
                <a:cs typeface="Arial"/>
              </a:rPr>
              <a:t>Pitfalls: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3450"/>
              </a:lnSpc>
            </a:pPr>
            <a:r>
              <a:rPr sz="3000" spc="65" dirty="0">
                <a:solidFill>
                  <a:srgbClr val="0F0E0D"/>
                </a:solidFill>
                <a:latin typeface="Tahoma"/>
                <a:cs typeface="Tahoma"/>
              </a:rPr>
              <a:t>-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Being</a:t>
            </a:r>
            <a:r>
              <a:rPr sz="3000" spc="-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too</a:t>
            </a:r>
            <a:r>
              <a:rPr sz="3000" spc="-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vague</a:t>
            </a:r>
            <a:r>
              <a:rPr sz="3000" spc="-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or</a:t>
            </a:r>
            <a:r>
              <a:rPr sz="3000" spc="-11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general</a:t>
            </a:r>
            <a:endParaRPr sz="3000">
              <a:latin typeface="Tahoma"/>
              <a:cs typeface="Tahoma"/>
            </a:endParaRPr>
          </a:p>
          <a:p>
            <a:pPr marL="126364" marR="120014" algn="ctr">
              <a:lnSpc>
                <a:spcPts val="3450"/>
              </a:lnSpc>
              <a:spcBef>
                <a:spcPts val="165"/>
              </a:spcBef>
            </a:pPr>
            <a:r>
              <a:rPr sz="3000" spc="65" dirty="0">
                <a:solidFill>
                  <a:srgbClr val="0F0E0D"/>
                </a:solidFill>
                <a:latin typeface="Tahoma"/>
                <a:cs typeface="Tahoma"/>
              </a:rPr>
              <a:t>-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Focusing</a:t>
            </a:r>
            <a:r>
              <a:rPr sz="3000" spc="-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0F0E0D"/>
                </a:solidFill>
                <a:latin typeface="Tahoma"/>
                <a:cs typeface="Tahoma"/>
              </a:rPr>
              <a:t>on</a:t>
            </a:r>
            <a:r>
              <a:rPr sz="3000" spc="-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personality</a:t>
            </a:r>
            <a:r>
              <a:rPr sz="3000" spc="-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rather</a:t>
            </a:r>
            <a:r>
              <a:rPr sz="3000" spc="-14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0F0E0D"/>
                </a:solidFill>
                <a:latin typeface="Tahoma"/>
                <a:cs typeface="Tahoma"/>
              </a:rPr>
              <a:t>than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behavior.</a:t>
            </a:r>
            <a:endParaRPr sz="3000">
              <a:latin typeface="Tahoma"/>
              <a:cs typeface="Tahoma"/>
            </a:endParaRPr>
          </a:p>
          <a:p>
            <a:pPr marL="12065" marR="5080" algn="ctr">
              <a:lnSpc>
                <a:spcPts val="3450"/>
              </a:lnSpc>
            </a:pPr>
            <a:r>
              <a:rPr sz="3000" spc="65" dirty="0">
                <a:solidFill>
                  <a:srgbClr val="0F0E0D"/>
                </a:solidFill>
                <a:latin typeface="Tahoma"/>
                <a:cs typeface="Tahoma"/>
              </a:rPr>
              <a:t>-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Overloading</a:t>
            </a:r>
            <a:r>
              <a:rPr sz="3000" spc="3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with</a:t>
            </a:r>
            <a:r>
              <a:rPr sz="3000" spc="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0F0E0D"/>
                </a:solidFill>
                <a:latin typeface="Tahoma"/>
                <a:cs typeface="Tahoma"/>
              </a:rPr>
              <a:t>negative</a:t>
            </a:r>
            <a:r>
              <a:rPr sz="3000" spc="35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0F0E0D"/>
                </a:solidFill>
                <a:latin typeface="Tahoma"/>
                <a:cs typeface="Tahoma"/>
              </a:rPr>
              <a:t>feedback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without</a:t>
            </a:r>
            <a:r>
              <a:rPr sz="3000" spc="-20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highlighting</a:t>
            </a:r>
            <a:r>
              <a:rPr sz="3000" spc="-204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strengths.</a:t>
            </a:r>
            <a:endParaRPr sz="3000">
              <a:latin typeface="Tahoma"/>
              <a:cs typeface="Tahoma"/>
            </a:endParaRPr>
          </a:p>
          <a:p>
            <a:pPr marL="31750" marR="24130" algn="ctr">
              <a:lnSpc>
                <a:spcPts val="3450"/>
              </a:lnSpc>
            </a:pPr>
            <a:r>
              <a:rPr sz="3000" spc="65" dirty="0">
                <a:solidFill>
                  <a:srgbClr val="0F0E0D"/>
                </a:solidFill>
                <a:latin typeface="Tahoma"/>
                <a:cs typeface="Tahoma"/>
              </a:rPr>
              <a:t>-Offering</a:t>
            </a:r>
            <a:r>
              <a:rPr sz="3000" spc="-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0F0E0D"/>
                </a:solidFill>
                <a:latin typeface="Tahoma"/>
                <a:cs typeface="Tahoma"/>
              </a:rPr>
              <a:t>feedback</a:t>
            </a:r>
            <a:r>
              <a:rPr sz="3000" spc="-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0F0E0D"/>
                </a:solidFill>
                <a:latin typeface="Tahoma"/>
                <a:cs typeface="Tahoma"/>
              </a:rPr>
              <a:t>in</a:t>
            </a:r>
            <a:r>
              <a:rPr sz="3000" spc="-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0F0E0D"/>
                </a:solidFill>
                <a:latin typeface="Tahoma"/>
                <a:cs typeface="Tahoma"/>
              </a:rPr>
              <a:t>a</a:t>
            </a:r>
            <a:r>
              <a:rPr sz="3000" spc="-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0F0E0D"/>
                </a:solidFill>
                <a:latin typeface="Tahoma"/>
                <a:cs typeface="Tahoma"/>
              </a:rPr>
              <a:t>non-</a:t>
            </a:r>
            <a:r>
              <a:rPr sz="3000" spc="-50" dirty="0">
                <a:solidFill>
                  <a:srgbClr val="0F0E0D"/>
                </a:solidFill>
                <a:latin typeface="Tahoma"/>
                <a:cs typeface="Tahoma"/>
              </a:rPr>
              <a:t>timely</a:t>
            </a:r>
            <a:r>
              <a:rPr sz="3000" spc="-14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0F0E0D"/>
                </a:solidFill>
                <a:latin typeface="Tahoma"/>
                <a:cs typeface="Tahoma"/>
              </a:rPr>
              <a:t>or </a:t>
            </a:r>
            <a:r>
              <a:rPr sz="3000" spc="-20" dirty="0">
                <a:solidFill>
                  <a:srgbClr val="0F0E0D"/>
                </a:solidFill>
                <a:latin typeface="Tahoma"/>
                <a:cs typeface="Tahoma"/>
              </a:rPr>
              <a:t>unprofessional</a:t>
            </a:r>
            <a:r>
              <a:rPr sz="3000" spc="-110" dirty="0">
                <a:solidFill>
                  <a:srgbClr val="0F0E0D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0F0E0D"/>
                </a:solidFill>
                <a:latin typeface="Tahoma"/>
                <a:cs typeface="Tahoma"/>
              </a:rPr>
              <a:t>manner.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993" y="3624505"/>
            <a:ext cx="4197813" cy="3911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0011" y="0"/>
            <a:ext cx="18328011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54082" y="470631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082" y="514350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4082" y="558068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082" y="601786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082" y="295758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82" y="339477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4082" y="383195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4082" y="426913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4082" y="12088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082" y="164604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082" y="2083223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082" y="252040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082" y="820377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082" y="86409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082" y="907814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082" y="645504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082" y="6892229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082" y="732941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4082" y="776659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175" y="109813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175" y="180233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5175" y="250653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175" y="321074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5175" y="391494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5175" y="461915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175" y="532335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175" y="602755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175" y="673176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175" y="743596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5175" y="814017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5175" y="884437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6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6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9394" y="729403"/>
            <a:ext cx="13335" cy="8828405"/>
          </a:xfrm>
          <a:custGeom>
            <a:avLst/>
            <a:gdLst/>
            <a:ahLst/>
            <a:cxnLst/>
            <a:rect l="l" t="t" r="r" b="b"/>
            <a:pathLst>
              <a:path w="13335" h="8828405">
                <a:moveTo>
                  <a:pt x="13299" y="8828109"/>
                </a:moveTo>
                <a:lnTo>
                  <a:pt x="0" y="0"/>
                </a:lnTo>
              </a:path>
            </a:pathLst>
          </a:custGeom>
          <a:ln w="47624">
            <a:solidFill>
              <a:srgbClr val="F9B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0435" y="327882"/>
            <a:ext cx="2651760" cy="701040"/>
          </a:xfrm>
          <a:custGeom>
            <a:avLst/>
            <a:gdLst/>
            <a:ahLst/>
            <a:cxnLst/>
            <a:rect l="l" t="t" r="r" b="b"/>
            <a:pathLst>
              <a:path w="2651759" h="701040">
                <a:moveTo>
                  <a:pt x="1929420" y="649510"/>
                </a:moveTo>
                <a:lnTo>
                  <a:pt x="111894" y="649510"/>
                </a:lnTo>
                <a:lnTo>
                  <a:pt x="103470" y="643365"/>
                </a:lnTo>
                <a:lnTo>
                  <a:pt x="100751" y="636567"/>
                </a:lnTo>
                <a:lnTo>
                  <a:pt x="105832" y="619394"/>
                </a:lnTo>
                <a:lnTo>
                  <a:pt x="127657" y="598785"/>
                </a:lnTo>
                <a:lnTo>
                  <a:pt x="155492" y="569590"/>
                </a:lnTo>
                <a:lnTo>
                  <a:pt x="178605" y="526656"/>
                </a:lnTo>
                <a:lnTo>
                  <a:pt x="182469" y="513919"/>
                </a:lnTo>
                <a:lnTo>
                  <a:pt x="185474" y="496889"/>
                </a:lnTo>
                <a:lnTo>
                  <a:pt x="185045" y="476423"/>
                </a:lnTo>
                <a:lnTo>
                  <a:pt x="165438" y="428767"/>
                </a:lnTo>
                <a:lnTo>
                  <a:pt x="134383" y="401432"/>
                </a:lnTo>
                <a:lnTo>
                  <a:pt x="117496" y="390842"/>
                </a:lnTo>
                <a:lnTo>
                  <a:pt x="109911" y="384688"/>
                </a:lnTo>
                <a:lnTo>
                  <a:pt x="101610" y="364080"/>
                </a:lnTo>
                <a:lnTo>
                  <a:pt x="105331" y="343471"/>
                </a:lnTo>
                <a:lnTo>
                  <a:pt x="112487" y="322863"/>
                </a:lnTo>
                <a:lnTo>
                  <a:pt x="114490" y="302255"/>
                </a:lnTo>
                <a:lnTo>
                  <a:pt x="107406" y="285868"/>
                </a:lnTo>
                <a:lnTo>
                  <a:pt x="95599" y="270770"/>
                </a:lnTo>
                <a:lnTo>
                  <a:pt x="82934" y="256530"/>
                </a:lnTo>
                <a:lnTo>
                  <a:pt x="73274" y="242720"/>
                </a:lnTo>
                <a:lnTo>
                  <a:pt x="70912" y="218677"/>
                </a:lnTo>
                <a:lnTo>
                  <a:pt x="78426" y="194634"/>
                </a:lnTo>
                <a:lnTo>
                  <a:pt x="86798" y="170591"/>
                </a:lnTo>
                <a:lnTo>
                  <a:pt x="87012" y="146548"/>
                </a:lnTo>
                <a:lnTo>
                  <a:pt x="72844" y="120501"/>
                </a:lnTo>
                <a:lnTo>
                  <a:pt x="49230" y="96172"/>
                </a:lnTo>
                <a:lnTo>
                  <a:pt x="23899" y="71842"/>
                </a:lnTo>
                <a:lnTo>
                  <a:pt x="4579" y="45796"/>
                </a:lnTo>
                <a:lnTo>
                  <a:pt x="143" y="32844"/>
                </a:lnTo>
                <a:lnTo>
                  <a:pt x="125" y="31378"/>
                </a:lnTo>
                <a:lnTo>
                  <a:pt x="0" y="21180"/>
                </a:lnTo>
                <a:lnTo>
                  <a:pt x="3291" y="10375"/>
                </a:lnTo>
                <a:lnTo>
                  <a:pt x="9159" y="0"/>
                </a:lnTo>
                <a:lnTo>
                  <a:pt x="162265" y="13592"/>
                </a:lnTo>
                <a:lnTo>
                  <a:pt x="340431" y="26305"/>
                </a:lnTo>
                <a:lnTo>
                  <a:pt x="542337" y="37259"/>
                </a:lnTo>
                <a:lnTo>
                  <a:pt x="766666" y="45576"/>
                </a:lnTo>
                <a:lnTo>
                  <a:pt x="999777" y="50215"/>
                </a:lnTo>
                <a:lnTo>
                  <a:pt x="2512077" y="50215"/>
                </a:lnTo>
                <a:lnTo>
                  <a:pt x="2514214" y="59534"/>
                </a:lnTo>
                <a:lnTo>
                  <a:pt x="2532389" y="97960"/>
                </a:lnTo>
                <a:lnTo>
                  <a:pt x="2563445" y="136816"/>
                </a:lnTo>
                <a:lnTo>
                  <a:pt x="2592783" y="174812"/>
                </a:lnTo>
                <a:lnTo>
                  <a:pt x="2605807" y="210662"/>
                </a:lnTo>
                <a:lnTo>
                  <a:pt x="2596647" y="238712"/>
                </a:lnTo>
                <a:lnTo>
                  <a:pt x="2577184" y="263328"/>
                </a:lnTo>
                <a:lnTo>
                  <a:pt x="2559438" y="287943"/>
                </a:lnTo>
                <a:lnTo>
                  <a:pt x="2555431" y="315993"/>
                </a:lnTo>
                <a:lnTo>
                  <a:pt x="2563803" y="338033"/>
                </a:lnTo>
                <a:lnTo>
                  <a:pt x="2577757" y="361790"/>
                </a:lnTo>
                <a:lnTo>
                  <a:pt x="2590851" y="385546"/>
                </a:lnTo>
                <a:lnTo>
                  <a:pt x="2596648" y="407586"/>
                </a:lnTo>
                <a:lnTo>
                  <a:pt x="2587703" y="432273"/>
                </a:lnTo>
                <a:lnTo>
                  <a:pt x="2569742" y="453955"/>
                </a:lnTo>
                <a:lnTo>
                  <a:pt x="2556118" y="476423"/>
                </a:lnTo>
                <a:lnTo>
                  <a:pt x="2570959" y="519214"/>
                </a:lnTo>
                <a:lnTo>
                  <a:pt x="2620046" y="556424"/>
                </a:lnTo>
                <a:lnTo>
                  <a:pt x="2635001" y="578177"/>
                </a:lnTo>
                <a:lnTo>
                  <a:pt x="2645663" y="611952"/>
                </a:lnTo>
                <a:lnTo>
                  <a:pt x="2650093" y="647387"/>
                </a:lnTo>
                <a:lnTo>
                  <a:pt x="2090041" y="647387"/>
                </a:lnTo>
                <a:lnTo>
                  <a:pt x="1929420" y="649510"/>
                </a:lnTo>
                <a:close/>
              </a:path>
              <a:path w="2651759" h="701040">
                <a:moveTo>
                  <a:pt x="2537112" y="293"/>
                </a:moveTo>
                <a:lnTo>
                  <a:pt x="2537112" y="0"/>
                </a:lnTo>
                <a:lnTo>
                  <a:pt x="2541692" y="0"/>
                </a:lnTo>
                <a:lnTo>
                  <a:pt x="2537112" y="293"/>
                </a:lnTo>
                <a:close/>
              </a:path>
              <a:path w="2651759" h="701040">
                <a:moveTo>
                  <a:pt x="2512077" y="50215"/>
                </a:moveTo>
                <a:lnTo>
                  <a:pt x="1255433" y="50215"/>
                </a:lnTo>
                <a:lnTo>
                  <a:pt x="1362595" y="49288"/>
                </a:lnTo>
                <a:lnTo>
                  <a:pt x="1660978" y="42937"/>
                </a:lnTo>
                <a:lnTo>
                  <a:pt x="2029749" y="28789"/>
                </a:lnTo>
                <a:lnTo>
                  <a:pt x="2537112" y="293"/>
                </a:lnTo>
                <a:lnTo>
                  <a:pt x="2537112" y="4579"/>
                </a:lnTo>
                <a:lnTo>
                  <a:pt x="2532533" y="4579"/>
                </a:lnTo>
                <a:lnTo>
                  <a:pt x="2532533" y="9159"/>
                </a:lnTo>
                <a:lnTo>
                  <a:pt x="2520654" y="19606"/>
                </a:lnTo>
                <a:lnTo>
                  <a:pt x="2513069" y="30912"/>
                </a:lnTo>
                <a:lnTo>
                  <a:pt x="2510663" y="43792"/>
                </a:lnTo>
                <a:lnTo>
                  <a:pt x="2510712" y="44266"/>
                </a:lnTo>
                <a:lnTo>
                  <a:pt x="2511598" y="48129"/>
                </a:lnTo>
                <a:lnTo>
                  <a:pt x="2511677" y="48470"/>
                </a:lnTo>
                <a:lnTo>
                  <a:pt x="2511745" y="48767"/>
                </a:lnTo>
                <a:lnTo>
                  <a:pt x="2511864" y="49288"/>
                </a:lnTo>
                <a:lnTo>
                  <a:pt x="2511958" y="49698"/>
                </a:lnTo>
                <a:lnTo>
                  <a:pt x="2512077" y="50215"/>
                </a:lnTo>
                <a:close/>
              </a:path>
              <a:path w="2651759" h="701040">
                <a:moveTo>
                  <a:pt x="2651603" y="659465"/>
                </a:moveTo>
                <a:lnTo>
                  <a:pt x="2400415" y="650772"/>
                </a:lnTo>
                <a:lnTo>
                  <a:pt x="2342883" y="649510"/>
                </a:lnTo>
                <a:lnTo>
                  <a:pt x="2161046" y="647387"/>
                </a:lnTo>
                <a:lnTo>
                  <a:pt x="2650093" y="647387"/>
                </a:lnTo>
                <a:lnTo>
                  <a:pt x="2651603" y="659465"/>
                </a:lnTo>
                <a:close/>
              </a:path>
              <a:path w="2651759" h="701040">
                <a:moveTo>
                  <a:pt x="851810" y="700682"/>
                </a:moveTo>
                <a:lnTo>
                  <a:pt x="788873" y="700342"/>
                </a:lnTo>
                <a:lnTo>
                  <a:pt x="727679" y="699360"/>
                </a:lnTo>
                <a:lnTo>
                  <a:pt x="668288" y="697798"/>
                </a:lnTo>
                <a:lnTo>
                  <a:pt x="555152" y="693172"/>
                </a:lnTo>
                <a:lnTo>
                  <a:pt x="449948" y="686943"/>
                </a:lnTo>
                <a:lnTo>
                  <a:pt x="353155" y="679593"/>
                </a:lnTo>
                <a:lnTo>
                  <a:pt x="265254" y="671602"/>
                </a:lnTo>
                <a:lnTo>
                  <a:pt x="151127" y="659465"/>
                </a:lnTo>
                <a:lnTo>
                  <a:pt x="111568" y="649510"/>
                </a:lnTo>
                <a:lnTo>
                  <a:pt x="1928150" y="649510"/>
                </a:lnTo>
                <a:lnTo>
                  <a:pt x="1792377" y="653697"/>
                </a:lnTo>
                <a:lnTo>
                  <a:pt x="1713169" y="657374"/>
                </a:lnTo>
                <a:lnTo>
                  <a:pt x="1220485" y="689835"/>
                </a:lnTo>
                <a:lnTo>
                  <a:pt x="1124541" y="694812"/>
                </a:lnTo>
                <a:lnTo>
                  <a:pt x="1022855" y="698448"/>
                </a:lnTo>
                <a:lnTo>
                  <a:pt x="917798" y="700342"/>
                </a:lnTo>
                <a:lnTo>
                  <a:pt x="929986" y="700342"/>
                </a:lnTo>
                <a:lnTo>
                  <a:pt x="851810" y="700682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3850" rIns="0" bIns="0" rtlCol="0">
            <a:spAutoFit/>
          </a:bodyPr>
          <a:lstStyle/>
          <a:p>
            <a:pPr marL="8684895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000000"/>
                </a:solidFill>
              </a:rPr>
              <a:t>Solutions: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365126" y="4004735"/>
            <a:ext cx="549783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25"/>
              </a:lnSpc>
              <a:spcBef>
                <a:spcPts val="100"/>
              </a:spcBef>
            </a:pPr>
            <a:r>
              <a:rPr sz="3000" spc="65" dirty="0">
                <a:latin typeface="Tahoma"/>
                <a:cs typeface="Tahoma"/>
              </a:rPr>
              <a:t>-</a:t>
            </a:r>
            <a:r>
              <a:rPr sz="3000" spc="-35" dirty="0">
                <a:latin typeface="Tahoma"/>
                <a:cs typeface="Tahoma"/>
              </a:rPr>
              <a:t>Use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facts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and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examples.</a:t>
            </a:r>
            <a:endParaRPr sz="3000">
              <a:latin typeface="Tahoma"/>
              <a:cs typeface="Tahoma"/>
            </a:endParaRPr>
          </a:p>
          <a:p>
            <a:pPr marL="12700" marR="321945">
              <a:lnSpc>
                <a:spcPts val="3450"/>
              </a:lnSpc>
              <a:spcBef>
                <a:spcPts val="165"/>
              </a:spcBef>
            </a:pPr>
            <a:r>
              <a:rPr sz="3000" spc="65" dirty="0">
                <a:latin typeface="Tahoma"/>
                <a:cs typeface="Tahoma"/>
              </a:rPr>
              <a:t>-</a:t>
            </a:r>
            <a:r>
              <a:rPr sz="3000" dirty="0">
                <a:latin typeface="Tahoma"/>
                <a:cs typeface="Tahoma"/>
              </a:rPr>
              <a:t>Balance</a:t>
            </a:r>
            <a:r>
              <a:rPr sz="3000" spc="-9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positive</a:t>
            </a:r>
            <a:r>
              <a:rPr sz="3000" spc="-9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and</a:t>
            </a:r>
            <a:r>
              <a:rPr sz="3000" spc="-8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negative comments.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3450"/>
              </a:lnSpc>
            </a:pPr>
            <a:r>
              <a:rPr sz="3000" spc="65" dirty="0">
                <a:latin typeface="Tahoma"/>
                <a:cs typeface="Tahoma"/>
              </a:rPr>
              <a:t>-</a:t>
            </a:r>
            <a:r>
              <a:rPr sz="3000" spc="-30" dirty="0">
                <a:latin typeface="Tahoma"/>
                <a:cs typeface="Tahoma"/>
              </a:rPr>
              <a:t>Ensure</a:t>
            </a:r>
            <a:r>
              <a:rPr sz="3000" spc="-1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feedback</a:t>
            </a:r>
            <a:r>
              <a:rPr sz="3000" spc="-1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aligns</a:t>
            </a:r>
            <a:r>
              <a:rPr sz="3000" spc="-17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with</a:t>
            </a:r>
            <a:r>
              <a:rPr sz="3000" spc="-18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the </a:t>
            </a:r>
            <a:r>
              <a:rPr sz="3000" dirty="0">
                <a:latin typeface="Tahoma"/>
                <a:cs typeface="Tahoma"/>
              </a:rPr>
              <a:t>recipient’s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goals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and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role.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6647" y="2709953"/>
            <a:ext cx="4377365" cy="486590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456396" y="226760"/>
            <a:ext cx="540385" cy="619125"/>
          </a:xfrm>
          <a:custGeom>
            <a:avLst/>
            <a:gdLst/>
            <a:ahLst/>
            <a:cxnLst/>
            <a:rect l="l" t="t" r="r" b="b"/>
            <a:pathLst>
              <a:path w="540384" h="619125">
                <a:moveTo>
                  <a:pt x="165822" y="553228"/>
                </a:moveTo>
                <a:lnTo>
                  <a:pt x="109635" y="553228"/>
                </a:lnTo>
                <a:lnTo>
                  <a:pt x="133411" y="527812"/>
                </a:lnTo>
                <a:lnTo>
                  <a:pt x="141279" y="519292"/>
                </a:lnTo>
                <a:lnTo>
                  <a:pt x="152719" y="467410"/>
                </a:lnTo>
                <a:lnTo>
                  <a:pt x="164782" y="415684"/>
                </a:lnTo>
                <a:lnTo>
                  <a:pt x="177434" y="364244"/>
                </a:lnTo>
                <a:lnTo>
                  <a:pt x="190773" y="312701"/>
                </a:lnTo>
                <a:lnTo>
                  <a:pt x="204702" y="261444"/>
                </a:lnTo>
                <a:lnTo>
                  <a:pt x="159495" y="242022"/>
                </a:lnTo>
                <a:lnTo>
                  <a:pt x="113110" y="225642"/>
                </a:lnTo>
                <a:lnTo>
                  <a:pt x="65449" y="212735"/>
                </a:lnTo>
                <a:lnTo>
                  <a:pt x="16411" y="203730"/>
                </a:lnTo>
                <a:lnTo>
                  <a:pt x="4105" y="197270"/>
                </a:lnTo>
                <a:lnTo>
                  <a:pt x="0" y="185677"/>
                </a:lnTo>
                <a:lnTo>
                  <a:pt x="3858" y="173756"/>
                </a:lnTo>
                <a:lnTo>
                  <a:pt x="15445" y="166310"/>
                </a:lnTo>
                <a:lnTo>
                  <a:pt x="248729" y="113630"/>
                </a:lnTo>
                <a:lnTo>
                  <a:pt x="256792" y="88130"/>
                </a:lnTo>
                <a:lnTo>
                  <a:pt x="260865" y="75392"/>
                </a:lnTo>
                <a:lnTo>
                  <a:pt x="265023" y="62681"/>
                </a:lnTo>
                <a:lnTo>
                  <a:pt x="270488" y="45068"/>
                </a:lnTo>
                <a:lnTo>
                  <a:pt x="277830" y="25879"/>
                </a:lnTo>
                <a:lnTo>
                  <a:pt x="288742" y="9420"/>
                </a:lnTo>
                <a:lnTo>
                  <a:pt x="304915" y="0"/>
                </a:lnTo>
                <a:lnTo>
                  <a:pt x="322088" y="1167"/>
                </a:lnTo>
                <a:lnTo>
                  <a:pt x="335112" y="10956"/>
                </a:lnTo>
                <a:lnTo>
                  <a:pt x="345207" y="25296"/>
                </a:lnTo>
                <a:lnTo>
                  <a:pt x="353594" y="40116"/>
                </a:lnTo>
                <a:lnTo>
                  <a:pt x="357615" y="47109"/>
                </a:lnTo>
                <a:lnTo>
                  <a:pt x="306244" y="47109"/>
                </a:lnTo>
                <a:lnTo>
                  <a:pt x="299132" y="55802"/>
                </a:lnTo>
                <a:lnTo>
                  <a:pt x="292464" y="73086"/>
                </a:lnTo>
                <a:lnTo>
                  <a:pt x="289658" y="81407"/>
                </a:lnTo>
                <a:lnTo>
                  <a:pt x="281384" y="106438"/>
                </a:lnTo>
                <a:lnTo>
                  <a:pt x="470723" y="106438"/>
                </a:lnTo>
                <a:lnTo>
                  <a:pt x="400656" y="121900"/>
                </a:lnTo>
                <a:lnTo>
                  <a:pt x="404616" y="128778"/>
                </a:lnTo>
                <a:lnTo>
                  <a:pt x="369371" y="128778"/>
                </a:lnTo>
                <a:lnTo>
                  <a:pt x="266731" y="151342"/>
                </a:lnTo>
                <a:lnTo>
                  <a:pt x="264530" y="158309"/>
                </a:lnTo>
                <a:lnTo>
                  <a:pt x="234705" y="158309"/>
                </a:lnTo>
                <a:lnTo>
                  <a:pt x="103904" y="186290"/>
                </a:lnTo>
                <a:lnTo>
                  <a:pt x="131960" y="195423"/>
                </a:lnTo>
                <a:lnTo>
                  <a:pt x="159629" y="205559"/>
                </a:lnTo>
                <a:lnTo>
                  <a:pt x="186910" y="216695"/>
                </a:lnTo>
                <a:lnTo>
                  <a:pt x="213804" y="228833"/>
                </a:lnTo>
                <a:lnTo>
                  <a:pt x="242830" y="228833"/>
                </a:lnTo>
                <a:lnTo>
                  <a:pt x="239132" y="241239"/>
                </a:lnTo>
                <a:lnTo>
                  <a:pt x="263050" y="253777"/>
                </a:lnTo>
                <a:lnTo>
                  <a:pt x="286674" y="266922"/>
                </a:lnTo>
                <a:lnTo>
                  <a:pt x="298014" y="273580"/>
                </a:lnTo>
                <a:lnTo>
                  <a:pt x="229716" y="273580"/>
                </a:lnTo>
                <a:lnTo>
                  <a:pt x="215259" y="325243"/>
                </a:lnTo>
                <a:lnTo>
                  <a:pt x="201420" y="377074"/>
                </a:lnTo>
                <a:lnTo>
                  <a:pt x="188200" y="429074"/>
                </a:lnTo>
                <a:lnTo>
                  <a:pt x="175597" y="481243"/>
                </a:lnTo>
                <a:lnTo>
                  <a:pt x="230703" y="481243"/>
                </a:lnTo>
                <a:lnTo>
                  <a:pt x="222347" y="490805"/>
                </a:lnTo>
                <a:lnTo>
                  <a:pt x="190008" y="526897"/>
                </a:lnTo>
                <a:lnTo>
                  <a:pt x="165822" y="553228"/>
                </a:lnTo>
                <a:close/>
              </a:path>
              <a:path w="540384" h="619125">
                <a:moveTo>
                  <a:pt x="470723" y="106438"/>
                </a:moveTo>
                <a:lnTo>
                  <a:pt x="281384" y="106438"/>
                </a:lnTo>
                <a:lnTo>
                  <a:pt x="350268" y="91425"/>
                </a:lnTo>
                <a:lnTo>
                  <a:pt x="345875" y="83011"/>
                </a:lnTo>
                <a:lnTo>
                  <a:pt x="316057" y="48431"/>
                </a:lnTo>
                <a:lnTo>
                  <a:pt x="306244" y="47109"/>
                </a:lnTo>
                <a:lnTo>
                  <a:pt x="357615" y="47109"/>
                </a:lnTo>
                <a:lnTo>
                  <a:pt x="379440" y="85065"/>
                </a:lnTo>
                <a:lnTo>
                  <a:pt x="537474" y="85065"/>
                </a:lnTo>
                <a:lnTo>
                  <a:pt x="536985" y="86683"/>
                </a:lnTo>
                <a:lnTo>
                  <a:pt x="523929" y="105494"/>
                </a:lnTo>
                <a:lnTo>
                  <a:pt x="475001" y="105494"/>
                </a:lnTo>
                <a:lnTo>
                  <a:pt x="470723" y="106438"/>
                </a:lnTo>
                <a:close/>
              </a:path>
              <a:path w="540384" h="619125">
                <a:moveTo>
                  <a:pt x="537474" y="85065"/>
                </a:moveTo>
                <a:lnTo>
                  <a:pt x="379440" y="85065"/>
                </a:lnTo>
                <a:lnTo>
                  <a:pt x="517702" y="54994"/>
                </a:lnTo>
                <a:lnTo>
                  <a:pt x="529504" y="56419"/>
                </a:lnTo>
                <a:lnTo>
                  <a:pt x="537465" y="64332"/>
                </a:lnTo>
                <a:lnTo>
                  <a:pt x="540235" y="74996"/>
                </a:lnTo>
                <a:lnTo>
                  <a:pt x="540338" y="75392"/>
                </a:lnTo>
                <a:lnTo>
                  <a:pt x="538580" y="81407"/>
                </a:lnTo>
                <a:lnTo>
                  <a:pt x="537474" y="85065"/>
                </a:lnTo>
                <a:close/>
              </a:path>
              <a:path w="540384" h="619125">
                <a:moveTo>
                  <a:pt x="478127" y="170175"/>
                </a:moveTo>
                <a:lnTo>
                  <a:pt x="428456" y="170175"/>
                </a:lnTo>
                <a:lnTo>
                  <a:pt x="440189" y="154106"/>
                </a:lnTo>
                <a:lnTo>
                  <a:pt x="451858" y="137970"/>
                </a:lnTo>
                <a:lnTo>
                  <a:pt x="463365" y="121900"/>
                </a:lnTo>
                <a:lnTo>
                  <a:pt x="475001" y="105494"/>
                </a:lnTo>
                <a:lnTo>
                  <a:pt x="523929" y="105494"/>
                </a:lnTo>
                <a:lnTo>
                  <a:pt x="515695" y="117358"/>
                </a:lnTo>
                <a:lnTo>
                  <a:pt x="494166" y="147847"/>
                </a:lnTo>
                <a:lnTo>
                  <a:pt x="478127" y="170175"/>
                </a:lnTo>
                <a:close/>
              </a:path>
              <a:path w="540384" h="619125">
                <a:moveTo>
                  <a:pt x="384826" y="294863"/>
                </a:moveTo>
                <a:lnTo>
                  <a:pt x="333120" y="294863"/>
                </a:lnTo>
                <a:lnTo>
                  <a:pt x="352234" y="270718"/>
                </a:lnTo>
                <a:lnTo>
                  <a:pt x="371192" y="246442"/>
                </a:lnTo>
                <a:lnTo>
                  <a:pt x="389964" y="222015"/>
                </a:lnTo>
                <a:lnTo>
                  <a:pt x="408522" y="197414"/>
                </a:lnTo>
                <a:lnTo>
                  <a:pt x="369371" y="128778"/>
                </a:lnTo>
                <a:lnTo>
                  <a:pt x="404616" y="128778"/>
                </a:lnTo>
                <a:lnTo>
                  <a:pt x="428456" y="170175"/>
                </a:lnTo>
                <a:lnTo>
                  <a:pt x="478127" y="170175"/>
                </a:lnTo>
                <a:lnTo>
                  <a:pt x="472398" y="178151"/>
                </a:lnTo>
                <a:lnTo>
                  <a:pt x="450391" y="208269"/>
                </a:lnTo>
                <a:lnTo>
                  <a:pt x="466019" y="235553"/>
                </a:lnTo>
                <a:lnTo>
                  <a:pt x="430277" y="235553"/>
                </a:lnTo>
                <a:lnTo>
                  <a:pt x="414705" y="256095"/>
                </a:lnTo>
                <a:lnTo>
                  <a:pt x="399026" y="276547"/>
                </a:lnTo>
                <a:lnTo>
                  <a:pt x="384826" y="294863"/>
                </a:lnTo>
                <a:close/>
              </a:path>
              <a:path w="540384" h="619125">
                <a:moveTo>
                  <a:pt x="242830" y="228833"/>
                </a:moveTo>
                <a:lnTo>
                  <a:pt x="213736" y="228833"/>
                </a:lnTo>
                <a:lnTo>
                  <a:pt x="218873" y="211177"/>
                </a:lnTo>
                <a:lnTo>
                  <a:pt x="224080" y="193537"/>
                </a:lnTo>
                <a:lnTo>
                  <a:pt x="229357" y="175915"/>
                </a:lnTo>
                <a:lnTo>
                  <a:pt x="234705" y="158309"/>
                </a:lnTo>
                <a:lnTo>
                  <a:pt x="264530" y="158309"/>
                </a:lnTo>
                <a:lnTo>
                  <a:pt x="259649" y="173756"/>
                </a:lnTo>
                <a:lnTo>
                  <a:pt x="252366" y="197270"/>
                </a:lnTo>
                <a:lnTo>
                  <a:pt x="245847" y="218714"/>
                </a:lnTo>
                <a:lnTo>
                  <a:pt x="242830" y="228833"/>
                </a:lnTo>
                <a:close/>
              </a:path>
              <a:path w="540384" h="619125">
                <a:moveTo>
                  <a:pt x="531559" y="413640"/>
                </a:moveTo>
                <a:lnTo>
                  <a:pt x="501004" y="413640"/>
                </a:lnTo>
                <a:lnTo>
                  <a:pt x="492440" y="366431"/>
                </a:lnTo>
                <a:lnTo>
                  <a:pt x="475863" y="321386"/>
                </a:lnTo>
                <a:lnTo>
                  <a:pt x="454175" y="277946"/>
                </a:lnTo>
                <a:lnTo>
                  <a:pt x="430277" y="235553"/>
                </a:lnTo>
                <a:lnTo>
                  <a:pt x="466019" y="235553"/>
                </a:lnTo>
                <a:lnTo>
                  <a:pt x="476126" y="253198"/>
                </a:lnTo>
                <a:lnTo>
                  <a:pt x="499873" y="298985"/>
                </a:lnTo>
                <a:lnTo>
                  <a:pt x="518999" y="346233"/>
                </a:lnTo>
                <a:lnTo>
                  <a:pt x="530870" y="395547"/>
                </a:lnTo>
                <a:lnTo>
                  <a:pt x="531559" y="413640"/>
                </a:lnTo>
                <a:close/>
              </a:path>
              <a:path w="540384" h="619125">
                <a:moveTo>
                  <a:pt x="230703" y="481243"/>
                </a:moveTo>
                <a:lnTo>
                  <a:pt x="175597" y="481243"/>
                </a:lnTo>
                <a:lnTo>
                  <a:pt x="210673" y="441677"/>
                </a:lnTo>
                <a:lnTo>
                  <a:pt x="245217" y="401684"/>
                </a:lnTo>
                <a:lnTo>
                  <a:pt x="279231" y="361264"/>
                </a:lnTo>
                <a:lnTo>
                  <a:pt x="312713" y="320417"/>
                </a:lnTo>
                <a:lnTo>
                  <a:pt x="292305" y="308004"/>
                </a:lnTo>
                <a:lnTo>
                  <a:pt x="271670" y="296037"/>
                </a:lnTo>
                <a:lnTo>
                  <a:pt x="250806" y="284552"/>
                </a:lnTo>
                <a:lnTo>
                  <a:pt x="229716" y="273580"/>
                </a:lnTo>
                <a:lnTo>
                  <a:pt x="298014" y="273580"/>
                </a:lnTo>
                <a:lnTo>
                  <a:pt x="310025" y="280631"/>
                </a:lnTo>
                <a:lnTo>
                  <a:pt x="333120" y="294863"/>
                </a:lnTo>
                <a:lnTo>
                  <a:pt x="384826" y="294863"/>
                </a:lnTo>
                <a:lnTo>
                  <a:pt x="383241" y="296908"/>
                </a:lnTo>
                <a:lnTo>
                  <a:pt x="367419" y="317090"/>
                </a:lnTo>
                <a:lnTo>
                  <a:pt x="372200" y="320417"/>
                </a:lnTo>
                <a:lnTo>
                  <a:pt x="401241" y="340327"/>
                </a:lnTo>
                <a:lnTo>
                  <a:pt x="404362" y="342554"/>
                </a:lnTo>
                <a:lnTo>
                  <a:pt x="347144" y="342554"/>
                </a:lnTo>
                <a:lnTo>
                  <a:pt x="316628" y="380199"/>
                </a:lnTo>
                <a:lnTo>
                  <a:pt x="285657" y="417456"/>
                </a:lnTo>
                <a:lnTo>
                  <a:pt x="254230" y="454324"/>
                </a:lnTo>
                <a:lnTo>
                  <a:pt x="230703" y="481243"/>
                </a:lnTo>
                <a:close/>
              </a:path>
              <a:path w="540384" h="619125">
                <a:moveTo>
                  <a:pt x="515303" y="461801"/>
                </a:moveTo>
                <a:lnTo>
                  <a:pt x="507476" y="458814"/>
                </a:lnTo>
                <a:lnTo>
                  <a:pt x="468230" y="429074"/>
                </a:lnTo>
                <a:lnTo>
                  <a:pt x="428600" y="399613"/>
                </a:lnTo>
                <a:lnTo>
                  <a:pt x="388235" y="370621"/>
                </a:lnTo>
                <a:lnTo>
                  <a:pt x="347144" y="342554"/>
                </a:lnTo>
                <a:lnTo>
                  <a:pt x="404362" y="342554"/>
                </a:lnTo>
                <a:lnTo>
                  <a:pt x="434766" y="364244"/>
                </a:lnTo>
                <a:lnTo>
                  <a:pt x="467997" y="388722"/>
                </a:lnTo>
                <a:lnTo>
                  <a:pt x="501004" y="413640"/>
                </a:lnTo>
                <a:lnTo>
                  <a:pt x="531559" y="413640"/>
                </a:lnTo>
                <a:lnTo>
                  <a:pt x="532850" y="447532"/>
                </a:lnTo>
                <a:lnTo>
                  <a:pt x="529852" y="455404"/>
                </a:lnTo>
                <a:lnTo>
                  <a:pt x="523383" y="460412"/>
                </a:lnTo>
                <a:lnTo>
                  <a:pt x="515303" y="461801"/>
                </a:lnTo>
                <a:close/>
              </a:path>
              <a:path w="540384" h="619125">
                <a:moveTo>
                  <a:pt x="97193" y="618662"/>
                </a:moveTo>
                <a:lnTo>
                  <a:pt x="85475" y="613929"/>
                </a:lnTo>
                <a:lnTo>
                  <a:pt x="77702" y="602989"/>
                </a:lnTo>
                <a:lnTo>
                  <a:pt x="77294" y="589772"/>
                </a:lnTo>
                <a:lnTo>
                  <a:pt x="86127" y="563769"/>
                </a:lnTo>
                <a:lnTo>
                  <a:pt x="90043" y="557287"/>
                </a:lnTo>
                <a:lnTo>
                  <a:pt x="95850" y="553509"/>
                </a:lnTo>
                <a:lnTo>
                  <a:pt x="102672" y="552227"/>
                </a:lnTo>
                <a:lnTo>
                  <a:pt x="109635" y="553228"/>
                </a:lnTo>
                <a:lnTo>
                  <a:pt x="165822" y="553228"/>
                </a:lnTo>
                <a:lnTo>
                  <a:pt x="157213" y="562600"/>
                </a:lnTo>
                <a:lnTo>
                  <a:pt x="156382" y="566399"/>
                </a:lnTo>
                <a:lnTo>
                  <a:pt x="155505" y="570197"/>
                </a:lnTo>
                <a:lnTo>
                  <a:pt x="146477" y="583666"/>
                </a:lnTo>
                <a:lnTo>
                  <a:pt x="137334" y="583666"/>
                </a:lnTo>
                <a:lnTo>
                  <a:pt x="116429" y="605926"/>
                </a:lnTo>
                <a:lnTo>
                  <a:pt x="109433" y="613258"/>
                </a:lnTo>
                <a:lnTo>
                  <a:pt x="97193" y="618662"/>
                </a:lnTo>
                <a:close/>
              </a:path>
              <a:path w="540384" h="619125">
                <a:moveTo>
                  <a:pt x="140909" y="584571"/>
                </a:moveTo>
                <a:lnTo>
                  <a:pt x="139060" y="584355"/>
                </a:lnTo>
                <a:lnTo>
                  <a:pt x="137010" y="583666"/>
                </a:lnTo>
                <a:lnTo>
                  <a:pt x="146477" y="583666"/>
                </a:lnTo>
                <a:lnTo>
                  <a:pt x="144699" y="584218"/>
                </a:lnTo>
                <a:lnTo>
                  <a:pt x="140909" y="584571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5395" y="4957697"/>
            <a:ext cx="632604" cy="1262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0011" y="0"/>
            <a:ext cx="2126615" cy="2171700"/>
          </a:xfrm>
          <a:custGeom>
            <a:avLst/>
            <a:gdLst/>
            <a:ahLst/>
            <a:cxnLst/>
            <a:rect l="l" t="t" r="r" b="b"/>
            <a:pathLst>
              <a:path w="2126615" h="2171700">
                <a:moveTo>
                  <a:pt x="40129" y="25224"/>
                </a:moveTo>
                <a:lnTo>
                  <a:pt x="40011" y="0"/>
                </a:lnTo>
                <a:lnTo>
                  <a:pt x="63122" y="0"/>
                </a:lnTo>
                <a:lnTo>
                  <a:pt x="57875" y="12699"/>
                </a:lnTo>
                <a:lnTo>
                  <a:pt x="48584" y="12699"/>
                </a:lnTo>
                <a:lnTo>
                  <a:pt x="40129" y="25224"/>
                </a:lnTo>
                <a:close/>
              </a:path>
              <a:path w="2126615" h="2171700">
                <a:moveTo>
                  <a:pt x="40011" y="38099"/>
                </a:moveTo>
                <a:lnTo>
                  <a:pt x="40129" y="25224"/>
                </a:lnTo>
                <a:lnTo>
                  <a:pt x="48584" y="12699"/>
                </a:lnTo>
                <a:lnTo>
                  <a:pt x="57875" y="12699"/>
                </a:lnTo>
                <a:lnTo>
                  <a:pt x="63122" y="0"/>
                </a:lnTo>
                <a:lnTo>
                  <a:pt x="124761" y="0"/>
                </a:lnTo>
                <a:lnTo>
                  <a:pt x="90255" y="12699"/>
                </a:lnTo>
                <a:lnTo>
                  <a:pt x="53187" y="25224"/>
                </a:lnTo>
                <a:lnTo>
                  <a:pt x="52841" y="25224"/>
                </a:lnTo>
                <a:lnTo>
                  <a:pt x="40011" y="38099"/>
                </a:lnTo>
                <a:close/>
              </a:path>
              <a:path w="2126615" h="2171700">
                <a:moveTo>
                  <a:pt x="40011" y="38099"/>
                </a:moveTo>
                <a:lnTo>
                  <a:pt x="52841" y="25224"/>
                </a:lnTo>
                <a:lnTo>
                  <a:pt x="53187" y="25224"/>
                </a:lnTo>
                <a:lnTo>
                  <a:pt x="90255" y="12699"/>
                </a:lnTo>
                <a:lnTo>
                  <a:pt x="124761" y="0"/>
                </a:lnTo>
                <a:lnTo>
                  <a:pt x="138246" y="0"/>
                </a:lnTo>
                <a:lnTo>
                  <a:pt x="40011" y="38099"/>
                </a:lnTo>
                <a:close/>
              </a:path>
              <a:path w="2126615" h="2171700">
                <a:moveTo>
                  <a:pt x="40011" y="50799"/>
                </a:moveTo>
                <a:lnTo>
                  <a:pt x="40011" y="38099"/>
                </a:lnTo>
                <a:lnTo>
                  <a:pt x="138246" y="0"/>
                </a:lnTo>
                <a:lnTo>
                  <a:pt x="139362" y="0"/>
                </a:lnTo>
                <a:lnTo>
                  <a:pt x="44381" y="38099"/>
                </a:lnTo>
                <a:lnTo>
                  <a:pt x="40011" y="50799"/>
                </a:lnTo>
                <a:close/>
              </a:path>
              <a:path w="2126615" h="2171700">
                <a:moveTo>
                  <a:pt x="40045" y="292038"/>
                </a:moveTo>
                <a:lnTo>
                  <a:pt x="40011" y="50799"/>
                </a:lnTo>
                <a:lnTo>
                  <a:pt x="44381" y="38099"/>
                </a:lnTo>
                <a:lnTo>
                  <a:pt x="139362" y="0"/>
                </a:lnTo>
                <a:lnTo>
                  <a:pt x="256059" y="0"/>
                </a:lnTo>
                <a:lnTo>
                  <a:pt x="241625" y="12699"/>
                </a:lnTo>
                <a:lnTo>
                  <a:pt x="226906" y="25224"/>
                </a:lnTo>
                <a:lnTo>
                  <a:pt x="219574" y="25224"/>
                </a:lnTo>
                <a:lnTo>
                  <a:pt x="205161" y="50799"/>
                </a:lnTo>
                <a:lnTo>
                  <a:pt x="197809" y="50799"/>
                </a:lnTo>
                <a:lnTo>
                  <a:pt x="187649" y="63499"/>
                </a:lnTo>
                <a:lnTo>
                  <a:pt x="166686" y="76199"/>
                </a:lnTo>
                <a:lnTo>
                  <a:pt x="156545" y="88899"/>
                </a:lnTo>
                <a:lnTo>
                  <a:pt x="145003" y="88899"/>
                </a:lnTo>
                <a:lnTo>
                  <a:pt x="134811" y="101599"/>
                </a:lnTo>
                <a:lnTo>
                  <a:pt x="124631" y="101599"/>
                </a:lnTo>
                <a:lnTo>
                  <a:pt x="114787" y="114141"/>
                </a:lnTo>
                <a:lnTo>
                  <a:pt x="114663" y="114299"/>
                </a:lnTo>
                <a:lnTo>
                  <a:pt x="105103" y="114299"/>
                </a:lnTo>
                <a:lnTo>
                  <a:pt x="95764" y="126881"/>
                </a:lnTo>
                <a:lnTo>
                  <a:pt x="86440" y="139699"/>
                </a:lnTo>
                <a:lnTo>
                  <a:pt x="76850" y="139699"/>
                </a:lnTo>
                <a:lnTo>
                  <a:pt x="66362" y="152399"/>
                </a:lnTo>
                <a:lnTo>
                  <a:pt x="55364" y="152399"/>
                </a:lnTo>
                <a:lnTo>
                  <a:pt x="54731" y="165099"/>
                </a:lnTo>
                <a:lnTo>
                  <a:pt x="183127" y="165099"/>
                </a:lnTo>
                <a:lnTo>
                  <a:pt x="170621" y="177799"/>
                </a:lnTo>
                <a:lnTo>
                  <a:pt x="162086" y="177799"/>
                </a:lnTo>
                <a:lnTo>
                  <a:pt x="153977" y="190499"/>
                </a:lnTo>
                <a:lnTo>
                  <a:pt x="149904" y="190499"/>
                </a:lnTo>
                <a:lnTo>
                  <a:pt x="144516" y="203199"/>
                </a:lnTo>
                <a:lnTo>
                  <a:pt x="132860" y="203199"/>
                </a:lnTo>
                <a:lnTo>
                  <a:pt x="128027" y="215899"/>
                </a:lnTo>
                <a:lnTo>
                  <a:pt x="123207" y="215899"/>
                </a:lnTo>
                <a:lnTo>
                  <a:pt x="118024" y="228599"/>
                </a:lnTo>
                <a:lnTo>
                  <a:pt x="105782" y="228599"/>
                </a:lnTo>
                <a:lnTo>
                  <a:pt x="85378" y="253999"/>
                </a:lnTo>
                <a:lnTo>
                  <a:pt x="65999" y="266699"/>
                </a:lnTo>
                <a:lnTo>
                  <a:pt x="47078" y="279399"/>
                </a:lnTo>
                <a:lnTo>
                  <a:pt x="40045" y="292038"/>
                </a:lnTo>
                <a:close/>
              </a:path>
              <a:path w="2126615" h="2171700">
                <a:moveTo>
                  <a:pt x="233540" y="139699"/>
                </a:moveTo>
                <a:lnTo>
                  <a:pt x="86440" y="139699"/>
                </a:lnTo>
                <a:lnTo>
                  <a:pt x="95764" y="126881"/>
                </a:lnTo>
                <a:lnTo>
                  <a:pt x="105103" y="114299"/>
                </a:lnTo>
                <a:lnTo>
                  <a:pt x="114663" y="114299"/>
                </a:lnTo>
                <a:lnTo>
                  <a:pt x="124631" y="101599"/>
                </a:lnTo>
                <a:lnTo>
                  <a:pt x="134811" y="101599"/>
                </a:lnTo>
                <a:lnTo>
                  <a:pt x="145003" y="88899"/>
                </a:lnTo>
                <a:lnTo>
                  <a:pt x="156545" y="88899"/>
                </a:lnTo>
                <a:lnTo>
                  <a:pt x="166686" y="76199"/>
                </a:lnTo>
                <a:lnTo>
                  <a:pt x="187649" y="63499"/>
                </a:lnTo>
                <a:lnTo>
                  <a:pt x="197809" y="50799"/>
                </a:lnTo>
                <a:lnTo>
                  <a:pt x="205161" y="50799"/>
                </a:lnTo>
                <a:lnTo>
                  <a:pt x="219574" y="25224"/>
                </a:lnTo>
                <a:lnTo>
                  <a:pt x="226906" y="25224"/>
                </a:lnTo>
                <a:lnTo>
                  <a:pt x="241625" y="12699"/>
                </a:lnTo>
                <a:lnTo>
                  <a:pt x="256059" y="0"/>
                </a:lnTo>
                <a:lnTo>
                  <a:pt x="470822" y="0"/>
                </a:lnTo>
                <a:lnTo>
                  <a:pt x="432188" y="12699"/>
                </a:lnTo>
                <a:lnTo>
                  <a:pt x="410480" y="25224"/>
                </a:lnTo>
                <a:lnTo>
                  <a:pt x="409520" y="25819"/>
                </a:lnTo>
                <a:lnTo>
                  <a:pt x="370536" y="50799"/>
                </a:lnTo>
                <a:lnTo>
                  <a:pt x="329878" y="76199"/>
                </a:lnTo>
                <a:lnTo>
                  <a:pt x="312738" y="88899"/>
                </a:lnTo>
                <a:lnTo>
                  <a:pt x="277516" y="101599"/>
                </a:lnTo>
                <a:lnTo>
                  <a:pt x="260911" y="114299"/>
                </a:lnTo>
                <a:lnTo>
                  <a:pt x="253712" y="126881"/>
                </a:lnTo>
                <a:lnTo>
                  <a:pt x="240230" y="126881"/>
                </a:lnTo>
                <a:lnTo>
                  <a:pt x="233540" y="139699"/>
                </a:lnTo>
                <a:close/>
              </a:path>
              <a:path w="2126615" h="2171700">
                <a:moveTo>
                  <a:pt x="519504" y="177799"/>
                </a:moveTo>
                <a:lnTo>
                  <a:pt x="170621" y="177799"/>
                </a:lnTo>
                <a:lnTo>
                  <a:pt x="183127" y="165099"/>
                </a:lnTo>
                <a:lnTo>
                  <a:pt x="197564" y="165099"/>
                </a:lnTo>
                <a:lnTo>
                  <a:pt x="202618" y="152399"/>
                </a:lnTo>
                <a:lnTo>
                  <a:pt x="208170" y="152399"/>
                </a:lnTo>
                <a:lnTo>
                  <a:pt x="227055" y="139699"/>
                </a:lnTo>
                <a:lnTo>
                  <a:pt x="233540" y="139699"/>
                </a:lnTo>
                <a:lnTo>
                  <a:pt x="240230" y="126881"/>
                </a:lnTo>
                <a:lnTo>
                  <a:pt x="253712" y="126881"/>
                </a:lnTo>
                <a:lnTo>
                  <a:pt x="260911" y="114299"/>
                </a:lnTo>
                <a:lnTo>
                  <a:pt x="277516" y="101599"/>
                </a:lnTo>
                <a:lnTo>
                  <a:pt x="312738" y="88899"/>
                </a:lnTo>
                <a:lnTo>
                  <a:pt x="329878" y="76199"/>
                </a:lnTo>
                <a:lnTo>
                  <a:pt x="370536" y="50799"/>
                </a:lnTo>
                <a:lnTo>
                  <a:pt x="409520" y="25819"/>
                </a:lnTo>
                <a:lnTo>
                  <a:pt x="410480" y="25224"/>
                </a:lnTo>
                <a:lnTo>
                  <a:pt x="432188" y="12699"/>
                </a:lnTo>
                <a:lnTo>
                  <a:pt x="470822" y="0"/>
                </a:lnTo>
                <a:lnTo>
                  <a:pt x="713993" y="0"/>
                </a:lnTo>
                <a:lnTo>
                  <a:pt x="706964" y="12699"/>
                </a:lnTo>
                <a:lnTo>
                  <a:pt x="704144" y="12699"/>
                </a:lnTo>
                <a:lnTo>
                  <a:pt x="700388" y="25224"/>
                </a:lnTo>
                <a:lnTo>
                  <a:pt x="696060" y="25224"/>
                </a:lnTo>
                <a:lnTo>
                  <a:pt x="679155" y="38099"/>
                </a:lnTo>
                <a:lnTo>
                  <a:pt x="674727" y="50799"/>
                </a:lnTo>
                <a:lnTo>
                  <a:pt x="664461" y="50799"/>
                </a:lnTo>
                <a:lnTo>
                  <a:pt x="633100" y="76199"/>
                </a:lnTo>
                <a:lnTo>
                  <a:pt x="610754" y="101599"/>
                </a:lnTo>
                <a:lnTo>
                  <a:pt x="599379" y="101599"/>
                </a:lnTo>
                <a:lnTo>
                  <a:pt x="587415" y="114299"/>
                </a:lnTo>
                <a:lnTo>
                  <a:pt x="564024" y="139699"/>
                </a:lnTo>
                <a:lnTo>
                  <a:pt x="541471" y="152399"/>
                </a:lnTo>
                <a:lnTo>
                  <a:pt x="519504" y="177799"/>
                </a:lnTo>
                <a:close/>
              </a:path>
              <a:path w="2126615" h="2171700">
                <a:moveTo>
                  <a:pt x="162631" y="469887"/>
                </a:moveTo>
                <a:lnTo>
                  <a:pt x="113046" y="469887"/>
                </a:lnTo>
                <a:lnTo>
                  <a:pt x="113124" y="457199"/>
                </a:lnTo>
                <a:lnTo>
                  <a:pt x="131051" y="444499"/>
                </a:lnTo>
                <a:lnTo>
                  <a:pt x="144122" y="444499"/>
                </a:lnTo>
                <a:lnTo>
                  <a:pt x="156374" y="431799"/>
                </a:lnTo>
                <a:lnTo>
                  <a:pt x="164314" y="431799"/>
                </a:lnTo>
                <a:lnTo>
                  <a:pt x="178497" y="418993"/>
                </a:lnTo>
                <a:lnTo>
                  <a:pt x="194489" y="418993"/>
                </a:lnTo>
                <a:lnTo>
                  <a:pt x="209168" y="406321"/>
                </a:lnTo>
                <a:lnTo>
                  <a:pt x="223111" y="406321"/>
                </a:lnTo>
                <a:lnTo>
                  <a:pt x="236816" y="393618"/>
                </a:lnTo>
                <a:lnTo>
                  <a:pt x="265443" y="368293"/>
                </a:lnTo>
                <a:lnTo>
                  <a:pt x="307757" y="342899"/>
                </a:lnTo>
                <a:lnTo>
                  <a:pt x="313707" y="342899"/>
                </a:lnTo>
                <a:lnTo>
                  <a:pt x="334766" y="330647"/>
                </a:lnTo>
                <a:lnTo>
                  <a:pt x="335673" y="330076"/>
                </a:lnTo>
                <a:lnTo>
                  <a:pt x="363683" y="304799"/>
                </a:lnTo>
                <a:lnTo>
                  <a:pt x="393082" y="292038"/>
                </a:lnTo>
                <a:lnTo>
                  <a:pt x="403581" y="279399"/>
                </a:lnTo>
                <a:lnTo>
                  <a:pt x="424596" y="266699"/>
                </a:lnTo>
                <a:lnTo>
                  <a:pt x="435274" y="266699"/>
                </a:lnTo>
                <a:lnTo>
                  <a:pt x="506302" y="228599"/>
                </a:lnTo>
                <a:lnTo>
                  <a:pt x="529326" y="215899"/>
                </a:lnTo>
                <a:lnTo>
                  <a:pt x="540421" y="203199"/>
                </a:lnTo>
                <a:lnTo>
                  <a:pt x="562378" y="190499"/>
                </a:lnTo>
                <a:lnTo>
                  <a:pt x="573553" y="177799"/>
                </a:lnTo>
                <a:lnTo>
                  <a:pt x="592270" y="165099"/>
                </a:lnTo>
                <a:lnTo>
                  <a:pt x="611440" y="165099"/>
                </a:lnTo>
                <a:lnTo>
                  <a:pt x="649716" y="139699"/>
                </a:lnTo>
                <a:lnTo>
                  <a:pt x="671414" y="126881"/>
                </a:lnTo>
                <a:lnTo>
                  <a:pt x="712213" y="101599"/>
                </a:lnTo>
                <a:lnTo>
                  <a:pt x="733472" y="88899"/>
                </a:lnTo>
                <a:lnTo>
                  <a:pt x="748044" y="88899"/>
                </a:lnTo>
                <a:lnTo>
                  <a:pt x="752907" y="76199"/>
                </a:lnTo>
                <a:lnTo>
                  <a:pt x="767410" y="76199"/>
                </a:lnTo>
                <a:lnTo>
                  <a:pt x="771629" y="63499"/>
                </a:lnTo>
                <a:lnTo>
                  <a:pt x="776279" y="63499"/>
                </a:lnTo>
                <a:lnTo>
                  <a:pt x="797411" y="50799"/>
                </a:lnTo>
                <a:lnTo>
                  <a:pt x="807682" y="50799"/>
                </a:lnTo>
                <a:lnTo>
                  <a:pt x="817326" y="38099"/>
                </a:lnTo>
                <a:lnTo>
                  <a:pt x="824473" y="38099"/>
                </a:lnTo>
                <a:lnTo>
                  <a:pt x="830711" y="25224"/>
                </a:lnTo>
                <a:lnTo>
                  <a:pt x="836970" y="25224"/>
                </a:lnTo>
                <a:lnTo>
                  <a:pt x="844283" y="12699"/>
                </a:lnTo>
                <a:lnTo>
                  <a:pt x="861546" y="12699"/>
                </a:lnTo>
                <a:lnTo>
                  <a:pt x="864836" y="0"/>
                </a:lnTo>
                <a:lnTo>
                  <a:pt x="909799" y="0"/>
                </a:lnTo>
                <a:lnTo>
                  <a:pt x="893054" y="12699"/>
                </a:lnTo>
                <a:lnTo>
                  <a:pt x="875913" y="25224"/>
                </a:lnTo>
                <a:lnTo>
                  <a:pt x="875397" y="25819"/>
                </a:lnTo>
                <a:lnTo>
                  <a:pt x="850645" y="63499"/>
                </a:lnTo>
                <a:lnTo>
                  <a:pt x="824272" y="88899"/>
                </a:lnTo>
                <a:lnTo>
                  <a:pt x="770401" y="126881"/>
                </a:lnTo>
                <a:lnTo>
                  <a:pt x="735796" y="165099"/>
                </a:lnTo>
                <a:lnTo>
                  <a:pt x="701061" y="190499"/>
                </a:lnTo>
                <a:lnTo>
                  <a:pt x="665306" y="215899"/>
                </a:lnTo>
                <a:lnTo>
                  <a:pt x="603122" y="253999"/>
                </a:lnTo>
                <a:lnTo>
                  <a:pt x="578641" y="279399"/>
                </a:lnTo>
                <a:lnTo>
                  <a:pt x="557590" y="290505"/>
                </a:lnTo>
                <a:lnTo>
                  <a:pt x="515610" y="290505"/>
                </a:lnTo>
                <a:lnTo>
                  <a:pt x="514765" y="291330"/>
                </a:lnTo>
                <a:lnTo>
                  <a:pt x="513919" y="292038"/>
                </a:lnTo>
                <a:lnTo>
                  <a:pt x="514070" y="292038"/>
                </a:lnTo>
                <a:lnTo>
                  <a:pt x="498785" y="304799"/>
                </a:lnTo>
                <a:lnTo>
                  <a:pt x="482280" y="304799"/>
                </a:lnTo>
                <a:lnTo>
                  <a:pt x="458672" y="317391"/>
                </a:lnTo>
                <a:lnTo>
                  <a:pt x="442079" y="324825"/>
                </a:lnTo>
                <a:lnTo>
                  <a:pt x="426706" y="331509"/>
                </a:lnTo>
                <a:lnTo>
                  <a:pt x="397571" y="342899"/>
                </a:lnTo>
                <a:lnTo>
                  <a:pt x="385265" y="354833"/>
                </a:lnTo>
                <a:lnTo>
                  <a:pt x="383882" y="355599"/>
                </a:lnTo>
                <a:lnTo>
                  <a:pt x="371385" y="368293"/>
                </a:lnTo>
                <a:lnTo>
                  <a:pt x="358797" y="368293"/>
                </a:lnTo>
                <a:lnTo>
                  <a:pt x="322518" y="380999"/>
                </a:lnTo>
                <a:lnTo>
                  <a:pt x="252668" y="422764"/>
                </a:lnTo>
                <a:lnTo>
                  <a:pt x="200268" y="444499"/>
                </a:lnTo>
                <a:lnTo>
                  <a:pt x="162631" y="469887"/>
                </a:lnTo>
                <a:close/>
              </a:path>
              <a:path w="2126615" h="2171700">
                <a:moveTo>
                  <a:pt x="761355" y="292038"/>
                </a:moveTo>
                <a:lnTo>
                  <a:pt x="560672" y="292038"/>
                </a:lnTo>
                <a:lnTo>
                  <a:pt x="578641" y="279399"/>
                </a:lnTo>
                <a:lnTo>
                  <a:pt x="603122" y="253999"/>
                </a:lnTo>
                <a:lnTo>
                  <a:pt x="665306" y="215899"/>
                </a:lnTo>
                <a:lnTo>
                  <a:pt x="701061" y="190499"/>
                </a:lnTo>
                <a:lnTo>
                  <a:pt x="735796" y="165099"/>
                </a:lnTo>
                <a:lnTo>
                  <a:pt x="770401" y="126881"/>
                </a:lnTo>
                <a:lnTo>
                  <a:pt x="824272" y="88899"/>
                </a:lnTo>
                <a:lnTo>
                  <a:pt x="850645" y="63499"/>
                </a:lnTo>
                <a:lnTo>
                  <a:pt x="875397" y="25819"/>
                </a:lnTo>
                <a:lnTo>
                  <a:pt x="875913" y="25224"/>
                </a:lnTo>
                <a:lnTo>
                  <a:pt x="893054" y="12699"/>
                </a:lnTo>
                <a:lnTo>
                  <a:pt x="909799" y="0"/>
                </a:lnTo>
                <a:lnTo>
                  <a:pt x="1258089" y="0"/>
                </a:lnTo>
                <a:lnTo>
                  <a:pt x="1193545" y="25224"/>
                </a:lnTo>
                <a:lnTo>
                  <a:pt x="1193319" y="25224"/>
                </a:lnTo>
                <a:lnTo>
                  <a:pt x="1160416" y="50799"/>
                </a:lnTo>
                <a:lnTo>
                  <a:pt x="1103829" y="76199"/>
                </a:lnTo>
                <a:lnTo>
                  <a:pt x="1076041" y="101599"/>
                </a:lnTo>
                <a:lnTo>
                  <a:pt x="1048668" y="114299"/>
                </a:lnTo>
                <a:lnTo>
                  <a:pt x="1030782" y="126881"/>
                </a:lnTo>
                <a:lnTo>
                  <a:pt x="974185" y="165099"/>
                </a:lnTo>
                <a:lnTo>
                  <a:pt x="955305" y="165099"/>
                </a:lnTo>
                <a:lnTo>
                  <a:pt x="945947" y="177799"/>
                </a:lnTo>
                <a:lnTo>
                  <a:pt x="936543" y="177799"/>
                </a:lnTo>
                <a:lnTo>
                  <a:pt x="929934" y="190499"/>
                </a:lnTo>
                <a:lnTo>
                  <a:pt x="910564" y="190499"/>
                </a:lnTo>
                <a:lnTo>
                  <a:pt x="905052" y="203199"/>
                </a:lnTo>
                <a:lnTo>
                  <a:pt x="899054" y="203199"/>
                </a:lnTo>
                <a:lnTo>
                  <a:pt x="823782" y="253999"/>
                </a:lnTo>
                <a:lnTo>
                  <a:pt x="792139" y="266699"/>
                </a:lnTo>
                <a:lnTo>
                  <a:pt x="761355" y="292038"/>
                </a:lnTo>
                <a:close/>
              </a:path>
              <a:path w="2126615" h="2171700">
                <a:moveTo>
                  <a:pt x="1163896" y="165099"/>
                </a:moveTo>
                <a:lnTo>
                  <a:pt x="974185" y="165099"/>
                </a:lnTo>
                <a:lnTo>
                  <a:pt x="1030782" y="126881"/>
                </a:lnTo>
                <a:lnTo>
                  <a:pt x="1048668" y="114299"/>
                </a:lnTo>
                <a:lnTo>
                  <a:pt x="1076041" y="101599"/>
                </a:lnTo>
                <a:lnTo>
                  <a:pt x="1103829" y="76199"/>
                </a:lnTo>
                <a:lnTo>
                  <a:pt x="1160416" y="50799"/>
                </a:lnTo>
                <a:lnTo>
                  <a:pt x="1193319" y="25224"/>
                </a:lnTo>
                <a:lnTo>
                  <a:pt x="1193545" y="25224"/>
                </a:lnTo>
                <a:lnTo>
                  <a:pt x="1258089" y="0"/>
                </a:lnTo>
                <a:lnTo>
                  <a:pt x="1270493" y="0"/>
                </a:lnTo>
                <a:lnTo>
                  <a:pt x="1263429" y="12699"/>
                </a:lnTo>
                <a:lnTo>
                  <a:pt x="1256716" y="25224"/>
                </a:lnTo>
                <a:lnTo>
                  <a:pt x="1249233" y="38099"/>
                </a:lnTo>
                <a:lnTo>
                  <a:pt x="1238264" y="63499"/>
                </a:lnTo>
                <a:lnTo>
                  <a:pt x="1232487" y="63499"/>
                </a:lnTo>
                <a:lnTo>
                  <a:pt x="1226081" y="76199"/>
                </a:lnTo>
                <a:lnTo>
                  <a:pt x="1214965" y="88899"/>
                </a:lnTo>
                <a:lnTo>
                  <a:pt x="1211446" y="88899"/>
                </a:lnTo>
                <a:lnTo>
                  <a:pt x="1207710" y="101599"/>
                </a:lnTo>
                <a:lnTo>
                  <a:pt x="1204406" y="101599"/>
                </a:lnTo>
                <a:lnTo>
                  <a:pt x="1201004" y="113692"/>
                </a:lnTo>
                <a:lnTo>
                  <a:pt x="1200878" y="114141"/>
                </a:lnTo>
                <a:lnTo>
                  <a:pt x="1200833" y="114299"/>
                </a:lnTo>
                <a:lnTo>
                  <a:pt x="1196575" y="114299"/>
                </a:lnTo>
                <a:lnTo>
                  <a:pt x="1192105" y="126881"/>
                </a:lnTo>
                <a:lnTo>
                  <a:pt x="1187801" y="126881"/>
                </a:lnTo>
                <a:lnTo>
                  <a:pt x="1180206" y="139699"/>
                </a:lnTo>
                <a:lnTo>
                  <a:pt x="1177971" y="139699"/>
                </a:lnTo>
                <a:lnTo>
                  <a:pt x="1173178" y="152399"/>
                </a:lnTo>
                <a:lnTo>
                  <a:pt x="1168024" y="152399"/>
                </a:lnTo>
                <a:lnTo>
                  <a:pt x="1163896" y="165099"/>
                </a:lnTo>
                <a:close/>
              </a:path>
              <a:path w="2126615" h="2171700">
                <a:moveTo>
                  <a:pt x="1303366" y="63499"/>
                </a:moveTo>
                <a:lnTo>
                  <a:pt x="1238264" y="63499"/>
                </a:lnTo>
                <a:lnTo>
                  <a:pt x="1249233" y="38099"/>
                </a:lnTo>
                <a:lnTo>
                  <a:pt x="1256716" y="25224"/>
                </a:lnTo>
                <a:lnTo>
                  <a:pt x="1263429" y="12699"/>
                </a:lnTo>
                <a:lnTo>
                  <a:pt x="1270493" y="0"/>
                </a:lnTo>
                <a:lnTo>
                  <a:pt x="1393593" y="0"/>
                </a:lnTo>
                <a:lnTo>
                  <a:pt x="1372106" y="12699"/>
                </a:lnTo>
                <a:lnTo>
                  <a:pt x="1350127" y="25224"/>
                </a:lnTo>
                <a:lnTo>
                  <a:pt x="1349978" y="25224"/>
                </a:lnTo>
                <a:lnTo>
                  <a:pt x="1326862" y="50799"/>
                </a:lnTo>
                <a:lnTo>
                  <a:pt x="1303366" y="63499"/>
                </a:lnTo>
                <a:close/>
              </a:path>
              <a:path w="2126615" h="2171700">
                <a:moveTo>
                  <a:pt x="1751787" y="25819"/>
                </a:moveTo>
                <a:lnTo>
                  <a:pt x="1751638" y="25819"/>
                </a:lnTo>
                <a:lnTo>
                  <a:pt x="1753071" y="25224"/>
                </a:lnTo>
                <a:lnTo>
                  <a:pt x="1350127" y="25224"/>
                </a:lnTo>
                <a:lnTo>
                  <a:pt x="1372106" y="12699"/>
                </a:lnTo>
                <a:lnTo>
                  <a:pt x="1393593" y="0"/>
                </a:lnTo>
                <a:lnTo>
                  <a:pt x="1800634" y="0"/>
                </a:lnTo>
                <a:lnTo>
                  <a:pt x="1751787" y="25819"/>
                </a:lnTo>
                <a:close/>
              </a:path>
              <a:path w="2126615" h="2171700">
                <a:moveTo>
                  <a:pt x="1753017" y="25224"/>
                </a:moveTo>
                <a:lnTo>
                  <a:pt x="1800634" y="0"/>
                </a:lnTo>
                <a:lnTo>
                  <a:pt x="1829421" y="0"/>
                </a:lnTo>
                <a:lnTo>
                  <a:pt x="1827942" y="918"/>
                </a:lnTo>
                <a:lnTo>
                  <a:pt x="1753017" y="25224"/>
                </a:lnTo>
                <a:close/>
              </a:path>
              <a:path w="2126615" h="2171700">
                <a:moveTo>
                  <a:pt x="1827942" y="918"/>
                </a:moveTo>
                <a:lnTo>
                  <a:pt x="1829421" y="0"/>
                </a:lnTo>
                <a:lnTo>
                  <a:pt x="1830773" y="0"/>
                </a:lnTo>
                <a:lnTo>
                  <a:pt x="1827942" y="918"/>
                </a:lnTo>
                <a:close/>
              </a:path>
              <a:path w="2126615" h="2171700">
                <a:moveTo>
                  <a:pt x="1286096" y="393304"/>
                </a:moveTo>
                <a:lnTo>
                  <a:pt x="1283529" y="380999"/>
                </a:lnTo>
                <a:lnTo>
                  <a:pt x="1312549" y="355599"/>
                </a:lnTo>
                <a:lnTo>
                  <a:pt x="1316969" y="355599"/>
                </a:lnTo>
                <a:lnTo>
                  <a:pt x="1320623" y="342899"/>
                </a:lnTo>
                <a:lnTo>
                  <a:pt x="1334821" y="342899"/>
                </a:lnTo>
                <a:lnTo>
                  <a:pt x="1339666" y="330076"/>
                </a:lnTo>
                <a:lnTo>
                  <a:pt x="1354355" y="330076"/>
                </a:lnTo>
                <a:lnTo>
                  <a:pt x="1369015" y="317391"/>
                </a:lnTo>
                <a:lnTo>
                  <a:pt x="1369146" y="317391"/>
                </a:lnTo>
                <a:lnTo>
                  <a:pt x="1398773" y="304799"/>
                </a:lnTo>
                <a:lnTo>
                  <a:pt x="1403762" y="292038"/>
                </a:lnTo>
                <a:lnTo>
                  <a:pt x="1419240" y="292038"/>
                </a:lnTo>
                <a:lnTo>
                  <a:pt x="1423852" y="279399"/>
                </a:lnTo>
                <a:lnTo>
                  <a:pt x="1428781" y="279399"/>
                </a:lnTo>
                <a:lnTo>
                  <a:pt x="1444973" y="266699"/>
                </a:lnTo>
                <a:lnTo>
                  <a:pt x="1443517" y="266699"/>
                </a:lnTo>
                <a:lnTo>
                  <a:pt x="1458341" y="253999"/>
                </a:lnTo>
                <a:lnTo>
                  <a:pt x="1472223" y="253999"/>
                </a:lnTo>
                <a:lnTo>
                  <a:pt x="1515317" y="228599"/>
                </a:lnTo>
                <a:lnTo>
                  <a:pt x="1526222" y="215899"/>
                </a:lnTo>
                <a:lnTo>
                  <a:pt x="1530692" y="215899"/>
                </a:lnTo>
                <a:lnTo>
                  <a:pt x="1542670" y="203199"/>
                </a:lnTo>
                <a:lnTo>
                  <a:pt x="1553454" y="203199"/>
                </a:lnTo>
                <a:lnTo>
                  <a:pt x="1563887" y="190499"/>
                </a:lnTo>
                <a:lnTo>
                  <a:pt x="1584466" y="177799"/>
                </a:lnTo>
                <a:lnTo>
                  <a:pt x="1588618" y="177799"/>
                </a:lnTo>
                <a:lnTo>
                  <a:pt x="1593039" y="165099"/>
                </a:lnTo>
                <a:lnTo>
                  <a:pt x="1597326" y="165099"/>
                </a:lnTo>
                <a:lnTo>
                  <a:pt x="1618531" y="152399"/>
                </a:lnTo>
                <a:lnTo>
                  <a:pt x="1639371" y="139699"/>
                </a:lnTo>
                <a:lnTo>
                  <a:pt x="1680346" y="114299"/>
                </a:lnTo>
                <a:lnTo>
                  <a:pt x="1701181" y="88899"/>
                </a:lnTo>
                <a:lnTo>
                  <a:pt x="1765060" y="50799"/>
                </a:lnTo>
                <a:lnTo>
                  <a:pt x="1787466" y="38099"/>
                </a:lnTo>
                <a:lnTo>
                  <a:pt x="1808964" y="12699"/>
                </a:lnTo>
                <a:lnTo>
                  <a:pt x="1827944" y="918"/>
                </a:lnTo>
                <a:lnTo>
                  <a:pt x="1830773" y="0"/>
                </a:lnTo>
                <a:lnTo>
                  <a:pt x="2013194" y="0"/>
                </a:lnTo>
                <a:lnTo>
                  <a:pt x="2014256" y="12699"/>
                </a:lnTo>
                <a:lnTo>
                  <a:pt x="2015120" y="12699"/>
                </a:lnTo>
                <a:lnTo>
                  <a:pt x="2016070" y="25224"/>
                </a:lnTo>
                <a:lnTo>
                  <a:pt x="2016402" y="38099"/>
                </a:lnTo>
                <a:lnTo>
                  <a:pt x="2016782" y="38099"/>
                </a:lnTo>
                <a:lnTo>
                  <a:pt x="2016948" y="50799"/>
                </a:lnTo>
                <a:lnTo>
                  <a:pt x="1985930" y="50799"/>
                </a:lnTo>
                <a:lnTo>
                  <a:pt x="1936922" y="76199"/>
                </a:lnTo>
                <a:lnTo>
                  <a:pt x="1923425" y="88899"/>
                </a:lnTo>
                <a:lnTo>
                  <a:pt x="1904382" y="88899"/>
                </a:lnTo>
                <a:lnTo>
                  <a:pt x="1881609" y="101599"/>
                </a:lnTo>
                <a:lnTo>
                  <a:pt x="1881080" y="101599"/>
                </a:lnTo>
                <a:lnTo>
                  <a:pt x="1867995" y="112953"/>
                </a:lnTo>
                <a:lnTo>
                  <a:pt x="1866270" y="114141"/>
                </a:lnTo>
                <a:lnTo>
                  <a:pt x="1865960" y="114299"/>
                </a:lnTo>
                <a:lnTo>
                  <a:pt x="1851728" y="114299"/>
                </a:lnTo>
                <a:lnTo>
                  <a:pt x="1846652" y="123580"/>
                </a:lnTo>
                <a:lnTo>
                  <a:pt x="1835978" y="123580"/>
                </a:lnTo>
                <a:lnTo>
                  <a:pt x="1834411" y="124462"/>
                </a:lnTo>
                <a:lnTo>
                  <a:pt x="1749350" y="171394"/>
                </a:lnTo>
                <a:lnTo>
                  <a:pt x="1694461" y="200831"/>
                </a:lnTo>
                <a:lnTo>
                  <a:pt x="1662508" y="215899"/>
                </a:lnTo>
                <a:lnTo>
                  <a:pt x="1645575" y="224352"/>
                </a:lnTo>
                <a:lnTo>
                  <a:pt x="1635019" y="228599"/>
                </a:lnTo>
                <a:lnTo>
                  <a:pt x="1633710" y="228599"/>
                </a:lnTo>
                <a:lnTo>
                  <a:pt x="1628533" y="231227"/>
                </a:lnTo>
                <a:lnTo>
                  <a:pt x="1572312" y="253999"/>
                </a:lnTo>
                <a:lnTo>
                  <a:pt x="1517699" y="279399"/>
                </a:lnTo>
                <a:lnTo>
                  <a:pt x="1510008" y="283954"/>
                </a:lnTo>
                <a:lnTo>
                  <a:pt x="1440458" y="317391"/>
                </a:lnTo>
                <a:lnTo>
                  <a:pt x="1402715" y="340136"/>
                </a:lnTo>
                <a:lnTo>
                  <a:pt x="1394151" y="342899"/>
                </a:lnTo>
                <a:lnTo>
                  <a:pt x="1340636" y="368293"/>
                </a:lnTo>
                <a:lnTo>
                  <a:pt x="1339951" y="368293"/>
                </a:lnTo>
                <a:lnTo>
                  <a:pt x="1286096" y="393304"/>
                </a:lnTo>
                <a:close/>
              </a:path>
              <a:path w="2126615" h="2171700">
                <a:moveTo>
                  <a:pt x="1639845" y="88899"/>
                </a:moveTo>
                <a:lnTo>
                  <a:pt x="1632398" y="88899"/>
                </a:lnTo>
                <a:lnTo>
                  <a:pt x="1751787" y="25819"/>
                </a:lnTo>
                <a:lnTo>
                  <a:pt x="1753066" y="25224"/>
                </a:lnTo>
                <a:lnTo>
                  <a:pt x="1827944" y="918"/>
                </a:lnTo>
                <a:lnTo>
                  <a:pt x="1808964" y="12699"/>
                </a:lnTo>
                <a:lnTo>
                  <a:pt x="1798364" y="25224"/>
                </a:lnTo>
                <a:lnTo>
                  <a:pt x="1752724" y="25224"/>
                </a:lnTo>
                <a:lnTo>
                  <a:pt x="1744998" y="38099"/>
                </a:lnTo>
                <a:lnTo>
                  <a:pt x="1639845" y="88899"/>
                </a:lnTo>
                <a:close/>
              </a:path>
              <a:path w="2126615" h="2171700">
                <a:moveTo>
                  <a:pt x="1501186" y="151494"/>
                </a:moveTo>
                <a:lnTo>
                  <a:pt x="1543882" y="126881"/>
                </a:lnTo>
                <a:lnTo>
                  <a:pt x="1544168" y="126881"/>
                </a:lnTo>
                <a:lnTo>
                  <a:pt x="1615972" y="88899"/>
                </a:lnTo>
                <a:lnTo>
                  <a:pt x="1272748" y="88899"/>
                </a:lnTo>
                <a:lnTo>
                  <a:pt x="1280102" y="76199"/>
                </a:lnTo>
                <a:lnTo>
                  <a:pt x="1288250" y="76199"/>
                </a:lnTo>
                <a:lnTo>
                  <a:pt x="1296301" y="63499"/>
                </a:lnTo>
                <a:lnTo>
                  <a:pt x="1303366" y="63499"/>
                </a:lnTo>
                <a:lnTo>
                  <a:pt x="1326862" y="50799"/>
                </a:lnTo>
                <a:lnTo>
                  <a:pt x="1349978" y="25224"/>
                </a:lnTo>
                <a:lnTo>
                  <a:pt x="1753071" y="25224"/>
                </a:lnTo>
                <a:lnTo>
                  <a:pt x="1751638" y="25819"/>
                </a:lnTo>
                <a:lnTo>
                  <a:pt x="1751787" y="25819"/>
                </a:lnTo>
                <a:lnTo>
                  <a:pt x="1621539" y="88899"/>
                </a:lnTo>
                <a:lnTo>
                  <a:pt x="1552589" y="126881"/>
                </a:lnTo>
                <a:lnTo>
                  <a:pt x="1501186" y="151494"/>
                </a:lnTo>
                <a:close/>
              </a:path>
              <a:path w="2126615" h="2171700">
                <a:moveTo>
                  <a:pt x="1515317" y="228599"/>
                </a:moveTo>
                <a:lnTo>
                  <a:pt x="1339217" y="228599"/>
                </a:lnTo>
                <a:lnTo>
                  <a:pt x="1346930" y="224352"/>
                </a:lnTo>
                <a:lnTo>
                  <a:pt x="1366590" y="215899"/>
                </a:lnTo>
                <a:lnTo>
                  <a:pt x="1380048" y="209460"/>
                </a:lnTo>
                <a:lnTo>
                  <a:pt x="1423002" y="190499"/>
                </a:lnTo>
                <a:lnTo>
                  <a:pt x="1443514" y="179171"/>
                </a:lnTo>
                <a:lnTo>
                  <a:pt x="1477584" y="165099"/>
                </a:lnTo>
                <a:lnTo>
                  <a:pt x="1501186" y="151494"/>
                </a:lnTo>
                <a:lnTo>
                  <a:pt x="1552622" y="126881"/>
                </a:lnTo>
                <a:lnTo>
                  <a:pt x="1561226" y="126881"/>
                </a:lnTo>
                <a:lnTo>
                  <a:pt x="1744998" y="38099"/>
                </a:lnTo>
                <a:lnTo>
                  <a:pt x="1752759" y="25224"/>
                </a:lnTo>
                <a:lnTo>
                  <a:pt x="1798364" y="25224"/>
                </a:lnTo>
                <a:lnTo>
                  <a:pt x="1787466" y="38099"/>
                </a:lnTo>
                <a:lnTo>
                  <a:pt x="1765060" y="50799"/>
                </a:lnTo>
                <a:lnTo>
                  <a:pt x="1701181" y="88899"/>
                </a:lnTo>
                <a:lnTo>
                  <a:pt x="1680346" y="114299"/>
                </a:lnTo>
                <a:lnTo>
                  <a:pt x="1639371" y="139699"/>
                </a:lnTo>
                <a:lnTo>
                  <a:pt x="1618531" y="152399"/>
                </a:lnTo>
                <a:lnTo>
                  <a:pt x="1597326" y="165099"/>
                </a:lnTo>
                <a:lnTo>
                  <a:pt x="1593039" y="165099"/>
                </a:lnTo>
                <a:lnTo>
                  <a:pt x="1588618" y="177799"/>
                </a:lnTo>
                <a:lnTo>
                  <a:pt x="1584466" y="177799"/>
                </a:lnTo>
                <a:lnTo>
                  <a:pt x="1563887" y="190499"/>
                </a:lnTo>
                <a:lnTo>
                  <a:pt x="1553454" y="203199"/>
                </a:lnTo>
                <a:lnTo>
                  <a:pt x="1542670" y="203199"/>
                </a:lnTo>
                <a:lnTo>
                  <a:pt x="1530692" y="215899"/>
                </a:lnTo>
                <a:lnTo>
                  <a:pt x="1526222" y="215899"/>
                </a:lnTo>
                <a:lnTo>
                  <a:pt x="1515317" y="228599"/>
                </a:lnTo>
                <a:close/>
              </a:path>
              <a:path w="2126615" h="2171700">
                <a:moveTo>
                  <a:pt x="1561226" y="126881"/>
                </a:moveTo>
                <a:lnTo>
                  <a:pt x="1552869" y="126881"/>
                </a:lnTo>
                <a:lnTo>
                  <a:pt x="1621539" y="88899"/>
                </a:lnTo>
                <a:lnTo>
                  <a:pt x="1751787" y="25819"/>
                </a:lnTo>
                <a:lnTo>
                  <a:pt x="1632398" y="88899"/>
                </a:lnTo>
                <a:lnTo>
                  <a:pt x="1639845" y="88899"/>
                </a:lnTo>
                <a:lnTo>
                  <a:pt x="1561226" y="126881"/>
                </a:lnTo>
                <a:close/>
              </a:path>
              <a:path w="2126615" h="2171700">
                <a:moveTo>
                  <a:pt x="1923425" y="88899"/>
                </a:moveTo>
                <a:lnTo>
                  <a:pt x="1936922" y="76199"/>
                </a:lnTo>
                <a:lnTo>
                  <a:pt x="1985930" y="50799"/>
                </a:lnTo>
                <a:lnTo>
                  <a:pt x="1972349" y="63499"/>
                </a:lnTo>
                <a:lnTo>
                  <a:pt x="1923425" y="88899"/>
                </a:lnTo>
                <a:close/>
              </a:path>
              <a:path w="2126615" h="2171700">
                <a:moveTo>
                  <a:pt x="1887334" y="380999"/>
                </a:moveTo>
                <a:lnTo>
                  <a:pt x="1529991" y="380999"/>
                </a:lnTo>
                <a:lnTo>
                  <a:pt x="1538477" y="368885"/>
                </a:lnTo>
                <a:lnTo>
                  <a:pt x="1538627" y="368560"/>
                </a:lnTo>
                <a:lnTo>
                  <a:pt x="1538890" y="368293"/>
                </a:lnTo>
                <a:lnTo>
                  <a:pt x="1544572" y="355599"/>
                </a:lnTo>
                <a:lnTo>
                  <a:pt x="1557005" y="355599"/>
                </a:lnTo>
                <a:lnTo>
                  <a:pt x="1563955" y="342899"/>
                </a:lnTo>
                <a:lnTo>
                  <a:pt x="1585901" y="330076"/>
                </a:lnTo>
                <a:lnTo>
                  <a:pt x="1592820" y="330076"/>
                </a:lnTo>
                <a:lnTo>
                  <a:pt x="1613299" y="317391"/>
                </a:lnTo>
                <a:lnTo>
                  <a:pt x="1611054" y="317391"/>
                </a:lnTo>
                <a:lnTo>
                  <a:pt x="1625225" y="304799"/>
                </a:lnTo>
                <a:lnTo>
                  <a:pt x="1630301" y="292038"/>
                </a:lnTo>
                <a:lnTo>
                  <a:pt x="1636346" y="292038"/>
                </a:lnTo>
                <a:lnTo>
                  <a:pt x="1646687" y="279399"/>
                </a:lnTo>
                <a:lnTo>
                  <a:pt x="1651139" y="279399"/>
                </a:lnTo>
                <a:lnTo>
                  <a:pt x="1661233" y="266699"/>
                </a:lnTo>
                <a:lnTo>
                  <a:pt x="1671631" y="266699"/>
                </a:lnTo>
                <a:lnTo>
                  <a:pt x="1686437" y="253999"/>
                </a:lnTo>
                <a:lnTo>
                  <a:pt x="1693063" y="241299"/>
                </a:lnTo>
                <a:lnTo>
                  <a:pt x="1700696" y="241299"/>
                </a:lnTo>
                <a:lnTo>
                  <a:pt x="1708482" y="228788"/>
                </a:lnTo>
                <a:lnTo>
                  <a:pt x="1708599" y="228599"/>
                </a:lnTo>
                <a:lnTo>
                  <a:pt x="1721018" y="228599"/>
                </a:lnTo>
                <a:lnTo>
                  <a:pt x="1724662" y="215899"/>
                </a:lnTo>
                <a:lnTo>
                  <a:pt x="1729454" y="215899"/>
                </a:lnTo>
                <a:lnTo>
                  <a:pt x="1741728" y="203199"/>
                </a:lnTo>
                <a:lnTo>
                  <a:pt x="1754724" y="190499"/>
                </a:lnTo>
                <a:lnTo>
                  <a:pt x="1781179" y="165099"/>
                </a:lnTo>
                <a:lnTo>
                  <a:pt x="1797316" y="165099"/>
                </a:lnTo>
                <a:lnTo>
                  <a:pt x="1828474" y="139699"/>
                </a:lnTo>
                <a:lnTo>
                  <a:pt x="1839211" y="126881"/>
                </a:lnTo>
                <a:lnTo>
                  <a:pt x="1847758" y="126881"/>
                </a:lnTo>
                <a:lnTo>
                  <a:pt x="1853463" y="122954"/>
                </a:lnTo>
                <a:lnTo>
                  <a:pt x="1875814" y="114299"/>
                </a:lnTo>
                <a:lnTo>
                  <a:pt x="1881141" y="106504"/>
                </a:lnTo>
                <a:lnTo>
                  <a:pt x="1890692" y="101599"/>
                </a:lnTo>
                <a:lnTo>
                  <a:pt x="1892256" y="101599"/>
                </a:lnTo>
                <a:lnTo>
                  <a:pt x="1918657" y="88899"/>
                </a:lnTo>
                <a:lnTo>
                  <a:pt x="1923425" y="88899"/>
                </a:lnTo>
                <a:lnTo>
                  <a:pt x="1972349" y="63499"/>
                </a:lnTo>
                <a:lnTo>
                  <a:pt x="1985948" y="50799"/>
                </a:lnTo>
                <a:lnTo>
                  <a:pt x="2016943" y="50799"/>
                </a:lnTo>
                <a:lnTo>
                  <a:pt x="2013329" y="88899"/>
                </a:lnTo>
                <a:lnTo>
                  <a:pt x="2008528" y="114299"/>
                </a:lnTo>
                <a:lnTo>
                  <a:pt x="2002696" y="152399"/>
                </a:lnTo>
                <a:lnTo>
                  <a:pt x="1988998" y="203199"/>
                </a:lnTo>
                <a:lnTo>
                  <a:pt x="1973345" y="253999"/>
                </a:lnTo>
                <a:lnTo>
                  <a:pt x="1964299" y="266699"/>
                </a:lnTo>
                <a:lnTo>
                  <a:pt x="1953975" y="292038"/>
                </a:lnTo>
                <a:lnTo>
                  <a:pt x="1941785" y="317391"/>
                </a:lnTo>
                <a:lnTo>
                  <a:pt x="1928305" y="330076"/>
                </a:lnTo>
                <a:lnTo>
                  <a:pt x="1913726" y="342899"/>
                </a:lnTo>
                <a:lnTo>
                  <a:pt x="1898850" y="368293"/>
                </a:lnTo>
                <a:lnTo>
                  <a:pt x="1887334" y="380999"/>
                </a:lnTo>
                <a:close/>
              </a:path>
              <a:path w="2126615" h="2171700">
                <a:moveTo>
                  <a:pt x="1272748" y="88899"/>
                </a:moveTo>
                <a:lnTo>
                  <a:pt x="1214965" y="88899"/>
                </a:lnTo>
                <a:lnTo>
                  <a:pt x="1226081" y="76199"/>
                </a:lnTo>
                <a:lnTo>
                  <a:pt x="1232487" y="63499"/>
                </a:lnTo>
                <a:lnTo>
                  <a:pt x="1296301" y="63499"/>
                </a:lnTo>
                <a:lnTo>
                  <a:pt x="1288250" y="76199"/>
                </a:lnTo>
                <a:lnTo>
                  <a:pt x="1280102" y="76199"/>
                </a:lnTo>
                <a:lnTo>
                  <a:pt x="1272748" y="88899"/>
                </a:lnTo>
                <a:close/>
              </a:path>
              <a:path w="2126615" h="2171700">
                <a:moveTo>
                  <a:pt x="1242230" y="101599"/>
                </a:moveTo>
                <a:lnTo>
                  <a:pt x="1207710" y="101599"/>
                </a:lnTo>
                <a:lnTo>
                  <a:pt x="1211446" y="88899"/>
                </a:lnTo>
                <a:lnTo>
                  <a:pt x="1255246" y="88899"/>
                </a:lnTo>
                <a:lnTo>
                  <a:pt x="1242230" y="101599"/>
                </a:lnTo>
                <a:close/>
              </a:path>
              <a:path w="2126615" h="2171700">
                <a:moveTo>
                  <a:pt x="1232533" y="279973"/>
                </a:moveTo>
                <a:lnTo>
                  <a:pt x="1233441" y="279399"/>
                </a:lnTo>
                <a:lnTo>
                  <a:pt x="1029165" y="279399"/>
                </a:lnTo>
                <a:lnTo>
                  <a:pt x="1032891" y="266699"/>
                </a:lnTo>
                <a:lnTo>
                  <a:pt x="1048029" y="266699"/>
                </a:lnTo>
                <a:lnTo>
                  <a:pt x="1052641" y="253999"/>
                </a:lnTo>
                <a:lnTo>
                  <a:pt x="1070749" y="253999"/>
                </a:lnTo>
                <a:lnTo>
                  <a:pt x="1077634" y="241299"/>
                </a:lnTo>
                <a:lnTo>
                  <a:pt x="1083360" y="241299"/>
                </a:lnTo>
                <a:lnTo>
                  <a:pt x="1089088" y="228788"/>
                </a:lnTo>
                <a:lnTo>
                  <a:pt x="1089174" y="228599"/>
                </a:lnTo>
                <a:lnTo>
                  <a:pt x="1100286" y="228599"/>
                </a:lnTo>
                <a:lnTo>
                  <a:pt x="1103687" y="215899"/>
                </a:lnTo>
                <a:lnTo>
                  <a:pt x="1113847" y="215899"/>
                </a:lnTo>
                <a:lnTo>
                  <a:pt x="1117468" y="203199"/>
                </a:lnTo>
                <a:lnTo>
                  <a:pt x="1128343" y="203199"/>
                </a:lnTo>
                <a:lnTo>
                  <a:pt x="1137918" y="190499"/>
                </a:lnTo>
                <a:lnTo>
                  <a:pt x="1142577" y="190499"/>
                </a:lnTo>
                <a:lnTo>
                  <a:pt x="1148129" y="177799"/>
                </a:lnTo>
                <a:lnTo>
                  <a:pt x="1162987" y="177799"/>
                </a:lnTo>
                <a:lnTo>
                  <a:pt x="1165514" y="165099"/>
                </a:lnTo>
                <a:lnTo>
                  <a:pt x="1168961" y="165099"/>
                </a:lnTo>
                <a:lnTo>
                  <a:pt x="1177887" y="152399"/>
                </a:lnTo>
                <a:lnTo>
                  <a:pt x="1187025" y="152399"/>
                </a:lnTo>
                <a:lnTo>
                  <a:pt x="1196510" y="139699"/>
                </a:lnTo>
                <a:lnTo>
                  <a:pt x="1206586" y="126881"/>
                </a:lnTo>
                <a:lnTo>
                  <a:pt x="1217834" y="114299"/>
                </a:lnTo>
                <a:lnTo>
                  <a:pt x="1229755" y="101599"/>
                </a:lnTo>
                <a:lnTo>
                  <a:pt x="1242230" y="101599"/>
                </a:lnTo>
                <a:lnTo>
                  <a:pt x="1255246" y="88899"/>
                </a:lnTo>
                <a:lnTo>
                  <a:pt x="1615972" y="88899"/>
                </a:lnTo>
                <a:lnTo>
                  <a:pt x="1543902" y="126881"/>
                </a:lnTo>
                <a:lnTo>
                  <a:pt x="1514982" y="139699"/>
                </a:lnTo>
                <a:lnTo>
                  <a:pt x="1444602" y="178570"/>
                </a:lnTo>
                <a:lnTo>
                  <a:pt x="1442288" y="179677"/>
                </a:lnTo>
                <a:lnTo>
                  <a:pt x="1385336" y="203199"/>
                </a:lnTo>
                <a:lnTo>
                  <a:pt x="1352505" y="221281"/>
                </a:lnTo>
                <a:lnTo>
                  <a:pt x="1333350" y="228599"/>
                </a:lnTo>
                <a:lnTo>
                  <a:pt x="1333055" y="230296"/>
                </a:lnTo>
                <a:lnTo>
                  <a:pt x="1332321" y="230632"/>
                </a:lnTo>
                <a:lnTo>
                  <a:pt x="1277965" y="253999"/>
                </a:lnTo>
                <a:lnTo>
                  <a:pt x="1233647" y="279399"/>
                </a:lnTo>
                <a:lnTo>
                  <a:pt x="1232533" y="279973"/>
                </a:lnTo>
                <a:close/>
              </a:path>
              <a:path w="2126615" h="2171700">
                <a:moveTo>
                  <a:pt x="1890692" y="101599"/>
                </a:moveTo>
                <a:lnTo>
                  <a:pt x="1884492" y="101599"/>
                </a:lnTo>
                <a:lnTo>
                  <a:pt x="1915424" y="88899"/>
                </a:lnTo>
                <a:lnTo>
                  <a:pt x="1890692" y="101599"/>
                </a:lnTo>
                <a:close/>
              </a:path>
              <a:path w="2126615" h="2171700">
                <a:moveTo>
                  <a:pt x="1187025" y="152399"/>
                </a:moveTo>
                <a:lnTo>
                  <a:pt x="1173178" y="152399"/>
                </a:lnTo>
                <a:lnTo>
                  <a:pt x="1177971" y="139699"/>
                </a:lnTo>
                <a:lnTo>
                  <a:pt x="1180206" y="139699"/>
                </a:lnTo>
                <a:lnTo>
                  <a:pt x="1187801" y="126881"/>
                </a:lnTo>
                <a:lnTo>
                  <a:pt x="1192105" y="126881"/>
                </a:lnTo>
                <a:lnTo>
                  <a:pt x="1196575" y="114299"/>
                </a:lnTo>
                <a:lnTo>
                  <a:pt x="1200833" y="114299"/>
                </a:lnTo>
                <a:lnTo>
                  <a:pt x="1204406" y="101599"/>
                </a:lnTo>
                <a:lnTo>
                  <a:pt x="1229755" y="101599"/>
                </a:lnTo>
                <a:lnTo>
                  <a:pt x="1217834" y="114299"/>
                </a:lnTo>
                <a:lnTo>
                  <a:pt x="1206586" y="126881"/>
                </a:lnTo>
                <a:lnTo>
                  <a:pt x="1196510" y="139699"/>
                </a:lnTo>
                <a:lnTo>
                  <a:pt x="1187025" y="152399"/>
                </a:lnTo>
                <a:close/>
              </a:path>
              <a:path w="2126615" h="2171700">
                <a:moveTo>
                  <a:pt x="1875814" y="114299"/>
                </a:moveTo>
                <a:lnTo>
                  <a:pt x="1866443" y="114299"/>
                </a:lnTo>
                <a:lnTo>
                  <a:pt x="1867144" y="113692"/>
                </a:lnTo>
                <a:lnTo>
                  <a:pt x="1881141" y="106504"/>
                </a:lnTo>
                <a:lnTo>
                  <a:pt x="1875923" y="114141"/>
                </a:lnTo>
                <a:lnTo>
                  <a:pt x="1875814" y="114299"/>
                </a:lnTo>
                <a:close/>
              </a:path>
              <a:path w="2126615" h="2171700">
                <a:moveTo>
                  <a:pt x="1866270" y="114141"/>
                </a:moveTo>
                <a:lnTo>
                  <a:pt x="1867995" y="112953"/>
                </a:lnTo>
                <a:lnTo>
                  <a:pt x="1867144" y="113692"/>
                </a:lnTo>
                <a:lnTo>
                  <a:pt x="1866270" y="114141"/>
                </a:lnTo>
                <a:close/>
              </a:path>
              <a:path w="2126615" h="2171700">
                <a:moveTo>
                  <a:pt x="1853463" y="122954"/>
                </a:moveTo>
                <a:lnTo>
                  <a:pt x="1866270" y="114141"/>
                </a:lnTo>
                <a:lnTo>
                  <a:pt x="1867144" y="113692"/>
                </a:lnTo>
                <a:lnTo>
                  <a:pt x="1866443" y="114299"/>
                </a:lnTo>
                <a:lnTo>
                  <a:pt x="1875814" y="114299"/>
                </a:lnTo>
                <a:lnTo>
                  <a:pt x="1853463" y="122954"/>
                </a:lnTo>
                <a:close/>
              </a:path>
              <a:path w="2126615" h="2171700">
                <a:moveTo>
                  <a:pt x="1845257" y="126132"/>
                </a:moveTo>
                <a:lnTo>
                  <a:pt x="1846170" y="124462"/>
                </a:lnTo>
                <a:lnTo>
                  <a:pt x="1865960" y="114299"/>
                </a:lnTo>
                <a:lnTo>
                  <a:pt x="1853463" y="122954"/>
                </a:lnTo>
                <a:lnTo>
                  <a:pt x="1845257" y="126132"/>
                </a:lnTo>
                <a:close/>
              </a:path>
              <a:path w="2126615" h="2171700">
                <a:moveTo>
                  <a:pt x="1847758" y="126881"/>
                </a:moveTo>
                <a:lnTo>
                  <a:pt x="1844847" y="126881"/>
                </a:lnTo>
                <a:lnTo>
                  <a:pt x="1845257" y="126132"/>
                </a:lnTo>
                <a:lnTo>
                  <a:pt x="1853463" y="122954"/>
                </a:lnTo>
                <a:lnTo>
                  <a:pt x="1847758" y="126881"/>
                </a:lnTo>
                <a:close/>
              </a:path>
              <a:path w="2126615" h="2171700">
                <a:moveTo>
                  <a:pt x="1784741" y="152399"/>
                </a:moveTo>
                <a:lnTo>
                  <a:pt x="1834380" y="124462"/>
                </a:lnTo>
                <a:lnTo>
                  <a:pt x="1835978" y="123580"/>
                </a:lnTo>
                <a:lnTo>
                  <a:pt x="1846652" y="123580"/>
                </a:lnTo>
                <a:lnTo>
                  <a:pt x="1846170" y="124462"/>
                </a:lnTo>
                <a:lnTo>
                  <a:pt x="1841459" y="126881"/>
                </a:lnTo>
                <a:lnTo>
                  <a:pt x="1839365" y="126881"/>
                </a:lnTo>
                <a:lnTo>
                  <a:pt x="1784741" y="152399"/>
                </a:lnTo>
                <a:close/>
              </a:path>
              <a:path w="2126615" h="2171700">
                <a:moveTo>
                  <a:pt x="1843322" y="126881"/>
                </a:moveTo>
                <a:lnTo>
                  <a:pt x="1841459" y="126881"/>
                </a:lnTo>
                <a:lnTo>
                  <a:pt x="1846170" y="124462"/>
                </a:lnTo>
                <a:lnTo>
                  <a:pt x="1845257" y="126132"/>
                </a:lnTo>
                <a:lnTo>
                  <a:pt x="1843322" y="126881"/>
                </a:lnTo>
                <a:close/>
              </a:path>
              <a:path w="2126615" h="2171700">
                <a:moveTo>
                  <a:pt x="1844847" y="126881"/>
                </a:moveTo>
                <a:lnTo>
                  <a:pt x="1843322" y="126881"/>
                </a:lnTo>
                <a:lnTo>
                  <a:pt x="1845257" y="126132"/>
                </a:lnTo>
                <a:lnTo>
                  <a:pt x="1844847" y="126881"/>
                </a:lnTo>
                <a:close/>
              </a:path>
              <a:path w="2126615" h="2171700">
                <a:moveTo>
                  <a:pt x="1444602" y="178570"/>
                </a:moveTo>
                <a:lnTo>
                  <a:pt x="1514982" y="139699"/>
                </a:lnTo>
                <a:lnTo>
                  <a:pt x="1543945" y="126881"/>
                </a:lnTo>
                <a:lnTo>
                  <a:pt x="1501186" y="151494"/>
                </a:lnTo>
                <a:lnTo>
                  <a:pt x="1444602" y="178570"/>
                </a:lnTo>
                <a:close/>
              </a:path>
              <a:path w="2126615" h="2171700">
                <a:moveTo>
                  <a:pt x="1686437" y="253999"/>
                </a:moveTo>
                <a:lnTo>
                  <a:pt x="1587364" y="253999"/>
                </a:lnTo>
                <a:lnTo>
                  <a:pt x="1645683" y="228599"/>
                </a:lnTo>
                <a:lnTo>
                  <a:pt x="1666372" y="215899"/>
                </a:lnTo>
                <a:lnTo>
                  <a:pt x="1695588" y="200299"/>
                </a:lnTo>
                <a:lnTo>
                  <a:pt x="1743298" y="177799"/>
                </a:lnTo>
                <a:lnTo>
                  <a:pt x="1784741" y="152399"/>
                </a:lnTo>
                <a:lnTo>
                  <a:pt x="1839365" y="126881"/>
                </a:lnTo>
                <a:lnTo>
                  <a:pt x="1839211" y="126881"/>
                </a:lnTo>
                <a:lnTo>
                  <a:pt x="1828474" y="139699"/>
                </a:lnTo>
                <a:lnTo>
                  <a:pt x="1797316" y="165099"/>
                </a:lnTo>
                <a:lnTo>
                  <a:pt x="1781179" y="165099"/>
                </a:lnTo>
                <a:lnTo>
                  <a:pt x="1754724" y="190499"/>
                </a:lnTo>
                <a:lnTo>
                  <a:pt x="1741728" y="203199"/>
                </a:lnTo>
                <a:lnTo>
                  <a:pt x="1729454" y="215899"/>
                </a:lnTo>
                <a:lnTo>
                  <a:pt x="1724662" y="215899"/>
                </a:lnTo>
                <a:lnTo>
                  <a:pt x="1721018" y="228599"/>
                </a:lnTo>
                <a:lnTo>
                  <a:pt x="1708599" y="228599"/>
                </a:lnTo>
                <a:lnTo>
                  <a:pt x="1700696" y="241299"/>
                </a:lnTo>
                <a:lnTo>
                  <a:pt x="1693063" y="241299"/>
                </a:lnTo>
                <a:lnTo>
                  <a:pt x="1686437" y="253999"/>
                </a:lnTo>
                <a:close/>
              </a:path>
              <a:path w="2126615" h="2171700">
                <a:moveTo>
                  <a:pt x="208170" y="152399"/>
                </a:moveTo>
                <a:lnTo>
                  <a:pt x="66362" y="152399"/>
                </a:lnTo>
                <a:lnTo>
                  <a:pt x="76850" y="139699"/>
                </a:lnTo>
                <a:lnTo>
                  <a:pt x="227055" y="139699"/>
                </a:lnTo>
                <a:lnTo>
                  <a:pt x="208170" y="152399"/>
                </a:lnTo>
                <a:close/>
              </a:path>
              <a:path w="2126615" h="2171700">
                <a:moveTo>
                  <a:pt x="1443514" y="179171"/>
                </a:moveTo>
                <a:lnTo>
                  <a:pt x="1444602" y="178570"/>
                </a:lnTo>
                <a:lnTo>
                  <a:pt x="1501186" y="151494"/>
                </a:lnTo>
                <a:lnTo>
                  <a:pt x="1477584" y="165099"/>
                </a:lnTo>
                <a:lnTo>
                  <a:pt x="1443514" y="179171"/>
                </a:lnTo>
                <a:close/>
              </a:path>
              <a:path w="2126615" h="2171700">
                <a:moveTo>
                  <a:pt x="197564" y="165099"/>
                </a:moveTo>
                <a:lnTo>
                  <a:pt x="54731" y="165099"/>
                </a:lnTo>
                <a:lnTo>
                  <a:pt x="55364" y="152399"/>
                </a:lnTo>
                <a:lnTo>
                  <a:pt x="202618" y="152399"/>
                </a:lnTo>
                <a:lnTo>
                  <a:pt x="197564" y="165099"/>
                </a:lnTo>
                <a:close/>
              </a:path>
              <a:path w="2126615" h="2171700">
                <a:moveTo>
                  <a:pt x="1168961" y="165099"/>
                </a:moveTo>
                <a:lnTo>
                  <a:pt x="1163896" y="165099"/>
                </a:lnTo>
                <a:lnTo>
                  <a:pt x="1168024" y="152399"/>
                </a:lnTo>
                <a:lnTo>
                  <a:pt x="1177887" y="152399"/>
                </a:lnTo>
                <a:lnTo>
                  <a:pt x="1168961" y="165099"/>
                </a:lnTo>
                <a:close/>
              </a:path>
              <a:path w="2126615" h="2171700">
                <a:moveTo>
                  <a:pt x="1695588" y="200299"/>
                </a:moveTo>
                <a:lnTo>
                  <a:pt x="1737727" y="177799"/>
                </a:lnTo>
                <a:lnTo>
                  <a:pt x="1749335" y="171394"/>
                </a:lnTo>
                <a:lnTo>
                  <a:pt x="1784741" y="152399"/>
                </a:lnTo>
                <a:lnTo>
                  <a:pt x="1743298" y="177799"/>
                </a:lnTo>
                <a:lnTo>
                  <a:pt x="1695588" y="200299"/>
                </a:lnTo>
                <a:close/>
              </a:path>
              <a:path w="2126615" h="2171700">
                <a:moveTo>
                  <a:pt x="1150679" y="177799"/>
                </a:moveTo>
                <a:lnTo>
                  <a:pt x="945947" y="177799"/>
                </a:lnTo>
                <a:lnTo>
                  <a:pt x="955305" y="165099"/>
                </a:lnTo>
                <a:lnTo>
                  <a:pt x="1151413" y="165099"/>
                </a:lnTo>
                <a:lnTo>
                  <a:pt x="1150679" y="177799"/>
                </a:lnTo>
                <a:close/>
              </a:path>
              <a:path w="2126615" h="2171700">
                <a:moveTo>
                  <a:pt x="1162987" y="177799"/>
                </a:moveTo>
                <a:lnTo>
                  <a:pt x="1150679" y="177799"/>
                </a:lnTo>
                <a:lnTo>
                  <a:pt x="1151413" y="165099"/>
                </a:lnTo>
                <a:lnTo>
                  <a:pt x="1165514" y="165099"/>
                </a:lnTo>
                <a:lnTo>
                  <a:pt x="1162987" y="177799"/>
                </a:lnTo>
                <a:close/>
              </a:path>
              <a:path w="2126615" h="2171700">
                <a:moveTo>
                  <a:pt x="1694461" y="200831"/>
                </a:moveTo>
                <a:lnTo>
                  <a:pt x="1749335" y="171394"/>
                </a:lnTo>
                <a:lnTo>
                  <a:pt x="1737727" y="177799"/>
                </a:lnTo>
                <a:lnTo>
                  <a:pt x="1695588" y="200299"/>
                </a:lnTo>
                <a:lnTo>
                  <a:pt x="1694461" y="200831"/>
                </a:lnTo>
                <a:close/>
              </a:path>
              <a:path w="2126615" h="2171700">
                <a:moveTo>
                  <a:pt x="299438" y="190499"/>
                </a:moveTo>
                <a:lnTo>
                  <a:pt x="153977" y="190499"/>
                </a:lnTo>
                <a:lnTo>
                  <a:pt x="162086" y="177799"/>
                </a:lnTo>
                <a:lnTo>
                  <a:pt x="310433" y="177799"/>
                </a:lnTo>
                <a:lnTo>
                  <a:pt x="299438" y="190499"/>
                </a:lnTo>
                <a:close/>
              </a:path>
              <a:path w="2126615" h="2171700">
                <a:moveTo>
                  <a:pt x="492367" y="203199"/>
                </a:moveTo>
                <a:lnTo>
                  <a:pt x="284012" y="203199"/>
                </a:lnTo>
                <a:lnTo>
                  <a:pt x="287663" y="190499"/>
                </a:lnTo>
                <a:lnTo>
                  <a:pt x="303794" y="190499"/>
                </a:lnTo>
                <a:lnTo>
                  <a:pt x="313773" y="177799"/>
                </a:lnTo>
                <a:lnTo>
                  <a:pt x="515177" y="177799"/>
                </a:lnTo>
                <a:lnTo>
                  <a:pt x="497868" y="190499"/>
                </a:lnTo>
                <a:lnTo>
                  <a:pt x="492367" y="203199"/>
                </a:lnTo>
                <a:close/>
              </a:path>
              <a:path w="2126615" h="2171700">
                <a:moveTo>
                  <a:pt x="1134276" y="190499"/>
                </a:moveTo>
                <a:lnTo>
                  <a:pt x="929934" y="190499"/>
                </a:lnTo>
                <a:lnTo>
                  <a:pt x="936543" y="177799"/>
                </a:lnTo>
                <a:lnTo>
                  <a:pt x="1140948" y="177799"/>
                </a:lnTo>
                <a:lnTo>
                  <a:pt x="1134276" y="190499"/>
                </a:lnTo>
                <a:close/>
              </a:path>
              <a:path w="2126615" h="2171700">
                <a:moveTo>
                  <a:pt x="1142577" y="190499"/>
                </a:moveTo>
                <a:lnTo>
                  <a:pt x="1134276" y="190499"/>
                </a:lnTo>
                <a:lnTo>
                  <a:pt x="1140948" y="177799"/>
                </a:lnTo>
                <a:lnTo>
                  <a:pt x="1148129" y="177799"/>
                </a:lnTo>
                <a:lnTo>
                  <a:pt x="1142577" y="190499"/>
                </a:lnTo>
                <a:close/>
              </a:path>
              <a:path w="2126615" h="2171700">
                <a:moveTo>
                  <a:pt x="1442288" y="179677"/>
                </a:moveTo>
                <a:lnTo>
                  <a:pt x="1444602" y="178570"/>
                </a:lnTo>
                <a:lnTo>
                  <a:pt x="1443514" y="179171"/>
                </a:lnTo>
                <a:lnTo>
                  <a:pt x="1442288" y="179677"/>
                </a:lnTo>
                <a:close/>
              </a:path>
              <a:path w="2126615" h="2171700">
                <a:moveTo>
                  <a:pt x="1380048" y="209460"/>
                </a:moveTo>
                <a:lnTo>
                  <a:pt x="1442288" y="179677"/>
                </a:lnTo>
                <a:lnTo>
                  <a:pt x="1443514" y="179171"/>
                </a:lnTo>
                <a:lnTo>
                  <a:pt x="1423002" y="190499"/>
                </a:lnTo>
                <a:lnTo>
                  <a:pt x="1380048" y="209460"/>
                </a:lnTo>
                <a:close/>
              </a:path>
              <a:path w="2126615" h="2171700">
                <a:moveTo>
                  <a:pt x="1352505" y="221281"/>
                </a:moveTo>
                <a:lnTo>
                  <a:pt x="1385336" y="203199"/>
                </a:lnTo>
                <a:lnTo>
                  <a:pt x="1442288" y="179677"/>
                </a:lnTo>
                <a:lnTo>
                  <a:pt x="1380048" y="209460"/>
                </a:lnTo>
                <a:lnTo>
                  <a:pt x="1358177" y="219114"/>
                </a:lnTo>
                <a:lnTo>
                  <a:pt x="1352505" y="221281"/>
                </a:lnTo>
                <a:close/>
              </a:path>
              <a:path w="2126615" h="2171700">
                <a:moveTo>
                  <a:pt x="153617" y="254586"/>
                </a:moveTo>
                <a:lnTo>
                  <a:pt x="154344" y="253999"/>
                </a:lnTo>
                <a:lnTo>
                  <a:pt x="183262" y="241299"/>
                </a:lnTo>
                <a:lnTo>
                  <a:pt x="209292" y="228599"/>
                </a:lnTo>
                <a:lnTo>
                  <a:pt x="118024" y="228599"/>
                </a:lnTo>
                <a:lnTo>
                  <a:pt x="123207" y="215899"/>
                </a:lnTo>
                <a:lnTo>
                  <a:pt x="128027" y="215899"/>
                </a:lnTo>
                <a:lnTo>
                  <a:pt x="132860" y="203199"/>
                </a:lnTo>
                <a:lnTo>
                  <a:pt x="144516" y="203199"/>
                </a:lnTo>
                <a:lnTo>
                  <a:pt x="149904" y="190499"/>
                </a:lnTo>
                <a:lnTo>
                  <a:pt x="284109" y="190499"/>
                </a:lnTo>
                <a:lnTo>
                  <a:pt x="241903" y="215899"/>
                </a:lnTo>
                <a:lnTo>
                  <a:pt x="186721" y="241299"/>
                </a:lnTo>
                <a:lnTo>
                  <a:pt x="155174" y="253999"/>
                </a:lnTo>
                <a:lnTo>
                  <a:pt x="153617" y="254586"/>
                </a:lnTo>
                <a:close/>
              </a:path>
              <a:path w="2126615" h="2171700">
                <a:moveTo>
                  <a:pt x="284012" y="203199"/>
                </a:moveTo>
                <a:lnTo>
                  <a:pt x="280440" y="203199"/>
                </a:lnTo>
                <a:lnTo>
                  <a:pt x="284536" y="190499"/>
                </a:lnTo>
                <a:lnTo>
                  <a:pt x="284132" y="200299"/>
                </a:lnTo>
                <a:lnTo>
                  <a:pt x="284012" y="203199"/>
                </a:lnTo>
                <a:close/>
              </a:path>
              <a:path w="2126615" h="2171700">
                <a:moveTo>
                  <a:pt x="1121733" y="203199"/>
                </a:moveTo>
                <a:lnTo>
                  <a:pt x="905052" y="203199"/>
                </a:lnTo>
                <a:lnTo>
                  <a:pt x="910564" y="190499"/>
                </a:lnTo>
                <a:lnTo>
                  <a:pt x="1123218" y="190499"/>
                </a:lnTo>
                <a:lnTo>
                  <a:pt x="1121733" y="203199"/>
                </a:lnTo>
                <a:close/>
              </a:path>
              <a:path w="2126615" h="2171700">
                <a:moveTo>
                  <a:pt x="1128343" y="203199"/>
                </a:moveTo>
                <a:lnTo>
                  <a:pt x="1121733" y="203199"/>
                </a:lnTo>
                <a:lnTo>
                  <a:pt x="1123218" y="190499"/>
                </a:lnTo>
                <a:lnTo>
                  <a:pt x="1137918" y="190499"/>
                </a:lnTo>
                <a:lnTo>
                  <a:pt x="1128343" y="203199"/>
                </a:lnTo>
                <a:close/>
              </a:path>
              <a:path w="2126615" h="2171700">
                <a:moveTo>
                  <a:pt x="1690157" y="203199"/>
                </a:moveTo>
                <a:lnTo>
                  <a:pt x="1694461" y="200831"/>
                </a:lnTo>
                <a:lnTo>
                  <a:pt x="1695588" y="200299"/>
                </a:lnTo>
                <a:lnTo>
                  <a:pt x="1690157" y="203199"/>
                </a:lnTo>
                <a:close/>
              </a:path>
              <a:path w="2126615" h="2171700">
                <a:moveTo>
                  <a:pt x="1647160" y="223681"/>
                </a:moveTo>
                <a:lnTo>
                  <a:pt x="1662508" y="215899"/>
                </a:lnTo>
                <a:lnTo>
                  <a:pt x="1694461" y="200831"/>
                </a:lnTo>
                <a:lnTo>
                  <a:pt x="1666372" y="215899"/>
                </a:lnTo>
                <a:lnTo>
                  <a:pt x="1647160" y="223681"/>
                </a:lnTo>
                <a:close/>
              </a:path>
              <a:path w="2126615" h="2171700">
                <a:moveTo>
                  <a:pt x="251694" y="215899"/>
                </a:moveTo>
                <a:lnTo>
                  <a:pt x="251237" y="215899"/>
                </a:lnTo>
                <a:lnTo>
                  <a:pt x="266429" y="203199"/>
                </a:lnTo>
                <a:lnTo>
                  <a:pt x="270098" y="203199"/>
                </a:lnTo>
                <a:lnTo>
                  <a:pt x="256863" y="213538"/>
                </a:lnTo>
                <a:lnTo>
                  <a:pt x="251694" y="215899"/>
                </a:lnTo>
                <a:close/>
              </a:path>
              <a:path w="2126615" h="2171700">
                <a:moveTo>
                  <a:pt x="477850" y="215899"/>
                </a:moveTo>
                <a:lnTo>
                  <a:pt x="253840" y="215899"/>
                </a:lnTo>
                <a:lnTo>
                  <a:pt x="256863" y="213538"/>
                </a:lnTo>
                <a:lnTo>
                  <a:pt x="279490" y="203199"/>
                </a:lnTo>
                <a:lnTo>
                  <a:pt x="486866" y="203199"/>
                </a:lnTo>
                <a:lnTo>
                  <a:pt x="477850" y="215899"/>
                </a:lnTo>
                <a:close/>
              </a:path>
              <a:path w="2126615" h="2171700">
                <a:moveTo>
                  <a:pt x="963525" y="317391"/>
                </a:moveTo>
                <a:lnTo>
                  <a:pt x="730554" y="317391"/>
                </a:lnTo>
                <a:lnTo>
                  <a:pt x="792139" y="266699"/>
                </a:lnTo>
                <a:lnTo>
                  <a:pt x="823782" y="253999"/>
                </a:lnTo>
                <a:lnTo>
                  <a:pt x="899054" y="203199"/>
                </a:lnTo>
                <a:lnTo>
                  <a:pt x="1112192" y="203199"/>
                </a:lnTo>
                <a:lnTo>
                  <a:pt x="1108591" y="215899"/>
                </a:lnTo>
                <a:lnTo>
                  <a:pt x="1102418" y="215899"/>
                </a:lnTo>
                <a:lnTo>
                  <a:pt x="1099790" y="228599"/>
                </a:lnTo>
                <a:lnTo>
                  <a:pt x="1082292" y="228599"/>
                </a:lnTo>
                <a:lnTo>
                  <a:pt x="1075679" y="241299"/>
                </a:lnTo>
                <a:lnTo>
                  <a:pt x="1070148" y="241299"/>
                </a:lnTo>
                <a:lnTo>
                  <a:pt x="1054572" y="253999"/>
                </a:lnTo>
                <a:lnTo>
                  <a:pt x="1038478" y="253999"/>
                </a:lnTo>
                <a:lnTo>
                  <a:pt x="1033564" y="266699"/>
                </a:lnTo>
                <a:lnTo>
                  <a:pt x="1019086" y="266699"/>
                </a:lnTo>
                <a:lnTo>
                  <a:pt x="1016634" y="279399"/>
                </a:lnTo>
                <a:lnTo>
                  <a:pt x="1001012" y="279399"/>
                </a:lnTo>
                <a:lnTo>
                  <a:pt x="995323" y="292038"/>
                </a:lnTo>
                <a:lnTo>
                  <a:pt x="985898" y="292038"/>
                </a:lnTo>
                <a:lnTo>
                  <a:pt x="979771" y="304799"/>
                </a:lnTo>
                <a:lnTo>
                  <a:pt x="971354" y="304799"/>
                </a:lnTo>
                <a:lnTo>
                  <a:pt x="963525" y="317391"/>
                </a:lnTo>
                <a:close/>
              </a:path>
              <a:path w="2126615" h="2171700">
                <a:moveTo>
                  <a:pt x="1113847" y="215899"/>
                </a:moveTo>
                <a:lnTo>
                  <a:pt x="1108591" y="215899"/>
                </a:lnTo>
                <a:lnTo>
                  <a:pt x="1112192" y="203199"/>
                </a:lnTo>
                <a:lnTo>
                  <a:pt x="1117468" y="203199"/>
                </a:lnTo>
                <a:lnTo>
                  <a:pt x="1113847" y="215899"/>
                </a:lnTo>
                <a:close/>
              </a:path>
              <a:path w="2126615" h="2171700">
                <a:moveTo>
                  <a:pt x="1358177" y="219114"/>
                </a:moveTo>
                <a:lnTo>
                  <a:pt x="1380048" y="209460"/>
                </a:lnTo>
                <a:lnTo>
                  <a:pt x="1366590" y="215899"/>
                </a:lnTo>
                <a:lnTo>
                  <a:pt x="1358177" y="219114"/>
                </a:lnTo>
                <a:close/>
              </a:path>
              <a:path w="2126615" h="2171700">
                <a:moveTo>
                  <a:pt x="471725" y="228599"/>
                </a:moveTo>
                <a:lnTo>
                  <a:pt x="232071" y="228599"/>
                </a:lnTo>
                <a:lnTo>
                  <a:pt x="237034" y="222597"/>
                </a:lnTo>
                <a:lnTo>
                  <a:pt x="256863" y="213538"/>
                </a:lnTo>
                <a:lnTo>
                  <a:pt x="253840" y="215899"/>
                </a:lnTo>
                <a:lnTo>
                  <a:pt x="477850" y="215899"/>
                </a:lnTo>
                <a:lnTo>
                  <a:pt x="471725" y="228599"/>
                </a:lnTo>
                <a:close/>
              </a:path>
              <a:path w="2126615" h="2171700">
                <a:moveTo>
                  <a:pt x="223898" y="228599"/>
                </a:moveTo>
                <a:lnTo>
                  <a:pt x="220417" y="228599"/>
                </a:lnTo>
                <a:lnTo>
                  <a:pt x="242573" y="215899"/>
                </a:lnTo>
                <a:lnTo>
                  <a:pt x="237034" y="222597"/>
                </a:lnTo>
                <a:lnTo>
                  <a:pt x="223898" y="228599"/>
                </a:lnTo>
                <a:close/>
              </a:path>
              <a:path w="2126615" h="2171700">
                <a:moveTo>
                  <a:pt x="1645683" y="228599"/>
                </a:moveTo>
                <a:lnTo>
                  <a:pt x="1637460" y="228599"/>
                </a:lnTo>
                <a:lnTo>
                  <a:pt x="1647160" y="223681"/>
                </a:lnTo>
                <a:lnTo>
                  <a:pt x="1666372" y="215899"/>
                </a:lnTo>
                <a:lnTo>
                  <a:pt x="1645683" y="228599"/>
                </a:lnTo>
                <a:close/>
              </a:path>
              <a:path w="2126615" h="2171700">
                <a:moveTo>
                  <a:pt x="1645872" y="224203"/>
                </a:moveTo>
                <a:lnTo>
                  <a:pt x="1656068" y="219114"/>
                </a:lnTo>
                <a:lnTo>
                  <a:pt x="1651895" y="221281"/>
                </a:lnTo>
                <a:lnTo>
                  <a:pt x="1647160" y="223681"/>
                </a:lnTo>
                <a:lnTo>
                  <a:pt x="1645872" y="224203"/>
                </a:lnTo>
                <a:close/>
              </a:path>
              <a:path w="2126615" h="2171700">
                <a:moveTo>
                  <a:pt x="323771" y="317391"/>
                </a:moveTo>
                <a:lnTo>
                  <a:pt x="61607" y="317391"/>
                </a:lnTo>
                <a:lnTo>
                  <a:pt x="73605" y="309633"/>
                </a:lnTo>
                <a:lnTo>
                  <a:pt x="107144" y="292038"/>
                </a:lnTo>
                <a:lnTo>
                  <a:pt x="126080" y="280918"/>
                </a:lnTo>
                <a:lnTo>
                  <a:pt x="129525" y="279399"/>
                </a:lnTo>
                <a:lnTo>
                  <a:pt x="132249" y="277296"/>
                </a:lnTo>
                <a:lnTo>
                  <a:pt x="150294" y="266699"/>
                </a:lnTo>
                <a:lnTo>
                  <a:pt x="161190" y="260658"/>
                </a:lnTo>
                <a:lnTo>
                  <a:pt x="179073" y="253999"/>
                </a:lnTo>
                <a:lnTo>
                  <a:pt x="210317" y="234805"/>
                </a:lnTo>
                <a:lnTo>
                  <a:pt x="237034" y="222597"/>
                </a:lnTo>
                <a:lnTo>
                  <a:pt x="232071" y="228599"/>
                </a:lnTo>
                <a:lnTo>
                  <a:pt x="453391" y="228599"/>
                </a:lnTo>
                <a:lnTo>
                  <a:pt x="449078" y="241299"/>
                </a:lnTo>
                <a:lnTo>
                  <a:pt x="441108" y="241299"/>
                </a:lnTo>
                <a:lnTo>
                  <a:pt x="429661" y="253999"/>
                </a:lnTo>
                <a:lnTo>
                  <a:pt x="416890" y="253999"/>
                </a:lnTo>
                <a:lnTo>
                  <a:pt x="405161" y="266699"/>
                </a:lnTo>
                <a:lnTo>
                  <a:pt x="403159" y="266699"/>
                </a:lnTo>
                <a:lnTo>
                  <a:pt x="396415" y="279399"/>
                </a:lnTo>
                <a:lnTo>
                  <a:pt x="378221" y="279399"/>
                </a:lnTo>
                <a:lnTo>
                  <a:pt x="368841" y="292038"/>
                </a:lnTo>
                <a:lnTo>
                  <a:pt x="360017" y="304799"/>
                </a:lnTo>
                <a:lnTo>
                  <a:pt x="338941" y="304799"/>
                </a:lnTo>
                <a:lnTo>
                  <a:pt x="323771" y="317391"/>
                </a:lnTo>
                <a:close/>
              </a:path>
              <a:path w="2126615" h="2171700">
                <a:moveTo>
                  <a:pt x="1587364" y="253999"/>
                </a:moveTo>
                <a:lnTo>
                  <a:pt x="1599486" y="247356"/>
                </a:lnTo>
                <a:lnTo>
                  <a:pt x="1645505" y="224352"/>
                </a:lnTo>
                <a:lnTo>
                  <a:pt x="1647160" y="223681"/>
                </a:lnTo>
                <a:lnTo>
                  <a:pt x="1637460" y="228599"/>
                </a:lnTo>
                <a:lnTo>
                  <a:pt x="1645683" y="228599"/>
                </a:lnTo>
                <a:lnTo>
                  <a:pt x="1587364" y="253999"/>
                </a:lnTo>
                <a:close/>
              </a:path>
              <a:path w="2126615" h="2171700">
                <a:moveTo>
                  <a:pt x="1472223" y="253999"/>
                </a:moveTo>
                <a:lnTo>
                  <a:pt x="1293102" y="253999"/>
                </a:lnTo>
                <a:lnTo>
                  <a:pt x="1298965" y="250583"/>
                </a:lnTo>
                <a:lnTo>
                  <a:pt x="1331493" y="241299"/>
                </a:lnTo>
                <a:lnTo>
                  <a:pt x="1336611" y="228788"/>
                </a:lnTo>
                <a:lnTo>
                  <a:pt x="1346930" y="224352"/>
                </a:lnTo>
                <a:lnTo>
                  <a:pt x="1339217" y="228599"/>
                </a:lnTo>
                <a:lnTo>
                  <a:pt x="1515317" y="228599"/>
                </a:lnTo>
                <a:lnTo>
                  <a:pt x="1472223" y="253999"/>
                </a:lnTo>
                <a:close/>
              </a:path>
              <a:path w="2126615" h="2171700">
                <a:moveTo>
                  <a:pt x="1599486" y="247356"/>
                </a:moveTo>
                <a:lnTo>
                  <a:pt x="1630001" y="230632"/>
                </a:lnTo>
                <a:lnTo>
                  <a:pt x="1645505" y="224352"/>
                </a:lnTo>
                <a:lnTo>
                  <a:pt x="1599486" y="247356"/>
                </a:lnTo>
                <a:close/>
              </a:path>
              <a:path w="2126615" h="2171700">
                <a:moveTo>
                  <a:pt x="49069" y="304799"/>
                </a:moveTo>
                <a:lnTo>
                  <a:pt x="40011" y="304799"/>
                </a:lnTo>
                <a:lnTo>
                  <a:pt x="40045" y="292038"/>
                </a:lnTo>
                <a:lnTo>
                  <a:pt x="47078" y="279399"/>
                </a:lnTo>
                <a:lnTo>
                  <a:pt x="65999" y="266699"/>
                </a:lnTo>
                <a:lnTo>
                  <a:pt x="85378" y="253999"/>
                </a:lnTo>
                <a:lnTo>
                  <a:pt x="105782" y="228599"/>
                </a:lnTo>
                <a:lnTo>
                  <a:pt x="209292" y="228599"/>
                </a:lnTo>
                <a:lnTo>
                  <a:pt x="183262" y="241299"/>
                </a:lnTo>
                <a:lnTo>
                  <a:pt x="154344" y="253999"/>
                </a:lnTo>
                <a:lnTo>
                  <a:pt x="153617" y="254586"/>
                </a:lnTo>
                <a:lnTo>
                  <a:pt x="121474" y="266699"/>
                </a:lnTo>
                <a:lnTo>
                  <a:pt x="85984" y="279399"/>
                </a:lnTo>
                <a:lnTo>
                  <a:pt x="49069" y="304799"/>
                </a:lnTo>
                <a:close/>
              </a:path>
              <a:path w="2126615" h="2171700">
                <a:moveTo>
                  <a:pt x="133198" y="271080"/>
                </a:moveTo>
                <a:lnTo>
                  <a:pt x="153617" y="254586"/>
                </a:lnTo>
                <a:lnTo>
                  <a:pt x="155174" y="253999"/>
                </a:lnTo>
                <a:lnTo>
                  <a:pt x="186721" y="241299"/>
                </a:lnTo>
                <a:lnTo>
                  <a:pt x="215752" y="228599"/>
                </a:lnTo>
                <a:lnTo>
                  <a:pt x="220417" y="228599"/>
                </a:lnTo>
                <a:lnTo>
                  <a:pt x="210317" y="234805"/>
                </a:lnTo>
                <a:lnTo>
                  <a:pt x="196101" y="241299"/>
                </a:lnTo>
                <a:lnTo>
                  <a:pt x="161190" y="260658"/>
                </a:lnTo>
                <a:lnTo>
                  <a:pt x="144963" y="266699"/>
                </a:lnTo>
                <a:lnTo>
                  <a:pt x="143409" y="266699"/>
                </a:lnTo>
                <a:lnTo>
                  <a:pt x="140365" y="268411"/>
                </a:lnTo>
                <a:lnTo>
                  <a:pt x="133198" y="271080"/>
                </a:lnTo>
                <a:close/>
              </a:path>
              <a:path w="2126615" h="2171700">
                <a:moveTo>
                  <a:pt x="1630001" y="230632"/>
                </a:moveTo>
                <a:lnTo>
                  <a:pt x="1633339" y="228788"/>
                </a:lnTo>
                <a:lnTo>
                  <a:pt x="1633710" y="228599"/>
                </a:lnTo>
                <a:lnTo>
                  <a:pt x="1635019" y="228599"/>
                </a:lnTo>
                <a:lnTo>
                  <a:pt x="1630001" y="230632"/>
                </a:lnTo>
                <a:close/>
              </a:path>
              <a:path w="2126615" h="2171700">
                <a:moveTo>
                  <a:pt x="1335856" y="230632"/>
                </a:moveTo>
                <a:lnTo>
                  <a:pt x="1333200" y="230632"/>
                </a:lnTo>
                <a:lnTo>
                  <a:pt x="1335672" y="229191"/>
                </a:lnTo>
                <a:lnTo>
                  <a:pt x="1336611" y="228788"/>
                </a:lnTo>
                <a:lnTo>
                  <a:pt x="1335856" y="230632"/>
                </a:lnTo>
                <a:close/>
              </a:path>
              <a:path w="2126615" h="2171700">
                <a:moveTo>
                  <a:pt x="1331493" y="241299"/>
                </a:moveTo>
                <a:lnTo>
                  <a:pt x="1332966" y="231227"/>
                </a:lnTo>
                <a:lnTo>
                  <a:pt x="1333053" y="230632"/>
                </a:lnTo>
                <a:lnTo>
                  <a:pt x="1333102" y="230296"/>
                </a:lnTo>
                <a:lnTo>
                  <a:pt x="1335672" y="229191"/>
                </a:lnTo>
                <a:lnTo>
                  <a:pt x="1333200" y="230632"/>
                </a:lnTo>
                <a:lnTo>
                  <a:pt x="1335856" y="230632"/>
                </a:lnTo>
                <a:lnTo>
                  <a:pt x="1331493" y="241299"/>
                </a:lnTo>
                <a:close/>
              </a:path>
              <a:path w="2126615" h="2171700">
                <a:moveTo>
                  <a:pt x="1277965" y="253999"/>
                </a:moveTo>
                <a:lnTo>
                  <a:pt x="1333102" y="230296"/>
                </a:lnTo>
                <a:lnTo>
                  <a:pt x="1332996" y="230632"/>
                </a:lnTo>
                <a:lnTo>
                  <a:pt x="1333200" y="230632"/>
                </a:lnTo>
                <a:lnTo>
                  <a:pt x="1303819" y="247754"/>
                </a:lnTo>
                <a:lnTo>
                  <a:pt x="1277965" y="253999"/>
                </a:lnTo>
                <a:close/>
              </a:path>
              <a:path w="2126615" h="2171700">
                <a:moveTo>
                  <a:pt x="1303819" y="247754"/>
                </a:moveTo>
                <a:lnTo>
                  <a:pt x="1333200" y="230632"/>
                </a:lnTo>
                <a:lnTo>
                  <a:pt x="1332996" y="230632"/>
                </a:lnTo>
                <a:lnTo>
                  <a:pt x="1331140" y="241299"/>
                </a:lnTo>
                <a:lnTo>
                  <a:pt x="1330537" y="241299"/>
                </a:lnTo>
                <a:lnTo>
                  <a:pt x="1303819" y="247754"/>
                </a:lnTo>
                <a:close/>
              </a:path>
              <a:path w="2126615" h="2171700">
                <a:moveTo>
                  <a:pt x="1298965" y="250583"/>
                </a:moveTo>
                <a:lnTo>
                  <a:pt x="1303819" y="247754"/>
                </a:lnTo>
                <a:lnTo>
                  <a:pt x="1330537" y="241299"/>
                </a:lnTo>
                <a:lnTo>
                  <a:pt x="1331140" y="241299"/>
                </a:lnTo>
                <a:lnTo>
                  <a:pt x="1332893" y="231227"/>
                </a:lnTo>
                <a:lnTo>
                  <a:pt x="1332443" y="234805"/>
                </a:lnTo>
                <a:lnTo>
                  <a:pt x="1331493" y="241299"/>
                </a:lnTo>
                <a:lnTo>
                  <a:pt x="1298965" y="250583"/>
                </a:lnTo>
                <a:close/>
              </a:path>
              <a:path w="2126615" h="2171700">
                <a:moveTo>
                  <a:pt x="1433753" y="330076"/>
                </a:moveTo>
                <a:lnTo>
                  <a:pt x="1433575" y="330076"/>
                </a:lnTo>
                <a:lnTo>
                  <a:pt x="1440289" y="317391"/>
                </a:lnTo>
                <a:lnTo>
                  <a:pt x="1453534" y="317391"/>
                </a:lnTo>
                <a:lnTo>
                  <a:pt x="1510008" y="283954"/>
                </a:lnTo>
                <a:lnTo>
                  <a:pt x="1572312" y="253999"/>
                </a:lnTo>
                <a:lnTo>
                  <a:pt x="1628533" y="231227"/>
                </a:lnTo>
                <a:lnTo>
                  <a:pt x="1433753" y="330076"/>
                </a:lnTo>
                <a:close/>
              </a:path>
              <a:path w="2126615" h="2171700">
                <a:moveTo>
                  <a:pt x="161190" y="260658"/>
                </a:moveTo>
                <a:lnTo>
                  <a:pt x="196101" y="241299"/>
                </a:lnTo>
                <a:lnTo>
                  <a:pt x="210317" y="234805"/>
                </a:lnTo>
                <a:lnTo>
                  <a:pt x="179073" y="253999"/>
                </a:lnTo>
                <a:lnTo>
                  <a:pt x="161190" y="260658"/>
                </a:lnTo>
                <a:close/>
              </a:path>
              <a:path w="2126615" h="2171700">
                <a:moveTo>
                  <a:pt x="1354355" y="330076"/>
                </a:moveTo>
                <a:lnTo>
                  <a:pt x="1142110" y="330076"/>
                </a:lnTo>
                <a:lnTo>
                  <a:pt x="1186882" y="304799"/>
                </a:lnTo>
                <a:lnTo>
                  <a:pt x="1196902" y="304799"/>
                </a:lnTo>
                <a:lnTo>
                  <a:pt x="1202413" y="299003"/>
                </a:lnTo>
                <a:lnTo>
                  <a:pt x="1232533" y="279973"/>
                </a:lnTo>
                <a:lnTo>
                  <a:pt x="1233647" y="279399"/>
                </a:lnTo>
                <a:lnTo>
                  <a:pt x="1277965" y="253999"/>
                </a:lnTo>
                <a:lnTo>
                  <a:pt x="1303819" y="247754"/>
                </a:lnTo>
                <a:lnTo>
                  <a:pt x="1298965" y="250583"/>
                </a:lnTo>
                <a:lnTo>
                  <a:pt x="1286993" y="253999"/>
                </a:lnTo>
                <a:lnTo>
                  <a:pt x="1285104" y="253999"/>
                </a:lnTo>
                <a:lnTo>
                  <a:pt x="1244937" y="279399"/>
                </a:lnTo>
                <a:lnTo>
                  <a:pt x="1423852" y="279399"/>
                </a:lnTo>
                <a:lnTo>
                  <a:pt x="1419240" y="292038"/>
                </a:lnTo>
                <a:lnTo>
                  <a:pt x="1403762" y="292038"/>
                </a:lnTo>
                <a:lnTo>
                  <a:pt x="1398773" y="304799"/>
                </a:lnTo>
                <a:lnTo>
                  <a:pt x="1369146" y="317391"/>
                </a:lnTo>
                <a:lnTo>
                  <a:pt x="1369015" y="317391"/>
                </a:lnTo>
                <a:lnTo>
                  <a:pt x="1354355" y="330076"/>
                </a:lnTo>
                <a:close/>
              </a:path>
              <a:path w="2126615" h="2171700">
                <a:moveTo>
                  <a:pt x="1526219" y="380999"/>
                </a:moveTo>
                <a:lnTo>
                  <a:pt x="1324364" y="380999"/>
                </a:lnTo>
                <a:lnTo>
                  <a:pt x="1326713" y="379165"/>
                </a:lnTo>
                <a:lnTo>
                  <a:pt x="1327364" y="378689"/>
                </a:lnTo>
                <a:lnTo>
                  <a:pt x="1356050" y="368293"/>
                </a:lnTo>
                <a:lnTo>
                  <a:pt x="1388768" y="348551"/>
                </a:lnTo>
                <a:lnTo>
                  <a:pt x="1432418" y="330647"/>
                </a:lnTo>
                <a:lnTo>
                  <a:pt x="1433757" y="330076"/>
                </a:lnTo>
                <a:lnTo>
                  <a:pt x="1598689" y="247754"/>
                </a:lnTo>
                <a:lnTo>
                  <a:pt x="1587364" y="253999"/>
                </a:lnTo>
                <a:lnTo>
                  <a:pt x="1686437" y="253999"/>
                </a:lnTo>
                <a:lnTo>
                  <a:pt x="1671631" y="266699"/>
                </a:lnTo>
                <a:lnTo>
                  <a:pt x="1661233" y="266699"/>
                </a:lnTo>
                <a:lnTo>
                  <a:pt x="1651139" y="279399"/>
                </a:lnTo>
                <a:lnTo>
                  <a:pt x="1646687" y="279399"/>
                </a:lnTo>
                <a:lnTo>
                  <a:pt x="1636346" y="292038"/>
                </a:lnTo>
                <a:lnTo>
                  <a:pt x="1630301" y="292038"/>
                </a:lnTo>
                <a:lnTo>
                  <a:pt x="1625225" y="304799"/>
                </a:lnTo>
                <a:lnTo>
                  <a:pt x="1606331" y="317391"/>
                </a:lnTo>
                <a:lnTo>
                  <a:pt x="1606522" y="317391"/>
                </a:lnTo>
                <a:lnTo>
                  <a:pt x="1592754" y="330076"/>
                </a:lnTo>
                <a:lnTo>
                  <a:pt x="1585901" y="330076"/>
                </a:lnTo>
                <a:lnTo>
                  <a:pt x="1563955" y="342899"/>
                </a:lnTo>
                <a:lnTo>
                  <a:pt x="1557005" y="355599"/>
                </a:lnTo>
                <a:lnTo>
                  <a:pt x="1544572" y="355599"/>
                </a:lnTo>
                <a:lnTo>
                  <a:pt x="1539128" y="367760"/>
                </a:lnTo>
                <a:lnTo>
                  <a:pt x="1539007" y="368032"/>
                </a:lnTo>
                <a:lnTo>
                  <a:pt x="1538890" y="368293"/>
                </a:lnTo>
                <a:lnTo>
                  <a:pt x="1538705" y="368560"/>
                </a:lnTo>
                <a:lnTo>
                  <a:pt x="1538303" y="368885"/>
                </a:lnTo>
                <a:lnTo>
                  <a:pt x="1526219" y="380999"/>
                </a:lnTo>
                <a:close/>
              </a:path>
              <a:path w="2126615" h="2171700">
                <a:moveTo>
                  <a:pt x="1428781" y="279399"/>
                </a:moveTo>
                <a:lnTo>
                  <a:pt x="1246991" y="279399"/>
                </a:lnTo>
                <a:lnTo>
                  <a:pt x="1286993" y="253999"/>
                </a:lnTo>
                <a:lnTo>
                  <a:pt x="1298965" y="250583"/>
                </a:lnTo>
                <a:lnTo>
                  <a:pt x="1293102" y="253999"/>
                </a:lnTo>
                <a:lnTo>
                  <a:pt x="1458341" y="253999"/>
                </a:lnTo>
                <a:lnTo>
                  <a:pt x="1443517" y="266699"/>
                </a:lnTo>
                <a:lnTo>
                  <a:pt x="1444973" y="266699"/>
                </a:lnTo>
                <a:lnTo>
                  <a:pt x="1428781" y="279399"/>
                </a:lnTo>
                <a:close/>
              </a:path>
              <a:path w="2126615" h="2171700">
                <a:moveTo>
                  <a:pt x="1246991" y="279399"/>
                </a:moveTo>
                <a:lnTo>
                  <a:pt x="1244937" y="279399"/>
                </a:lnTo>
                <a:lnTo>
                  <a:pt x="1285104" y="253999"/>
                </a:lnTo>
                <a:lnTo>
                  <a:pt x="1286993" y="253999"/>
                </a:lnTo>
                <a:lnTo>
                  <a:pt x="1246991" y="279399"/>
                </a:lnTo>
                <a:close/>
              </a:path>
              <a:path w="2126615" h="2171700">
                <a:moveTo>
                  <a:pt x="1510008" y="283954"/>
                </a:moveTo>
                <a:lnTo>
                  <a:pt x="1517699" y="279399"/>
                </a:lnTo>
                <a:lnTo>
                  <a:pt x="1571051" y="254586"/>
                </a:lnTo>
                <a:lnTo>
                  <a:pt x="1510008" y="283954"/>
                </a:lnTo>
                <a:close/>
              </a:path>
              <a:path w="2126615" h="2171700">
                <a:moveTo>
                  <a:pt x="140365" y="268411"/>
                </a:moveTo>
                <a:lnTo>
                  <a:pt x="143409" y="266699"/>
                </a:lnTo>
                <a:lnTo>
                  <a:pt x="144963" y="266699"/>
                </a:lnTo>
                <a:lnTo>
                  <a:pt x="140365" y="268411"/>
                </a:lnTo>
                <a:close/>
              </a:path>
              <a:path w="2126615" h="2171700">
                <a:moveTo>
                  <a:pt x="89450" y="292038"/>
                </a:moveTo>
                <a:lnTo>
                  <a:pt x="90608" y="291330"/>
                </a:lnTo>
                <a:lnTo>
                  <a:pt x="110853" y="279399"/>
                </a:lnTo>
                <a:lnTo>
                  <a:pt x="133198" y="271080"/>
                </a:lnTo>
                <a:lnTo>
                  <a:pt x="127647" y="275564"/>
                </a:lnTo>
                <a:lnTo>
                  <a:pt x="120826" y="279399"/>
                </a:lnTo>
                <a:lnTo>
                  <a:pt x="119385" y="280727"/>
                </a:lnTo>
                <a:lnTo>
                  <a:pt x="89450" y="292038"/>
                </a:lnTo>
                <a:close/>
              </a:path>
              <a:path w="2126615" h="2171700">
                <a:moveTo>
                  <a:pt x="119385" y="280727"/>
                </a:moveTo>
                <a:lnTo>
                  <a:pt x="120826" y="279399"/>
                </a:lnTo>
                <a:lnTo>
                  <a:pt x="127647" y="275564"/>
                </a:lnTo>
                <a:lnTo>
                  <a:pt x="122898" y="279399"/>
                </a:lnTo>
                <a:lnTo>
                  <a:pt x="119385" y="280727"/>
                </a:lnTo>
                <a:close/>
              </a:path>
              <a:path w="2126615" h="2171700">
                <a:moveTo>
                  <a:pt x="126514" y="280727"/>
                </a:moveTo>
                <a:lnTo>
                  <a:pt x="127690" y="279973"/>
                </a:lnTo>
                <a:lnTo>
                  <a:pt x="132249" y="277296"/>
                </a:lnTo>
                <a:lnTo>
                  <a:pt x="129525" y="279399"/>
                </a:lnTo>
                <a:lnTo>
                  <a:pt x="126514" y="280727"/>
                </a:lnTo>
                <a:close/>
              </a:path>
              <a:path w="2126615" h="2171700">
                <a:moveTo>
                  <a:pt x="730554" y="317391"/>
                </a:moveTo>
                <a:lnTo>
                  <a:pt x="525312" y="317391"/>
                </a:lnTo>
                <a:lnTo>
                  <a:pt x="554683" y="292038"/>
                </a:lnTo>
                <a:lnTo>
                  <a:pt x="578641" y="279399"/>
                </a:lnTo>
                <a:lnTo>
                  <a:pt x="560672" y="292038"/>
                </a:lnTo>
                <a:lnTo>
                  <a:pt x="761355" y="292038"/>
                </a:lnTo>
                <a:lnTo>
                  <a:pt x="730554" y="317391"/>
                </a:lnTo>
                <a:close/>
              </a:path>
              <a:path w="2126615" h="2171700">
                <a:moveTo>
                  <a:pt x="1187680" y="304799"/>
                </a:moveTo>
                <a:lnTo>
                  <a:pt x="994506" y="304799"/>
                </a:lnTo>
                <a:lnTo>
                  <a:pt x="1014452" y="279399"/>
                </a:lnTo>
                <a:lnTo>
                  <a:pt x="1233441" y="279399"/>
                </a:lnTo>
                <a:lnTo>
                  <a:pt x="1209097" y="292038"/>
                </a:lnTo>
                <a:lnTo>
                  <a:pt x="1187680" y="304799"/>
                </a:lnTo>
                <a:close/>
              </a:path>
              <a:path w="2126615" h="2171700">
                <a:moveTo>
                  <a:pt x="1219354" y="286758"/>
                </a:moveTo>
                <a:lnTo>
                  <a:pt x="1233441" y="279399"/>
                </a:lnTo>
                <a:lnTo>
                  <a:pt x="1232533" y="279973"/>
                </a:lnTo>
                <a:lnTo>
                  <a:pt x="1219354" y="286758"/>
                </a:lnTo>
                <a:close/>
              </a:path>
              <a:path w="2126615" h="2171700">
                <a:moveTo>
                  <a:pt x="1202413" y="299003"/>
                </a:moveTo>
                <a:lnTo>
                  <a:pt x="1209097" y="292038"/>
                </a:lnTo>
                <a:lnTo>
                  <a:pt x="1232533" y="279973"/>
                </a:lnTo>
                <a:lnTo>
                  <a:pt x="1202413" y="299003"/>
                </a:lnTo>
                <a:close/>
              </a:path>
              <a:path w="2126615" h="2171700">
                <a:moveTo>
                  <a:pt x="1453534" y="317391"/>
                </a:moveTo>
                <a:lnTo>
                  <a:pt x="1440458" y="317391"/>
                </a:lnTo>
                <a:lnTo>
                  <a:pt x="1510008" y="283954"/>
                </a:lnTo>
                <a:lnTo>
                  <a:pt x="1453534" y="317391"/>
                </a:lnTo>
                <a:close/>
              </a:path>
              <a:path w="2126615" h="2171700">
                <a:moveTo>
                  <a:pt x="329365" y="469887"/>
                </a:moveTo>
                <a:lnTo>
                  <a:pt x="162637" y="469887"/>
                </a:lnTo>
                <a:lnTo>
                  <a:pt x="237557" y="431799"/>
                </a:lnTo>
                <a:lnTo>
                  <a:pt x="252668" y="422764"/>
                </a:lnTo>
                <a:lnTo>
                  <a:pt x="292263" y="406321"/>
                </a:lnTo>
                <a:lnTo>
                  <a:pt x="338082" y="380999"/>
                </a:lnTo>
                <a:lnTo>
                  <a:pt x="358788" y="368293"/>
                </a:lnTo>
                <a:lnTo>
                  <a:pt x="371385" y="368293"/>
                </a:lnTo>
                <a:lnTo>
                  <a:pt x="385265" y="354833"/>
                </a:lnTo>
                <a:lnTo>
                  <a:pt x="428573" y="330834"/>
                </a:lnTo>
                <a:lnTo>
                  <a:pt x="442079" y="324825"/>
                </a:lnTo>
                <a:lnTo>
                  <a:pt x="488138" y="304799"/>
                </a:lnTo>
                <a:lnTo>
                  <a:pt x="500959" y="304799"/>
                </a:lnTo>
                <a:lnTo>
                  <a:pt x="514038" y="292038"/>
                </a:lnTo>
                <a:lnTo>
                  <a:pt x="514701" y="291330"/>
                </a:lnTo>
                <a:lnTo>
                  <a:pt x="515610" y="290505"/>
                </a:lnTo>
                <a:lnTo>
                  <a:pt x="557590" y="290505"/>
                </a:lnTo>
                <a:lnTo>
                  <a:pt x="554683" y="292038"/>
                </a:lnTo>
                <a:lnTo>
                  <a:pt x="525312" y="317391"/>
                </a:lnTo>
                <a:lnTo>
                  <a:pt x="516393" y="317391"/>
                </a:lnTo>
                <a:lnTo>
                  <a:pt x="507670" y="330076"/>
                </a:lnTo>
                <a:lnTo>
                  <a:pt x="502230" y="330076"/>
                </a:lnTo>
                <a:lnTo>
                  <a:pt x="486302" y="342899"/>
                </a:lnTo>
                <a:lnTo>
                  <a:pt x="455905" y="368293"/>
                </a:lnTo>
                <a:lnTo>
                  <a:pt x="440051" y="380999"/>
                </a:lnTo>
                <a:lnTo>
                  <a:pt x="429630" y="393618"/>
                </a:lnTo>
                <a:lnTo>
                  <a:pt x="418832" y="406321"/>
                </a:lnTo>
                <a:lnTo>
                  <a:pt x="407582" y="418993"/>
                </a:lnTo>
                <a:lnTo>
                  <a:pt x="385698" y="418993"/>
                </a:lnTo>
                <a:lnTo>
                  <a:pt x="381050" y="431799"/>
                </a:lnTo>
                <a:lnTo>
                  <a:pt x="370294" y="431799"/>
                </a:lnTo>
                <a:lnTo>
                  <a:pt x="364942" y="444499"/>
                </a:lnTo>
                <a:lnTo>
                  <a:pt x="351964" y="444499"/>
                </a:lnTo>
                <a:lnTo>
                  <a:pt x="344562" y="457199"/>
                </a:lnTo>
                <a:lnTo>
                  <a:pt x="329365" y="469887"/>
                </a:lnTo>
                <a:close/>
              </a:path>
              <a:path w="2126615" h="2171700">
                <a:moveTo>
                  <a:pt x="40011" y="457199"/>
                </a:moveTo>
                <a:lnTo>
                  <a:pt x="40130" y="317391"/>
                </a:lnTo>
                <a:lnTo>
                  <a:pt x="53875" y="304799"/>
                </a:lnTo>
                <a:lnTo>
                  <a:pt x="89459" y="292038"/>
                </a:lnTo>
                <a:lnTo>
                  <a:pt x="67750" y="304799"/>
                </a:lnTo>
                <a:lnTo>
                  <a:pt x="64125" y="304799"/>
                </a:lnTo>
                <a:lnTo>
                  <a:pt x="48987" y="317391"/>
                </a:lnTo>
                <a:lnTo>
                  <a:pt x="323806" y="317391"/>
                </a:lnTo>
                <a:lnTo>
                  <a:pt x="307608" y="328054"/>
                </a:lnTo>
                <a:lnTo>
                  <a:pt x="303970" y="330076"/>
                </a:lnTo>
                <a:lnTo>
                  <a:pt x="281686" y="330076"/>
                </a:lnTo>
                <a:lnTo>
                  <a:pt x="255252" y="342899"/>
                </a:lnTo>
                <a:lnTo>
                  <a:pt x="226181" y="368293"/>
                </a:lnTo>
                <a:lnTo>
                  <a:pt x="194560" y="380999"/>
                </a:lnTo>
                <a:lnTo>
                  <a:pt x="186187" y="380999"/>
                </a:lnTo>
                <a:lnTo>
                  <a:pt x="160937" y="393618"/>
                </a:lnTo>
                <a:lnTo>
                  <a:pt x="160428" y="393948"/>
                </a:lnTo>
                <a:lnTo>
                  <a:pt x="135340" y="411874"/>
                </a:lnTo>
                <a:lnTo>
                  <a:pt x="116925" y="418993"/>
                </a:lnTo>
                <a:lnTo>
                  <a:pt x="116795" y="418993"/>
                </a:lnTo>
                <a:lnTo>
                  <a:pt x="109201" y="424579"/>
                </a:lnTo>
                <a:lnTo>
                  <a:pt x="50028" y="444499"/>
                </a:lnTo>
                <a:lnTo>
                  <a:pt x="40011" y="457199"/>
                </a:lnTo>
                <a:close/>
              </a:path>
              <a:path w="2126615" h="2171700">
                <a:moveTo>
                  <a:pt x="73605" y="309633"/>
                </a:moveTo>
                <a:lnTo>
                  <a:pt x="85274" y="302089"/>
                </a:lnTo>
                <a:lnTo>
                  <a:pt x="107173" y="292038"/>
                </a:lnTo>
                <a:lnTo>
                  <a:pt x="73605" y="309633"/>
                </a:lnTo>
                <a:close/>
              </a:path>
              <a:path w="2126615" h="2171700">
                <a:moveTo>
                  <a:pt x="500959" y="304799"/>
                </a:moveTo>
                <a:lnTo>
                  <a:pt x="498785" y="304799"/>
                </a:lnTo>
                <a:lnTo>
                  <a:pt x="514070" y="292038"/>
                </a:lnTo>
                <a:lnTo>
                  <a:pt x="500959" y="304799"/>
                </a:lnTo>
                <a:close/>
              </a:path>
              <a:path w="2126615" h="2171700">
                <a:moveTo>
                  <a:pt x="1193240" y="304799"/>
                </a:moveTo>
                <a:lnTo>
                  <a:pt x="1187680" y="304799"/>
                </a:lnTo>
                <a:lnTo>
                  <a:pt x="1209081" y="292038"/>
                </a:lnTo>
                <a:lnTo>
                  <a:pt x="1202413" y="299003"/>
                </a:lnTo>
                <a:lnTo>
                  <a:pt x="1193240" y="304799"/>
                </a:lnTo>
                <a:close/>
              </a:path>
              <a:path w="2126615" h="2171700">
                <a:moveTo>
                  <a:pt x="1196902" y="304799"/>
                </a:moveTo>
                <a:lnTo>
                  <a:pt x="1193240" y="304799"/>
                </a:lnTo>
                <a:lnTo>
                  <a:pt x="1202413" y="299003"/>
                </a:lnTo>
                <a:lnTo>
                  <a:pt x="1196902" y="304799"/>
                </a:lnTo>
                <a:close/>
              </a:path>
              <a:path w="2126615" h="2171700">
                <a:moveTo>
                  <a:pt x="58814" y="317391"/>
                </a:moveTo>
                <a:lnTo>
                  <a:pt x="52695" y="317391"/>
                </a:lnTo>
                <a:lnTo>
                  <a:pt x="64125" y="304799"/>
                </a:lnTo>
                <a:lnTo>
                  <a:pt x="79369" y="304799"/>
                </a:lnTo>
                <a:lnTo>
                  <a:pt x="85274" y="302089"/>
                </a:lnTo>
                <a:lnTo>
                  <a:pt x="73605" y="309633"/>
                </a:lnTo>
                <a:lnTo>
                  <a:pt x="58814" y="317391"/>
                </a:lnTo>
                <a:close/>
              </a:path>
              <a:path w="2126615" h="2171700">
                <a:moveTo>
                  <a:pt x="307608" y="328054"/>
                </a:moveTo>
                <a:lnTo>
                  <a:pt x="323771" y="317391"/>
                </a:lnTo>
                <a:lnTo>
                  <a:pt x="338941" y="304799"/>
                </a:lnTo>
                <a:lnTo>
                  <a:pt x="342872" y="304799"/>
                </a:lnTo>
                <a:lnTo>
                  <a:pt x="326737" y="317391"/>
                </a:lnTo>
                <a:lnTo>
                  <a:pt x="307608" y="328054"/>
                </a:lnTo>
                <a:close/>
              </a:path>
              <a:path w="2126615" h="2171700">
                <a:moveTo>
                  <a:pt x="331076" y="330076"/>
                </a:moveTo>
                <a:lnTo>
                  <a:pt x="304537" y="330076"/>
                </a:lnTo>
                <a:lnTo>
                  <a:pt x="307608" y="328054"/>
                </a:lnTo>
                <a:lnTo>
                  <a:pt x="326737" y="317391"/>
                </a:lnTo>
                <a:lnTo>
                  <a:pt x="342872" y="304799"/>
                </a:lnTo>
                <a:lnTo>
                  <a:pt x="360017" y="304799"/>
                </a:lnTo>
                <a:lnTo>
                  <a:pt x="342610" y="317391"/>
                </a:lnTo>
                <a:lnTo>
                  <a:pt x="331076" y="330076"/>
                </a:lnTo>
                <a:close/>
              </a:path>
              <a:path w="2126615" h="2171700">
                <a:moveTo>
                  <a:pt x="979628" y="305099"/>
                </a:moveTo>
                <a:lnTo>
                  <a:pt x="979771" y="304799"/>
                </a:lnTo>
                <a:lnTo>
                  <a:pt x="979988" y="304799"/>
                </a:lnTo>
                <a:lnTo>
                  <a:pt x="979628" y="305099"/>
                </a:lnTo>
                <a:close/>
              </a:path>
              <a:path w="2126615" h="2171700">
                <a:moveTo>
                  <a:pt x="1142106" y="330076"/>
                </a:moveTo>
                <a:lnTo>
                  <a:pt x="952228" y="330076"/>
                </a:lnTo>
                <a:lnTo>
                  <a:pt x="955474" y="325095"/>
                </a:lnTo>
                <a:lnTo>
                  <a:pt x="979988" y="304799"/>
                </a:lnTo>
                <a:lnTo>
                  <a:pt x="1185905" y="304799"/>
                </a:lnTo>
                <a:lnTo>
                  <a:pt x="1142106" y="330076"/>
                </a:lnTo>
                <a:close/>
              </a:path>
              <a:path w="2126615" h="2171700">
                <a:moveTo>
                  <a:pt x="1611054" y="317391"/>
                </a:moveTo>
                <a:lnTo>
                  <a:pt x="1606522" y="317391"/>
                </a:lnTo>
                <a:lnTo>
                  <a:pt x="1607020" y="316931"/>
                </a:lnTo>
                <a:lnTo>
                  <a:pt x="1624776" y="305099"/>
                </a:lnTo>
                <a:lnTo>
                  <a:pt x="1619785" y="309633"/>
                </a:lnTo>
                <a:lnTo>
                  <a:pt x="1611054" y="317391"/>
                </a:lnTo>
                <a:close/>
              </a:path>
              <a:path w="2126615" h="2171700">
                <a:moveTo>
                  <a:pt x="61607" y="317391"/>
                </a:moveTo>
                <a:lnTo>
                  <a:pt x="58814" y="317391"/>
                </a:lnTo>
                <a:lnTo>
                  <a:pt x="73605" y="309633"/>
                </a:lnTo>
                <a:lnTo>
                  <a:pt x="61607" y="317391"/>
                </a:lnTo>
                <a:close/>
              </a:path>
              <a:path w="2126615" h="2171700">
                <a:moveTo>
                  <a:pt x="1606559" y="317391"/>
                </a:moveTo>
                <a:lnTo>
                  <a:pt x="1606331" y="317391"/>
                </a:lnTo>
                <a:lnTo>
                  <a:pt x="1607020" y="316931"/>
                </a:lnTo>
                <a:lnTo>
                  <a:pt x="1606559" y="317391"/>
                </a:lnTo>
                <a:close/>
              </a:path>
              <a:path w="2126615" h="2171700">
                <a:moveTo>
                  <a:pt x="551738" y="418993"/>
                </a:moveTo>
                <a:lnTo>
                  <a:pt x="407582" y="418993"/>
                </a:lnTo>
                <a:lnTo>
                  <a:pt x="418832" y="406321"/>
                </a:lnTo>
                <a:lnTo>
                  <a:pt x="429630" y="393618"/>
                </a:lnTo>
                <a:lnTo>
                  <a:pt x="440051" y="380999"/>
                </a:lnTo>
                <a:lnTo>
                  <a:pt x="455905" y="368293"/>
                </a:lnTo>
                <a:lnTo>
                  <a:pt x="486302" y="342899"/>
                </a:lnTo>
                <a:lnTo>
                  <a:pt x="502230" y="330076"/>
                </a:lnTo>
                <a:lnTo>
                  <a:pt x="507670" y="330076"/>
                </a:lnTo>
                <a:lnTo>
                  <a:pt x="516393" y="317391"/>
                </a:lnTo>
                <a:lnTo>
                  <a:pt x="730692" y="317391"/>
                </a:lnTo>
                <a:lnTo>
                  <a:pt x="667644" y="342899"/>
                </a:lnTo>
                <a:lnTo>
                  <a:pt x="636132" y="368293"/>
                </a:lnTo>
                <a:lnTo>
                  <a:pt x="604399" y="380999"/>
                </a:lnTo>
                <a:lnTo>
                  <a:pt x="572600" y="406321"/>
                </a:lnTo>
                <a:lnTo>
                  <a:pt x="558817" y="406321"/>
                </a:lnTo>
                <a:lnTo>
                  <a:pt x="551738" y="418993"/>
                </a:lnTo>
                <a:close/>
              </a:path>
              <a:path w="2126615" h="2171700">
                <a:moveTo>
                  <a:pt x="844661" y="406321"/>
                </a:moveTo>
                <a:lnTo>
                  <a:pt x="572600" y="406321"/>
                </a:lnTo>
                <a:lnTo>
                  <a:pt x="604399" y="380999"/>
                </a:lnTo>
                <a:lnTo>
                  <a:pt x="636132" y="368293"/>
                </a:lnTo>
                <a:lnTo>
                  <a:pt x="667644" y="342899"/>
                </a:lnTo>
                <a:lnTo>
                  <a:pt x="730692" y="317391"/>
                </a:lnTo>
                <a:lnTo>
                  <a:pt x="960495" y="317391"/>
                </a:lnTo>
                <a:lnTo>
                  <a:pt x="955474" y="325095"/>
                </a:lnTo>
                <a:lnTo>
                  <a:pt x="949415" y="330076"/>
                </a:lnTo>
                <a:lnTo>
                  <a:pt x="943063" y="330076"/>
                </a:lnTo>
                <a:lnTo>
                  <a:pt x="931266" y="342899"/>
                </a:lnTo>
                <a:lnTo>
                  <a:pt x="922326" y="342899"/>
                </a:lnTo>
                <a:lnTo>
                  <a:pt x="913608" y="355599"/>
                </a:lnTo>
                <a:lnTo>
                  <a:pt x="905300" y="355599"/>
                </a:lnTo>
                <a:lnTo>
                  <a:pt x="898190" y="368293"/>
                </a:lnTo>
                <a:lnTo>
                  <a:pt x="893864" y="368293"/>
                </a:lnTo>
                <a:lnTo>
                  <a:pt x="893618" y="369644"/>
                </a:lnTo>
                <a:lnTo>
                  <a:pt x="879237" y="380999"/>
                </a:lnTo>
                <a:lnTo>
                  <a:pt x="870454" y="380999"/>
                </a:lnTo>
                <a:lnTo>
                  <a:pt x="866053" y="393304"/>
                </a:lnTo>
                <a:lnTo>
                  <a:pt x="865941" y="393618"/>
                </a:lnTo>
                <a:lnTo>
                  <a:pt x="855429" y="393618"/>
                </a:lnTo>
                <a:lnTo>
                  <a:pt x="844661" y="406321"/>
                </a:lnTo>
                <a:close/>
              </a:path>
              <a:path w="2126615" h="2171700">
                <a:moveTo>
                  <a:pt x="1402715" y="340136"/>
                </a:moveTo>
                <a:lnTo>
                  <a:pt x="1440412" y="317391"/>
                </a:lnTo>
                <a:lnTo>
                  <a:pt x="1436354" y="324825"/>
                </a:lnTo>
                <a:lnTo>
                  <a:pt x="1433575" y="330076"/>
                </a:lnTo>
                <a:lnTo>
                  <a:pt x="1433892" y="330076"/>
                </a:lnTo>
                <a:lnTo>
                  <a:pt x="1402715" y="340136"/>
                </a:lnTo>
                <a:close/>
              </a:path>
              <a:path w="2126615" h="2171700">
                <a:moveTo>
                  <a:pt x="724067" y="673099"/>
                </a:moveTo>
                <a:lnTo>
                  <a:pt x="583716" y="673099"/>
                </a:lnTo>
                <a:lnTo>
                  <a:pt x="593348" y="660399"/>
                </a:lnTo>
                <a:lnTo>
                  <a:pt x="601359" y="660399"/>
                </a:lnTo>
                <a:lnTo>
                  <a:pt x="609900" y="647699"/>
                </a:lnTo>
                <a:lnTo>
                  <a:pt x="618748" y="634999"/>
                </a:lnTo>
                <a:lnTo>
                  <a:pt x="627681" y="634999"/>
                </a:lnTo>
                <a:lnTo>
                  <a:pt x="637222" y="622299"/>
                </a:lnTo>
                <a:lnTo>
                  <a:pt x="644336" y="622299"/>
                </a:lnTo>
                <a:lnTo>
                  <a:pt x="650272" y="609599"/>
                </a:lnTo>
                <a:lnTo>
                  <a:pt x="654684" y="609599"/>
                </a:lnTo>
                <a:lnTo>
                  <a:pt x="666296" y="596899"/>
                </a:lnTo>
                <a:lnTo>
                  <a:pt x="671738" y="584199"/>
                </a:lnTo>
                <a:lnTo>
                  <a:pt x="676827" y="584199"/>
                </a:lnTo>
                <a:lnTo>
                  <a:pt x="686467" y="571499"/>
                </a:lnTo>
                <a:lnTo>
                  <a:pt x="696335" y="558799"/>
                </a:lnTo>
                <a:lnTo>
                  <a:pt x="706063" y="546099"/>
                </a:lnTo>
                <a:lnTo>
                  <a:pt x="715091" y="546099"/>
                </a:lnTo>
                <a:lnTo>
                  <a:pt x="720141" y="533399"/>
                </a:lnTo>
                <a:lnTo>
                  <a:pt x="729880" y="520699"/>
                </a:lnTo>
                <a:lnTo>
                  <a:pt x="734890" y="520699"/>
                </a:lnTo>
                <a:lnTo>
                  <a:pt x="748158" y="495299"/>
                </a:lnTo>
                <a:lnTo>
                  <a:pt x="762575" y="482599"/>
                </a:lnTo>
                <a:lnTo>
                  <a:pt x="778472" y="457199"/>
                </a:lnTo>
                <a:lnTo>
                  <a:pt x="796227" y="444499"/>
                </a:lnTo>
                <a:lnTo>
                  <a:pt x="805095" y="444499"/>
                </a:lnTo>
                <a:lnTo>
                  <a:pt x="813427" y="431799"/>
                </a:lnTo>
                <a:lnTo>
                  <a:pt x="821742" y="418993"/>
                </a:lnTo>
                <a:lnTo>
                  <a:pt x="838198" y="418993"/>
                </a:lnTo>
                <a:lnTo>
                  <a:pt x="845428" y="406321"/>
                </a:lnTo>
                <a:lnTo>
                  <a:pt x="852061" y="406321"/>
                </a:lnTo>
                <a:lnTo>
                  <a:pt x="863519" y="393618"/>
                </a:lnTo>
                <a:lnTo>
                  <a:pt x="875132" y="393618"/>
                </a:lnTo>
                <a:lnTo>
                  <a:pt x="881576" y="380999"/>
                </a:lnTo>
                <a:lnTo>
                  <a:pt x="891548" y="380999"/>
                </a:lnTo>
                <a:lnTo>
                  <a:pt x="893618" y="369644"/>
                </a:lnTo>
                <a:lnTo>
                  <a:pt x="895329" y="368293"/>
                </a:lnTo>
                <a:lnTo>
                  <a:pt x="898192" y="368293"/>
                </a:lnTo>
                <a:lnTo>
                  <a:pt x="907965" y="355599"/>
                </a:lnTo>
                <a:lnTo>
                  <a:pt x="918580" y="355599"/>
                </a:lnTo>
                <a:lnTo>
                  <a:pt x="934224" y="342899"/>
                </a:lnTo>
                <a:lnTo>
                  <a:pt x="949415" y="330076"/>
                </a:lnTo>
                <a:lnTo>
                  <a:pt x="955474" y="325095"/>
                </a:lnTo>
                <a:lnTo>
                  <a:pt x="952228" y="330076"/>
                </a:lnTo>
                <a:lnTo>
                  <a:pt x="1132689" y="330076"/>
                </a:lnTo>
                <a:lnTo>
                  <a:pt x="1103833" y="355599"/>
                </a:lnTo>
                <a:lnTo>
                  <a:pt x="1075912" y="380999"/>
                </a:lnTo>
                <a:lnTo>
                  <a:pt x="1048465" y="406321"/>
                </a:lnTo>
                <a:lnTo>
                  <a:pt x="1021063" y="418993"/>
                </a:lnTo>
                <a:lnTo>
                  <a:pt x="1020097" y="419752"/>
                </a:lnTo>
                <a:lnTo>
                  <a:pt x="1006516" y="431799"/>
                </a:lnTo>
                <a:lnTo>
                  <a:pt x="978293" y="457199"/>
                </a:lnTo>
                <a:lnTo>
                  <a:pt x="963895" y="469887"/>
                </a:lnTo>
                <a:lnTo>
                  <a:pt x="958228" y="469887"/>
                </a:lnTo>
                <a:lnTo>
                  <a:pt x="951863" y="482599"/>
                </a:lnTo>
                <a:lnTo>
                  <a:pt x="946195" y="482599"/>
                </a:lnTo>
                <a:lnTo>
                  <a:pt x="939241" y="495299"/>
                </a:lnTo>
                <a:lnTo>
                  <a:pt x="925677" y="495299"/>
                </a:lnTo>
                <a:lnTo>
                  <a:pt x="918328" y="507999"/>
                </a:lnTo>
                <a:lnTo>
                  <a:pt x="895280" y="520699"/>
                </a:lnTo>
                <a:lnTo>
                  <a:pt x="872420" y="546099"/>
                </a:lnTo>
                <a:lnTo>
                  <a:pt x="849715" y="558799"/>
                </a:lnTo>
                <a:lnTo>
                  <a:pt x="827130" y="584199"/>
                </a:lnTo>
                <a:lnTo>
                  <a:pt x="801114" y="596899"/>
                </a:lnTo>
                <a:lnTo>
                  <a:pt x="724067" y="673099"/>
                </a:lnTo>
                <a:close/>
              </a:path>
              <a:path w="2126615" h="2171700">
                <a:moveTo>
                  <a:pt x="304537" y="330076"/>
                </a:moveTo>
                <a:lnTo>
                  <a:pt x="303970" y="330076"/>
                </a:lnTo>
                <a:lnTo>
                  <a:pt x="307608" y="328054"/>
                </a:lnTo>
                <a:lnTo>
                  <a:pt x="304537" y="330076"/>
                </a:lnTo>
                <a:close/>
              </a:path>
              <a:path w="2126615" h="2171700">
                <a:moveTo>
                  <a:pt x="158177" y="402827"/>
                </a:moveTo>
                <a:lnTo>
                  <a:pt x="183218" y="385263"/>
                </a:lnTo>
                <a:lnTo>
                  <a:pt x="194560" y="380999"/>
                </a:lnTo>
                <a:lnTo>
                  <a:pt x="226181" y="368293"/>
                </a:lnTo>
                <a:lnTo>
                  <a:pt x="255252" y="342899"/>
                </a:lnTo>
                <a:lnTo>
                  <a:pt x="281686" y="330076"/>
                </a:lnTo>
                <a:lnTo>
                  <a:pt x="288748" y="330076"/>
                </a:lnTo>
                <a:lnTo>
                  <a:pt x="268494" y="342899"/>
                </a:lnTo>
                <a:lnTo>
                  <a:pt x="213320" y="378689"/>
                </a:lnTo>
                <a:lnTo>
                  <a:pt x="208872" y="380999"/>
                </a:lnTo>
                <a:lnTo>
                  <a:pt x="201457" y="384300"/>
                </a:lnTo>
                <a:lnTo>
                  <a:pt x="178020" y="393618"/>
                </a:lnTo>
                <a:lnTo>
                  <a:pt x="177332" y="393948"/>
                </a:lnTo>
                <a:lnTo>
                  <a:pt x="167591" y="398950"/>
                </a:lnTo>
                <a:lnTo>
                  <a:pt x="158177" y="402827"/>
                </a:lnTo>
                <a:close/>
              </a:path>
              <a:path w="2126615" h="2171700">
                <a:moveTo>
                  <a:pt x="236773" y="368032"/>
                </a:moveTo>
                <a:lnTo>
                  <a:pt x="237120" y="367760"/>
                </a:lnTo>
                <a:lnTo>
                  <a:pt x="257325" y="355599"/>
                </a:lnTo>
                <a:lnTo>
                  <a:pt x="276672" y="342899"/>
                </a:lnTo>
                <a:lnTo>
                  <a:pt x="292443" y="330076"/>
                </a:lnTo>
                <a:lnTo>
                  <a:pt x="319524" y="330076"/>
                </a:lnTo>
                <a:lnTo>
                  <a:pt x="313707" y="342899"/>
                </a:lnTo>
                <a:lnTo>
                  <a:pt x="288393" y="342899"/>
                </a:lnTo>
                <a:lnTo>
                  <a:pt x="236773" y="368032"/>
                </a:lnTo>
                <a:close/>
              </a:path>
              <a:path w="2126615" h="2171700">
                <a:moveTo>
                  <a:pt x="1095821" y="490174"/>
                </a:moveTo>
                <a:lnTo>
                  <a:pt x="1105258" y="482599"/>
                </a:lnTo>
                <a:lnTo>
                  <a:pt x="951863" y="482599"/>
                </a:lnTo>
                <a:lnTo>
                  <a:pt x="958228" y="469887"/>
                </a:lnTo>
                <a:lnTo>
                  <a:pt x="963895" y="469887"/>
                </a:lnTo>
                <a:lnTo>
                  <a:pt x="978293" y="457199"/>
                </a:lnTo>
                <a:lnTo>
                  <a:pt x="1006516" y="431799"/>
                </a:lnTo>
                <a:lnTo>
                  <a:pt x="1020097" y="419752"/>
                </a:lnTo>
                <a:lnTo>
                  <a:pt x="1021063" y="418993"/>
                </a:lnTo>
                <a:lnTo>
                  <a:pt x="1048465" y="406321"/>
                </a:lnTo>
                <a:lnTo>
                  <a:pt x="1075912" y="380999"/>
                </a:lnTo>
                <a:lnTo>
                  <a:pt x="1103833" y="355599"/>
                </a:lnTo>
                <a:lnTo>
                  <a:pt x="1132689" y="330076"/>
                </a:lnTo>
                <a:lnTo>
                  <a:pt x="1339666" y="330076"/>
                </a:lnTo>
                <a:lnTo>
                  <a:pt x="1334821" y="342899"/>
                </a:lnTo>
                <a:lnTo>
                  <a:pt x="1320623" y="342899"/>
                </a:lnTo>
                <a:lnTo>
                  <a:pt x="1316969" y="355599"/>
                </a:lnTo>
                <a:lnTo>
                  <a:pt x="1274828" y="355599"/>
                </a:lnTo>
                <a:lnTo>
                  <a:pt x="1276897" y="367760"/>
                </a:lnTo>
                <a:lnTo>
                  <a:pt x="1276914" y="369644"/>
                </a:lnTo>
                <a:lnTo>
                  <a:pt x="1276422" y="378689"/>
                </a:lnTo>
                <a:lnTo>
                  <a:pt x="1276296" y="380999"/>
                </a:lnTo>
                <a:lnTo>
                  <a:pt x="1268000" y="393618"/>
                </a:lnTo>
                <a:lnTo>
                  <a:pt x="1267655" y="393948"/>
                </a:lnTo>
                <a:lnTo>
                  <a:pt x="1253116" y="406321"/>
                </a:lnTo>
                <a:lnTo>
                  <a:pt x="1238617" y="416943"/>
                </a:lnTo>
                <a:lnTo>
                  <a:pt x="1231868" y="418993"/>
                </a:lnTo>
                <a:lnTo>
                  <a:pt x="1231646" y="418993"/>
                </a:lnTo>
                <a:lnTo>
                  <a:pt x="1200959" y="444499"/>
                </a:lnTo>
                <a:lnTo>
                  <a:pt x="1194447" y="444499"/>
                </a:lnTo>
                <a:lnTo>
                  <a:pt x="1175881" y="457199"/>
                </a:lnTo>
                <a:lnTo>
                  <a:pt x="1169631" y="457199"/>
                </a:lnTo>
                <a:lnTo>
                  <a:pt x="1137897" y="469887"/>
                </a:lnTo>
                <a:lnTo>
                  <a:pt x="1110098" y="482599"/>
                </a:lnTo>
                <a:lnTo>
                  <a:pt x="1095821" y="490174"/>
                </a:lnTo>
                <a:close/>
              </a:path>
              <a:path w="2126615" h="2171700">
                <a:moveTo>
                  <a:pt x="1388768" y="348551"/>
                </a:moveTo>
                <a:lnTo>
                  <a:pt x="1402715" y="340136"/>
                </a:lnTo>
                <a:lnTo>
                  <a:pt x="1433892" y="330076"/>
                </a:lnTo>
                <a:lnTo>
                  <a:pt x="1432418" y="330647"/>
                </a:lnTo>
                <a:lnTo>
                  <a:pt x="1388768" y="348551"/>
                </a:lnTo>
                <a:close/>
              </a:path>
              <a:path w="2126615" h="2171700">
                <a:moveTo>
                  <a:pt x="426706" y="331509"/>
                </a:moveTo>
                <a:lnTo>
                  <a:pt x="428909" y="330647"/>
                </a:lnTo>
                <a:lnTo>
                  <a:pt x="428573" y="330834"/>
                </a:lnTo>
                <a:lnTo>
                  <a:pt x="426706" y="331509"/>
                </a:lnTo>
                <a:close/>
              </a:path>
              <a:path w="2126615" h="2171700">
                <a:moveTo>
                  <a:pt x="1341275" y="368032"/>
                </a:moveTo>
                <a:lnTo>
                  <a:pt x="1341759" y="367760"/>
                </a:lnTo>
                <a:lnTo>
                  <a:pt x="1394151" y="342899"/>
                </a:lnTo>
                <a:lnTo>
                  <a:pt x="1402715" y="340136"/>
                </a:lnTo>
                <a:lnTo>
                  <a:pt x="1388768" y="348551"/>
                </a:lnTo>
                <a:lnTo>
                  <a:pt x="1341275" y="368032"/>
                </a:lnTo>
                <a:close/>
              </a:path>
              <a:path w="2126615" h="2171700">
                <a:moveTo>
                  <a:pt x="213320" y="378689"/>
                </a:moveTo>
                <a:lnTo>
                  <a:pt x="268494" y="342899"/>
                </a:lnTo>
                <a:lnTo>
                  <a:pt x="276672" y="342899"/>
                </a:lnTo>
                <a:lnTo>
                  <a:pt x="257325" y="355599"/>
                </a:lnTo>
                <a:lnTo>
                  <a:pt x="236235" y="368293"/>
                </a:lnTo>
                <a:lnTo>
                  <a:pt x="233335" y="368293"/>
                </a:lnTo>
                <a:lnTo>
                  <a:pt x="213320" y="378689"/>
                </a:lnTo>
                <a:close/>
              </a:path>
              <a:path w="2126615" h="2171700">
                <a:moveTo>
                  <a:pt x="186947" y="418993"/>
                </a:moveTo>
                <a:lnTo>
                  <a:pt x="132776" y="418993"/>
                </a:lnTo>
                <a:lnTo>
                  <a:pt x="153236" y="406321"/>
                </a:lnTo>
                <a:lnTo>
                  <a:pt x="167591" y="398950"/>
                </a:lnTo>
                <a:lnTo>
                  <a:pt x="180521" y="393618"/>
                </a:lnTo>
                <a:lnTo>
                  <a:pt x="201457" y="384300"/>
                </a:lnTo>
                <a:lnTo>
                  <a:pt x="209759" y="380999"/>
                </a:lnTo>
                <a:lnTo>
                  <a:pt x="233336" y="368293"/>
                </a:lnTo>
                <a:lnTo>
                  <a:pt x="236237" y="368293"/>
                </a:lnTo>
                <a:lnTo>
                  <a:pt x="288393" y="342899"/>
                </a:lnTo>
                <a:lnTo>
                  <a:pt x="299310" y="342899"/>
                </a:lnTo>
                <a:lnTo>
                  <a:pt x="284829" y="353208"/>
                </a:lnTo>
                <a:lnTo>
                  <a:pt x="279511" y="355599"/>
                </a:lnTo>
                <a:lnTo>
                  <a:pt x="260123" y="368293"/>
                </a:lnTo>
                <a:lnTo>
                  <a:pt x="241728" y="380999"/>
                </a:lnTo>
                <a:lnTo>
                  <a:pt x="205927" y="406321"/>
                </a:lnTo>
                <a:lnTo>
                  <a:pt x="198087" y="406321"/>
                </a:lnTo>
                <a:lnTo>
                  <a:pt x="186947" y="418993"/>
                </a:lnTo>
                <a:close/>
              </a:path>
              <a:path w="2126615" h="2171700">
                <a:moveTo>
                  <a:pt x="284829" y="353208"/>
                </a:moveTo>
                <a:lnTo>
                  <a:pt x="299310" y="342899"/>
                </a:lnTo>
                <a:lnTo>
                  <a:pt x="307757" y="342899"/>
                </a:lnTo>
                <a:lnTo>
                  <a:pt x="284829" y="353208"/>
                </a:lnTo>
                <a:close/>
              </a:path>
              <a:path w="2126615" h="2171700">
                <a:moveTo>
                  <a:pt x="1327364" y="378689"/>
                </a:moveTo>
                <a:lnTo>
                  <a:pt x="1340273" y="368560"/>
                </a:lnTo>
                <a:lnTo>
                  <a:pt x="1340639" y="368293"/>
                </a:lnTo>
                <a:lnTo>
                  <a:pt x="1388768" y="348551"/>
                </a:lnTo>
                <a:lnTo>
                  <a:pt x="1356050" y="368293"/>
                </a:lnTo>
                <a:lnTo>
                  <a:pt x="1327364" y="378689"/>
                </a:lnTo>
                <a:close/>
              </a:path>
              <a:path w="2126615" h="2171700">
                <a:moveTo>
                  <a:pt x="223111" y="406321"/>
                </a:moveTo>
                <a:lnTo>
                  <a:pt x="205927" y="406321"/>
                </a:lnTo>
                <a:lnTo>
                  <a:pt x="241728" y="380999"/>
                </a:lnTo>
                <a:lnTo>
                  <a:pt x="260123" y="368293"/>
                </a:lnTo>
                <a:lnTo>
                  <a:pt x="279511" y="355599"/>
                </a:lnTo>
                <a:lnTo>
                  <a:pt x="284829" y="353208"/>
                </a:lnTo>
                <a:lnTo>
                  <a:pt x="281470" y="355599"/>
                </a:lnTo>
                <a:lnTo>
                  <a:pt x="265443" y="368293"/>
                </a:lnTo>
                <a:lnTo>
                  <a:pt x="250692" y="380999"/>
                </a:lnTo>
                <a:lnTo>
                  <a:pt x="236816" y="393618"/>
                </a:lnTo>
                <a:lnTo>
                  <a:pt x="223111" y="406321"/>
                </a:lnTo>
                <a:close/>
              </a:path>
              <a:path w="2126615" h="2171700">
                <a:moveTo>
                  <a:pt x="371934" y="367760"/>
                </a:moveTo>
                <a:lnTo>
                  <a:pt x="383882" y="355599"/>
                </a:lnTo>
                <a:lnTo>
                  <a:pt x="385265" y="354833"/>
                </a:lnTo>
                <a:lnTo>
                  <a:pt x="371934" y="367760"/>
                </a:lnTo>
                <a:close/>
              </a:path>
              <a:path w="2126615" h="2171700">
                <a:moveTo>
                  <a:pt x="1276953" y="367760"/>
                </a:moveTo>
                <a:lnTo>
                  <a:pt x="1274828" y="355599"/>
                </a:lnTo>
                <a:lnTo>
                  <a:pt x="1276156" y="355599"/>
                </a:lnTo>
                <a:lnTo>
                  <a:pt x="1276953" y="367760"/>
                </a:lnTo>
                <a:close/>
              </a:path>
              <a:path w="2126615" h="2171700">
                <a:moveTo>
                  <a:pt x="1275733" y="405645"/>
                </a:moveTo>
                <a:lnTo>
                  <a:pt x="1275798" y="402827"/>
                </a:lnTo>
                <a:lnTo>
                  <a:pt x="1275886" y="398950"/>
                </a:lnTo>
                <a:lnTo>
                  <a:pt x="1275952" y="396076"/>
                </a:lnTo>
                <a:lnTo>
                  <a:pt x="1276015" y="393304"/>
                </a:lnTo>
                <a:lnTo>
                  <a:pt x="1276135" y="388051"/>
                </a:lnTo>
                <a:lnTo>
                  <a:pt x="1276199" y="385263"/>
                </a:lnTo>
                <a:lnTo>
                  <a:pt x="1276296" y="380999"/>
                </a:lnTo>
                <a:lnTo>
                  <a:pt x="1276915" y="369644"/>
                </a:lnTo>
                <a:lnTo>
                  <a:pt x="1276897" y="367760"/>
                </a:lnTo>
                <a:lnTo>
                  <a:pt x="1276156" y="355599"/>
                </a:lnTo>
                <a:lnTo>
                  <a:pt x="1312549" y="355599"/>
                </a:lnTo>
                <a:lnTo>
                  <a:pt x="1297973" y="368293"/>
                </a:lnTo>
                <a:lnTo>
                  <a:pt x="1277521" y="368293"/>
                </a:lnTo>
                <a:lnTo>
                  <a:pt x="1282400" y="380999"/>
                </a:lnTo>
                <a:lnTo>
                  <a:pt x="1283529" y="380999"/>
                </a:lnTo>
                <a:lnTo>
                  <a:pt x="1286096" y="393304"/>
                </a:lnTo>
                <a:lnTo>
                  <a:pt x="1285420" y="393618"/>
                </a:lnTo>
                <a:lnTo>
                  <a:pt x="1285055" y="393618"/>
                </a:lnTo>
                <a:lnTo>
                  <a:pt x="1285047" y="393948"/>
                </a:lnTo>
                <a:lnTo>
                  <a:pt x="1275733" y="405645"/>
                </a:lnTo>
                <a:close/>
              </a:path>
              <a:path w="2126615" h="2171700">
                <a:moveTo>
                  <a:pt x="893618" y="369644"/>
                </a:moveTo>
                <a:lnTo>
                  <a:pt x="893757" y="368885"/>
                </a:lnTo>
                <a:lnTo>
                  <a:pt x="893864" y="368293"/>
                </a:lnTo>
                <a:lnTo>
                  <a:pt x="895329" y="368293"/>
                </a:lnTo>
                <a:lnTo>
                  <a:pt x="893618" y="369644"/>
                </a:lnTo>
                <a:close/>
              </a:path>
              <a:path w="2126615" h="2171700">
                <a:moveTo>
                  <a:pt x="1283529" y="380999"/>
                </a:moveTo>
                <a:lnTo>
                  <a:pt x="1282400" y="380999"/>
                </a:lnTo>
                <a:lnTo>
                  <a:pt x="1277748" y="368885"/>
                </a:lnTo>
                <a:lnTo>
                  <a:pt x="1277623" y="368560"/>
                </a:lnTo>
                <a:lnTo>
                  <a:pt x="1277521" y="368293"/>
                </a:lnTo>
                <a:lnTo>
                  <a:pt x="1297973" y="368293"/>
                </a:lnTo>
                <a:lnTo>
                  <a:pt x="1283529" y="380999"/>
                </a:lnTo>
                <a:close/>
              </a:path>
              <a:path w="2126615" h="2171700">
                <a:moveTo>
                  <a:pt x="1332613" y="374272"/>
                </a:moveTo>
                <a:lnTo>
                  <a:pt x="1339945" y="368293"/>
                </a:lnTo>
                <a:lnTo>
                  <a:pt x="1340631" y="368293"/>
                </a:lnTo>
                <a:lnTo>
                  <a:pt x="1332613" y="374272"/>
                </a:lnTo>
                <a:close/>
              </a:path>
              <a:path w="2126615" h="2171700">
                <a:moveTo>
                  <a:pt x="1279473" y="825499"/>
                </a:moveTo>
                <a:lnTo>
                  <a:pt x="952816" y="825499"/>
                </a:lnTo>
                <a:lnTo>
                  <a:pt x="958454" y="812799"/>
                </a:lnTo>
                <a:lnTo>
                  <a:pt x="969189" y="812799"/>
                </a:lnTo>
                <a:lnTo>
                  <a:pt x="974654" y="800099"/>
                </a:lnTo>
                <a:lnTo>
                  <a:pt x="996052" y="787399"/>
                </a:lnTo>
                <a:lnTo>
                  <a:pt x="1017572" y="761999"/>
                </a:lnTo>
                <a:lnTo>
                  <a:pt x="1039149" y="749299"/>
                </a:lnTo>
                <a:lnTo>
                  <a:pt x="1070719" y="723899"/>
                </a:lnTo>
                <a:lnTo>
                  <a:pt x="1080143" y="723899"/>
                </a:lnTo>
                <a:lnTo>
                  <a:pt x="1089443" y="711199"/>
                </a:lnTo>
                <a:lnTo>
                  <a:pt x="1099074" y="698499"/>
                </a:lnTo>
                <a:lnTo>
                  <a:pt x="1112459" y="698499"/>
                </a:lnTo>
                <a:lnTo>
                  <a:pt x="1118886" y="685799"/>
                </a:lnTo>
                <a:lnTo>
                  <a:pt x="1132486" y="673099"/>
                </a:lnTo>
                <a:lnTo>
                  <a:pt x="1144531" y="673099"/>
                </a:lnTo>
                <a:lnTo>
                  <a:pt x="1157034" y="660399"/>
                </a:lnTo>
                <a:lnTo>
                  <a:pt x="1172008" y="660399"/>
                </a:lnTo>
                <a:lnTo>
                  <a:pt x="1198511" y="634999"/>
                </a:lnTo>
                <a:lnTo>
                  <a:pt x="1223767" y="622299"/>
                </a:lnTo>
                <a:lnTo>
                  <a:pt x="1247831" y="596899"/>
                </a:lnTo>
                <a:lnTo>
                  <a:pt x="1270759" y="584199"/>
                </a:lnTo>
                <a:lnTo>
                  <a:pt x="1328833" y="533399"/>
                </a:lnTo>
                <a:lnTo>
                  <a:pt x="1388000" y="495299"/>
                </a:lnTo>
                <a:lnTo>
                  <a:pt x="1414439" y="482599"/>
                </a:lnTo>
                <a:lnTo>
                  <a:pt x="1439917" y="457199"/>
                </a:lnTo>
                <a:lnTo>
                  <a:pt x="1464233" y="431799"/>
                </a:lnTo>
                <a:lnTo>
                  <a:pt x="1486006" y="419752"/>
                </a:lnTo>
                <a:lnTo>
                  <a:pt x="1487304" y="418993"/>
                </a:lnTo>
                <a:lnTo>
                  <a:pt x="1501339" y="406321"/>
                </a:lnTo>
                <a:lnTo>
                  <a:pt x="1514028" y="393618"/>
                </a:lnTo>
                <a:lnTo>
                  <a:pt x="1526219" y="380999"/>
                </a:lnTo>
                <a:lnTo>
                  <a:pt x="1538627" y="368560"/>
                </a:lnTo>
                <a:lnTo>
                  <a:pt x="1538477" y="368885"/>
                </a:lnTo>
                <a:lnTo>
                  <a:pt x="1529991" y="380999"/>
                </a:lnTo>
                <a:lnTo>
                  <a:pt x="1887334" y="380999"/>
                </a:lnTo>
                <a:lnTo>
                  <a:pt x="1864381" y="406321"/>
                </a:lnTo>
                <a:lnTo>
                  <a:pt x="1828197" y="444499"/>
                </a:lnTo>
                <a:lnTo>
                  <a:pt x="1790931" y="482599"/>
                </a:lnTo>
                <a:lnTo>
                  <a:pt x="1752931" y="507999"/>
                </a:lnTo>
                <a:lnTo>
                  <a:pt x="1714620" y="546099"/>
                </a:lnTo>
                <a:lnTo>
                  <a:pt x="1677335" y="584199"/>
                </a:lnTo>
                <a:lnTo>
                  <a:pt x="1639877" y="609599"/>
                </a:lnTo>
                <a:lnTo>
                  <a:pt x="1526860" y="711199"/>
                </a:lnTo>
                <a:lnTo>
                  <a:pt x="1431426" y="761999"/>
                </a:lnTo>
                <a:lnTo>
                  <a:pt x="1386495" y="774699"/>
                </a:lnTo>
                <a:lnTo>
                  <a:pt x="1396153" y="774699"/>
                </a:lnTo>
                <a:lnTo>
                  <a:pt x="1325607" y="800099"/>
                </a:lnTo>
                <a:lnTo>
                  <a:pt x="1279473" y="825499"/>
                </a:lnTo>
                <a:close/>
              </a:path>
              <a:path w="2126615" h="2171700">
                <a:moveTo>
                  <a:pt x="209759" y="380999"/>
                </a:moveTo>
                <a:lnTo>
                  <a:pt x="213320" y="378689"/>
                </a:lnTo>
                <a:lnTo>
                  <a:pt x="230735" y="369644"/>
                </a:lnTo>
                <a:lnTo>
                  <a:pt x="209759" y="380999"/>
                </a:lnTo>
                <a:close/>
              </a:path>
              <a:path w="2126615" h="2171700">
                <a:moveTo>
                  <a:pt x="891548" y="380999"/>
                </a:moveTo>
                <a:lnTo>
                  <a:pt x="879237" y="380999"/>
                </a:lnTo>
                <a:lnTo>
                  <a:pt x="893618" y="369644"/>
                </a:lnTo>
                <a:lnTo>
                  <a:pt x="891548" y="380999"/>
                </a:lnTo>
                <a:close/>
              </a:path>
              <a:path w="2126615" h="2171700">
                <a:moveTo>
                  <a:pt x="1327322" y="378689"/>
                </a:moveTo>
                <a:lnTo>
                  <a:pt x="1332613" y="374272"/>
                </a:lnTo>
                <a:lnTo>
                  <a:pt x="1338820" y="369644"/>
                </a:lnTo>
                <a:lnTo>
                  <a:pt x="1332976" y="374272"/>
                </a:lnTo>
                <a:lnTo>
                  <a:pt x="1327322" y="378689"/>
                </a:lnTo>
                <a:close/>
              </a:path>
              <a:path w="2126615" h="2171700">
                <a:moveTo>
                  <a:pt x="1326052" y="379165"/>
                </a:moveTo>
                <a:lnTo>
                  <a:pt x="1332613" y="374272"/>
                </a:lnTo>
                <a:lnTo>
                  <a:pt x="1327197" y="378689"/>
                </a:lnTo>
                <a:lnTo>
                  <a:pt x="1327364" y="378689"/>
                </a:lnTo>
                <a:lnTo>
                  <a:pt x="1326052" y="379165"/>
                </a:lnTo>
                <a:close/>
              </a:path>
              <a:path w="2126615" h="2171700">
                <a:moveTo>
                  <a:pt x="201457" y="384300"/>
                </a:moveTo>
                <a:lnTo>
                  <a:pt x="208872" y="380999"/>
                </a:lnTo>
                <a:lnTo>
                  <a:pt x="213320" y="378689"/>
                </a:lnTo>
                <a:lnTo>
                  <a:pt x="209759" y="380999"/>
                </a:lnTo>
                <a:lnTo>
                  <a:pt x="201457" y="384300"/>
                </a:lnTo>
                <a:close/>
              </a:path>
              <a:path w="2126615" h="2171700">
                <a:moveTo>
                  <a:pt x="1248756" y="838199"/>
                </a:moveTo>
                <a:lnTo>
                  <a:pt x="928969" y="838199"/>
                </a:lnTo>
                <a:lnTo>
                  <a:pt x="943771" y="825499"/>
                </a:lnTo>
                <a:lnTo>
                  <a:pt x="980765" y="787399"/>
                </a:lnTo>
                <a:lnTo>
                  <a:pt x="1050390" y="736599"/>
                </a:lnTo>
                <a:lnTo>
                  <a:pt x="1084709" y="698499"/>
                </a:lnTo>
                <a:lnTo>
                  <a:pt x="1118048" y="660399"/>
                </a:lnTo>
                <a:lnTo>
                  <a:pt x="1149931" y="634999"/>
                </a:lnTo>
                <a:lnTo>
                  <a:pt x="1159251" y="622299"/>
                </a:lnTo>
                <a:lnTo>
                  <a:pt x="1178211" y="596899"/>
                </a:lnTo>
                <a:lnTo>
                  <a:pt x="1187483" y="584199"/>
                </a:lnTo>
                <a:lnTo>
                  <a:pt x="1195693" y="584199"/>
                </a:lnTo>
                <a:lnTo>
                  <a:pt x="1199317" y="571499"/>
                </a:lnTo>
                <a:lnTo>
                  <a:pt x="1203868" y="571499"/>
                </a:lnTo>
                <a:lnTo>
                  <a:pt x="1209121" y="559039"/>
                </a:lnTo>
                <a:lnTo>
                  <a:pt x="1209222" y="558799"/>
                </a:lnTo>
                <a:lnTo>
                  <a:pt x="1215843" y="558799"/>
                </a:lnTo>
                <a:lnTo>
                  <a:pt x="1220766" y="546099"/>
                </a:lnTo>
                <a:lnTo>
                  <a:pt x="1226192" y="533399"/>
                </a:lnTo>
                <a:lnTo>
                  <a:pt x="1233962" y="520699"/>
                </a:lnTo>
                <a:lnTo>
                  <a:pt x="1241596" y="507999"/>
                </a:lnTo>
                <a:lnTo>
                  <a:pt x="1246613" y="495299"/>
                </a:lnTo>
                <a:lnTo>
                  <a:pt x="1259813" y="469887"/>
                </a:lnTo>
                <a:lnTo>
                  <a:pt x="1269767" y="431799"/>
                </a:lnTo>
                <a:lnTo>
                  <a:pt x="1274914" y="406321"/>
                </a:lnTo>
                <a:lnTo>
                  <a:pt x="1284760" y="406321"/>
                </a:lnTo>
                <a:lnTo>
                  <a:pt x="1284841" y="402827"/>
                </a:lnTo>
                <a:lnTo>
                  <a:pt x="1284931" y="398950"/>
                </a:lnTo>
                <a:lnTo>
                  <a:pt x="1285046" y="394808"/>
                </a:lnTo>
                <a:lnTo>
                  <a:pt x="1286003" y="393618"/>
                </a:lnTo>
                <a:lnTo>
                  <a:pt x="1290754" y="393618"/>
                </a:lnTo>
                <a:lnTo>
                  <a:pt x="1323592" y="380999"/>
                </a:lnTo>
                <a:lnTo>
                  <a:pt x="1326052" y="379165"/>
                </a:lnTo>
                <a:lnTo>
                  <a:pt x="1327364" y="378689"/>
                </a:lnTo>
                <a:lnTo>
                  <a:pt x="1327197" y="378689"/>
                </a:lnTo>
                <a:lnTo>
                  <a:pt x="1324364" y="380999"/>
                </a:lnTo>
                <a:lnTo>
                  <a:pt x="1526219" y="380999"/>
                </a:lnTo>
                <a:lnTo>
                  <a:pt x="1514028" y="393618"/>
                </a:lnTo>
                <a:lnTo>
                  <a:pt x="1501339" y="406321"/>
                </a:lnTo>
                <a:lnTo>
                  <a:pt x="1487304" y="418993"/>
                </a:lnTo>
                <a:lnTo>
                  <a:pt x="1486006" y="419752"/>
                </a:lnTo>
                <a:lnTo>
                  <a:pt x="1464233" y="431799"/>
                </a:lnTo>
                <a:lnTo>
                  <a:pt x="1439917" y="457199"/>
                </a:lnTo>
                <a:lnTo>
                  <a:pt x="1414439" y="482599"/>
                </a:lnTo>
                <a:lnTo>
                  <a:pt x="1388000" y="495299"/>
                </a:lnTo>
                <a:lnTo>
                  <a:pt x="1328833" y="533399"/>
                </a:lnTo>
                <a:lnTo>
                  <a:pt x="1270759" y="584199"/>
                </a:lnTo>
                <a:lnTo>
                  <a:pt x="1247831" y="596899"/>
                </a:lnTo>
                <a:lnTo>
                  <a:pt x="1223767" y="622299"/>
                </a:lnTo>
                <a:lnTo>
                  <a:pt x="1198511" y="634999"/>
                </a:lnTo>
                <a:lnTo>
                  <a:pt x="1172008" y="660399"/>
                </a:lnTo>
                <a:lnTo>
                  <a:pt x="1157034" y="660399"/>
                </a:lnTo>
                <a:lnTo>
                  <a:pt x="1144531" y="673099"/>
                </a:lnTo>
                <a:lnTo>
                  <a:pt x="1132486" y="673099"/>
                </a:lnTo>
                <a:lnTo>
                  <a:pt x="1118886" y="685799"/>
                </a:lnTo>
                <a:lnTo>
                  <a:pt x="1112459" y="698499"/>
                </a:lnTo>
                <a:lnTo>
                  <a:pt x="1099074" y="698499"/>
                </a:lnTo>
                <a:lnTo>
                  <a:pt x="1089443" y="711199"/>
                </a:lnTo>
                <a:lnTo>
                  <a:pt x="1080143" y="723899"/>
                </a:lnTo>
                <a:lnTo>
                  <a:pt x="1070719" y="723899"/>
                </a:lnTo>
                <a:lnTo>
                  <a:pt x="1039149" y="749299"/>
                </a:lnTo>
                <a:lnTo>
                  <a:pt x="1017572" y="761999"/>
                </a:lnTo>
                <a:lnTo>
                  <a:pt x="996052" y="787399"/>
                </a:lnTo>
                <a:lnTo>
                  <a:pt x="974654" y="800099"/>
                </a:lnTo>
                <a:lnTo>
                  <a:pt x="969189" y="812799"/>
                </a:lnTo>
                <a:lnTo>
                  <a:pt x="958454" y="812799"/>
                </a:lnTo>
                <a:lnTo>
                  <a:pt x="952816" y="825499"/>
                </a:lnTo>
                <a:lnTo>
                  <a:pt x="1279473" y="825499"/>
                </a:lnTo>
                <a:lnTo>
                  <a:pt x="1248756" y="838199"/>
                </a:lnTo>
                <a:close/>
              </a:path>
              <a:path w="2126615" h="2171700">
                <a:moveTo>
                  <a:pt x="875132" y="393618"/>
                </a:moveTo>
                <a:lnTo>
                  <a:pt x="865941" y="393618"/>
                </a:lnTo>
                <a:lnTo>
                  <a:pt x="870454" y="380999"/>
                </a:lnTo>
                <a:lnTo>
                  <a:pt x="881576" y="380999"/>
                </a:lnTo>
                <a:lnTo>
                  <a:pt x="875132" y="393618"/>
                </a:lnTo>
                <a:close/>
              </a:path>
              <a:path w="2126615" h="2171700">
                <a:moveTo>
                  <a:pt x="1238617" y="416943"/>
                </a:moveTo>
                <a:lnTo>
                  <a:pt x="1253116" y="406321"/>
                </a:lnTo>
                <a:lnTo>
                  <a:pt x="1267655" y="393948"/>
                </a:lnTo>
                <a:lnTo>
                  <a:pt x="1268000" y="393618"/>
                </a:lnTo>
                <a:lnTo>
                  <a:pt x="1276296" y="380999"/>
                </a:lnTo>
                <a:lnTo>
                  <a:pt x="1276256" y="382769"/>
                </a:lnTo>
                <a:lnTo>
                  <a:pt x="1276161" y="384300"/>
                </a:lnTo>
                <a:lnTo>
                  <a:pt x="1275791" y="393304"/>
                </a:lnTo>
                <a:lnTo>
                  <a:pt x="1275720" y="405645"/>
                </a:lnTo>
                <a:lnTo>
                  <a:pt x="1275195" y="406321"/>
                </a:lnTo>
                <a:lnTo>
                  <a:pt x="1273572" y="406321"/>
                </a:lnTo>
                <a:lnTo>
                  <a:pt x="1238617" y="416943"/>
                </a:lnTo>
                <a:close/>
              </a:path>
              <a:path w="2126615" h="2171700">
                <a:moveTo>
                  <a:pt x="1311798" y="382769"/>
                </a:moveTo>
                <a:lnTo>
                  <a:pt x="1315240" y="380999"/>
                </a:lnTo>
                <a:lnTo>
                  <a:pt x="1316097" y="380999"/>
                </a:lnTo>
                <a:lnTo>
                  <a:pt x="1311798" y="382769"/>
                </a:lnTo>
                <a:close/>
              </a:path>
              <a:path w="2126615" h="2171700">
                <a:moveTo>
                  <a:pt x="1286162" y="393618"/>
                </a:moveTo>
                <a:lnTo>
                  <a:pt x="1286206" y="393304"/>
                </a:lnTo>
                <a:lnTo>
                  <a:pt x="1311798" y="382769"/>
                </a:lnTo>
                <a:lnTo>
                  <a:pt x="1301526" y="388051"/>
                </a:lnTo>
                <a:lnTo>
                  <a:pt x="1286162" y="393618"/>
                </a:lnTo>
                <a:close/>
              </a:path>
              <a:path w="2126615" h="2171700">
                <a:moveTo>
                  <a:pt x="135340" y="411874"/>
                </a:moveTo>
                <a:lnTo>
                  <a:pt x="160428" y="393948"/>
                </a:lnTo>
                <a:lnTo>
                  <a:pt x="160991" y="393618"/>
                </a:lnTo>
                <a:lnTo>
                  <a:pt x="183218" y="385263"/>
                </a:lnTo>
                <a:lnTo>
                  <a:pt x="158177" y="402827"/>
                </a:lnTo>
                <a:lnTo>
                  <a:pt x="149693" y="406321"/>
                </a:lnTo>
                <a:lnTo>
                  <a:pt x="143522" y="406321"/>
                </a:lnTo>
                <a:lnTo>
                  <a:pt x="135879" y="411666"/>
                </a:lnTo>
                <a:lnTo>
                  <a:pt x="135340" y="411874"/>
                </a:lnTo>
                <a:close/>
              </a:path>
              <a:path w="2126615" h="2171700">
                <a:moveTo>
                  <a:pt x="1290700" y="393618"/>
                </a:moveTo>
                <a:lnTo>
                  <a:pt x="1286162" y="393618"/>
                </a:lnTo>
                <a:lnTo>
                  <a:pt x="1301526" y="388051"/>
                </a:lnTo>
                <a:lnTo>
                  <a:pt x="1290700" y="393618"/>
                </a:lnTo>
                <a:close/>
              </a:path>
              <a:path w="2126615" h="2171700">
                <a:moveTo>
                  <a:pt x="1286162" y="393618"/>
                </a:moveTo>
                <a:lnTo>
                  <a:pt x="1285442" y="393618"/>
                </a:lnTo>
                <a:lnTo>
                  <a:pt x="1286206" y="393304"/>
                </a:lnTo>
                <a:lnTo>
                  <a:pt x="1286162" y="393618"/>
                </a:lnTo>
                <a:close/>
              </a:path>
              <a:path w="2126615" h="2171700">
                <a:moveTo>
                  <a:pt x="852061" y="406321"/>
                </a:moveTo>
                <a:lnTo>
                  <a:pt x="844661" y="406321"/>
                </a:lnTo>
                <a:lnTo>
                  <a:pt x="855429" y="393618"/>
                </a:lnTo>
                <a:lnTo>
                  <a:pt x="863519" y="393618"/>
                </a:lnTo>
                <a:lnTo>
                  <a:pt x="852061" y="406321"/>
                </a:lnTo>
                <a:close/>
              </a:path>
              <a:path w="2126615" h="2171700">
                <a:moveTo>
                  <a:pt x="1285036" y="394437"/>
                </a:moveTo>
                <a:lnTo>
                  <a:pt x="1285074" y="393618"/>
                </a:lnTo>
                <a:lnTo>
                  <a:pt x="1285287" y="393618"/>
                </a:lnTo>
                <a:lnTo>
                  <a:pt x="1284861" y="394437"/>
                </a:lnTo>
                <a:lnTo>
                  <a:pt x="1285036" y="394437"/>
                </a:lnTo>
                <a:close/>
              </a:path>
              <a:path w="2126615" h="2171700">
                <a:moveTo>
                  <a:pt x="1285027" y="394808"/>
                </a:moveTo>
                <a:lnTo>
                  <a:pt x="1285047" y="393948"/>
                </a:lnTo>
                <a:lnTo>
                  <a:pt x="1285310" y="393618"/>
                </a:lnTo>
                <a:lnTo>
                  <a:pt x="1285983" y="393618"/>
                </a:lnTo>
                <a:lnTo>
                  <a:pt x="1285027" y="394808"/>
                </a:lnTo>
                <a:close/>
              </a:path>
              <a:path w="2126615" h="2171700">
                <a:moveTo>
                  <a:pt x="1275777" y="406321"/>
                </a:moveTo>
                <a:lnTo>
                  <a:pt x="1275733" y="405645"/>
                </a:lnTo>
                <a:lnTo>
                  <a:pt x="1285047" y="393948"/>
                </a:lnTo>
                <a:lnTo>
                  <a:pt x="1284861" y="394437"/>
                </a:lnTo>
                <a:lnTo>
                  <a:pt x="1284008" y="396076"/>
                </a:lnTo>
                <a:lnTo>
                  <a:pt x="1275777" y="406321"/>
                </a:lnTo>
                <a:close/>
              </a:path>
              <a:path w="2126615" h="2171700">
                <a:moveTo>
                  <a:pt x="1284639" y="395292"/>
                </a:moveTo>
                <a:lnTo>
                  <a:pt x="1284765" y="394808"/>
                </a:lnTo>
                <a:lnTo>
                  <a:pt x="1284861" y="394437"/>
                </a:lnTo>
                <a:lnTo>
                  <a:pt x="1285116" y="393948"/>
                </a:lnTo>
                <a:lnTo>
                  <a:pt x="1285026" y="394808"/>
                </a:lnTo>
                <a:lnTo>
                  <a:pt x="1284639" y="395292"/>
                </a:lnTo>
                <a:close/>
              </a:path>
              <a:path w="2126615" h="2171700">
                <a:moveTo>
                  <a:pt x="1284008" y="396076"/>
                </a:moveTo>
                <a:lnTo>
                  <a:pt x="1284668" y="394808"/>
                </a:lnTo>
                <a:lnTo>
                  <a:pt x="1284639" y="395292"/>
                </a:lnTo>
                <a:lnTo>
                  <a:pt x="1284008" y="396076"/>
                </a:lnTo>
                <a:close/>
              </a:path>
              <a:path w="2126615" h="2171700">
                <a:moveTo>
                  <a:pt x="1284745" y="406321"/>
                </a:moveTo>
                <a:lnTo>
                  <a:pt x="1281766" y="406321"/>
                </a:lnTo>
                <a:lnTo>
                  <a:pt x="1284434" y="396076"/>
                </a:lnTo>
                <a:lnTo>
                  <a:pt x="1284657" y="395292"/>
                </a:lnTo>
                <a:lnTo>
                  <a:pt x="1285046" y="394808"/>
                </a:lnTo>
                <a:lnTo>
                  <a:pt x="1284925" y="398950"/>
                </a:lnTo>
                <a:lnTo>
                  <a:pt x="1284831" y="402827"/>
                </a:lnTo>
                <a:lnTo>
                  <a:pt x="1284745" y="406321"/>
                </a:lnTo>
                <a:close/>
              </a:path>
              <a:path w="2126615" h="2171700">
                <a:moveTo>
                  <a:pt x="1281766" y="406321"/>
                </a:moveTo>
                <a:lnTo>
                  <a:pt x="1278676" y="406321"/>
                </a:lnTo>
                <a:lnTo>
                  <a:pt x="1284025" y="396076"/>
                </a:lnTo>
                <a:lnTo>
                  <a:pt x="1284657" y="395292"/>
                </a:lnTo>
                <a:lnTo>
                  <a:pt x="1284434" y="396076"/>
                </a:lnTo>
                <a:lnTo>
                  <a:pt x="1281766" y="406321"/>
                </a:lnTo>
                <a:close/>
              </a:path>
              <a:path w="2126615" h="2171700">
                <a:moveTo>
                  <a:pt x="1278676" y="406321"/>
                </a:moveTo>
                <a:lnTo>
                  <a:pt x="1275779" y="406321"/>
                </a:lnTo>
                <a:lnTo>
                  <a:pt x="1284025" y="396076"/>
                </a:lnTo>
                <a:lnTo>
                  <a:pt x="1278676" y="406321"/>
                </a:lnTo>
                <a:close/>
              </a:path>
              <a:path w="2126615" h="2171700">
                <a:moveTo>
                  <a:pt x="153236" y="406321"/>
                </a:moveTo>
                <a:lnTo>
                  <a:pt x="154160" y="405645"/>
                </a:lnTo>
                <a:lnTo>
                  <a:pt x="158177" y="402827"/>
                </a:lnTo>
                <a:lnTo>
                  <a:pt x="167591" y="398950"/>
                </a:lnTo>
                <a:lnTo>
                  <a:pt x="153236" y="406321"/>
                </a:lnTo>
                <a:close/>
              </a:path>
              <a:path w="2126615" h="2171700">
                <a:moveTo>
                  <a:pt x="125492" y="418993"/>
                </a:moveTo>
                <a:lnTo>
                  <a:pt x="126284" y="418333"/>
                </a:lnTo>
                <a:lnTo>
                  <a:pt x="135879" y="411666"/>
                </a:lnTo>
                <a:lnTo>
                  <a:pt x="149693" y="406321"/>
                </a:lnTo>
                <a:lnTo>
                  <a:pt x="158177" y="402827"/>
                </a:lnTo>
                <a:lnTo>
                  <a:pt x="153195" y="406321"/>
                </a:lnTo>
                <a:lnTo>
                  <a:pt x="139749" y="414669"/>
                </a:lnTo>
                <a:lnTo>
                  <a:pt x="134937" y="414669"/>
                </a:lnTo>
                <a:lnTo>
                  <a:pt x="126869" y="418333"/>
                </a:lnTo>
                <a:lnTo>
                  <a:pt x="125492" y="418993"/>
                </a:lnTo>
                <a:close/>
              </a:path>
              <a:path w="2126615" h="2171700">
                <a:moveTo>
                  <a:pt x="1215843" y="558799"/>
                </a:moveTo>
                <a:lnTo>
                  <a:pt x="1029708" y="558799"/>
                </a:lnTo>
                <a:lnTo>
                  <a:pt x="1043051" y="546099"/>
                </a:lnTo>
                <a:lnTo>
                  <a:pt x="1056003" y="546099"/>
                </a:lnTo>
                <a:lnTo>
                  <a:pt x="1069082" y="533399"/>
                </a:lnTo>
                <a:lnTo>
                  <a:pt x="1103482" y="507999"/>
                </a:lnTo>
                <a:lnTo>
                  <a:pt x="1123930" y="495299"/>
                </a:lnTo>
                <a:lnTo>
                  <a:pt x="1163911" y="469887"/>
                </a:lnTo>
                <a:lnTo>
                  <a:pt x="1183232" y="457199"/>
                </a:lnTo>
                <a:lnTo>
                  <a:pt x="1205555" y="444499"/>
                </a:lnTo>
                <a:lnTo>
                  <a:pt x="1244769" y="419752"/>
                </a:lnTo>
                <a:lnTo>
                  <a:pt x="1246047" y="418993"/>
                </a:lnTo>
                <a:lnTo>
                  <a:pt x="1275195" y="406321"/>
                </a:lnTo>
                <a:lnTo>
                  <a:pt x="1275733" y="405645"/>
                </a:lnTo>
                <a:lnTo>
                  <a:pt x="1275716" y="406321"/>
                </a:lnTo>
                <a:lnTo>
                  <a:pt x="1274914" y="406321"/>
                </a:lnTo>
                <a:lnTo>
                  <a:pt x="1269767" y="431799"/>
                </a:lnTo>
                <a:lnTo>
                  <a:pt x="1259811" y="469887"/>
                </a:lnTo>
                <a:lnTo>
                  <a:pt x="1246613" y="495299"/>
                </a:lnTo>
                <a:lnTo>
                  <a:pt x="1241596" y="507999"/>
                </a:lnTo>
                <a:lnTo>
                  <a:pt x="1233962" y="520699"/>
                </a:lnTo>
                <a:lnTo>
                  <a:pt x="1226192" y="533399"/>
                </a:lnTo>
                <a:lnTo>
                  <a:pt x="1220766" y="546099"/>
                </a:lnTo>
                <a:lnTo>
                  <a:pt x="1215843" y="558799"/>
                </a:lnTo>
                <a:close/>
              </a:path>
              <a:path w="2126615" h="2171700">
                <a:moveTo>
                  <a:pt x="194489" y="418993"/>
                </a:moveTo>
                <a:lnTo>
                  <a:pt x="186947" y="418993"/>
                </a:lnTo>
                <a:lnTo>
                  <a:pt x="198087" y="406321"/>
                </a:lnTo>
                <a:lnTo>
                  <a:pt x="209168" y="406321"/>
                </a:lnTo>
                <a:lnTo>
                  <a:pt x="194489" y="418993"/>
                </a:lnTo>
                <a:close/>
              </a:path>
              <a:path w="2126615" h="2171700">
                <a:moveTo>
                  <a:pt x="823235" y="418993"/>
                </a:moveTo>
                <a:lnTo>
                  <a:pt x="551738" y="418993"/>
                </a:lnTo>
                <a:lnTo>
                  <a:pt x="558817" y="406321"/>
                </a:lnTo>
                <a:lnTo>
                  <a:pt x="833863" y="406321"/>
                </a:lnTo>
                <a:lnTo>
                  <a:pt x="823235" y="418993"/>
                </a:lnTo>
                <a:close/>
              </a:path>
              <a:path w="2126615" h="2171700">
                <a:moveTo>
                  <a:pt x="838198" y="418993"/>
                </a:moveTo>
                <a:lnTo>
                  <a:pt x="823235" y="418993"/>
                </a:lnTo>
                <a:lnTo>
                  <a:pt x="833863" y="406321"/>
                </a:lnTo>
                <a:lnTo>
                  <a:pt x="845428" y="406321"/>
                </a:lnTo>
                <a:lnTo>
                  <a:pt x="838198" y="418993"/>
                </a:lnTo>
                <a:close/>
              </a:path>
              <a:path w="2126615" h="2171700">
                <a:moveTo>
                  <a:pt x="131557" y="414669"/>
                </a:moveTo>
                <a:lnTo>
                  <a:pt x="135340" y="411874"/>
                </a:lnTo>
                <a:lnTo>
                  <a:pt x="135879" y="411666"/>
                </a:lnTo>
                <a:lnTo>
                  <a:pt x="131557" y="414669"/>
                </a:lnTo>
                <a:close/>
              </a:path>
              <a:path w="2126615" h="2171700">
                <a:moveTo>
                  <a:pt x="103497" y="428799"/>
                </a:moveTo>
                <a:lnTo>
                  <a:pt x="109250" y="424579"/>
                </a:lnTo>
                <a:lnTo>
                  <a:pt x="125578" y="418993"/>
                </a:lnTo>
                <a:lnTo>
                  <a:pt x="116925" y="418993"/>
                </a:lnTo>
                <a:lnTo>
                  <a:pt x="135340" y="411874"/>
                </a:lnTo>
                <a:lnTo>
                  <a:pt x="126301" y="418333"/>
                </a:lnTo>
                <a:lnTo>
                  <a:pt x="125334" y="418993"/>
                </a:lnTo>
                <a:lnTo>
                  <a:pt x="122891" y="420065"/>
                </a:lnTo>
                <a:lnTo>
                  <a:pt x="103497" y="428799"/>
                </a:lnTo>
                <a:close/>
              </a:path>
              <a:path w="2126615" h="2171700">
                <a:moveTo>
                  <a:pt x="167115" y="421403"/>
                </a:moveTo>
                <a:lnTo>
                  <a:pt x="121955" y="421403"/>
                </a:lnTo>
                <a:lnTo>
                  <a:pt x="123829" y="420065"/>
                </a:lnTo>
                <a:lnTo>
                  <a:pt x="125481" y="418993"/>
                </a:lnTo>
                <a:lnTo>
                  <a:pt x="126882" y="418333"/>
                </a:lnTo>
                <a:lnTo>
                  <a:pt x="134937" y="414669"/>
                </a:lnTo>
                <a:lnTo>
                  <a:pt x="139749" y="414669"/>
                </a:lnTo>
                <a:lnTo>
                  <a:pt x="132776" y="418993"/>
                </a:lnTo>
                <a:lnTo>
                  <a:pt x="167765" y="418993"/>
                </a:lnTo>
                <a:lnTo>
                  <a:pt x="167115" y="421403"/>
                </a:lnTo>
                <a:close/>
              </a:path>
              <a:path w="2126615" h="2171700">
                <a:moveTo>
                  <a:pt x="109250" y="424579"/>
                </a:moveTo>
                <a:lnTo>
                  <a:pt x="111668" y="422764"/>
                </a:lnTo>
                <a:lnTo>
                  <a:pt x="116795" y="418993"/>
                </a:lnTo>
                <a:lnTo>
                  <a:pt x="125489" y="418993"/>
                </a:lnTo>
                <a:lnTo>
                  <a:pt x="123435" y="419752"/>
                </a:lnTo>
                <a:lnTo>
                  <a:pt x="122445" y="420065"/>
                </a:lnTo>
                <a:lnTo>
                  <a:pt x="109250" y="424579"/>
                </a:lnTo>
                <a:close/>
              </a:path>
              <a:path w="2126615" h="2171700">
                <a:moveTo>
                  <a:pt x="113262" y="424579"/>
                </a:moveTo>
                <a:lnTo>
                  <a:pt x="117085" y="422764"/>
                </a:lnTo>
                <a:lnTo>
                  <a:pt x="122943" y="420065"/>
                </a:lnTo>
                <a:lnTo>
                  <a:pt x="123585" y="419752"/>
                </a:lnTo>
                <a:lnTo>
                  <a:pt x="125271" y="418993"/>
                </a:lnTo>
                <a:lnTo>
                  <a:pt x="125481" y="418993"/>
                </a:lnTo>
                <a:lnTo>
                  <a:pt x="113262" y="424579"/>
                </a:lnTo>
                <a:close/>
              </a:path>
              <a:path w="2126615" h="2171700">
                <a:moveTo>
                  <a:pt x="91404" y="457199"/>
                </a:moveTo>
                <a:lnTo>
                  <a:pt x="51509" y="457199"/>
                </a:lnTo>
                <a:lnTo>
                  <a:pt x="74494" y="444499"/>
                </a:lnTo>
                <a:lnTo>
                  <a:pt x="82123" y="444499"/>
                </a:lnTo>
                <a:lnTo>
                  <a:pt x="102616" y="429446"/>
                </a:lnTo>
                <a:lnTo>
                  <a:pt x="125481" y="418993"/>
                </a:lnTo>
                <a:lnTo>
                  <a:pt x="125315" y="418993"/>
                </a:lnTo>
                <a:lnTo>
                  <a:pt x="124316" y="419752"/>
                </a:lnTo>
                <a:lnTo>
                  <a:pt x="123829" y="420065"/>
                </a:lnTo>
                <a:lnTo>
                  <a:pt x="121955" y="421403"/>
                </a:lnTo>
                <a:lnTo>
                  <a:pt x="167115" y="421403"/>
                </a:lnTo>
                <a:lnTo>
                  <a:pt x="164314" y="431799"/>
                </a:lnTo>
                <a:lnTo>
                  <a:pt x="140524" y="431799"/>
                </a:lnTo>
                <a:lnTo>
                  <a:pt x="117629" y="444499"/>
                </a:lnTo>
                <a:lnTo>
                  <a:pt x="91404" y="457199"/>
                </a:lnTo>
                <a:close/>
              </a:path>
              <a:path w="2126615" h="2171700">
                <a:moveTo>
                  <a:pt x="164314" y="431799"/>
                </a:moveTo>
                <a:lnTo>
                  <a:pt x="167765" y="418993"/>
                </a:lnTo>
                <a:lnTo>
                  <a:pt x="178497" y="418993"/>
                </a:lnTo>
                <a:lnTo>
                  <a:pt x="164314" y="431799"/>
                </a:lnTo>
                <a:close/>
              </a:path>
              <a:path w="2126615" h="2171700">
                <a:moveTo>
                  <a:pt x="503395" y="435433"/>
                </a:moveTo>
                <a:lnTo>
                  <a:pt x="504753" y="431799"/>
                </a:lnTo>
                <a:lnTo>
                  <a:pt x="381050" y="431799"/>
                </a:lnTo>
                <a:lnTo>
                  <a:pt x="385698" y="418993"/>
                </a:lnTo>
                <a:lnTo>
                  <a:pt x="552063" y="418993"/>
                </a:lnTo>
                <a:lnTo>
                  <a:pt x="505729" y="431799"/>
                </a:lnTo>
                <a:lnTo>
                  <a:pt x="504331" y="434902"/>
                </a:lnTo>
                <a:lnTo>
                  <a:pt x="503395" y="435433"/>
                </a:lnTo>
                <a:close/>
              </a:path>
              <a:path w="2126615" h="2171700">
                <a:moveTo>
                  <a:pt x="504331" y="434902"/>
                </a:moveTo>
                <a:lnTo>
                  <a:pt x="505729" y="431799"/>
                </a:lnTo>
                <a:lnTo>
                  <a:pt x="552063" y="418993"/>
                </a:lnTo>
                <a:lnTo>
                  <a:pt x="513387" y="431799"/>
                </a:lnTo>
                <a:lnTo>
                  <a:pt x="509803" y="431799"/>
                </a:lnTo>
                <a:lnTo>
                  <a:pt x="504331" y="434902"/>
                </a:lnTo>
                <a:close/>
              </a:path>
              <a:path w="2126615" h="2171700">
                <a:moveTo>
                  <a:pt x="341068" y="698499"/>
                </a:moveTo>
                <a:lnTo>
                  <a:pt x="40988" y="698499"/>
                </a:lnTo>
                <a:lnTo>
                  <a:pt x="48996" y="685799"/>
                </a:lnTo>
                <a:lnTo>
                  <a:pt x="53624" y="678276"/>
                </a:lnTo>
                <a:lnTo>
                  <a:pt x="60415" y="673099"/>
                </a:lnTo>
                <a:lnTo>
                  <a:pt x="66339" y="673099"/>
                </a:lnTo>
                <a:lnTo>
                  <a:pt x="86020" y="660399"/>
                </a:lnTo>
                <a:lnTo>
                  <a:pt x="156292" y="622299"/>
                </a:lnTo>
                <a:lnTo>
                  <a:pt x="266810" y="558799"/>
                </a:lnTo>
                <a:lnTo>
                  <a:pt x="304176" y="546099"/>
                </a:lnTo>
                <a:lnTo>
                  <a:pt x="339345" y="520699"/>
                </a:lnTo>
                <a:lnTo>
                  <a:pt x="374575" y="507999"/>
                </a:lnTo>
                <a:lnTo>
                  <a:pt x="437892" y="469887"/>
                </a:lnTo>
                <a:lnTo>
                  <a:pt x="448712" y="469887"/>
                </a:lnTo>
                <a:lnTo>
                  <a:pt x="467430" y="454647"/>
                </a:lnTo>
                <a:lnTo>
                  <a:pt x="500006" y="444499"/>
                </a:lnTo>
                <a:lnTo>
                  <a:pt x="504331" y="434902"/>
                </a:lnTo>
                <a:lnTo>
                  <a:pt x="509803" y="431799"/>
                </a:lnTo>
                <a:lnTo>
                  <a:pt x="513387" y="431799"/>
                </a:lnTo>
                <a:lnTo>
                  <a:pt x="551999" y="418993"/>
                </a:lnTo>
                <a:lnTo>
                  <a:pt x="810138" y="418993"/>
                </a:lnTo>
                <a:lnTo>
                  <a:pt x="781158" y="444499"/>
                </a:lnTo>
                <a:lnTo>
                  <a:pt x="767370" y="444499"/>
                </a:lnTo>
                <a:lnTo>
                  <a:pt x="754561" y="457199"/>
                </a:lnTo>
                <a:lnTo>
                  <a:pt x="754108" y="457199"/>
                </a:lnTo>
                <a:lnTo>
                  <a:pt x="740380" y="469887"/>
                </a:lnTo>
                <a:lnTo>
                  <a:pt x="730430" y="482599"/>
                </a:lnTo>
                <a:lnTo>
                  <a:pt x="720216" y="482599"/>
                </a:lnTo>
                <a:lnTo>
                  <a:pt x="709925" y="495299"/>
                </a:lnTo>
                <a:lnTo>
                  <a:pt x="695136" y="495299"/>
                </a:lnTo>
                <a:lnTo>
                  <a:pt x="691313" y="507999"/>
                </a:lnTo>
                <a:lnTo>
                  <a:pt x="676241" y="507999"/>
                </a:lnTo>
                <a:lnTo>
                  <a:pt x="671086" y="520699"/>
                </a:lnTo>
                <a:lnTo>
                  <a:pt x="656412" y="520699"/>
                </a:lnTo>
                <a:lnTo>
                  <a:pt x="650949" y="533399"/>
                </a:lnTo>
                <a:lnTo>
                  <a:pt x="634717" y="533399"/>
                </a:lnTo>
                <a:lnTo>
                  <a:pt x="630352" y="546099"/>
                </a:lnTo>
                <a:lnTo>
                  <a:pt x="610864" y="558799"/>
                </a:lnTo>
                <a:lnTo>
                  <a:pt x="582116" y="584199"/>
                </a:lnTo>
                <a:lnTo>
                  <a:pt x="563641" y="584199"/>
                </a:lnTo>
                <a:lnTo>
                  <a:pt x="559886" y="596899"/>
                </a:lnTo>
                <a:lnTo>
                  <a:pt x="550679" y="609599"/>
                </a:lnTo>
                <a:lnTo>
                  <a:pt x="540572" y="609599"/>
                </a:lnTo>
                <a:lnTo>
                  <a:pt x="526086" y="622299"/>
                </a:lnTo>
                <a:lnTo>
                  <a:pt x="497470" y="647699"/>
                </a:lnTo>
                <a:lnTo>
                  <a:pt x="482907" y="647699"/>
                </a:lnTo>
                <a:lnTo>
                  <a:pt x="459632" y="660399"/>
                </a:lnTo>
                <a:lnTo>
                  <a:pt x="429410" y="685799"/>
                </a:lnTo>
                <a:lnTo>
                  <a:pt x="351915" y="685799"/>
                </a:lnTo>
                <a:lnTo>
                  <a:pt x="341068" y="698499"/>
                </a:lnTo>
                <a:close/>
              </a:path>
              <a:path w="2126615" h="2171700">
                <a:moveTo>
                  <a:pt x="805095" y="444499"/>
                </a:moveTo>
                <a:lnTo>
                  <a:pt x="781158" y="444499"/>
                </a:lnTo>
                <a:lnTo>
                  <a:pt x="810138" y="418993"/>
                </a:lnTo>
                <a:lnTo>
                  <a:pt x="821742" y="418993"/>
                </a:lnTo>
                <a:lnTo>
                  <a:pt x="813427" y="431799"/>
                </a:lnTo>
                <a:lnTo>
                  <a:pt x="805095" y="444499"/>
                </a:lnTo>
                <a:close/>
              </a:path>
              <a:path w="2126615" h="2171700">
                <a:moveTo>
                  <a:pt x="102586" y="429446"/>
                </a:moveTo>
                <a:lnTo>
                  <a:pt x="103497" y="428799"/>
                </a:lnTo>
                <a:lnTo>
                  <a:pt x="119921" y="421403"/>
                </a:lnTo>
                <a:lnTo>
                  <a:pt x="117085" y="422764"/>
                </a:lnTo>
                <a:lnTo>
                  <a:pt x="102586" y="429446"/>
                </a:lnTo>
                <a:close/>
              </a:path>
              <a:path w="2126615" h="2171700">
                <a:moveTo>
                  <a:pt x="162637" y="469887"/>
                </a:moveTo>
                <a:lnTo>
                  <a:pt x="200268" y="444499"/>
                </a:lnTo>
                <a:lnTo>
                  <a:pt x="252668" y="422764"/>
                </a:lnTo>
                <a:lnTo>
                  <a:pt x="237557" y="431799"/>
                </a:lnTo>
                <a:lnTo>
                  <a:pt x="162637" y="469887"/>
                </a:lnTo>
                <a:close/>
              </a:path>
              <a:path w="2126615" h="2171700">
                <a:moveTo>
                  <a:pt x="40011" y="482599"/>
                </a:moveTo>
                <a:lnTo>
                  <a:pt x="40011" y="457199"/>
                </a:lnTo>
                <a:lnTo>
                  <a:pt x="50028" y="444499"/>
                </a:lnTo>
                <a:lnTo>
                  <a:pt x="109250" y="424579"/>
                </a:lnTo>
                <a:lnTo>
                  <a:pt x="103465" y="428799"/>
                </a:lnTo>
                <a:lnTo>
                  <a:pt x="102048" y="429446"/>
                </a:lnTo>
                <a:lnTo>
                  <a:pt x="68284" y="444499"/>
                </a:lnTo>
                <a:lnTo>
                  <a:pt x="42264" y="457199"/>
                </a:lnTo>
                <a:lnTo>
                  <a:pt x="91404" y="457199"/>
                </a:lnTo>
                <a:lnTo>
                  <a:pt x="61365" y="469887"/>
                </a:lnTo>
                <a:lnTo>
                  <a:pt x="40011" y="482599"/>
                </a:lnTo>
                <a:close/>
              </a:path>
              <a:path w="2126615" h="2171700">
                <a:moveTo>
                  <a:pt x="470124" y="452454"/>
                </a:moveTo>
                <a:lnTo>
                  <a:pt x="479893" y="444499"/>
                </a:lnTo>
                <a:lnTo>
                  <a:pt x="364942" y="444499"/>
                </a:lnTo>
                <a:lnTo>
                  <a:pt x="370294" y="431799"/>
                </a:lnTo>
                <a:lnTo>
                  <a:pt x="504753" y="431799"/>
                </a:lnTo>
                <a:lnTo>
                  <a:pt x="503395" y="435433"/>
                </a:lnTo>
                <a:lnTo>
                  <a:pt x="487408" y="444499"/>
                </a:lnTo>
                <a:lnTo>
                  <a:pt x="470124" y="452454"/>
                </a:lnTo>
                <a:close/>
              </a:path>
              <a:path w="2126615" h="2171700">
                <a:moveTo>
                  <a:pt x="500006" y="444499"/>
                </a:moveTo>
                <a:lnTo>
                  <a:pt x="503395" y="435433"/>
                </a:lnTo>
                <a:lnTo>
                  <a:pt x="504331" y="434902"/>
                </a:lnTo>
                <a:lnTo>
                  <a:pt x="500006" y="444499"/>
                </a:lnTo>
                <a:close/>
              </a:path>
              <a:path w="2126615" h="2171700">
                <a:moveTo>
                  <a:pt x="467430" y="454647"/>
                </a:moveTo>
                <a:lnTo>
                  <a:pt x="470124" y="452454"/>
                </a:lnTo>
                <a:lnTo>
                  <a:pt x="487408" y="444499"/>
                </a:lnTo>
                <a:lnTo>
                  <a:pt x="503395" y="435433"/>
                </a:lnTo>
                <a:lnTo>
                  <a:pt x="500006" y="444499"/>
                </a:lnTo>
                <a:lnTo>
                  <a:pt x="467430" y="454647"/>
                </a:lnTo>
                <a:close/>
              </a:path>
              <a:path w="2126615" h="2171700">
                <a:moveTo>
                  <a:pt x="46264" y="457199"/>
                </a:moveTo>
                <a:lnTo>
                  <a:pt x="42264" y="457199"/>
                </a:lnTo>
                <a:lnTo>
                  <a:pt x="68284" y="444499"/>
                </a:lnTo>
                <a:lnTo>
                  <a:pt x="46264" y="457199"/>
                </a:lnTo>
                <a:close/>
              </a:path>
              <a:path w="2126615" h="2171700">
                <a:moveTo>
                  <a:pt x="51509" y="457199"/>
                </a:moveTo>
                <a:lnTo>
                  <a:pt x="46264" y="457199"/>
                </a:lnTo>
                <a:lnTo>
                  <a:pt x="68284" y="444499"/>
                </a:lnTo>
                <a:lnTo>
                  <a:pt x="74494" y="444499"/>
                </a:lnTo>
                <a:lnTo>
                  <a:pt x="51509" y="457199"/>
                </a:lnTo>
                <a:close/>
              </a:path>
              <a:path w="2126615" h="2171700">
                <a:moveTo>
                  <a:pt x="445123" y="469887"/>
                </a:moveTo>
                <a:lnTo>
                  <a:pt x="329365" y="469887"/>
                </a:lnTo>
                <a:lnTo>
                  <a:pt x="344562" y="457199"/>
                </a:lnTo>
                <a:lnTo>
                  <a:pt x="351964" y="444499"/>
                </a:lnTo>
                <a:lnTo>
                  <a:pt x="479893" y="444499"/>
                </a:lnTo>
                <a:lnTo>
                  <a:pt x="470124" y="452454"/>
                </a:lnTo>
                <a:lnTo>
                  <a:pt x="461018" y="456644"/>
                </a:lnTo>
                <a:lnTo>
                  <a:pt x="459235" y="457199"/>
                </a:lnTo>
                <a:lnTo>
                  <a:pt x="457778" y="458956"/>
                </a:lnTo>
                <a:lnTo>
                  <a:pt x="445123" y="469887"/>
                </a:lnTo>
                <a:close/>
              </a:path>
              <a:path w="2126615" h="2171700">
                <a:moveTo>
                  <a:pt x="734890" y="520699"/>
                </a:moveTo>
                <a:lnTo>
                  <a:pt x="671086" y="520699"/>
                </a:lnTo>
                <a:lnTo>
                  <a:pt x="676241" y="507999"/>
                </a:lnTo>
                <a:lnTo>
                  <a:pt x="691313" y="507999"/>
                </a:lnTo>
                <a:lnTo>
                  <a:pt x="695136" y="495299"/>
                </a:lnTo>
                <a:lnTo>
                  <a:pt x="709925" y="495299"/>
                </a:lnTo>
                <a:lnTo>
                  <a:pt x="720216" y="482599"/>
                </a:lnTo>
                <a:lnTo>
                  <a:pt x="730430" y="482599"/>
                </a:lnTo>
                <a:lnTo>
                  <a:pt x="740380" y="469887"/>
                </a:lnTo>
                <a:lnTo>
                  <a:pt x="754108" y="457199"/>
                </a:lnTo>
                <a:lnTo>
                  <a:pt x="754561" y="457199"/>
                </a:lnTo>
                <a:lnTo>
                  <a:pt x="767370" y="444499"/>
                </a:lnTo>
                <a:lnTo>
                  <a:pt x="796227" y="444499"/>
                </a:lnTo>
                <a:lnTo>
                  <a:pt x="778472" y="457199"/>
                </a:lnTo>
                <a:lnTo>
                  <a:pt x="762575" y="482599"/>
                </a:lnTo>
                <a:lnTo>
                  <a:pt x="748158" y="495299"/>
                </a:lnTo>
                <a:lnTo>
                  <a:pt x="734890" y="520699"/>
                </a:lnTo>
                <a:close/>
              </a:path>
              <a:path w="2126615" h="2171700">
                <a:moveTo>
                  <a:pt x="1143964" y="482599"/>
                </a:moveTo>
                <a:lnTo>
                  <a:pt x="1122037" y="482599"/>
                </a:lnTo>
                <a:lnTo>
                  <a:pt x="1139545" y="469887"/>
                </a:lnTo>
                <a:lnTo>
                  <a:pt x="1175881" y="457199"/>
                </a:lnTo>
                <a:lnTo>
                  <a:pt x="1194447" y="444499"/>
                </a:lnTo>
                <a:lnTo>
                  <a:pt x="1200959" y="444499"/>
                </a:lnTo>
                <a:lnTo>
                  <a:pt x="1183232" y="457199"/>
                </a:lnTo>
                <a:lnTo>
                  <a:pt x="1163911" y="469887"/>
                </a:lnTo>
                <a:lnTo>
                  <a:pt x="1143964" y="482599"/>
                </a:lnTo>
                <a:close/>
              </a:path>
              <a:path w="2126615" h="2171700">
                <a:moveTo>
                  <a:pt x="461018" y="456644"/>
                </a:moveTo>
                <a:lnTo>
                  <a:pt x="470124" y="452454"/>
                </a:lnTo>
                <a:lnTo>
                  <a:pt x="467430" y="454647"/>
                </a:lnTo>
                <a:lnTo>
                  <a:pt x="461018" y="456644"/>
                </a:lnTo>
                <a:close/>
              </a:path>
              <a:path w="2126615" h="2171700">
                <a:moveTo>
                  <a:pt x="448712" y="469887"/>
                </a:moveTo>
                <a:lnTo>
                  <a:pt x="457778" y="458956"/>
                </a:lnTo>
                <a:lnTo>
                  <a:pt x="459811" y="457199"/>
                </a:lnTo>
                <a:lnTo>
                  <a:pt x="461018" y="456644"/>
                </a:lnTo>
                <a:lnTo>
                  <a:pt x="467430" y="454647"/>
                </a:lnTo>
                <a:lnTo>
                  <a:pt x="448712" y="469887"/>
                </a:lnTo>
                <a:close/>
              </a:path>
              <a:path w="2126615" h="2171700">
                <a:moveTo>
                  <a:pt x="457778" y="458956"/>
                </a:moveTo>
                <a:lnTo>
                  <a:pt x="459235" y="457199"/>
                </a:lnTo>
                <a:lnTo>
                  <a:pt x="461018" y="456644"/>
                </a:lnTo>
                <a:lnTo>
                  <a:pt x="459811" y="457199"/>
                </a:lnTo>
                <a:lnTo>
                  <a:pt x="457778" y="458956"/>
                </a:lnTo>
                <a:close/>
              </a:path>
              <a:path w="2126615" h="2171700">
                <a:moveTo>
                  <a:pt x="1123930" y="495299"/>
                </a:moveTo>
                <a:lnTo>
                  <a:pt x="1089434" y="495299"/>
                </a:lnTo>
                <a:lnTo>
                  <a:pt x="1095821" y="490174"/>
                </a:lnTo>
                <a:lnTo>
                  <a:pt x="1110098" y="482599"/>
                </a:lnTo>
                <a:lnTo>
                  <a:pt x="1137897" y="469887"/>
                </a:lnTo>
                <a:lnTo>
                  <a:pt x="1169631" y="457199"/>
                </a:lnTo>
                <a:lnTo>
                  <a:pt x="1175881" y="457199"/>
                </a:lnTo>
                <a:lnTo>
                  <a:pt x="1139545" y="469887"/>
                </a:lnTo>
                <a:lnTo>
                  <a:pt x="1122037" y="482599"/>
                </a:lnTo>
                <a:lnTo>
                  <a:pt x="1143964" y="482599"/>
                </a:lnTo>
                <a:lnTo>
                  <a:pt x="1123930" y="495299"/>
                </a:lnTo>
                <a:close/>
              </a:path>
              <a:path w="2126615" h="2171700">
                <a:moveTo>
                  <a:pt x="448707" y="469887"/>
                </a:moveTo>
                <a:lnTo>
                  <a:pt x="445123" y="469887"/>
                </a:lnTo>
                <a:lnTo>
                  <a:pt x="457778" y="458956"/>
                </a:lnTo>
                <a:lnTo>
                  <a:pt x="448707" y="469887"/>
                </a:lnTo>
                <a:close/>
              </a:path>
              <a:path w="2126615" h="2171700">
                <a:moveTo>
                  <a:pt x="40011" y="520699"/>
                </a:moveTo>
                <a:lnTo>
                  <a:pt x="62438" y="507999"/>
                </a:lnTo>
                <a:lnTo>
                  <a:pt x="40011" y="507999"/>
                </a:lnTo>
                <a:lnTo>
                  <a:pt x="46438" y="495299"/>
                </a:lnTo>
                <a:lnTo>
                  <a:pt x="65982" y="495299"/>
                </a:lnTo>
                <a:lnTo>
                  <a:pt x="85941" y="482599"/>
                </a:lnTo>
                <a:lnTo>
                  <a:pt x="95179" y="469887"/>
                </a:lnTo>
                <a:lnTo>
                  <a:pt x="143552" y="469887"/>
                </a:lnTo>
                <a:lnTo>
                  <a:pt x="73661" y="507999"/>
                </a:lnTo>
                <a:lnTo>
                  <a:pt x="62438" y="507999"/>
                </a:lnTo>
                <a:lnTo>
                  <a:pt x="40011" y="520699"/>
                </a:lnTo>
                <a:close/>
              </a:path>
              <a:path w="2126615" h="2171700">
                <a:moveTo>
                  <a:pt x="43754" y="685799"/>
                </a:moveTo>
                <a:lnTo>
                  <a:pt x="40011" y="685799"/>
                </a:lnTo>
                <a:lnTo>
                  <a:pt x="40011" y="520699"/>
                </a:lnTo>
                <a:lnTo>
                  <a:pt x="73661" y="507999"/>
                </a:lnTo>
                <a:lnTo>
                  <a:pt x="108445" y="495299"/>
                </a:lnTo>
                <a:lnTo>
                  <a:pt x="143547" y="469887"/>
                </a:lnTo>
                <a:lnTo>
                  <a:pt x="317518" y="469887"/>
                </a:lnTo>
                <a:lnTo>
                  <a:pt x="311730" y="482599"/>
                </a:lnTo>
                <a:lnTo>
                  <a:pt x="300535" y="482599"/>
                </a:lnTo>
                <a:lnTo>
                  <a:pt x="294083" y="495299"/>
                </a:lnTo>
                <a:lnTo>
                  <a:pt x="268740" y="507999"/>
                </a:lnTo>
                <a:lnTo>
                  <a:pt x="256903" y="507999"/>
                </a:lnTo>
                <a:lnTo>
                  <a:pt x="250104" y="520699"/>
                </a:lnTo>
                <a:lnTo>
                  <a:pt x="236801" y="520699"/>
                </a:lnTo>
                <a:lnTo>
                  <a:pt x="229961" y="533399"/>
                </a:lnTo>
                <a:lnTo>
                  <a:pt x="227498" y="533399"/>
                </a:lnTo>
                <a:lnTo>
                  <a:pt x="224476" y="546099"/>
                </a:lnTo>
                <a:lnTo>
                  <a:pt x="207563" y="558799"/>
                </a:lnTo>
                <a:lnTo>
                  <a:pt x="157853" y="596899"/>
                </a:lnTo>
                <a:lnTo>
                  <a:pt x="149929" y="596899"/>
                </a:lnTo>
                <a:lnTo>
                  <a:pt x="142825" y="607829"/>
                </a:lnTo>
                <a:lnTo>
                  <a:pt x="138829" y="609599"/>
                </a:lnTo>
                <a:lnTo>
                  <a:pt x="61533" y="647699"/>
                </a:lnTo>
                <a:lnTo>
                  <a:pt x="56976" y="654692"/>
                </a:lnTo>
                <a:lnTo>
                  <a:pt x="46641" y="660399"/>
                </a:lnTo>
                <a:lnTo>
                  <a:pt x="70706" y="660399"/>
                </a:lnTo>
                <a:lnTo>
                  <a:pt x="66339" y="673099"/>
                </a:lnTo>
                <a:lnTo>
                  <a:pt x="56808" y="673099"/>
                </a:lnTo>
                <a:lnTo>
                  <a:pt x="53624" y="678276"/>
                </a:lnTo>
                <a:lnTo>
                  <a:pt x="43754" y="685799"/>
                </a:lnTo>
                <a:close/>
              </a:path>
              <a:path w="2126615" h="2171700">
                <a:moveTo>
                  <a:pt x="142825" y="607829"/>
                </a:moveTo>
                <a:lnTo>
                  <a:pt x="149929" y="596899"/>
                </a:lnTo>
                <a:lnTo>
                  <a:pt x="157853" y="596899"/>
                </a:lnTo>
                <a:lnTo>
                  <a:pt x="207563" y="558799"/>
                </a:lnTo>
                <a:lnTo>
                  <a:pt x="224476" y="546099"/>
                </a:lnTo>
                <a:lnTo>
                  <a:pt x="227498" y="533399"/>
                </a:lnTo>
                <a:lnTo>
                  <a:pt x="229961" y="533399"/>
                </a:lnTo>
                <a:lnTo>
                  <a:pt x="236801" y="520699"/>
                </a:lnTo>
                <a:lnTo>
                  <a:pt x="250104" y="520699"/>
                </a:lnTo>
                <a:lnTo>
                  <a:pt x="256903" y="507999"/>
                </a:lnTo>
                <a:lnTo>
                  <a:pt x="268740" y="507999"/>
                </a:lnTo>
                <a:lnTo>
                  <a:pt x="294083" y="495299"/>
                </a:lnTo>
                <a:lnTo>
                  <a:pt x="300535" y="482599"/>
                </a:lnTo>
                <a:lnTo>
                  <a:pt x="311730" y="482599"/>
                </a:lnTo>
                <a:lnTo>
                  <a:pt x="317518" y="469887"/>
                </a:lnTo>
                <a:lnTo>
                  <a:pt x="437426" y="469887"/>
                </a:lnTo>
                <a:lnTo>
                  <a:pt x="408835" y="482599"/>
                </a:lnTo>
                <a:lnTo>
                  <a:pt x="368758" y="495299"/>
                </a:lnTo>
                <a:lnTo>
                  <a:pt x="326361" y="520699"/>
                </a:lnTo>
                <a:lnTo>
                  <a:pt x="297490" y="537298"/>
                </a:lnTo>
                <a:lnTo>
                  <a:pt x="276296" y="546099"/>
                </a:lnTo>
                <a:lnTo>
                  <a:pt x="252968" y="559039"/>
                </a:lnTo>
                <a:lnTo>
                  <a:pt x="142825" y="607829"/>
                </a:lnTo>
                <a:close/>
              </a:path>
              <a:path w="2126615" h="2171700">
                <a:moveTo>
                  <a:pt x="297490" y="537298"/>
                </a:moveTo>
                <a:lnTo>
                  <a:pt x="326361" y="520699"/>
                </a:lnTo>
                <a:lnTo>
                  <a:pt x="368758" y="495299"/>
                </a:lnTo>
                <a:lnTo>
                  <a:pt x="408835" y="482599"/>
                </a:lnTo>
                <a:lnTo>
                  <a:pt x="437426" y="469887"/>
                </a:lnTo>
                <a:lnTo>
                  <a:pt x="368039" y="507999"/>
                </a:lnTo>
                <a:lnTo>
                  <a:pt x="297490" y="537298"/>
                </a:lnTo>
                <a:close/>
              </a:path>
              <a:path w="2126615" h="2171700">
                <a:moveTo>
                  <a:pt x="66339" y="673099"/>
                </a:moveTo>
                <a:lnTo>
                  <a:pt x="70706" y="660399"/>
                </a:lnTo>
                <a:lnTo>
                  <a:pt x="82096" y="660399"/>
                </a:lnTo>
                <a:lnTo>
                  <a:pt x="87736" y="647699"/>
                </a:lnTo>
                <a:lnTo>
                  <a:pt x="99866" y="647699"/>
                </a:lnTo>
                <a:lnTo>
                  <a:pt x="105654" y="634999"/>
                </a:lnTo>
                <a:lnTo>
                  <a:pt x="120217" y="634999"/>
                </a:lnTo>
                <a:lnTo>
                  <a:pt x="123570" y="623793"/>
                </a:lnTo>
                <a:lnTo>
                  <a:pt x="127692" y="622299"/>
                </a:lnTo>
                <a:lnTo>
                  <a:pt x="138595" y="622299"/>
                </a:lnTo>
                <a:lnTo>
                  <a:pt x="252968" y="559039"/>
                </a:lnTo>
                <a:lnTo>
                  <a:pt x="282180" y="546099"/>
                </a:lnTo>
                <a:lnTo>
                  <a:pt x="297490" y="537298"/>
                </a:lnTo>
                <a:lnTo>
                  <a:pt x="368039" y="507999"/>
                </a:lnTo>
                <a:lnTo>
                  <a:pt x="437421" y="469887"/>
                </a:lnTo>
                <a:lnTo>
                  <a:pt x="437892" y="469887"/>
                </a:lnTo>
                <a:lnTo>
                  <a:pt x="374575" y="507999"/>
                </a:lnTo>
                <a:lnTo>
                  <a:pt x="339345" y="520699"/>
                </a:lnTo>
                <a:lnTo>
                  <a:pt x="304176" y="546099"/>
                </a:lnTo>
                <a:lnTo>
                  <a:pt x="266810" y="558799"/>
                </a:lnTo>
                <a:lnTo>
                  <a:pt x="156292" y="622299"/>
                </a:lnTo>
                <a:lnTo>
                  <a:pt x="86020" y="660399"/>
                </a:lnTo>
                <a:lnTo>
                  <a:pt x="66339" y="673099"/>
                </a:lnTo>
                <a:close/>
              </a:path>
              <a:path w="2126615" h="2171700">
                <a:moveTo>
                  <a:pt x="1071146" y="507999"/>
                </a:moveTo>
                <a:lnTo>
                  <a:pt x="1074442" y="495299"/>
                </a:lnTo>
                <a:lnTo>
                  <a:pt x="939241" y="495299"/>
                </a:lnTo>
                <a:lnTo>
                  <a:pt x="946195" y="482599"/>
                </a:lnTo>
                <a:lnTo>
                  <a:pt x="1105258" y="482599"/>
                </a:lnTo>
                <a:lnTo>
                  <a:pt x="1095821" y="490174"/>
                </a:lnTo>
                <a:lnTo>
                  <a:pt x="1086159" y="495299"/>
                </a:lnTo>
                <a:lnTo>
                  <a:pt x="1071146" y="507999"/>
                </a:lnTo>
                <a:close/>
              </a:path>
              <a:path w="2126615" h="2171700">
                <a:moveTo>
                  <a:pt x="1069082" y="533399"/>
                </a:moveTo>
                <a:lnTo>
                  <a:pt x="1021107" y="533399"/>
                </a:lnTo>
                <a:lnTo>
                  <a:pt x="1028405" y="520699"/>
                </a:lnTo>
                <a:lnTo>
                  <a:pt x="1045369" y="520699"/>
                </a:lnTo>
                <a:lnTo>
                  <a:pt x="1049164" y="507999"/>
                </a:lnTo>
                <a:lnTo>
                  <a:pt x="1071146" y="507999"/>
                </a:lnTo>
                <a:lnTo>
                  <a:pt x="1086159" y="495299"/>
                </a:lnTo>
                <a:lnTo>
                  <a:pt x="1095821" y="490174"/>
                </a:lnTo>
                <a:lnTo>
                  <a:pt x="1089434" y="495299"/>
                </a:lnTo>
                <a:lnTo>
                  <a:pt x="1123930" y="495299"/>
                </a:lnTo>
                <a:lnTo>
                  <a:pt x="1103482" y="507999"/>
                </a:lnTo>
                <a:lnTo>
                  <a:pt x="1069082" y="533399"/>
                </a:lnTo>
                <a:close/>
              </a:path>
              <a:path w="2126615" h="2171700">
                <a:moveTo>
                  <a:pt x="516729" y="901401"/>
                </a:moveTo>
                <a:lnTo>
                  <a:pt x="516596" y="901401"/>
                </a:lnTo>
                <a:lnTo>
                  <a:pt x="517646" y="900375"/>
                </a:lnTo>
                <a:lnTo>
                  <a:pt x="529560" y="889717"/>
                </a:lnTo>
                <a:lnTo>
                  <a:pt x="529981" y="889297"/>
                </a:lnTo>
                <a:lnTo>
                  <a:pt x="530642" y="888825"/>
                </a:lnTo>
                <a:lnTo>
                  <a:pt x="428331" y="888825"/>
                </a:lnTo>
                <a:lnTo>
                  <a:pt x="454549" y="863599"/>
                </a:lnTo>
                <a:lnTo>
                  <a:pt x="481176" y="850899"/>
                </a:lnTo>
                <a:lnTo>
                  <a:pt x="507724" y="825499"/>
                </a:lnTo>
                <a:lnTo>
                  <a:pt x="564037" y="787399"/>
                </a:lnTo>
                <a:lnTo>
                  <a:pt x="591911" y="761999"/>
                </a:lnTo>
                <a:lnTo>
                  <a:pt x="619614" y="749299"/>
                </a:lnTo>
                <a:lnTo>
                  <a:pt x="636594" y="736599"/>
                </a:lnTo>
                <a:lnTo>
                  <a:pt x="688963" y="698499"/>
                </a:lnTo>
                <a:lnTo>
                  <a:pt x="697830" y="685799"/>
                </a:lnTo>
                <a:lnTo>
                  <a:pt x="715263" y="673099"/>
                </a:lnTo>
                <a:lnTo>
                  <a:pt x="724067" y="673099"/>
                </a:lnTo>
                <a:lnTo>
                  <a:pt x="801114" y="596899"/>
                </a:lnTo>
                <a:lnTo>
                  <a:pt x="827130" y="584199"/>
                </a:lnTo>
                <a:lnTo>
                  <a:pt x="849715" y="558799"/>
                </a:lnTo>
                <a:lnTo>
                  <a:pt x="872420" y="546099"/>
                </a:lnTo>
                <a:lnTo>
                  <a:pt x="895280" y="520699"/>
                </a:lnTo>
                <a:lnTo>
                  <a:pt x="918328" y="507999"/>
                </a:lnTo>
                <a:lnTo>
                  <a:pt x="925677" y="495299"/>
                </a:lnTo>
                <a:lnTo>
                  <a:pt x="1074442" y="495299"/>
                </a:lnTo>
                <a:lnTo>
                  <a:pt x="1071146" y="507999"/>
                </a:lnTo>
                <a:lnTo>
                  <a:pt x="1048419" y="507999"/>
                </a:lnTo>
                <a:lnTo>
                  <a:pt x="1045369" y="520699"/>
                </a:lnTo>
                <a:lnTo>
                  <a:pt x="1025401" y="520699"/>
                </a:lnTo>
                <a:lnTo>
                  <a:pt x="1018136" y="533399"/>
                </a:lnTo>
                <a:lnTo>
                  <a:pt x="1064722" y="533399"/>
                </a:lnTo>
                <a:lnTo>
                  <a:pt x="1056003" y="546099"/>
                </a:lnTo>
                <a:lnTo>
                  <a:pt x="1043051" y="546099"/>
                </a:lnTo>
                <a:lnTo>
                  <a:pt x="1029708" y="558799"/>
                </a:lnTo>
                <a:lnTo>
                  <a:pt x="1022555" y="558799"/>
                </a:lnTo>
                <a:lnTo>
                  <a:pt x="1019345" y="571499"/>
                </a:lnTo>
                <a:lnTo>
                  <a:pt x="1010014" y="571499"/>
                </a:lnTo>
                <a:lnTo>
                  <a:pt x="1000865" y="584199"/>
                </a:lnTo>
                <a:lnTo>
                  <a:pt x="986473" y="584199"/>
                </a:lnTo>
                <a:lnTo>
                  <a:pt x="983429" y="596899"/>
                </a:lnTo>
                <a:lnTo>
                  <a:pt x="979507" y="596899"/>
                </a:lnTo>
                <a:lnTo>
                  <a:pt x="942152" y="634999"/>
                </a:lnTo>
                <a:lnTo>
                  <a:pt x="875962" y="673099"/>
                </a:lnTo>
                <a:lnTo>
                  <a:pt x="854293" y="698499"/>
                </a:lnTo>
                <a:lnTo>
                  <a:pt x="832907" y="711199"/>
                </a:lnTo>
                <a:lnTo>
                  <a:pt x="791224" y="736599"/>
                </a:lnTo>
                <a:lnTo>
                  <a:pt x="769993" y="749299"/>
                </a:lnTo>
                <a:lnTo>
                  <a:pt x="746195" y="774699"/>
                </a:lnTo>
                <a:lnTo>
                  <a:pt x="721878" y="787399"/>
                </a:lnTo>
                <a:lnTo>
                  <a:pt x="696973" y="800099"/>
                </a:lnTo>
                <a:lnTo>
                  <a:pt x="671411" y="812799"/>
                </a:lnTo>
                <a:lnTo>
                  <a:pt x="603313" y="850899"/>
                </a:lnTo>
                <a:lnTo>
                  <a:pt x="581317" y="863599"/>
                </a:lnTo>
                <a:lnTo>
                  <a:pt x="553790" y="874154"/>
                </a:lnTo>
                <a:lnTo>
                  <a:pt x="551074" y="874154"/>
                </a:lnTo>
                <a:lnTo>
                  <a:pt x="548143" y="876256"/>
                </a:lnTo>
                <a:lnTo>
                  <a:pt x="545730" y="878059"/>
                </a:lnTo>
                <a:lnTo>
                  <a:pt x="533791" y="886457"/>
                </a:lnTo>
                <a:lnTo>
                  <a:pt x="532990" y="886457"/>
                </a:lnTo>
                <a:lnTo>
                  <a:pt x="531806" y="887633"/>
                </a:lnTo>
                <a:lnTo>
                  <a:pt x="531558" y="887768"/>
                </a:lnTo>
                <a:lnTo>
                  <a:pt x="530402" y="888825"/>
                </a:lnTo>
                <a:lnTo>
                  <a:pt x="530159" y="889297"/>
                </a:lnTo>
                <a:lnTo>
                  <a:pt x="542971" y="889297"/>
                </a:lnTo>
                <a:lnTo>
                  <a:pt x="516729" y="901401"/>
                </a:lnTo>
                <a:close/>
              </a:path>
              <a:path w="2126615" h="2171700">
                <a:moveTo>
                  <a:pt x="1045369" y="520699"/>
                </a:moveTo>
                <a:lnTo>
                  <a:pt x="1048463" y="507999"/>
                </a:lnTo>
                <a:lnTo>
                  <a:pt x="1049164" y="507999"/>
                </a:lnTo>
                <a:lnTo>
                  <a:pt x="1045369" y="520699"/>
                </a:lnTo>
                <a:close/>
              </a:path>
              <a:path w="2126615" h="2171700">
                <a:moveTo>
                  <a:pt x="676827" y="584199"/>
                </a:moveTo>
                <a:lnTo>
                  <a:pt x="582116" y="584199"/>
                </a:lnTo>
                <a:lnTo>
                  <a:pt x="610864" y="558799"/>
                </a:lnTo>
                <a:lnTo>
                  <a:pt x="630352" y="546099"/>
                </a:lnTo>
                <a:lnTo>
                  <a:pt x="634717" y="533399"/>
                </a:lnTo>
                <a:lnTo>
                  <a:pt x="650949" y="533399"/>
                </a:lnTo>
                <a:lnTo>
                  <a:pt x="656412" y="520699"/>
                </a:lnTo>
                <a:lnTo>
                  <a:pt x="729880" y="520699"/>
                </a:lnTo>
                <a:lnTo>
                  <a:pt x="720141" y="533399"/>
                </a:lnTo>
                <a:lnTo>
                  <a:pt x="715091" y="546099"/>
                </a:lnTo>
                <a:lnTo>
                  <a:pt x="706063" y="546099"/>
                </a:lnTo>
                <a:lnTo>
                  <a:pt x="696335" y="558799"/>
                </a:lnTo>
                <a:lnTo>
                  <a:pt x="686467" y="571499"/>
                </a:lnTo>
                <a:lnTo>
                  <a:pt x="676827" y="584199"/>
                </a:lnTo>
                <a:close/>
              </a:path>
              <a:path w="2126615" h="2171700">
                <a:moveTo>
                  <a:pt x="1021107" y="533399"/>
                </a:moveTo>
                <a:lnTo>
                  <a:pt x="1018136" y="533399"/>
                </a:lnTo>
                <a:lnTo>
                  <a:pt x="1025401" y="520699"/>
                </a:lnTo>
                <a:lnTo>
                  <a:pt x="1028405" y="520699"/>
                </a:lnTo>
                <a:lnTo>
                  <a:pt x="1021107" y="533399"/>
                </a:lnTo>
                <a:close/>
              </a:path>
              <a:path w="2126615" h="2171700">
                <a:moveTo>
                  <a:pt x="253510" y="558799"/>
                </a:moveTo>
                <a:lnTo>
                  <a:pt x="276296" y="546099"/>
                </a:lnTo>
                <a:lnTo>
                  <a:pt x="297490" y="537298"/>
                </a:lnTo>
                <a:lnTo>
                  <a:pt x="282180" y="546099"/>
                </a:lnTo>
                <a:lnTo>
                  <a:pt x="253510" y="558799"/>
                </a:lnTo>
                <a:close/>
              </a:path>
              <a:path w="2126615" h="2171700">
                <a:moveTo>
                  <a:pt x="1203868" y="571499"/>
                </a:moveTo>
                <a:lnTo>
                  <a:pt x="1019345" y="571499"/>
                </a:lnTo>
                <a:lnTo>
                  <a:pt x="1022494" y="559039"/>
                </a:lnTo>
                <a:lnTo>
                  <a:pt x="1022555" y="558799"/>
                </a:lnTo>
                <a:lnTo>
                  <a:pt x="1209222" y="558799"/>
                </a:lnTo>
                <a:lnTo>
                  <a:pt x="1203868" y="571499"/>
                </a:lnTo>
                <a:close/>
              </a:path>
              <a:path w="2126615" h="2171700">
                <a:moveTo>
                  <a:pt x="161572" y="609599"/>
                </a:moveTo>
                <a:lnTo>
                  <a:pt x="141674" y="609599"/>
                </a:lnTo>
                <a:lnTo>
                  <a:pt x="142825" y="607829"/>
                </a:lnTo>
                <a:lnTo>
                  <a:pt x="252968" y="559039"/>
                </a:lnTo>
                <a:lnTo>
                  <a:pt x="161572" y="609599"/>
                </a:lnTo>
                <a:close/>
              </a:path>
              <a:path w="2126615" h="2171700">
                <a:moveTo>
                  <a:pt x="1195693" y="584199"/>
                </a:moveTo>
                <a:lnTo>
                  <a:pt x="1000865" y="584199"/>
                </a:lnTo>
                <a:lnTo>
                  <a:pt x="1010014" y="571499"/>
                </a:lnTo>
                <a:lnTo>
                  <a:pt x="1199317" y="571499"/>
                </a:lnTo>
                <a:lnTo>
                  <a:pt x="1195693" y="584199"/>
                </a:lnTo>
                <a:close/>
              </a:path>
              <a:path w="2126615" h="2171700">
                <a:moveTo>
                  <a:pt x="654684" y="609599"/>
                </a:moveTo>
                <a:lnTo>
                  <a:pt x="550679" y="609599"/>
                </a:lnTo>
                <a:lnTo>
                  <a:pt x="559886" y="596899"/>
                </a:lnTo>
                <a:lnTo>
                  <a:pt x="563641" y="584199"/>
                </a:lnTo>
                <a:lnTo>
                  <a:pt x="671738" y="584199"/>
                </a:lnTo>
                <a:lnTo>
                  <a:pt x="666296" y="596899"/>
                </a:lnTo>
                <a:lnTo>
                  <a:pt x="654684" y="609599"/>
                </a:lnTo>
                <a:close/>
              </a:path>
              <a:path w="2126615" h="2171700">
                <a:moveTo>
                  <a:pt x="542971" y="889297"/>
                </a:moveTo>
                <a:lnTo>
                  <a:pt x="515905" y="888825"/>
                </a:lnTo>
                <a:lnTo>
                  <a:pt x="531330" y="888825"/>
                </a:lnTo>
                <a:lnTo>
                  <a:pt x="532743" y="887768"/>
                </a:lnTo>
                <a:lnTo>
                  <a:pt x="581317" y="863599"/>
                </a:lnTo>
                <a:lnTo>
                  <a:pt x="603313" y="850899"/>
                </a:lnTo>
                <a:lnTo>
                  <a:pt x="671411" y="812799"/>
                </a:lnTo>
                <a:lnTo>
                  <a:pt x="696973" y="800099"/>
                </a:lnTo>
                <a:lnTo>
                  <a:pt x="721878" y="787399"/>
                </a:lnTo>
                <a:lnTo>
                  <a:pt x="746195" y="774699"/>
                </a:lnTo>
                <a:lnTo>
                  <a:pt x="769993" y="749299"/>
                </a:lnTo>
                <a:lnTo>
                  <a:pt x="791224" y="736599"/>
                </a:lnTo>
                <a:lnTo>
                  <a:pt x="832907" y="711199"/>
                </a:lnTo>
                <a:lnTo>
                  <a:pt x="854293" y="698499"/>
                </a:lnTo>
                <a:lnTo>
                  <a:pt x="875962" y="673099"/>
                </a:lnTo>
                <a:lnTo>
                  <a:pt x="920675" y="647699"/>
                </a:lnTo>
                <a:lnTo>
                  <a:pt x="961298" y="622299"/>
                </a:lnTo>
                <a:lnTo>
                  <a:pt x="979507" y="596899"/>
                </a:lnTo>
                <a:lnTo>
                  <a:pt x="983429" y="596899"/>
                </a:lnTo>
                <a:lnTo>
                  <a:pt x="986473" y="584199"/>
                </a:lnTo>
                <a:lnTo>
                  <a:pt x="1187483" y="584199"/>
                </a:lnTo>
                <a:lnTo>
                  <a:pt x="1178211" y="596899"/>
                </a:lnTo>
                <a:lnTo>
                  <a:pt x="1159251" y="622299"/>
                </a:lnTo>
                <a:lnTo>
                  <a:pt x="1149931" y="634999"/>
                </a:lnTo>
                <a:lnTo>
                  <a:pt x="1118048" y="660399"/>
                </a:lnTo>
                <a:lnTo>
                  <a:pt x="1088844" y="693773"/>
                </a:lnTo>
                <a:lnTo>
                  <a:pt x="966898" y="693773"/>
                </a:lnTo>
                <a:lnTo>
                  <a:pt x="542971" y="889297"/>
                </a:lnTo>
                <a:close/>
              </a:path>
              <a:path w="2126615" h="2171700">
                <a:moveTo>
                  <a:pt x="138595" y="622299"/>
                </a:moveTo>
                <a:lnTo>
                  <a:pt x="133050" y="622299"/>
                </a:lnTo>
                <a:lnTo>
                  <a:pt x="138829" y="609599"/>
                </a:lnTo>
                <a:lnTo>
                  <a:pt x="142825" y="607829"/>
                </a:lnTo>
                <a:lnTo>
                  <a:pt x="141674" y="609599"/>
                </a:lnTo>
                <a:lnTo>
                  <a:pt x="161572" y="609599"/>
                </a:lnTo>
                <a:lnTo>
                  <a:pt x="138595" y="622299"/>
                </a:lnTo>
                <a:close/>
              </a:path>
              <a:path w="2126615" h="2171700">
                <a:moveTo>
                  <a:pt x="101374" y="631835"/>
                </a:moveTo>
                <a:lnTo>
                  <a:pt x="138829" y="609599"/>
                </a:lnTo>
                <a:lnTo>
                  <a:pt x="133050" y="622299"/>
                </a:lnTo>
                <a:lnTo>
                  <a:pt x="124016" y="622299"/>
                </a:lnTo>
                <a:lnTo>
                  <a:pt x="123570" y="623793"/>
                </a:lnTo>
                <a:lnTo>
                  <a:pt x="101374" y="631835"/>
                </a:lnTo>
                <a:close/>
              </a:path>
              <a:path w="2126615" h="2171700">
                <a:moveTo>
                  <a:pt x="381603" y="812799"/>
                </a:moveTo>
                <a:lnTo>
                  <a:pt x="259270" y="812799"/>
                </a:lnTo>
                <a:lnTo>
                  <a:pt x="264360" y="800099"/>
                </a:lnTo>
                <a:lnTo>
                  <a:pt x="279191" y="800099"/>
                </a:lnTo>
                <a:lnTo>
                  <a:pt x="289559" y="787399"/>
                </a:lnTo>
                <a:lnTo>
                  <a:pt x="330064" y="761999"/>
                </a:lnTo>
                <a:lnTo>
                  <a:pt x="370944" y="736599"/>
                </a:lnTo>
                <a:lnTo>
                  <a:pt x="391090" y="711199"/>
                </a:lnTo>
                <a:lnTo>
                  <a:pt x="414299" y="698499"/>
                </a:lnTo>
                <a:lnTo>
                  <a:pt x="436954" y="685799"/>
                </a:lnTo>
                <a:lnTo>
                  <a:pt x="459632" y="660399"/>
                </a:lnTo>
                <a:lnTo>
                  <a:pt x="482907" y="647699"/>
                </a:lnTo>
                <a:lnTo>
                  <a:pt x="497470" y="647699"/>
                </a:lnTo>
                <a:lnTo>
                  <a:pt x="526086" y="622299"/>
                </a:lnTo>
                <a:lnTo>
                  <a:pt x="540572" y="609599"/>
                </a:lnTo>
                <a:lnTo>
                  <a:pt x="650272" y="609599"/>
                </a:lnTo>
                <a:lnTo>
                  <a:pt x="644336" y="622299"/>
                </a:lnTo>
                <a:lnTo>
                  <a:pt x="637222" y="622299"/>
                </a:lnTo>
                <a:lnTo>
                  <a:pt x="627681" y="634999"/>
                </a:lnTo>
                <a:lnTo>
                  <a:pt x="618748" y="634999"/>
                </a:lnTo>
                <a:lnTo>
                  <a:pt x="609900" y="647699"/>
                </a:lnTo>
                <a:lnTo>
                  <a:pt x="601359" y="660399"/>
                </a:lnTo>
                <a:lnTo>
                  <a:pt x="593348" y="660399"/>
                </a:lnTo>
                <a:lnTo>
                  <a:pt x="583716" y="673099"/>
                </a:lnTo>
                <a:lnTo>
                  <a:pt x="574570" y="673099"/>
                </a:lnTo>
                <a:lnTo>
                  <a:pt x="564828" y="685799"/>
                </a:lnTo>
                <a:lnTo>
                  <a:pt x="553412" y="698499"/>
                </a:lnTo>
                <a:lnTo>
                  <a:pt x="542383" y="711199"/>
                </a:lnTo>
                <a:lnTo>
                  <a:pt x="532473" y="711199"/>
                </a:lnTo>
                <a:lnTo>
                  <a:pt x="521691" y="723899"/>
                </a:lnTo>
                <a:lnTo>
                  <a:pt x="507645" y="736599"/>
                </a:lnTo>
                <a:lnTo>
                  <a:pt x="463829" y="749299"/>
                </a:lnTo>
                <a:lnTo>
                  <a:pt x="457136" y="761999"/>
                </a:lnTo>
                <a:lnTo>
                  <a:pt x="444283" y="761999"/>
                </a:lnTo>
                <a:lnTo>
                  <a:pt x="430984" y="774699"/>
                </a:lnTo>
                <a:lnTo>
                  <a:pt x="423423" y="774699"/>
                </a:lnTo>
                <a:lnTo>
                  <a:pt x="416013" y="787399"/>
                </a:lnTo>
                <a:lnTo>
                  <a:pt x="403221" y="787399"/>
                </a:lnTo>
                <a:lnTo>
                  <a:pt x="391381" y="800099"/>
                </a:lnTo>
                <a:lnTo>
                  <a:pt x="381603" y="812799"/>
                </a:lnTo>
                <a:close/>
              </a:path>
              <a:path w="2126615" h="2171700">
                <a:moveTo>
                  <a:pt x="1116846" y="1052198"/>
                </a:moveTo>
                <a:lnTo>
                  <a:pt x="1112885" y="1041399"/>
                </a:lnTo>
                <a:lnTo>
                  <a:pt x="1106491" y="1028541"/>
                </a:lnTo>
                <a:lnTo>
                  <a:pt x="1101037" y="1015999"/>
                </a:lnTo>
                <a:lnTo>
                  <a:pt x="1086000" y="1015999"/>
                </a:lnTo>
                <a:lnTo>
                  <a:pt x="1142431" y="977899"/>
                </a:lnTo>
                <a:lnTo>
                  <a:pt x="1270847" y="901401"/>
                </a:lnTo>
                <a:lnTo>
                  <a:pt x="1354014" y="850899"/>
                </a:lnTo>
                <a:lnTo>
                  <a:pt x="1398275" y="812799"/>
                </a:lnTo>
                <a:lnTo>
                  <a:pt x="1441790" y="787399"/>
                </a:lnTo>
                <a:lnTo>
                  <a:pt x="1484515" y="749299"/>
                </a:lnTo>
                <a:lnTo>
                  <a:pt x="1517097" y="723899"/>
                </a:lnTo>
                <a:lnTo>
                  <a:pt x="1526860" y="711199"/>
                </a:lnTo>
                <a:lnTo>
                  <a:pt x="1558927" y="698499"/>
                </a:lnTo>
                <a:lnTo>
                  <a:pt x="1581727" y="685799"/>
                </a:lnTo>
                <a:lnTo>
                  <a:pt x="1593156" y="673099"/>
                </a:lnTo>
                <a:lnTo>
                  <a:pt x="1604733" y="673099"/>
                </a:lnTo>
                <a:lnTo>
                  <a:pt x="1648566" y="660399"/>
                </a:lnTo>
                <a:lnTo>
                  <a:pt x="1765964" y="609599"/>
                </a:lnTo>
                <a:lnTo>
                  <a:pt x="1808508" y="609599"/>
                </a:lnTo>
                <a:lnTo>
                  <a:pt x="1824734" y="622299"/>
                </a:lnTo>
                <a:lnTo>
                  <a:pt x="1836372" y="634999"/>
                </a:lnTo>
                <a:lnTo>
                  <a:pt x="1844909" y="660399"/>
                </a:lnTo>
                <a:lnTo>
                  <a:pt x="1851830" y="673099"/>
                </a:lnTo>
                <a:lnTo>
                  <a:pt x="1852468" y="685799"/>
                </a:lnTo>
                <a:lnTo>
                  <a:pt x="1853208" y="685799"/>
                </a:lnTo>
                <a:lnTo>
                  <a:pt x="1853743" y="698499"/>
                </a:lnTo>
                <a:lnTo>
                  <a:pt x="1853764" y="711199"/>
                </a:lnTo>
                <a:lnTo>
                  <a:pt x="1852369" y="711199"/>
                </a:lnTo>
                <a:lnTo>
                  <a:pt x="1849659" y="723899"/>
                </a:lnTo>
                <a:lnTo>
                  <a:pt x="1845604" y="736599"/>
                </a:lnTo>
                <a:lnTo>
                  <a:pt x="1840170" y="749299"/>
                </a:lnTo>
                <a:lnTo>
                  <a:pt x="1725550" y="749299"/>
                </a:lnTo>
                <a:lnTo>
                  <a:pt x="1517468" y="850899"/>
                </a:lnTo>
                <a:lnTo>
                  <a:pt x="1513007" y="850899"/>
                </a:lnTo>
                <a:lnTo>
                  <a:pt x="1507286" y="855871"/>
                </a:lnTo>
                <a:lnTo>
                  <a:pt x="1491458" y="863599"/>
                </a:lnTo>
                <a:lnTo>
                  <a:pt x="1485432" y="863599"/>
                </a:lnTo>
                <a:lnTo>
                  <a:pt x="1258920" y="977899"/>
                </a:lnTo>
                <a:lnTo>
                  <a:pt x="1264877" y="977899"/>
                </a:lnTo>
                <a:lnTo>
                  <a:pt x="1209361" y="1006670"/>
                </a:lnTo>
                <a:lnTo>
                  <a:pt x="1190351" y="1015999"/>
                </a:lnTo>
                <a:lnTo>
                  <a:pt x="1157206" y="1033344"/>
                </a:lnTo>
                <a:lnTo>
                  <a:pt x="1116846" y="1052198"/>
                </a:lnTo>
                <a:close/>
              </a:path>
              <a:path w="2126615" h="2171700">
                <a:moveTo>
                  <a:pt x="123570" y="623793"/>
                </a:moveTo>
                <a:lnTo>
                  <a:pt x="124016" y="622299"/>
                </a:lnTo>
                <a:lnTo>
                  <a:pt x="127692" y="622299"/>
                </a:lnTo>
                <a:lnTo>
                  <a:pt x="123570" y="623793"/>
                </a:lnTo>
                <a:close/>
              </a:path>
              <a:path w="2126615" h="2171700">
                <a:moveTo>
                  <a:pt x="82096" y="660399"/>
                </a:moveTo>
                <a:lnTo>
                  <a:pt x="53257" y="660399"/>
                </a:lnTo>
                <a:lnTo>
                  <a:pt x="101374" y="631835"/>
                </a:lnTo>
                <a:lnTo>
                  <a:pt x="123570" y="623793"/>
                </a:lnTo>
                <a:lnTo>
                  <a:pt x="120217" y="634999"/>
                </a:lnTo>
                <a:lnTo>
                  <a:pt x="105654" y="634999"/>
                </a:lnTo>
                <a:lnTo>
                  <a:pt x="99866" y="647699"/>
                </a:lnTo>
                <a:lnTo>
                  <a:pt x="87736" y="647699"/>
                </a:lnTo>
                <a:lnTo>
                  <a:pt x="82096" y="660399"/>
                </a:lnTo>
                <a:close/>
              </a:path>
              <a:path w="2126615" h="2171700">
                <a:moveTo>
                  <a:pt x="53257" y="660399"/>
                </a:moveTo>
                <a:lnTo>
                  <a:pt x="46641" y="660399"/>
                </a:lnTo>
                <a:lnTo>
                  <a:pt x="56976" y="654692"/>
                </a:lnTo>
                <a:lnTo>
                  <a:pt x="53257" y="660399"/>
                </a:lnTo>
                <a:close/>
              </a:path>
              <a:path w="2126615" h="2171700">
                <a:moveTo>
                  <a:pt x="414299" y="698499"/>
                </a:moveTo>
                <a:lnTo>
                  <a:pt x="459632" y="660399"/>
                </a:lnTo>
                <a:lnTo>
                  <a:pt x="436954" y="685799"/>
                </a:lnTo>
                <a:lnTo>
                  <a:pt x="414299" y="698499"/>
                </a:lnTo>
                <a:close/>
              </a:path>
              <a:path w="2126615" h="2171700">
                <a:moveTo>
                  <a:pt x="53624" y="678276"/>
                </a:moveTo>
                <a:lnTo>
                  <a:pt x="56808" y="673099"/>
                </a:lnTo>
                <a:lnTo>
                  <a:pt x="60415" y="673099"/>
                </a:lnTo>
                <a:lnTo>
                  <a:pt x="53624" y="678276"/>
                </a:lnTo>
                <a:close/>
              </a:path>
              <a:path w="2126615" h="2171700">
                <a:moveTo>
                  <a:pt x="64204" y="977899"/>
                </a:moveTo>
                <a:lnTo>
                  <a:pt x="46489" y="977899"/>
                </a:lnTo>
                <a:lnTo>
                  <a:pt x="95627" y="952499"/>
                </a:lnTo>
                <a:lnTo>
                  <a:pt x="150954" y="927099"/>
                </a:lnTo>
                <a:lnTo>
                  <a:pt x="213230" y="888825"/>
                </a:lnTo>
                <a:lnTo>
                  <a:pt x="213421" y="888825"/>
                </a:lnTo>
                <a:lnTo>
                  <a:pt x="282083" y="863599"/>
                </a:lnTo>
                <a:lnTo>
                  <a:pt x="358839" y="825499"/>
                </a:lnTo>
                <a:lnTo>
                  <a:pt x="371524" y="812799"/>
                </a:lnTo>
                <a:lnTo>
                  <a:pt x="381603" y="812799"/>
                </a:lnTo>
                <a:lnTo>
                  <a:pt x="391381" y="800099"/>
                </a:lnTo>
                <a:lnTo>
                  <a:pt x="403221" y="787399"/>
                </a:lnTo>
                <a:lnTo>
                  <a:pt x="416013" y="787399"/>
                </a:lnTo>
                <a:lnTo>
                  <a:pt x="423423" y="774699"/>
                </a:lnTo>
                <a:lnTo>
                  <a:pt x="430984" y="774699"/>
                </a:lnTo>
                <a:lnTo>
                  <a:pt x="444283" y="761999"/>
                </a:lnTo>
                <a:lnTo>
                  <a:pt x="457136" y="761999"/>
                </a:lnTo>
                <a:lnTo>
                  <a:pt x="463829" y="749299"/>
                </a:lnTo>
                <a:lnTo>
                  <a:pt x="507645" y="736599"/>
                </a:lnTo>
                <a:lnTo>
                  <a:pt x="521691" y="723899"/>
                </a:lnTo>
                <a:lnTo>
                  <a:pt x="532473" y="711199"/>
                </a:lnTo>
                <a:lnTo>
                  <a:pt x="542383" y="711199"/>
                </a:lnTo>
                <a:lnTo>
                  <a:pt x="553412" y="698499"/>
                </a:lnTo>
                <a:lnTo>
                  <a:pt x="564828" y="685799"/>
                </a:lnTo>
                <a:lnTo>
                  <a:pt x="574570" y="673099"/>
                </a:lnTo>
                <a:lnTo>
                  <a:pt x="715263" y="673099"/>
                </a:lnTo>
                <a:lnTo>
                  <a:pt x="697830" y="685799"/>
                </a:lnTo>
                <a:lnTo>
                  <a:pt x="688963" y="698499"/>
                </a:lnTo>
                <a:lnTo>
                  <a:pt x="654013" y="723899"/>
                </a:lnTo>
                <a:lnTo>
                  <a:pt x="580590" y="723899"/>
                </a:lnTo>
                <a:lnTo>
                  <a:pt x="89946" y="965199"/>
                </a:lnTo>
                <a:lnTo>
                  <a:pt x="87671" y="966357"/>
                </a:lnTo>
                <a:lnTo>
                  <a:pt x="64204" y="977899"/>
                </a:lnTo>
                <a:close/>
              </a:path>
              <a:path w="2126615" h="2171700">
                <a:moveTo>
                  <a:pt x="343597" y="698499"/>
                </a:moveTo>
                <a:lnTo>
                  <a:pt x="341068" y="698499"/>
                </a:lnTo>
                <a:lnTo>
                  <a:pt x="351915" y="685799"/>
                </a:lnTo>
                <a:lnTo>
                  <a:pt x="353661" y="685799"/>
                </a:lnTo>
                <a:lnTo>
                  <a:pt x="343597" y="698499"/>
                </a:lnTo>
                <a:close/>
              </a:path>
              <a:path w="2126615" h="2171700">
                <a:moveTo>
                  <a:pt x="40011" y="977899"/>
                </a:moveTo>
                <a:lnTo>
                  <a:pt x="40011" y="838199"/>
                </a:lnTo>
                <a:lnTo>
                  <a:pt x="60232" y="825499"/>
                </a:lnTo>
                <a:lnTo>
                  <a:pt x="109070" y="812799"/>
                </a:lnTo>
                <a:lnTo>
                  <a:pt x="153528" y="787399"/>
                </a:lnTo>
                <a:lnTo>
                  <a:pt x="181964" y="769385"/>
                </a:lnTo>
                <a:lnTo>
                  <a:pt x="209888" y="761999"/>
                </a:lnTo>
                <a:lnTo>
                  <a:pt x="213398" y="761999"/>
                </a:lnTo>
                <a:lnTo>
                  <a:pt x="310743" y="711199"/>
                </a:lnTo>
                <a:lnTo>
                  <a:pt x="329297" y="698499"/>
                </a:lnTo>
                <a:lnTo>
                  <a:pt x="343597" y="698499"/>
                </a:lnTo>
                <a:lnTo>
                  <a:pt x="353661" y="685799"/>
                </a:lnTo>
                <a:lnTo>
                  <a:pt x="429410" y="685799"/>
                </a:lnTo>
                <a:lnTo>
                  <a:pt x="414299" y="698499"/>
                </a:lnTo>
                <a:lnTo>
                  <a:pt x="391090" y="711199"/>
                </a:lnTo>
                <a:lnTo>
                  <a:pt x="370944" y="736599"/>
                </a:lnTo>
                <a:lnTo>
                  <a:pt x="330064" y="761999"/>
                </a:lnTo>
                <a:lnTo>
                  <a:pt x="289559" y="787399"/>
                </a:lnTo>
                <a:lnTo>
                  <a:pt x="279191" y="800099"/>
                </a:lnTo>
                <a:lnTo>
                  <a:pt x="264360" y="800099"/>
                </a:lnTo>
                <a:lnTo>
                  <a:pt x="259270" y="812799"/>
                </a:lnTo>
                <a:lnTo>
                  <a:pt x="251152" y="812799"/>
                </a:lnTo>
                <a:lnTo>
                  <a:pt x="245243" y="825499"/>
                </a:lnTo>
                <a:lnTo>
                  <a:pt x="239378" y="825499"/>
                </a:lnTo>
                <a:lnTo>
                  <a:pt x="235374" y="838199"/>
                </a:lnTo>
                <a:lnTo>
                  <a:pt x="225909" y="838199"/>
                </a:lnTo>
                <a:lnTo>
                  <a:pt x="223186" y="850899"/>
                </a:lnTo>
                <a:lnTo>
                  <a:pt x="210200" y="850899"/>
                </a:lnTo>
                <a:lnTo>
                  <a:pt x="206614" y="863599"/>
                </a:lnTo>
                <a:lnTo>
                  <a:pt x="197144" y="863599"/>
                </a:lnTo>
                <a:lnTo>
                  <a:pt x="187766" y="876256"/>
                </a:lnTo>
                <a:lnTo>
                  <a:pt x="178215" y="876256"/>
                </a:lnTo>
                <a:lnTo>
                  <a:pt x="168519" y="888693"/>
                </a:lnTo>
                <a:lnTo>
                  <a:pt x="168416" y="888825"/>
                </a:lnTo>
                <a:lnTo>
                  <a:pt x="159534" y="888825"/>
                </a:lnTo>
                <a:lnTo>
                  <a:pt x="150135" y="901401"/>
                </a:lnTo>
                <a:lnTo>
                  <a:pt x="134934" y="901401"/>
                </a:lnTo>
                <a:lnTo>
                  <a:pt x="130798" y="914399"/>
                </a:lnTo>
                <a:lnTo>
                  <a:pt x="126037" y="914399"/>
                </a:lnTo>
                <a:lnTo>
                  <a:pt x="104316" y="927099"/>
                </a:lnTo>
                <a:lnTo>
                  <a:pt x="93272" y="939799"/>
                </a:lnTo>
                <a:lnTo>
                  <a:pt x="81918" y="939799"/>
                </a:lnTo>
                <a:lnTo>
                  <a:pt x="61296" y="952499"/>
                </a:lnTo>
                <a:lnTo>
                  <a:pt x="40011" y="977899"/>
                </a:lnTo>
                <a:close/>
              </a:path>
              <a:path w="2126615" h="2171700">
                <a:moveTo>
                  <a:pt x="816027" y="914399"/>
                </a:moveTo>
                <a:lnTo>
                  <a:pt x="497642" y="914399"/>
                </a:lnTo>
                <a:lnTo>
                  <a:pt x="498085" y="911254"/>
                </a:lnTo>
                <a:lnTo>
                  <a:pt x="498335" y="909957"/>
                </a:lnTo>
                <a:lnTo>
                  <a:pt x="966898" y="693773"/>
                </a:lnTo>
                <a:lnTo>
                  <a:pt x="1088844" y="693773"/>
                </a:lnTo>
                <a:lnTo>
                  <a:pt x="1084709" y="698499"/>
                </a:lnTo>
                <a:lnTo>
                  <a:pt x="1050390" y="736599"/>
                </a:lnTo>
                <a:lnTo>
                  <a:pt x="980765" y="787399"/>
                </a:lnTo>
                <a:lnTo>
                  <a:pt x="943771" y="825499"/>
                </a:lnTo>
                <a:lnTo>
                  <a:pt x="941806" y="825499"/>
                </a:lnTo>
                <a:lnTo>
                  <a:pt x="925861" y="838199"/>
                </a:lnTo>
                <a:lnTo>
                  <a:pt x="917598" y="838199"/>
                </a:lnTo>
                <a:lnTo>
                  <a:pt x="905922" y="850899"/>
                </a:lnTo>
                <a:lnTo>
                  <a:pt x="882140" y="863599"/>
                </a:lnTo>
                <a:lnTo>
                  <a:pt x="875727" y="876256"/>
                </a:lnTo>
                <a:lnTo>
                  <a:pt x="873466" y="877750"/>
                </a:lnTo>
                <a:lnTo>
                  <a:pt x="856360" y="888825"/>
                </a:lnTo>
                <a:lnTo>
                  <a:pt x="842987" y="888825"/>
                </a:lnTo>
                <a:lnTo>
                  <a:pt x="823164" y="901401"/>
                </a:lnTo>
                <a:lnTo>
                  <a:pt x="822849" y="901401"/>
                </a:lnTo>
                <a:lnTo>
                  <a:pt x="816027" y="914399"/>
                </a:lnTo>
                <a:close/>
              </a:path>
              <a:path w="2126615" h="2171700">
                <a:moveTo>
                  <a:pt x="40011" y="838199"/>
                </a:moveTo>
                <a:lnTo>
                  <a:pt x="40011" y="698499"/>
                </a:lnTo>
                <a:lnTo>
                  <a:pt x="326092" y="698499"/>
                </a:lnTo>
                <a:lnTo>
                  <a:pt x="307007" y="711199"/>
                </a:lnTo>
                <a:lnTo>
                  <a:pt x="256577" y="736599"/>
                </a:lnTo>
                <a:lnTo>
                  <a:pt x="233967" y="749299"/>
                </a:lnTo>
                <a:lnTo>
                  <a:pt x="213398" y="761999"/>
                </a:lnTo>
                <a:lnTo>
                  <a:pt x="193623" y="761999"/>
                </a:lnTo>
                <a:lnTo>
                  <a:pt x="181964" y="769385"/>
                </a:lnTo>
                <a:lnTo>
                  <a:pt x="161873" y="774699"/>
                </a:lnTo>
                <a:lnTo>
                  <a:pt x="145495" y="774699"/>
                </a:lnTo>
                <a:lnTo>
                  <a:pt x="129645" y="787399"/>
                </a:lnTo>
                <a:lnTo>
                  <a:pt x="138770" y="787399"/>
                </a:lnTo>
                <a:lnTo>
                  <a:pt x="109070" y="812799"/>
                </a:lnTo>
                <a:lnTo>
                  <a:pt x="60232" y="825499"/>
                </a:lnTo>
                <a:lnTo>
                  <a:pt x="40011" y="838199"/>
                </a:lnTo>
                <a:close/>
              </a:path>
              <a:path w="2126615" h="2171700">
                <a:moveTo>
                  <a:pt x="213398" y="761999"/>
                </a:moveTo>
                <a:lnTo>
                  <a:pt x="233967" y="749299"/>
                </a:lnTo>
                <a:lnTo>
                  <a:pt x="256577" y="736599"/>
                </a:lnTo>
                <a:lnTo>
                  <a:pt x="307007" y="711199"/>
                </a:lnTo>
                <a:lnTo>
                  <a:pt x="326092" y="698499"/>
                </a:lnTo>
                <a:lnTo>
                  <a:pt x="329297" y="698499"/>
                </a:lnTo>
                <a:lnTo>
                  <a:pt x="310743" y="711199"/>
                </a:lnTo>
                <a:lnTo>
                  <a:pt x="213398" y="761999"/>
                </a:lnTo>
                <a:close/>
              </a:path>
              <a:path w="2126615" h="2171700">
                <a:moveTo>
                  <a:pt x="1430320" y="762541"/>
                </a:moveTo>
                <a:lnTo>
                  <a:pt x="1431426" y="761999"/>
                </a:lnTo>
                <a:lnTo>
                  <a:pt x="1526860" y="711199"/>
                </a:lnTo>
                <a:lnTo>
                  <a:pt x="1512745" y="723899"/>
                </a:lnTo>
                <a:lnTo>
                  <a:pt x="1509847" y="723899"/>
                </a:lnTo>
                <a:lnTo>
                  <a:pt x="1432274" y="761999"/>
                </a:lnTo>
                <a:lnTo>
                  <a:pt x="1430320" y="762541"/>
                </a:lnTo>
                <a:close/>
              </a:path>
              <a:path w="2126615" h="2171700">
                <a:moveTo>
                  <a:pt x="1484515" y="749299"/>
                </a:moveTo>
                <a:lnTo>
                  <a:pt x="1526860" y="711199"/>
                </a:lnTo>
                <a:lnTo>
                  <a:pt x="1517097" y="723899"/>
                </a:lnTo>
                <a:lnTo>
                  <a:pt x="1484515" y="749299"/>
                </a:lnTo>
                <a:close/>
              </a:path>
              <a:path w="2126615" h="2171700">
                <a:moveTo>
                  <a:pt x="90344" y="965042"/>
                </a:moveTo>
                <a:lnTo>
                  <a:pt x="580590" y="723899"/>
                </a:lnTo>
                <a:lnTo>
                  <a:pt x="654013" y="723899"/>
                </a:lnTo>
                <a:lnTo>
                  <a:pt x="636594" y="736599"/>
                </a:lnTo>
                <a:lnTo>
                  <a:pt x="619614" y="749299"/>
                </a:lnTo>
                <a:lnTo>
                  <a:pt x="591911" y="761999"/>
                </a:lnTo>
                <a:lnTo>
                  <a:pt x="564037" y="787399"/>
                </a:lnTo>
                <a:lnTo>
                  <a:pt x="507724" y="825499"/>
                </a:lnTo>
                <a:lnTo>
                  <a:pt x="481176" y="850899"/>
                </a:lnTo>
                <a:lnTo>
                  <a:pt x="454549" y="863599"/>
                </a:lnTo>
                <a:lnTo>
                  <a:pt x="428331" y="888825"/>
                </a:lnTo>
                <a:lnTo>
                  <a:pt x="251825" y="888825"/>
                </a:lnTo>
                <a:lnTo>
                  <a:pt x="248273" y="893942"/>
                </a:lnTo>
                <a:lnTo>
                  <a:pt x="217387" y="911254"/>
                </a:lnTo>
                <a:lnTo>
                  <a:pt x="211447" y="914399"/>
                </a:lnTo>
                <a:lnTo>
                  <a:pt x="186150" y="927099"/>
                </a:lnTo>
                <a:lnTo>
                  <a:pt x="90344" y="965042"/>
                </a:lnTo>
                <a:close/>
              </a:path>
              <a:path w="2126615" h="2171700">
                <a:moveTo>
                  <a:pt x="1432274" y="761999"/>
                </a:moveTo>
                <a:lnTo>
                  <a:pt x="1509847" y="723899"/>
                </a:lnTo>
                <a:lnTo>
                  <a:pt x="1463890" y="749299"/>
                </a:lnTo>
                <a:lnTo>
                  <a:pt x="1432274" y="761999"/>
                </a:lnTo>
                <a:close/>
              </a:path>
              <a:path w="2126615" h="2171700">
                <a:moveTo>
                  <a:pt x="1014812" y="1053927"/>
                </a:moveTo>
                <a:lnTo>
                  <a:pt x="835877" y="1053927"/>
                </a:lnTo>
                <a:lnTo>
                  <a:pt x="1432274" y="761999"/>
                </a:lnTo>
                <a:lnTo>
                  <a:pt x="1463890" y="749299"/>
                </a:lnTo>
                <a:lnTo>
                  <a:pt x="1509847" y="723899"/>
                </a:lnTo>
                <a:lnTo>
                  <a:pt x="1512745" y="723899"/>
                </a:lnTo>
                <a:lnTo>
                  <a:pt x="1441790" y="787399"/>
                </a:lnTo>
                <a:lnTo>
                  <a:pt x="1398275" y="812799"/>
                </a:lnTo>
                <a:lnTo>
                  <a:pt x="1354014" y="850899"/>
                </a:lnTo>
                <a:lnTo>
                  <a:pt x="1270847" y="901401"/>
                </a:lnTo>
                <a:lnTo>
                  <a:pt x="1142431" y="977899"/>
                </a:lnTo>
                <a:lnTo>
                  <a:pt x="1085377" y="1015999"/>
                </a:lnTo>
                <a:lnTo>
                  <a:pt x="1014812" y="1053927"/>
                </a:lnTo>
                <a:close/>
              </a:path>
              <a:path w="2126615" h="2171700">
                <a:moveTo>
                  <a:pt x="1594483" y="815005"/>
                </a:moveTo>
                <a:lnTo>
                  <a:pt x="1725550" y="749299"/>
                </a:lnTo>
                <a:lnTo>
                  <a:pt x="1733784" y="749299"/>
                </a:lnTo>
                <a:lnTo>
                  <a:pt x="1594483" y="815005"/>
                </a:lnTo>
                <a:close/>
              </a:path>
              <a:path w="2126615" h="2171700">
                <a:moveTo>
                  <a:pt x="1508768" y="859730"/>
                </a:moveTo>
                <a:lnTo>
                  <a:pt x="1510185" y="857264"/>
                </a:lnTo>
                <a:lnTo>
                  <a:pt x="1594483" y="815005"/>
                </a:lnTo>
                <a:lnTo>
                  <a:pt x="1733784" y="749299"/>
                </a:lnTo>
                <a:lnTo>
                  <a:pt x="1508768" y="859730"/>
                </a:lnTo>
                <a:close/>
              </a:path>
              <a:path w="2126615" h="2171700">
                <a:moveTo>
                  <a:pt x="1734715" y="863599"/>
                </a:moveTo>
                <a:lnTo>
                  <a:pt x="1506546" y="863599"/>
                </a:lnTo>
                <a:lnTo>
                  <a:pt x="1508768" y="859730"/>
                </a:lnTo>
                <a:lnTo>
                  <a:pt x="1733784" y="749299"/>
                </a:lnTo>
                <a:lnTo>
                  <a:pt x="1838075" y="749299"/>
                </a:lnTo>
                <a:lnTo>
                  <a:pt x="1829696" y="761999"/>
                </a:lnTo>
                <a:lnTo>
                  <a:pt x="1818694" y="774699"/>
                </a:lnTo>
                <a:lnTo>
                  <a:pt x="1806881" y="800099"/>
                </a:lnTo>
                <a:lnTo>
                  <a:pt x="1793973" y="812799"/>
                </a:lnTo>
                <a:lnTo>
                  <a:pt x="1758317" y="850899"/>
                </a:lnTo>
                <a:lnTo>
                  <a:pt x="1748876" y="850899"/>
                </a:lnTo>
                <a:lnTo>
                  <a:pt x="1734715" y="863599"/>
                </a:lnTo>
                <a:close/>
              </a:path>
              <a:path w="2126615" h="2171700">
                <a:moveTo>
                  <a:pt x="181964" y="769385"/>
                </a:moveTo>
                <a:lnTo>
                  <a:pt x="193623" y="761999"/>
                </a:lnTo>
                <a:lnTo>
                  <a:pt x="209888" y="761999"/>
                </a:lnTo>
                <a:lnTo>
                  <a:pt x="181964" y="769385"/>
                </a:lnTo>
                <a:close/>
              </a:path>
              <a:path w="2126615" h="2171700">
                <a:moveTo>
                  <a:pt x="1386495" y="774699"/>
                </a:moveTo>
                <a:lnTo>
                  <a:pt x="1431426" y="761999"/>
                </a:lnTo>
                <a:lnTo>
                  <a:pt x="1428579" y="763025"/>
                </a:lnTo>
                <a:lnTo>
                  <a:pt x="1386495" y="774699"/>
                </a:lnTo>
                <a:close/>
              </a:path>
              <a:path w="2126615" h="2171700">
                <a:moveTo>
                  <a:pt x="1428579" y="763025"/>
                </a:moveTo>
                <a:lnTo>
                  <a:pt x="1431426" y="761999"/>
                </a:lnTo>
                <a:lnTo>
                  <a:pt x="1430320" y="762541"/>
                </a:lnTo>
                <a:lnTo>
                  <a:pt x="1428579" y="763025"/>
                </a:lnTo>
                <a:close/>
              </a:path>
              <a:path w="2126615" h="2171700">
                <a:moveTo>
                  <a:pt x="315085" y="1358899"/>
                </a:moveTo>
                <a:lnTo>
                  <a:pt x="330820" y="1346443"/>
                </a:lnTo>
                <a:lnTo>
                  <a:pt x="331284" y="1346101"/>
                </a:lnTo>
                <a:lnTo>
                  <a:pt x="371166" y="1320799"/>
                </a:lnTo>
                <a:lnTo>
                  <a:pt x="410705" y="1308099"/>
                </a:lnTo>
                <a:lnTo>
                  <a:pt x="489655" y="1257058"/>
                </a:lnTo>
                <a:lnTo>
                  <a:pt x="529809" y="1231899"/>
                </a:lnTo>
                <a:lnTo>
                  <a:pt x="564442" y="1206499"/>
                </a:lnTo>
                <a:lnTo>
                  <a:pt x="569828" y="1206499"/>
                </a:lnTo>
                <a:lnTo>
                  <a:pt x="626745" y="1168197"/>
                </a:lnTo>
                <a:lnTo>
                  <a:pt x="650138" y="1155699"/>
                </a:lnTo>
                <a:lnTo>
                  <a:pt x="736243" y="1105116"/>
                </a:lnTo>
                <a:lnTo>
                  <a:pt x="913946" y="1003299"/>
                </a:lnTo>
                <a:lnTo>
                  <a:pt x="1049837" y="927099"/>
                </a:lnTo>
                <a:lnTo>
                  <a:pt x="1140652" y="889297"/>
                </a:lnTo>
                <a:lnTo>
                  <a:pt x="1141681" y="888825"/>
                </a:lnTo>
                <a:lnTo>
                  <a:pt x="1187323" y="863599"/>
                </a:lnTo>
                <a:lnTo>
                  <a:pt x="1279473" y="825499"/>
                </a:lnTo>
                <a:lnTo>
                  <a:pt x="1325607" y="800099"/>
                </a:lnTo>
                <a:lnTo>
                  <a:pt x="1428579" y="763025"/>
                </a:lnTo>
                <a:lnTo>
                  <a:pt x="1430320" y="762541"/>
                </a:lnTo>
                <a:lnTo>
                  <a:pt x="1353457" y="800099"/>
                </a:lnTo>
                <a:lnTo>
                  <a:pt x="1337155" y="800099"/>
                </a:lnTo>
                <a:lnTo>
                  <a:pt x="828362" y="1053927"/>
                </a:lnTo>
                <a:lnTo>
                  <a:pt x="1014786" y="1053927"/>
                </a:lnTo>
                <a:lnTo>
                  <a:pt x="971050" y="1079499"/>
                </a:lnTo>
                <a:lnTo>
                  <a:pt x="875698" y="1079499"/>
                </a:lnTo>
                <a:lnTo>
                  <a:pt x="874530" y="1081295"/>
                </a:lnTo>
                <a:lnTo>
                  <a:pt x="827955" y="1105116"/>
                </a:lnTo>
                <a:lnTo>
                  <a:pt x="817252" y="1105116"/>
                </a:lnTo>
                <a:lnTo>
                  <a:pt x="775953" y="1117599"/>
                </a:lnTo>
                <a:lnTo>
                  <a:pt x="768071" y="1130299"/>
                </a:lnTo>
                <a:lnTo>
                  <a:pt x="741223" y="1130299"/>
                </a:lnTo>
                <a:lnTo>
                  <a:pt x="720985" y="1142999"/>
                </a:lnTo>
                <a:lnTo>
                  <a:pt x="680708" y="1155699"/>
                </a:lnTo>
                <a:lnTo>
                  <a:pt x="660169" y="1155699"/>
                </a:lnTo>
                <a:lnTo>
                  <a:pt x="626904" y="1168197"/>
                </a:lnTo>
                <a:lnTo>
                  <a:pt x="696463" y="1168197"/>
                </a:lnTo>
                <a:lnTo>
                  <a:pt x="645138" y="1193799"/>
                </a:lnTo>
                <a:lnTo>
                  <a:pt x="624442" y="1206499"/>
                </a:lnTo>
                <a:lnTo>
                  <a:pt x="574246" y="1231899"/>
                </a:lnTo>
                <a:lnTo>
                  <a:pt x="509303" y="1257058"/>
                </a:lnTo>
                <a:lnTo>
                  <a:pt x="509063" y="1257058"/>
                </a:lnTo>
                <a:lnTo>
                  <a:pt x="448277" y="1295399"/>
                </a:lnTo>
                <a:lnTo>
                  <a:pt x="392875" y="1320799"/>
                </a:lnTo>
                <a:lnTo>
                  <a:pt x="342509" y="1346101"/>
                </a:lnTo>
                <a:lnTo>
                  <a:pt x="315085" y="1358899"/>
                </a:lnTo>
                <a:close/>
              </a:path>
              <a:path w="2126615" h="2171700">
                <a:moveTo>
                  <a:pt x="1396153" y="774699"/>
                </a:moveTo>
                <a:lnTo>
                  <a:pt x="1386495" y="774699"/>
                </a:lnTo>
                <a:lnTo>
                  <a:pt x="1428579" y="763025"/>
                </a:lnTo>
                <a:lnTo>
                  <a:pt x="1396153" y="774699"/>
                </a:lnTo>
                <a:close/>
              </a:path>
              <a:path w="2126615" h="2171700">
                <a:moveTo>
                  <a:pt x="153528" y="787399"/>
                </a:moveTo>
                <a:lnTo>
                  <a:pt x="129645" y="787399"/>
                </a:lnTo>
                <a:lnTo>
                  <a:pt x="145495" y="774699"/>
                </a:lnTo>
                <a:lnTo>
                  <a:pt x="161873" y="774699"/>
                </a:lnTo>
                <a:lnTo>
                  <a:pt x="181964" y="769385"/>
                </a:lnTo>
                <a:lnTo>
                  <a:pt x="153528" y="787399"/>
                </a:lnTo>
                <a:close/>
              </a:path>
              <a:path w="2126615" h="2171700">
                <a:moveTo>
                  <a:pt x="2117663" y="838199"/>
                </a:moveTo>
                <a:lnTo>
                  <a:pt x="1863998" y="838199"/>
                </a:lnTo>
                <a:lnTo>
                  <a:pt x="1891674" y="825499"/>
                </a:lnTo>
                <a:lnTo>
                  <a:pt x="1926453" y="825499"/>
                </a:lnTo>
                <a:lnTo>
                  <a:pt x="1961063" y="800099"/>
                </a:lnTo>
                <a:lnTo>
                  <a:pt x="2031452" y="774699"/>
                </a:lnTo>
                <a:lnTo>
                  <a:pt x="2082259" y="774699"/>
                </a:lnTo>
                <a:lnTo>
                  <a:pt x="2098308" y="800099"/>
                </a:lnTo>
                <a:lnTo>
                  <a:pt x="2109631" y="812799"/>
                </a:lnTo>
                <a:lnTo>
                  <a:pt x="2117663" y="838199"/>
                </a:lnTo>
                <a:close/>
              </a:path>
              <a:path w="2126615" h="2171700">
                <a:moveTo>
                  <a:pt x="839404" y="1052198"/>
                </a:moveTo>
                <a:lnTo>
                  <a:pt x="844532" y="1049539"/>
                </a:lnTo>
                <a:lnTo>
                  <a:pt x="993712" y="974001"/>
                </a:lnTo>
                <a:lnTo>
                  <a:pt x="1370962" y="791638"/>
                </a:lnTo>
                <a:lnTo>
                  <a:pt x="839404" y="1052198"/>
                </a:lnTo>
                <a:close/>
              </a:path>
              <a:path w="2126615" h="2171700">
                <a:moveTo>
                  <a:pt x="993712" y="974001"/>
                </a:moveTo>
                <a:lnTo>
                  <a:pt x="1337155" y="800099"/>
                </a:lnTo>
                <a:lnTo>
                  <a:pt x="1353457" y="800099"/>
                </a:lnTo>
                <a:lnTo>
                  <a:pt x="993712" y="974001"/>
                </a:lnTo>
                <a:close/>
              </a:path>
              <a:path w="2126615" h="2171700">
                <a:moveTo>
                  <a:pt x="213421" y="888825"/>
                </a:moveTo>
                <a:lnTo>
                  <a:pt x="168416" y="888825"/>
                </a:lnTo>
                <a:lnTo>
                  <a:pt x="178215" y="876256"/>
                </a:lnTo>
                <a:lnTo>
                  <a:pt x="187766" y="876256"/>
                </a:lnTo>
                <a:lnTo>
                  <a:pt x="197144" y="863599"/>
                </a:lnTo>
                <a:lnTo>
                  <a:pt x="206614" y="863599"/>
                </a:lnTo>
                <a:lnTo>
                  <a:pt x="210200" y="850899"/>
                </a:lnTo>
                <a:lnTo>
                  <a:pt x="223186" y="850899"/>
                </a:lnTo>
                <a:lnTo>
                  <a:pt x="225909" y="838199"/>
                </a:lnTo>
                <a:lnTo>
                  <a:pt x="235374" y="838199"/>
                </a:lnTo>
                <a:lnTo>
                  <a:pt x="239378" y="825499"/>
                </a:lnTo>
                <a:lnTo>
                  <a:pt x="245243" y="825499"/>
                </a:lnTo>
                <a:lnTo>
                  <a:pt x="251152" y="812799"/>
                </a:lnTo>
                <a:lnTo>
                  <a:pt x="371524" y="812799"/>
                </a:lnTo>
                <a:lnTo>
                  <a:pt x="358839" y="825499"/>
                </a:lnTo>
                <a:lnTo>
                  <a:pt x="282083" y="863599"/>
                </a:lnTo>
                <a:lnTo>
                  <a:pt x="213421" y="888825"/>
                </a:lnTo>
                <a:close/>
              </a:path>
              <a:path w="2126615" h="2171700">
                <a:moveTo>
                  <a:pt x="1510185" y="857264"/>
                </a:moveTo>
                <a:lnTo>
                  <a:pt x="1512153" y="853838"/>
                </a:lnTo>
                <a:lnTo>
                  <a:pt x="1594483" y="815005"/>
                </a:lnTo>
                <a:lnTo>
                  <a:pt x="1510185" y="857264"/>
                </a:lnTo>
                <a:close/>
              </a:path>
              <a:path w="2126615" h="2171700">
                <a:moveTo>
                  <a:pt x="625774" y="1076830"/>
                </a:moveTo>
                <a:lnTo>
                  <a:pt x="650213" y="1054461"/>
                </a:lnTo>
                <a:lnTo>
                  <a:pt x="650911" y="1053927"/>
                </a:lnTo>
                <a:lnTo>
                  <a:pt x="694391" y="1029191"/>
                </a:lnTo>
                <a:lnTo>
                  <a:pt x="695437" y="1028541"/>
                </a:lnTo>
                <a:lnTo>
                  <a:pt x="738964" y="990599"/>
                </a:lnTo>
                <a:lnTo>
                  <a:pt x="782267" y="965199"/>
                </a:lnTo>
                <a:lnTo>
                  <a:pt x="861769" y="889297"/>
                </a:lnTo>
                <a:lnTo>
                  <a:pt x="862301" y="888825"/>
                </a:lnTo>
                <a:lnTo>
                  <a:pt x="941806" y="825499"/>
                </a:lnTo>
                <a:lnTo>
                  <a:pt x="943771" y="825499"/>
                </a:lnTo>
                <a:lnTo>
                  <a:pt x="928969" y="838199"/>
                </a:lnTo>
                <a:lnTo>
                  <a:pt x="1248756" y="838199"/>
                </a:lnTo>
                <a:lnTo>
                  <a:pt x="1187323" y="863599"/>
                </a:lnTo>
                <a:lnTo>
                  <a:pt x="1164423" y="876256"/>
                </a:lnTo>
                <a:lnTo>
                  <a:pt x="1092549" y="876256"/>
                </a:lnTo>
                <a:lnTo>
                  <a:pt x="1089740" y="887633"/>
                </a:lnTo>
                <a:lnTo>
                  <a:pt x="1089644" y="888020"/>
                </a:lnTo>
                <a:lnTo>
                  <a:pt x="1089554" y="888387"/>
                </a:lnTo>
                <a:lnTo>
                  <a:pt x="1089446" y="888825"/>
                </a:lnTo>
                <a:lnTo>
                  <a:pt x="1064296" y="888825"/>
                </a:lnTo>
                <a:lnTo>
                  <a:pt x="1064213" y="889297"/>
                </a:lnTo>
                <a:lnTo>
                  <a:pt x="1064048" y="889717"/>
                </a:lnTo>
                <a:lnTo>
                  <a:pt x="1060502" y="901401"/>
                </a:lnTo>
                <a:lnTo>
                  <a:pt x="1042453" y="901401"/>
                </a:lnTo>
                <a:lnTo>
                  <a:pt x="1027087" y="914399"/>
                </a:lnTo>
                <a:lnTo>
                  <a:pt x="1019285" y="914399"/>
                </a:lnTo>
                <a:lnTo>
                  <a:pt x="1003001" y="927099"/>
                </a:lnTo>
                <a:lnTo>
                  <a:pt x="985715" y="927099"/>
                </a:lnTo>
                <a:lnTo>
                  <a:pt x="967597" y="939799"/>
                </a:lnTo>
                <a:lnTo>
                  <a:pt x="959697" y="939799"/>
                </a:lnTo>
                <a:lnTo>
                  <a:pt x="946241" y="952499"/>
                </a:lnTo>
                <a:lnTo>
                  <a:pt x="920496" y="965199"/>
                </a:lnTo>
                <a:lnTo>
                  <a:pt x="911025" y="965199"/>
                </a:lnTo>
                <a:lnTo>
                  <a:pt x="874683" y="988489"/>
                </a:lnTo>
                <a:lnTo>
                  <a:pt x="870532" y="990599"/>
                </a:lnTo>
                <a:lnTo>
                  <a:pt x="851039" y="990599"/>
                </a:lnTo>
                <a:lnTo>
                  <a:pt x="834247" y="1001266"/>
                </a:lnTo>
                <a:lnTo>
                  <a:pt x="827166" y="1003299"/>
                </a:lnTo>
                <a:lnTo>
                  <a:pt x="778488" y="1028541"/>
                </a:lnTo>
                <a:lnTo>
                  <a:pt x="727180" y="1028541"/>
                </a:lnTo>
                <a:lnTo>
                  <a:pt x="720831" y="1041399"/>
                </a:lnTo>
                <a:lnTo>
                  <a:pt x="699886" y="1041399"/>
                </a:lnTo>
                <a:lnTo>
                  <a:pt x="685142" y="1053927"/>
                </a:lnTo>
                <a:lnTo>
                  <a:pt x="667116" y="1053927"/>
                </a:lnTo>
                <a:lnTo>
                  <a:pt x="645407" y="1066799"/>
                </a:lnTo>
                <a:lnTo>
                  <a:pt x="625774" y="1076830"/>
                </a:lnTo>
                <a:close/>
              </a:path>
              <a:path w="2126615" h="2171700">
                <a:moveTo>
                  <a:pt x="1034786" y="1346101"/>
                </a:moveTo>
                <a:lnTo>
                  <a:pt x="940782" y="1346101"/>
                </a:lnTo>
                <a:lnTo>
                  <a:pt x="943473" y="1344011"/>
                </a:lnTo>
                <a:lnTo>
                  <a:pt x="956587" y="1338125"/>
                </a:lnTo>
                <a:lnTo>
                  <a:pt x="969141" y="1333392"/>
                </a:lnTo>
                <a:lnTo>
                  <a:pt x="976594" y="1333392"/>
                </a:lnTo>
                <a:lnTo>
                  <a:pt x="976645" y="1332755"/>
                </a:lnTo>
                <a:lnTo>
                  <a:pt x="976740" y="1331568"/>
                </a:lnTo>
                <a:lnTo>
                  <a:pt x="976826" y="1330501"/>
                </a:lnTo>
                <a:lnTo>
                  <a:pt x="976947" y="1328986"/>
                </a:lnTo>
                <a:lnTo>
                  <a:pt x="1051771" y="1295399"/>
                </a:lnTo>
                <a:lnTo>
                  <a:pt x="1097595" y="1269907"/>
                </a:lnTo>
                <a:lnTo>
                  <a:pt x="1337499" y="1142999"/>
                </a:lnTo>
                <a:lnTo>
                  <a:pt x="1470993" y="1066799"/>
                </a:lnTo>
                <a:lnTo>
                  <a:pt x="1557750" y="1003299"/>
                </a:lnTo>
                <a:lnTo>
                  <a:pt x="1600280" y="977899"/>
                </a:lnTo>
                <a:lnTo>
                  <a:pt x="1640971" y="939799"/>
                </a:lnTo>
                <a:lnTo>
                  <a:pt x="1681251" y="914399"/>
                </a:lnTo>
                <a:lnTo>
                  <a:pt x="1696212" y="901401"/>
                </a:lnTo>
                <a:lnTo>
                  <a:pt x="1706038" y="901401"/>
                </a:lnTo>
                <a:lnTo>
                  <a:pt x="1725107" y="888825"/>
                </a:lnTo>
                <a:lnTo>
                  <a:pt x="1746497" y="888825"/>
                </a:lnTo>
                <a:lnTo>
                  <a:pt x="1817733" y="863599"/>
                </a:lnTo>
                <a:lnTo>
                  <a:pt x="1841185" y="850899"/>
                </a:lnTo>
                <a:lnTo>
                  <a:pt x="1862970" y="838199"/>
                </a:lnTo>
                <a:lnTo>
                  <a:pt x="2119721" y="838199"/>
                </a:lnTo>
                <a:lnTo>
                  <a:pt x="2123837" y="863599"/>
                </a:lnTo>
                <a:lnTo>
                  <a:pt x="2124569" y="863599"/>
                </a:lnTo>
                <a:lnTo>
                  <a:pt x="2125053" y="870821"/>
                </a:lnTo>
                <a:lnTo>
                  <a:pt x="2125171" y="872581"/>
                </a:lnTo>
                <a:lnTo>
                  <a:pt x="2125276" y="874154"/>
                </a:lnTo>
                <a:lnTo>
                  <a:pt x="2125357" y="875359"/>
                </a:lnTo>
                <a:lnTo>
                  <a:pt x="2125417" y="876256"/>
                </a:lnTo>
                <a:lnTo>
                  <a:pt x="2126033" y="876256"/>
                </a:lnTo>
                <a:lnTo>
                  <a:pt x="2125987" y="889297"/>
                </a:lnTo>
                <a:lnTo>
                  <a:pt x="2115338" y="939799"/>
                </a:lnTo>
                <a:lnTo>
                  <a:pt x="2092480" y="990599"/>
                </a:lnTo>
                <a:lnTo>
                  <a:pt x="2063665" y="1041399"/>
                </a:lnTo>
                <a:lnTo>
                  <a:pt x="2050675" y="1066799"/>
                </a:lnTo>
                <a:lnTo>
                  <a:pt x="1631703" y="1066799"/>
                </a:lnTo>
                <a:lnTo>
                  <a:pt x="1543901" y="1105116"/>
                </a:lnTo>
                <a:lnTo>
                  <a:pt x="1541667" y="1105116"/>
                </a:lnTo>
                <a:lnTo>
                  <a:pt x="1463463" y="1142999"/>
                </a:lnTo>
                <a:lnTo>
                  <a:pt x="1388435" y="1168197"/>
                </a:lnTo>
                <a:lnTo>
                  <a:pt x="1388206" y="1168197"/>
                </a:lnTo>
                <a:lnTo>
                  <a:pt x="1317653" y="1206499"/>
                </a:lnTo>
                <a:lnTo>
                  <a:pt x="1252984" y="1244469"/>
                </a:lnTo>
                <a:lnTo>
                  <a:pt x="1193235" y="1269907"/>
                </a:lnTo>
                <a:lnTo>
                  <a:pt x="1138218" y="1295399"/>
                </a:lnTo>
                <a:lnTo>
                  <a:pt x="1034786" y="1346101"/>
                </a:lnTo>
                <a:close/>
              </a:path>
              <a:path w="2126615" h="2171700">
                <a:moveTo>
                  <a:pt x="1507286" y="855871"/>
                </a:moveTo>
                <a:lnTo>
                  <a:pt x="1513007" y="850899"/>
                </a:lnTo>
                <a:lnTo>
                  <a:pt x="1513841" y="850899"/>
                </a:lnTo>
                <a:lnTo>
                  <a:pt x="1512427" y="853361"/>
                </a:lnTo>
                <a:lnTo>
                  <a:pt x="1507286" y="855871"/>
                </a:lnTo>
                <a:close/>
              </a:path>
              <a:path w="2126615" h="2171700">
                <a:moveTo>
                  <a:pt x="1512427" y="853361"/>
                </a:moveTo>
                <a:lnTo>
                  <a:pt x="1513841" y="850899"/>
                </a:lnTo>
                <a:lnTo>
                  <a:pt x="1517468" y="850899"/>
                </a:lnTo>
                <a:lnTo>
                  <a:pt x="1512427" y="853361"/>
                </a:lnTo>
                <a:close/>
              </a:path>
              <a:path w="2126615" h="2171700">
                <a:moveTo>
                  <a:pt x="1499545" y="862598"/>
                </a:moveTo>
                <a:lnTo>
                  <a:pt x="1506625" y="856446"/>
                </a:lnTo>
                <a:lnTo>
                  <a:pt x="1512153" y="853838"/>
                </a:lnTo>
                <a:lnTo>
                  <a:pt x="1510185" y="857264"/>
                </a:lnTo>
                <a:lnTo>
                  <a:pt x="1499545" y="862598"/>
                </a:lnTo>
                <a:close/>
              </a:path>
              <a:path w="2126615" h="2171700">
                <a:moveTo>
                  <a:pt x="1497547" y="863599"/>
                </a:moveTo>
                <a:lnTo>
                  <a:pt x="1491458" y="863599"/>
                </a:lnTo>
                <a:lnTo>
                  <a:pt x="1506625" y="856446"/>
                </a:lnTo>
                <a:lnTo>
                  <a:pt x="1499545" y="862598"/>
                </a:lnTo>
                <a:lnTo>
                  <a:pt x="1497547" y="863599"/>
                </a:lnTo>
                <a:close/>
              </a:path>
              <a:path w="2126615" h="2171700">
                <a:moveTo>
                  <a:pt x="1493631" y="867159"/>
                </a:moveTo>
                <a:lnTo>
                  <a:pt x="1498393" y="863599"/>
                </a:lnTo>
                <a:lnTo>
                  <a:pt x="1499545" y="862598"/>
                </a:lnTo>
                <a:lnTo>
                  <a:pt x="1510185" y="857264"/>
                </a:lnTo>
                <a:lnTo>
                  <a:pt x="1508768" y="859730"/>
                </a:lnTo>
                <a:lnTo>
                  <a:pt x="1493631" y="867159"/>
                </a:lnTo>
                <a:close/>
              </a:path>
              <a:path w="2126615" h="2171700">
                <a:moveTo>
                  <a:pt x="1602731" y="939799"/>
                </a:moveTo>
                <a:lnTo>
                  <a:pt x="1372021" y="939799"/>
                </a:lnTo>
                <a:lnTo>
                  <a:pt x="1378758" y="928429"/>
                </a:lnTo>
                <a:lnTo>
                  <a:pt x="1381668" y="927099"/>
                </a:lnTo>
                <a:lnTo>
                  <a:pt x="1393324" y="927099"/>
                </a:lnTo>
                <a:lnTo>
                  <a:pt x="1407102" y="914399"/>
                </a:lnTo>
                <a:lnTo>
                  <a:pt x="1417995" y="907309"/>
                </a:lnTo>
                <a:lnTo>
                  <a:pt x="1481461" y="876256"/>
                </a:lnTo>
                <a:lnTo>
                  <a:pt x="1493631" y="867159"/>
                </a:lnTo>
                <a:lnTo>
                  <a:pt x="1508768" y="859730"/>
                </a:lnTo>
                <a:lnTo>
                  <a:pt x="1506546" y="863599"/>
                </a:lnTo>
                <a:lnTo>
                  <a:pt x="1734715" y="863599"/>
                </a:lnTo>
                <a:lnTo>
                  <a:pt x="1720603" y="876256"/>
                </a:lnTo>
                <a:lnTo>
                  <a:pt x="1696158" y="901401"/>
                </a:lnTo>
                <a:lnTo>
                  <a:pt x="1687099" y="901401"/>
                </a:lnTo>
                <a:lnTo>
                  <a:pt x="1666341" y="914399"/>
                </a:lnTo>
                <a:lnTo>
                  <a:pt x="1602731" y="939799"/>
                </a:lnTo>
                <a:close/>
              </a:path>
              <a:path w="2126615" h="2171700">
                <a:moveTo>
                  <a:pt x="1482583" y="872581"/>
                </a:moveTo>
                <a:lnTo>
                  <a:pt x="1483141" y="870821"/>
                </a:lnTo>
                <a:lnTo>
                  <a:pt x="1499545" y="862598"/>
                </a:lnTo>
                <a:lnTo>
                  <a:pt x="1498393" y="863599"/>
                </a:lnTo>
                <a:lnTo>
                  <a:pt x="1493631" y="867159"/>
                </a:lnTo>
                <a:lnTo>
                  <a:pt x="1482583" y="872581"/>
                </a:lnTo>
                <a:close/>
              </a:path>
              <a:path w="2126615" h="2171700">
                <a:moveTo>
                  <a:pt x="1258920" y="977899"/>
                </a:moveTo>
                <a:lnTo>
                  <a:pt x="1485432" y="863599"/>
                </a:lnTo>
                <a:lnTo>
                  <a:pt x="1309060" y="955002"/>
                </a:lnTo>
                <a:lnTo>
                  <a:pt x="1258920" y="977899"/>
                </a:lnTo>
                <a:close/>
              </a:path>
              <a:path w="2126615" h="2171700">
                <a:moveTo>
                  <a:pt x="1309060" y="955002"/>
                </a:moveTo>
                <a:lnTo>
                  <a:pt x="1485432" y="863599"/>
                </a:lnTo>
                <a:lnTo>
                  <a:pt x="1483141" y="870821"/>
                </a:lnTo>
                <a:lnTo>
                  <a:pt x="1448103" y="888387"/>
                </a:lnTo>
                <a:lnTo>
                  <a:pt x="1446946" y="888825"/>
                </a:lnTo>
                <a:lnTo>
                  <a:pt x="1446739" y="888825"/>
                </a:lnTo>
                <a:lnTo>
                  <a:pt x="1444971" y="889956"/>
                </a:lnTo>
                <a:lnTo>
                  <a:pt x="1378221" y="923419"/>
                </a:lnTo>
                <a:lnTo>
                  <a:pt x="1309060" y="955002"/>
                </a:lnTo>
                <a:close/>
              </a:path>
              <a:path w="2126615" h="2171700">
                <a:moveTo>
                  <a:pt x="1448153" y="888387"/>
                </a:moveTo>
                <a:lnTo>
                  <a:pt x="1448833" y="888020"/>
                </a:lnTo>
                <a:lnTo>
                  <a:pt x="1483141" y="870821"/>
                </a:lnTo>
                <a:lnTo>
                  <a:pt x="1482583" y="872581"/>
                </a:lnTo>
                <a:lnTo>
                  <a:pt x="1456731" y="885268"/>
                </a:lnTo>
                <a:lnTo>
                  <a:pt x="1448153" y="888387"/>
                </a:lnTo>
                <a:close/>
              </a:path>
              <a:path w="2126615" h="2171700">
                <a:moveTo>
                  <a:pt x="1456731" y="885268"/>
                </a:moveTo>
                <a:lnTo>
                  <a:pt x="1482583" y="872581"/>
                </a:lnTo>
                <a:lnTo>
                  <a:pt x="1481417" y="876256"/>
                </a:lnTo>
                <a:lnTo>
                  <a:pt x="1456731" y="885268"/>
                </a:lnTo>
                <a:close/>
              </a:path>
              <a:path w="2126615" h="2171700">
                <a:moveTo>
                  <a:pt x="546143" y="877750"/>
                </a:moveTo>
                <a:lnTo>
                  <a:pt x="548153" y="876256"/>
                </a:lnTo>
                <a:lnTo>
                  <a:pt x="551074" y="874154"/>
                </a:lnTo>
                <a:lnTo>
                  <a:pt x="553790" y="874154"/>
                </a:lnTo>
                <a:lnTo>
                  <a:pt x="548309" y="876256"/>
                </a:lnTo>
                <a:lnTo>
                  <a:pt x="546143" y="877750"/>
                </a:lnTo>
                <a:close/>
              </a:path>
              <a:path w="2126615" h="2171700">
                <a:moveTo>
                  <a:pt x="1080347" y="914399"/>
                </a:moveTo>
                <a:lnTo>
                  <a:pt x="1034395" y="914399"/>
                </a:lnTo>
                <a:lnTo>
                  <a:pt x="1042281" y="901401"/>
                </a:lnTo>
                <a:lnTo>
                  <a:pt x="1062076" y="901401"/>
                </a:lnTo>
                <a:lnTo>
                  <a:pt x="1064096" y="889956"/>
                </a:lnTo>
                <a:lnTo>
                  <a:pt x="1064175" y="889297"/>
                </a:lnTo>
                <a:lnTo>
                  <a:pt x="1064318" y="888825"/>
                </a:lnTo>
                <a:lnTo>
                  <a:pt x="1090879" y="888825"/>
                </a:lnTo>
                <a:lnTo>
                  <a:pt x="1092971" y="876256"/>
                </a:lnTo>
                <a:lnTo>
                  <a:pt x="1164423" y="876256"/>
                </a:lnTo>
                <a:lnTo>
                  <a:pt x="1141681" y="888825"/>
                </a:lnTo>
                <a:lnTo>
                  <a:pt x="1140652" y="889297"/>
                </a:lnTo>
                <a:lnTo>
                  <a:pt x="1080347" y="914399"/>
                </a:lnTo>
                <a:close/>
              </a:path>
              <a:path w="2126615" h="2171700">
                <a:moveTo>
                  <a:pt x="1428683" y="900375"/>
                </a:moveTo>
                <a:lnTo>
                  <a:pt x="1437694" y="894611"/>
                </a:lnTo>
                <a:lnTo>
                  <a:pt x="1456731" y="885268"/>
                </a:lnTo>
                <a:lnTo>
                  <a:pt x="1481522" y="876256"/>
                </a:lnTo>
                <a:lnTo>
                  <a:pt x="1428683" y="900375"/>
                </a:lnTo>
                <a:close/>
              </a:path>
              <a:path w="2126615" h="2171700">
                <a:moveTo>
                  <a:pt x="1437694" y="894611"/>
                </a:moveTo>
                <a:lnTo>
                  <a:pt x="1444971" y="889956"/>
                </a:lnTo>
                <a:lnTo>
                  <a:pt x="1447491" y="888693"/>
                </a:lnTo>
                <a:lnTo>
                  <a:pt x="1448153" y="888387"/>
                </a:lnTo>
                <a:lnTo>
                  <a:pt x="1456731" y="885268"/>
                </a:lnTo>
                <a:lnTo>
                  <a:pt x="1437694" y="894611"/>
                </a:lnTo>
                <a:close/>
              </a:path>
              <a:path w="2126615" h="2171700">
                <a:moveTo>
                  <a:pt x="531053" y="888387"/>
                </a:moveTo>
                <a:lnTo>
                  <a:pt x="531671" y="887768"/>
                </a:lnTo>
                <a:lnTo>
                  <a:pt x="531705" y="887633"/>
                </a:lnTo>
                <a:lnTo>
                  <a:pt x="532990" y="886457"/>
                </a:lnTo>
                <a:lnTo>
                  <a:pt x="533791" y="886457"/>
                </a:lnTo>
                <a:lnTo>
                  <a:pt x="531053" y="888387"/>
                </a:lnTo>
                <a:close/>
              </a:path>
              <a:path w="2126615" h="2171700">
                <a:moveTo>
                  <a:pt x="531330" y="888825"/>
                </a:moveTo>
                <a:lnTo>
                  <a:pt x="530619" y="888825"/>
                </a:lnTo>
                <a:lnTo>
                  <a:pt x="532414" y="888020"/>
                </a:lnTo>
                <a:lnTo>
                  <a:pt x="531330" y="888825"/>
                </a:lnTo>
                <a:close/>
              </a:path>
              <a:path w="2126615" h="2171700">
                <a:moveTo>
                  <a:pt x="1445448" y="889717"/>
                </a:moveTo>
                <a:lnTo>
                  <a:pt x="1446002" y="889297"/>
                </a:lnTo>
                <a:lnTo>
                  <a:pt x="1446739" y="888825"/>
                </a:lnTo>
                <a:lnTo>
                  <a:pt x="1446946" y="888825"/>
                </a:lnTo>
                <a:lnTo>
                  <a:pt x="1448153" y="888387"/>
                </a:lnTo>
                <a:lnTo>
                  <a:pt x="1447491" y="888693"/>
                </a:lnTo>
                <a:lnTo>
                  <a:pt x="1445448" y="889717"/>
                </a:lnTo>
                <a:close/>
              </a:path>
              <a:path w="2126615" h="2171700">
                <a:moveTo>
                  <a:pt x="40011" y="990599"/>
                </a:moveTo>
                <a:lnTo>
                  <a:pt x="40011" y="977899"/>
                </a:lnTo>
                <a:lnTo>
                  <a:pt x="61296" y="952499"/>
                </a:lnTo>
                <a:lnTo>
                  <a:pt x="81918" y="939799"/>
                </a:lnTo>
                <a:lnTo>
                  <a:pt x="93272" y="939799"/>
                </a:lnTo>
                <a:lnTo>
                  <a:pt x="104316" y="927099"/>
                </a:lnTo>
                <a:lnTo>
                  <a:pt x="126037" y="914399"/>
                </a:lnTo>
                <a:lnTo>
                  <a:pt x="130798" y="914399"/>
                </a:lnTo>
                <a:lnTo>
                  <a:pt x="134934" y="901401"/>
                </a:lnTo>
                <a:lnTo>
                  <a:pt x="150135" y="901401"/>
                </a:lnTo>
                <a:lnTo>
                  <a:pt x="159534" y="888825"/>
                </a:lnTo>
                <a:lnTo>
                  <a:pt x="213230" y="888825"/>
                </a:lnTo>
                <a:lnTo>
                  <a:pt x="150954" y="927099"/>
                </a:lnTo>
                <a:lnTo>
                  <a:pt x="95627" y="952499"/>
                </a:lnTo>
                <a:lnTo>
                  <a:pt x="46489" y="977899"/>
                </a:lnTo>
                <a:lnTo>
                  <a:pt x="64204" y="977899"/>
                </a:lnTo>
                <a:lnTo>
                  <a:pt x="40011" y="990599"/>
                </a:lnTo>
                <a:close/>
              </a:path>
              <a:path w="2126615" h="2171700">
                <a:moveTo>
                  <a:pt x="248273" y="893942"/>
                </a:moveTo>
                <a:lnTo>
                  <a:pt x="251825" y="888825"/>
                </a:lnTo>
                <a:lnTo>
                  <a:pt x="257402" y="888825"/>
                </a:lnTo>
                <a:lnTo>
                  <a:pt x="248273" y="893942"/>
                </a:lnTo>
                <a:close/>
              </a:path>
              <a:path w="2126615" h="2171700">
                <a:moveTo>
                  <a:pt x="40011" y="1130299"/>
                </a:moveTo>
                <a:lnTo>
                  <a:pt x="40011" y="990599"/>
                </a:lnTo>
                <a:lnTo>
                  <a:pt x="81766" y="977899"/>
                </a:lnTo>
                <a:lnTo>
                  <a:pt x="166457" y="939799"/>
                </a:lnTo>
                <a:lnTo>
                  <a:pt x="217387" y="911254"/>
                </a:lnTo>
                <a:lnTo>
                  <a:pt x="235992" y="901401"/>
                </a:lnTo>
                <a:lnTo>
                  <a:pt x="243097" y="901401"/>
                </a:lnTo>
                <a:lnTo>
                  <a:pt x="248273" y="893942"/>
                </a:lnTo>
                <a:lnTo>
                  <a:pt x="257402" y="888825"/>
                </a:lnTo>
                <a:lnTo>
                  <a:pt x="415395" y="888825"/>
                </a:lnTo>
                <a:lnTo>
                  <a:pt x="402589" y="901401"/>
                </a:lnTo>
                <a:lnTo>
                  <a:pt x="376906" y="927099"/>
                </a:lnTo>
                <a:lnTo>
                  <a:pt x="325345" y="965199"/>
                </a:lnTo>
                <a:lnTo>
                  <a:pt x="299066" y="990599"/>
                </a:lnTo>
                <a:lnTo>
                  <a:pt x="257403" y="1015999"/>
                </a:lnTo>
                <a:lnTo>
                  <a:pt x="241185" y="1028541"/>
                </a:lnTo>
                <a:lnTo>
                  <a:pt x="236312" y="1028541"/>
                </a:lnTo>
                <a:lnTo>
                  <a:pt x="233393" y="1031965"/>
                </a:lnTo>
                <a:lnTo>
                  <a:pt x="233787" y="1031965"/>
                </a:lnTo>
                <a:lnTo>
                  <a:pt x="76353" y="1104591"/>
                </a:lnTo>
                <a:lnTo>
                  <a:pt x="100183" y="1104591"/>
                </a:lnTo>
                <a:lnTo>
                  <a:pt x="70768" y="1105116"/>
                </a:lnTo>
                <a:lnTo>
                  <a:pt x="75216" y="1105116"/>
                </a:lnTo>
                <a:lnTo>
                  <a:pt x="48155" y="1117599"/>
                </a:lnTo>
                <a:lnTo>
                  <a:pt x="63027" y="1117599"/>
                </a:lnTo>
                <a:lnTo>
                  <a:pt x="40011" y="1130299"/>
                </a:lnTo>
                <a:close/>
              </a:path>
              <a:path w="2126615" h="2171700">
                <a:moveTo>
                  <a:pt x="516435" y="901401"/>
                </a:moveTo>
                <a:lnTo>
                  <a:pt x="402894" y="901401"/>
                </a:lnTo>
                <a:lnTo>
                  <a:pt x="428504" y="888825"/>
                </a:lnTo>
                <a:lnTo>
                  <a:pt x="520591" y="888825"/>
                </a:lnTo>
                <a:lnTo>
                  <a:pt x="516435" y="901401"/>
                </a:lnTo>
                <a:close/>
              </a:path>
              <a:path w="2126615" h="2171700">
                <a:moveTo>
                  <a:pt x="516499" y="901401"/>
                </a:moveTo>
                <a:lnTo>
                  <a:pt x="516774" y="900375"/>
                </a:lnTo>
                <a:lnTo>
                  <a:pt x="520591" y="888825"/>
                </a:lnTo>
                <a:lnTo>
                  <a:pt x="523341" y="888825"/>
                </a:lnTo>
                <a:lnTo>
                  <a:pt x="516499" y="901401"/>
                </a:lnTo>
                <a:close/>
              </a:path>
              <a:path w="2126615" h="2171700">
                <a:moveTo>
                  <a:pt x="529461" y="889297"/>
                </a:moveTo>
                <a:lnTo>
                  <a:pt x="529199" y="889297"/>
                </a:lnTo>
                <a:lnTo>
                  <a:pt x="531100" y="888825"/>
                </a:lnTo>
                <a:lnTo>
                  <a:pt x="529461" y="889297"/>
                </a:lnTo>
                <a:close/>
              </a:path>
              <a:path w="2126615" h="2171700">
                <a:moveTo>
                  <a:pt x="529812" y="889297"/>
                </a:moveTo>
                <a:lnTo>
                  <a:pt x="530429" y="888825"/>
                </a:lnTo>
                <a:lnTo>
                  <a:pt x="530823" y="888825"/>
                </a:lnTo>
                <a:lnTo>
                  <a:pt x="529812" y="889297"/>
                </a:lnTo>
                <a:close/>
              </a:path>
              <a:path w="2126615" h="2171700">
                <a:moveTo>
                  <a:pt x="529392" y="889717"/>
                </a:moveTo>
                <a:lnTo>
                  <a:pt x="529812" y="889297"/>
                </a:lnTo>
                <a:lnTo>
                  <a:pt x="530823" y="888825"/>
                </a:lnTo>
                <a:lnTo>
                  <a:pt x="530557" y="888825"/>
                </a:lnTo>
                <a:lnTo>
                  <a:pt x="530030" y="889297"/>
                </a:lnTo>
                <a:lnTo>
                  <a:pt x="529392" y="889717"/>
                </a:lnTo>
                <a:close/>
              </a:path>
              <a:path w="2126615" h="2171700">
                <a:moveTo>
                  <a:pt x="539919" y="889297"/>
                </a:moveTo>
                <a:lnTo>
                  <a:pt x="530159" y="889297"/>
                </a:lnTo>
                <a:lnTo>
                  <a:pt x="530429" y="888825"/>
                </a:lnTo>
                <a:lnTo>
                  <a:pt x="517689" y="888825"/>
                </a:lnTo>
                <a:lnTo>
                  <a:pt x="539919" y="889297"/>
                </a:lnTo>
                <a:close/>
              </a:path>
              <a:path w="2126615" h="2171700">
                <a:moveTo>
                  <a:pt x="1062076" y="901401"/>
                </a:moveTo>
                <a:lnTo>
                  <a:pt x="1060502" y="901401"/>
                </a:lnTo>
                <a:lnTo>
                  <a:pt x="1063975" y="889956"/>
                </a:lnTo>
                <a:lnTo>
                  <a:pt x="1063393" y="893942"/>
                </a:lnTo>
                <a:lnTo>
                  <a:pt x="1062076" y="901401"/>
                </a:lnTo>
                <a:close/>
              </a:path>
              <a:path w="2126615" h="2171700">
                <a:moveTo>
                  <a:pt x="1378221" y="923419"/>
                </a:moveTo>
                <a:lnTo>
                  <a:pt x="1444971" y="889956"/>
                </a:lnTo>
                <a:lnTo>
                  <a:pt x="1437694" y="894611"/>
                </a:lnTo>
                <a:lnTo>
                  <a:pt x="1389354" y="918335"/>
                </a:lnTo>
                <a:lnTo>
                  <a:pt x="1378221" y="923419"/>
                </a:lnTo>
                <a:close/>
              </a:path>
              <a:path w="2126615" h="2171700">
                <a:moveTo>
                  <a:pt x="217387" y="911254"/>
                </a:moveTo>
                <a:lnTo>
                  <a:pt x="248273" y="893942"/>
                </a:lnTo>
                <a:lnTo>
                  <a:pt x="243097" y="901401"/>
                </a:lnTo>
                <a:lnTo>
                  <a:pt x="235992" y="901401"/>
                </a:lnTo>
                <a:lnTo>
                  <a:pt x="217387" y="911254"/>
                </a:lnTo>
                <a:close/>
              </a:path>
              <a:path w="2126615" h="2171700">
                <a:moveTo>
                  <a:pt x="1389354" y="918335"/>
                </a:moveTo>
                <a:lnTo>
                  <a:pt x="1437694" y="894611"/>
                </a:lnTo>
                <a:lnTo>
                  <a:pt x="1428683" y="900375"/>
                </a:lnTo>
                <a:lnTo>
                  <a:pt x="1389354" y="918335"/>
                </a:lnTo>
                <a:close/>
              </a:path>
              <a:path w="2126615" h="2171700">
                <a:moveTo>
                  <a:pt x="241210" y="1028541"/>
                </a:moveTo>
                <a:lnTo>
                  <a:pt x="241640" y="1028190"/>
                </a:lnTo>
                <a:lnTo>
                  <a:pt x="257403" y="1015999"/>
                </a:lnTo>
                <a:lnTo>
                  <a:pt x="299066" y="990599"/>
                </a:lnTo>
                <a:lnTo>
                  <a:pt x="325345" y="965199"/>
                </a:lnTo>
                <a:lnTo>
                  <a:pt x="376906" y="927099"/>
                </a:lnTo>
                <a:lnTo>
                  <a:pt x="402584" y="901401"/>
                </a:lnTo>
                <a:lnTo>
                  <a:pt x="498917" y="901401"/>
                </a:lnTo>
                <a:lnTo>
                  <a:pt x="455493" y="927099"/>
                </a:lnTo>
                <a:lnTo>
                  <a:pt x="443170" y="935375"/>
                </a:lnTo>
                <a:lnTo>
                  <a:pt x="244433" y="1027055"/>
                </a:lnTo>
                <a:lnTo>
                  <a:pt x="244179" y="1027055"/>
                </a:lnTo>
                <a:lnTo>
                  <a:pt x="241971" y="1028190"/>
                </a:lnTo>
                <a:lnTo>
                  <a:pt x="241210" y="1028541"/>
                </a:lnTo>
                <a:close/>
              </a:path>
              <a:path w="2126615" h="2171700">
                <a:moveTo>
                  <a:pt x="443200" y="935375"/>
                </a:moveTo>
                <a:lnTo>
                  <a:pt x="455493" y="927099"/>
                </a:lnTo>
                <a:lnTo>
                  <a:pt x="498917" y="901401"/>
                </a:lnTo>
                <a:lnTo>
                  <a:pt x="498430" y="901401"/>
                </a:lnTo>
                <a:lnTo>
                  <a:pt x="497911" y="909957"/>
                </a:lnTo>
                <a:lnTo>
                  <a:pt x="498276" y="909957"/>
                </a:lnTo>
                <a:lnTo>
                  <a:pt x="443200" y="935375"/>
                </a:lnTo>
                <a:close/>
              </a:path>
              <a:path w="2126615" h="2171700">
                <a:moveTo>
                  <a:pt x="497642" y="914399"/>
                </a:moveTo>
                <a:lnTo>
                  <a:pt x="498430" y="901401"/>
                </a:lnTo>
                <a:lnTo>
                  <a:pt x="499474" y="901401"/>
                </a:lnTo>
                <a:lnTo>
                  <a:pt x="497642" y="914399"/>
                </a:lnTo>
                <a:close/>
              </a:path>
              <a:path w="2126615" h="2171700">
                <a:moveTo>
                  <a:pt x="498276" y="909957"/>
                </a:moveTo>
                <a:lnTo>
                  <a:pt x="499474" y="901401"/>
                </a:lnTo>
                <a:lnTo>
                  <a:pt x="516872" y="901401"/>
                </a:lnTo>
                <a:lnTo>
                  <a:pt x="498276" y="909957"/>
                </a:lnTo>
                <a:close/>
              </a:path>
              <a:path w="2126615" h="2171700">
                <a:moveTo>
                  <a:pt x="410456" y="1257058"/>
                </a:moveTo>
                <a:lnTo>
                  <a:pt x="326697" y="1257058"/>
                </a:lnTo>
                <a:lnTo>
                  <a:pt x="346596" y="1246680"/>
                </a:lnTo>
                <a:lnTo>
                  <a:pt x="351897" y="1244469"/>
                </a:lnTo>
                <a:lnTo>
                  <a:pt x="364351" y="1244469"/>
                </a:lnTo>
                <a:lnTo>
                  <a:pt x="377413" y="1231899"/>
                </a:lnTo>
                <a:lnTo>
                  <a:pt x="383932" y="1231899"/>
                </a:lnTo>
                <a:lnTo>
                  <a:pt x="455886" y="1193799"/>
                </a:lnTo>
                <a:lnTo>
                  <a:pt x="531232" y="1155699"/>
                </a:lnTo>
                <a:lnTo>
                  <a:pt x="573096" y="1132826"/>
                </a:lnTo>
                <a:lnTo>
                  <a:pt x="582140" y="1130299"/>
                </a:lnTo>
                <a:lnTo>
                  <a:pt x="614368" y="1112303"/>
                </a:lnTo>
                <a:lnTo>
                  <a:pt x="665252" y="1092199"/>
                </a:lnTo>
                <a:lnTo>
                  <a:pt x="698975" y="1079499"/>
                </a:lnTo>
                <a:lnTo>
                  <a:pt x="724268" y="1066799"/>
                </a:lnTo>
                <a:lnTo>
                  <a:pt x="757636" y="1043219"/>
                </a:lnTo>
                <a:lnTo>
                  <a:pt x="764160" y="1041399"/>
                </a:lnTo>
                <a:lnTo>
                  <a:pt x="783319" y="1029191"/>
                </a:lnTo>
                <a:lnTo>
                  <a:pt x="784384" y="1028541"/>
                </a:lnTo>
                <a:lnTo>
                  <a:pt x="831046" y="1003299"/>
                </a:lnTo>
                <a:lnTo>
                  <a:pt x="834247" y="1001266"/>
                </a:lnTo>
                <a:lnTo>
                  <a:pt x="871390" y="990599"/>
                </a:lnTo>
                <a:lnTo>
                  <a:pt x="874683" y="988489"/>
                </a:lnTo>
                <a:lnTo>
                  <a:pt x="920496" y="965199"/>
                </a:lnTo>
                <a:lnTo>
                  <a:pt x="948818" y="952499"/>
                </a:lnTo>
                <a:lnTo>
                  <a:pt x="959697" y="939799"/>
                </a:lnTo>
                <a:lnTo>
                  <a:pt x="977210" y="939799"/>
                </a:lnTo>
                <a:lnTo>
                  <a:pt x="1004101" y="927099"/>
                </a:lnTo>
                <a:lnTo>
                  <a:pt x="1027087" y="914399"/>
                </a:lnTo>
                <a:lnTo>
                  <a:pt x="1042453" y="901401"/>
                </a:lnTo>
                <a:lnTo>
                  <a:pt x="1042281" y="901401"/>
                </a:lnTo>
                <a:lnTo>
                  <a:pt x="1034395" y="914399"/>
                </a:lnTo>
                <a:lnTo>
                  <a:pt x="1080347" y="914399"/>
                </a:lnTo>
                <a:lnTo>
                  <a:pt x="1049837" y="927099"/>
                </a:lnTo>
                <a:lnTo>
                  <a:pt x="913946" y="1003299"/>
                </a:lnTo>
                <a:lnTo>
                  <a:pt x="736243" y="1105116"/>
                </a:lnTo>
                <a:lnTo>
                  <a:pt x="650138" y="1155699"/>
                </a:lnTo>
                <a:lnTo>
                  <a:pt x="626745" y="1168197"/>
                </a:lnTo>
                <a:lnTo>
                  <a:pt x="607448" y="1168197"/>
                </a:lnTo>
                <a:lnTo>
                  <a:pt x="490699" y="1219199"/>
                </a:lnTo>
                <a:lnTo>
                  <a:pt x="410456" y="1257058"/>
                </a:lnTo>
                <a:close/>
              </a:path>
              <a:path w="2126615" h="2171700">
                <a:moveTo>
                  <a:pt x="945832" y="1342180"/>
                </a:moveTo>
                <a:lnTo>
                  <a:pt x="957150" y="1333392"/>
                </a:lnTo>
                <a:lnTo>
                  <a:pt x="788758" y="1333392"/>
                </a:lnTo>
                <a:lnTo>
                  <a:pt x="832021" y="1320799"/>
                </a:lnTo>
                <a:lnTo>
                  <a:pt x="875728" y="1295399"/>
                </a:lnTo>
                <a:lnTo>
                  <a:pt x="1014890" y="1206499"/>
                </a:lnTo>
                <a:lnTo>
                  <a:pt x="1197547" y="1105707"/>
                </a:lnTo>
                <a:lnTo>
                  <a:pt x="1198506" y="1105116"/>
                </a:lnTo>
                <a:lnTo>
                  <a:pt x="1523709" y="965199"/>
                </a:lnTo>
                <a:lnTo>
                  <a:pt x="1570926" y="952499"/>
                </a:lnTo>
                <a:lnTo>
                  <a:pt x="1608952" y="939799"/>
                </a:lnTo>
                <a:lnTo>
                  <a:pt x="1666341" y="914399"/>
                </a:lnTo>
                <a:lnTo>
                  <a:pt x="1687099" y="901401"/>
                </a:lnTo>
                <a:lnTo>
                  <a:pt x="1696212" y="901401"/>
                </a:lnTo>
                <a:lnTo>
                  <a:pt x="1681251" y="914399"/>
                </a:lnTo>
                <a:lnTo>
                  <a:pt x="1640971" y="939799"/>
                </a:lnTo>
                <a:lnTo>
                  <a:pt x="1600280" y="977899"/>
                </a:lnTo>
                <a:lnTo>
                  <a:pt x="1557750" y="1003299"/>
                </a:lnTo>
                <a:lnTo>
                  <a:pt x="1470993" y="1066799"/>
                </a:lnTo>
                <a:lnTo>
                  <a:pt x="1337499" y="1142999"/>
                </a:lnTo>
                <a:lnTo>
                  <a:pt x="1097595" y="1269907"/>
                </a:lnTo>
                <a:lnTo>
                  <a:pt x="1051771" y="1295399"/>
                </a:lnTo>
                <a:lnTo>
                  <a:pt x="985404" y="1320799"/>
                </a:lnTo>
                <a:lnTo>
                  <a:pt x="977602" y="1320799"/>
                </a:lnTo>
                <a:lnTo>
                  <a:pt x="972880" y="1330263"/>
                </a:lnTo>
                <a:lnTo>
                  <a:pt x="972762" y="1330501"/>
                </a:lnTo>
                <a:lnTo>
                  <a:pt x="971622" y="1331376"/>
                </a:lnTo>
                <a:lnTo>
                  <a:pt x="956587" y="1338125"/>
                </a:lnTo>
                <a:lnTo>
                  <a:pt x="945832" y="1342180"/>
                </a:lnTo>
                <a:close/>
              </a:path>
              <a:path w="2126615" h="2171700">
                <a:moveTo>
                  <a:pt x="1375506" y="929915"/>
                </a:moveTo>
                <a:lnTo>
                  <a:pt x="1376285" y="927707"/>
                </a:lnTo>
                <a:lnTo>
                  <a:pt x="1417995" y="907309"/>
                </a:lnTo>
                <a:lnTo>
                  <a:pt x="1407102" y="914399"/>
                </a:lnTo>
                <a:lnTo>
                  <a:pt x="1379546" y="927099"/>
                </a:lnTo>
                <a:lnTo>
                  <a:pt x="1378758" y="928429"/>
                </a:lnTo>
                <a:lnTo>
                  <a:pt x="1375506" y="929915"/>
                </a:lnTo>
                <a:close/>
              </a:path>
              <a:path w="2126615" h="2171700">
                <a:moveTo>
                  <a:pt x="228617" y="1066799"/>
                </a:moveTo>
                <a:lnTo>
                  <a:pt x="197790" y="1066799"/>
                </a:lnTo>
                <a:lnTo>
                  <a:pt x="203698" y="1060111"/>
                </a:lnTo>
                <a:lnTo>
                  <a:pt x="370230" y="977899"/>
                </a:lnTo>
                <a:lnTo>
                  <a:pt x="398758" y="965199"/>
                </a:lnTo>
                <a:lnTo>
                  <a:pt x="443222" y="935375"/>
                </a:lnTo>
                <a:lnTo>
                  <a:pt x="498334" y="909957"/>
                </a:lnTo>
                <a:lnTo>
                  <a:pt x="497911" y="909957"/>
                </a:lnTo>
                <a:lnTo>
                  <a:pt x="497642" y="914399"/>
                </a:lnTo>
                <a:lnTo>
                  <a:pt x="816027" y="914399"/>
                </a:lnTo>
                <a:lnTo>
                  <a:pt x="775846" y="927099"/>
                </a:lnTo>
                <a:lnTo>
                  <a:pt x="757101" y="939799"/>
                </a:lnTo>
                <a:lnTo>
                  <a:pt x="524717" y="939799"/>
                </a:lnTo>
                <a:lnTo>
                  <a:pt x="499416" y="952499"/>
                </a:lnTo>
                <a:lnTo>
                  <a:pt x="477233" y="965199"/>
                </a:lnTo>
                <a:lnTo>
                  <a:pt x="473214" y="965199"/>
                </a:lnTo>
                <a:lnTo>
                  <a:pt x="465270" y="972048"/>
                </a:lnTo>
                <a:lnTo>
                  <a:pt x="455050" y="977899"/>
                </a:lnTo>
                <a:lnTo>
                  <a:pt x="446442" y="977899"/>
                </a:lnTo>
                <a:lnTo>
                  <a:pt x="402076" y="990599"/>
                </a:lnTo>
                <a:lnTo>
                  <a:pt x="313762" y="1028541"/>
                </a:lnTo>
                <a:lnTo>
                  <a:pt x="312535" y="1029191"/>
                </a:lnTo>
                <a:lnTo>
                  <a:pt x="269330" y="1053927"/>
                </a:lnTo>
                <a:lnTo>
                  <a:pt x="269577" y="1053927"/>
                </a:lnTo>
                <a:lnTo>
                  <a:pt x="228617" y="1066799"/>
                </a:lnTo>
                <a:close/>
              </a:path>
              <a:path w="2126615" h="2171700">
                <a:moveTo>
                  <a:pt x="40011" y="990599"/>
                </a:moveTo>
                <a:lnTo>
                  <a:pt x="64978" y="977899"/>
                </a:lnTo>
                <a:lnTo>
                  <a:pt x="72454" y="977899"/>
                </a:lnTo>
                <a:lnTo>
                  <a:pt x="89946" y="965199"/>
                </a:lnTo>
                <a:lnTo>
                  <a:pt x="186150" y="927099"/>
                </a:lnTo>
                <a:lnTo>
                  <a:pt x="211447" y="914399"/>
                </a:lnTo>
                <a:lnTo>
                  <a:pt x="217387" y="911254"/>
                </a:lnTo>
                <a:lnTo>
                  <a:pt x="166457" y="939799"/>
                </a:lnTo>
                <a:lnTo>
                  <a:pt x="81766" y="977899"/>
                </a:lnTo>
                <a:lnTo>
                  <a:pt x="40011" y="990599"/>
                </a:lnTo>
                <a:close/>
              </a:path>
              <a:path w="2126615" h="2171700">
                <a:moveTo>
                  <a:pt x="977210" y="939799"/>
                </a:moveTo>
                <a:lnTo>
                  <a:pt x="967597" y="939799"/>
                </a:lnTo>
                <a:lnTo>
                  <a:pt x="985715" y="927099"/>
                </a:lnTo>
                <a:lnTo>
                  <a:pt x="1003001" y="927099"/>
                </a:lnTo>
                <a:lnTo>
                  <a:pt x="1019285" y="914399"/>
                </a:lnTo>
                <a:lnTo>
                  <a:pt x="1027087" y="914399"/>
                </a:lnTo>
                <a:lnTo>
                  <a:pt x="1004101" y="927099"/>
                </a:lnTo>
                <a:lnTo>
                  <a:pt x="977210" y="939799"/>
                </a:lnTo>
                <a:close/>
              </a:path>
              <a:path w="2126615" h="2171700">
                <a:moveTo>
                  <a:pt x="1378758" y="928429"/>
                </a:moveTo>
                <a:lnTo>
                  <a:pt x="1379546" y="927099"/>
                </a:lnTo>
                <a:lnTo>
                  <a:pt x="1407102" y="914399"/>
                </a:lnTo>
                <a:lnTo>
                  <a:pt x="1393324" y="927099"/>
                </a:lnTo>
                <a:lnTo>
                  <a:pt x="1381668" y="927099"/>
                </a:lnTo>
                <a:lnTo>
                  <a:pt x="1378758" y="928429"/>
                </a:lnTo>
                <a:close/>
              </a:path>
              <a:path w="2126615" h="2171700">
                <a:moveTo>
                  <a:pt x="1570926" y="952499"/>
                </a:moveTo>
                <a:lnTo>
                  <a:pt x="1666341" y="914399"/>
                </a:lnTo>
                <a:lnTo>
                  <a:pt x="1608952" y="939799"/>
                </a:lnTo>
                <a:lnTo>
                  <a:pt x="1570926" y="952499"/>
                </a:lnTo>
                <a:close/>
              </a:path>
              <a:path w="2126615" h="2171700">
                <a:moveTo>
                  <a:pt x="1345618" y="939799"/>
                </a:moveTo>
                <a:lnTo>
                  <a:pt x="1378221" y="923419"/>
                </a:lnTo>
                <a:lnTo>
                  <a:pt x="1389354" y="918335"/>
                </a:lnTo>
                <a:lnTo>
                  <a:pt x="1345618" y="939799"/>
                </a:lnTo>
                <a:close/>
              </a:path>
              <a:path w="2126615" h="2171700">
                <a:moveTo>
                  <a:pt x="1117177" y="1054461"/>
                </a:moveTo>
                <a:lnTo>
                  <a:pt x="1118131" y="1053927"/>
                </a:lnTo>
                <a:lnTo>
                  <a:pt x="1117915" y="1053927"/>
                </a:lnTo>
                <a:lnTo>
                  <a:pt x="1118342" y="1053726"/>
                </a:lnTo>
                <a:lnTo>
                  <a:pt x="1118835" y="1053458"/>
                </a:lnTo>
                <a:lnTo>
                  <a:pt x="1376285" y="927707"/>
                </a:lnTo>
                <a:lnTo>
                  <a:pt x="1375506" y="929915"/>
                </a:lnTo>
                <a:lnTo>
                  <a:pt x="1353875" y="939799"/>
                </a:lnTo>
                <a:lnTo>
                  <a:pt x="1325919" y="965199"/>
                </a:lnTo>
                <a:lnTo>
                  <a:pt x="1298391" y="977899"/>
                </a:lnTo>
                <a:lnTo>
                  <a:pt x="1270673" y="1003299"/>
                </a:lnTo>
                <a:lnTo>
                  <a:pt x="1242142" y="1015999"/>
                </a:lnTo>
                <a:lnTo>
                  <a:pt x="1188067" y="1049539"/>
                </a:lnTo>
                <a:lnTo>
                  <a:pt x="1126641" y="1049539"/>
                </a:lnTo>
                <a:lnTo>
                  <a:pt x="1117177" y="1054461"/>
                </a:lnTo>
                <a:close/>
              </a:path>
              <a:path w="2126615" h="2171700">
                <a:moveTo>
                  <a:pt x="1372021" y="939799"/>
                </a:moveTo>
                <a:lnTo>
                  <a:pt x="1375506" y="929915"/>
                </a:lnTo>
                <a:lnTo>
                  <a:pt x="1378758" y="928429"/>
                </a:lnTo>
                <a:lnTo>
                  <a:pt x="1372021" y="939799"/>
                </a:lnTo>
                <a:close/>
              </a:path>
              <a:path w="2126615" h="2171700">
                <a:moveTo>
                  <a:pt x="815140" y="1269907"/>
                </a:moveTo>
                <a:lnTo>
                  <a:pt x="780001" y="1269907"/>
                </a:lnTo>
                <a:lnTo>
                  <a:pt x="793082" y="1262080"/>
                </a:lnTo>
                <a:lnTo>
                  <a:pt x="835027" y="1244469"/>
                </a:lnTo>
                <a:lnTo>
                  <a:pt x="972845" y="1168197"/>
                </a:lnTo>
                <a:lnTo>
                  <a:pt x="987864" y="1168197"/>
                </a:lnTo>
                <a:lnTo>
                  <a:pt x="995266" y="1155699"/>
                </a:lnTo>
                <a:lnTo>
                  <a:pt x="1002866" y="1155699"/>
                </a:lnTo>
                <a:lnTo>
                  <a:pt x="1037380" y="1142999"/>
                </a:lnTo>
                <a:lnTo>
                  <a:pt x="1187122" y="1054461"/>
                </a:lnTo>
                <a:lnTo>
                  <a:pt x="1187980" y="1053927"/>
                </a:lnTo>
                <a:lnTo>
                  <a:pt x="1242142" y="1015999"/>
                </a:lnTo>
                <a:lnTo>
                  <a:pt x="1270673" y="1003299"/>
                </a:lnTo>
                <a:lnTo>
                  <a:pt x="1298391" y="977899"/>
                </a:lnTo>
                <a:lnTo>
                  <a:pt x="1325919" y="965199"/>
                </a:lnTo>
                <a:lnTo>
                  <a:pt x="1353875" y="939799"/>
                </a:lnTo>
                <a:lnTo>
                  <a:pt x="1375506" y="929915"/>
                </a:lnTo>
                <a:lnTo>
                  <a:pt x="1372021" y="939799"/>
                </a:lnTo>
                <a:lnTo>
                  <a:pt x="1602731" y="939799"/>
                </a:lnTo>
                <a:lnTo>
                  <a:pt x="1570926" y="952499"/>
                </a:lnTo>
                <a:lnTo>
                  <a:pt x="1523709" y="965199"/>
                </a:lnTo>
                <a:lnTo>
                  <a:pt x="1198506" y="1105116"/>
                </a:lnTo>
                <a:lnTo>
                  <a:pt x="1197546" y="1105707"/>
                </a:lnTo>
                <a:lnTo>
                  <a:pt x="1060920" y="1181099"/>
                </a:lnTo>
                <a:lnTo>
                  <a:pt x="1003181" y="1181099"/>
                </a:lnTo>
                <a:lnTo>
                  <a:pt x="969859" y="1193799"/>
                </a:lnTo>
                <a:lnTo>
                  <a:pt x="950054" y="1206499"/>
                </a:lnTo>
                <a:lnTo>
                  <a:pt x="948362" y="1206499"/>
                </a:lnTo>
                <a:lnTo>
                  <a:pt x="918797" y="1219199"/>
                </a:lnTo>
                <a:lnTo>
                  <a:pt x="881836" y="1239811"/>
                </a:lnTo>
                <a:lnTo>
                  <a:pt x="864876" y="1244469"/>
                </a:lnTo>
                <a:lnTo>
                  <a:pt x="864622" y="1244469"/>
                </a:lnTo>
                <a:lnTo>
                  <a:pt x="843366" y="1257058"/>
                </a:lnTo>
                <a:lnTo>
                  <a:pt x="832880" y="1257058"/>
                </a:lnTo>
                <a:lnTo>
                  <a:pt x="815140" y="1269907"/>
                </a:lnTo>
                <a:close/>
              </a:path>
              <a:path w="2126615" h="2171700">
                <a:moveTo>
                  <a:pt x="203698" y="1060111"/>
                </a:moveTo>
                <a:lnTo>
                  <a:pt x="209161" y="1053927"/>
                </a:lnTo>
                <a:lnTo>
                  <a:pt x="214670" y="1053927"/>
                </a:lnTo>
                <a:lnTo>
                  <a:pt x="232516" y="1033002"/>
                </a:lnTo>
                <a:lnTo>
                  <a:pt x="239915" y="1029191"/>
                </a:lnTo>
                <a:lnTo>
                  <a:pt x="443222" y="935375"/>
                </a:lnTo>
                <a:lnTo>
                  <a:pt x="398758" y="965199"/>
                </a:lnTo>
                <a:lnTo>
                  <a:pt x="370230" y="977899"/>
                </a:lnTo>
                <a:lnTo>
                  <a:pt x="203698" y="1060111"/>
                </a:lnTo>
                <a:close/>
              </a:path>
              <a:path w="2126615" h="2171700">
                <a:moveTo>
                  <a:pt x="721301" y="965199"/>
                </a:moveTo>
                <a:lnTo>
                  <a:pt x="487892" y="965199"/>
                </a:lnTo>
                <a:lnTo>
                  <a:pt x="499416" y="952499"/>
                </a:lnTo>
                <a:lnTo>
                  <a:pt x="518618" y="952499"/>
                </a:lnTo>
                <a:lnTo>
                  <a:pt x="525592" y="939799"/>
                </a:lnTo>
                <a:lnTo>
                  <a:pt x="757101" y="939799"/>
                </a:lnTo>
                <a:lnTo>
                  <a:pt x="721301" y="965199"/>
                </a:lnTo>
                <a:close/>
              </a:path>
              <a:path w="2126615" h="2171700">
                <a:moveTo>
                  <a:pt x="1165568" y="1029438"/>
                </a:moveTo>
                <a:lnTo>
                  <a:pt x="1165967" y="1029191"/>
                </a:lnTo>
                <a:lnTo>
                  <a:pt x="1209361" y="1006670"/>
                </a:lnTo>
                <a:lnTo>
                  <a:pt x="1342197" y="941478"/>
                </a:lnTo>
                <a:lnTo>
                  <a:pt x="1168526" y="1028541"/>
                </a:lnTo>
                <a:lnTo>
                  <a:pt x="1167487" y="1028541"/>
                </a:lnTo>
                <a:lnTo>
                  <a:pt x="1165568" y="1029438"/>
                </a:lnTo>
                <a:close/>
              </a:path>
              <a:path w="2126615" h="2171700">
                <a:moveTo>
                  <a:pt x="703402" y="977899"/>
                </a:moveTo>
                <a:lnTo>
                  <a:pt x="458484" y="977899"/>
                </a:lnTo>
                <a:lnTo>
                  <a:pt x="465270" y="972048"/>
                </a:lnTo>
                <a:lnTo>
                  <a:pt x="499416" y="952499"/>
                </a:lnTo>
                <a:lnTo>
                  <a:pt x="487892" y="965199"/>
                </a:lnTo>
                <a:lnTo>
                  <a:pt x="721301" y="965199"/>
                </a:lnTo>
                <a:lnTo>
                  <a:pt x="703402" y="977899"/>
                </a:lnTo>
                <a:close/>
              </a:path>
              <a:path w="2126615" h="2171700">
                <a:moveTo>
                  <a:pt x="1264877" y="977899"/>
                </a:moveTo>
                <a:lnTo>
                  <a:pt x="1258920" y="977899"/>
                </a:lnTo>
                <a:lnTo>
                  <a:pt x="1309060" y="955002"/>
                </a:lnTo>
                <a:lnTo>
                  <a:pt x="1264877" y="977899"/>
                </a:lnTo>
                <a:close/>
              </a:path>
              <a:path w="2126615" h="2171700">
                <a:moveTo>
                  <a:pt x="465270" y="972048"/>
                </a:moveTo>
                <a:lnTo>
                  <a:pt x="473214" y="965199"/>
                </a:lnTo>
                <a:lnTo>
                  <a:pt x="477233" y="965199"/>
                </a:lnTo>
                <a:lnTo>
                  <a:pt x="465270" y="972048"/>
                </a:lnTo>
                <a:close/>
              </a:path>
              <a:path w="2126615" h="2171700">
                <a:moveTo>
                  <a:pt x="874683" y="988489"/>
                </a:moveTo>
                <a:lnTo>
                  <a:pt x="911025" y="965199"/>
                </a:lnTo>
                <a:lnTo>
                  <a:pt x="920496" y="965199"/>
                </a:lnTo>
                <a:lnTo>
                  <a:pt x="874683" y="988489"/>
                </a:lnTo>
                <a:close/>
              </a:path>
              <a:path w="2126615" h="2171700">
                <a:moveTo>
                  <a:pt x="40217" y="1333392"/>
                </a:moveTo>
                <a:lnTo>
                  <a:pt x="40011" y="1333392"/>
                </a:lnTo>
                <a:lnTo>
                  <a:pt x="40011" y="1181099"/>
                </a:lnTo>
                <a:lnTo>
                  <a:pt x="64212" y="1168197"/>
                </a:lnTo>
                <a:lnTo>
                  <a:pt x="126133" y="1142999"/>
                </a:lnTo>
                <a:lnTo>
                  <a:pt x="192637" y="1105707"/>
                </a:lnTo>
                <a:lnTo>
                  <a:pt x="193658" y="1105116"/>
                </a:lnTo>
                <a:lnTo>
                  <a:pt x="267727" y="1066799"/>
                </a:lnTo>
                <a:lnTo>
                  <a:pt x="347619" y="1028541"/>
                </a:lnTo>
                <a:lnTo>
                  <a:pt x="432867" y="990599"/>
                </a:lnTo>
                <a:lnTo>
                  <a:pt x="465270" y="972048"/>
                </a:lnTo>
                <a:lnTo>
                  <a:pt x="458484" y="977899"/>
                </a:lnTo>
                <a:lnTo>
                  <a:pt x="703402" y="977899"/>
                </a:lnTo>
                <a:lnTo>
                  <a:pt x="649703" y="1015999"/>
                </a:lnTo>
                <a:lnTo>
                  <a:pt x="563163" y="1066799"/>
                </a:lnTo>
                <a:lnTo>
                  <a:pt x="342451" y="1181099"/>
                </a:lnTo>
                <a:lnTo>
                  <a:pt x="252407" y="1231899"/>
                </a:lnTo>
                <a:lnTo>
                  <a:pt x="207557" y="1244469"/>
                </a:lnTo>
                <a:lnTo>
                  <a:pt x="207326" y="1244469"/>
                </a:lnTo>
                <a:lnTo>
                  <a:pt x="161731" y="1269907"/>
                </a:lnTo>
                <a:lnTo>
                  <a:pt x="40217" y="1333392"/>
                </a:lnTo>
                <a:close/>
              </a:path>
              <a:path w="2126615" h="2171700">
                <a:moveTo>
                  <a:pt x="835866" y="1053927"/>
                </a:moveTo>
                <a:lnTo>
                  <a:pt x="828373" y="1053927"/>
                </a:lnTo>
                <a:lnTo>
                  <a:pt x="993712" y="974001"/>
                </a:lnTo>
                <a:lnTo>
                  <a:pt x="835866" y="1053927"/>
                </a:lnTo>
                <a:close/>
              </a:path>
              <a:path w="2126615" h="2171700">
                <a:moveTo>
                  <a:pt x="40011" y="990599"/>
                </a:moveTo>
                <a:lnTo>
                  <a:pt x="64204" y="977899"/>
                </a:lnTo>
                <a:lnTo>
                  <a:pt x="64978" y="977899"/>
                </a:lnTo>
                <a:lnTo>
                  <a:pt x="40011" y="990599"/>
                </a:lnTo>
                <a:close/>
              </a:path>
              <a:path w="2126615" h="2171700">
                <a:moveTo>
                  <a:pt x="243177" y="1079499"/>
                </a:moveTo>
                <a:lnTo>
                  <a:pt x="188207" y="1079499"/>
                </a:lnTo>
                <a:lnTo>
                  <a:pt x="269577" y="1053927"/>
                </a:lnTo>
                <a:lnTo>
                  <a:pt x="269330" y="1053927"/>
                </a:lnTo>
                <a:lnTo>
                  <a:pt x="312535" y="1029191"/>
                </a:lnTo>
                <a:lnTo>
                  <a:pt x="313762" y="1028541"/>
                </a:lnTo>
                <a:lnTo>
                  <a:pt x="402076" y="990599"/>
                </a:lnTo>
                <a:lnTo>
                  <a:pt x="446442" y="977899"/>
                </a:lnTo>
                <a:lnTo>
                  <a:pt x="455050" y="977899"/>
                </a:lnTo>
                <a:lnTo>
                  <a:pt x="432867" y="990599"/>
                </a:lnTo>
                <a:lnTo>
                  <a:pt x="347619" y="1028541"/>
                </a:lnTo>
                <a:lnTo>
                  <a:pt x="267727" y="1066799"/>
                </a:lnTo>
                <a:lnTo>
                  <a:pt x="243177" y="1079499"/>
                </a:lnTo>
                <a:close/>
              </a:path>
              <a:path w="2126615" h="2171700">
                <a:moveTo>
                  <a:pt x="1012179" y="1101092"/>
                </a:moveTo>
                <a:lnTo>
                  <a:pt x="1039569" y="1079499"/>
                </a:lnTo>
                <a:lnTo>
                  <a:pt x="1053263" y="1066799"/>
                </a:lnTo>
                <a:lnTo>
                  <a:pt x="1056762" y="1066799"/>
                </a:lnTo>
                <a:lnTo>
                  <a:pt x="1058919" y="1055178"/>
                </a:lnTo>
                <a:lnTo>
                  <a:pt x="1059014" y="1054666"/>
                </a:lnTo>
                <a:lnTo>
                  <a:pt x="1059052" y="1054461"/>
                </a:lnTo>
                <a:lnTo>
                  <a:pt x="1059259" y="1053927"/>
                </a:lnTo>
                <a:lnTo>
                  <a:pt x="1069388" y="1041399"/>
                </a:lnTo>
                <a:lnTo>
                  <a:pt x="1077071" y="1041399"/>
                </a:lnTo>
                <a:lnTo>
                  <a:pt x="1083418" y="1029191"/>
                </a:lnTo>
                <a:lnTo>
                  <a:pt x="1083695" y="1028541"/>
                </a:lnTo>
                <a:lnTo>
                  <a:pt x="1085377" y="1015999"/>
                </a:lnTo>
                <a:lnTo>
                  <a:pt x="1142431" y="977899"/>
                </a:lnTo>
                <a:lnTo>
                  <a:pt x="1086000" y="1015999"/>
                </a:lnTo>
                <a:lnTo>
                  <a:pt x="1101037" y="1015999"/>
                </a:lnTo>
                <a:lnTo>
                  <a:pt x="1106491" y="1028541"/>
                </a:lnTo>
                <a:lnTo>
                  <a:pt x="1112885" y="1041399"/>
                </a:lnTo>
                <a:lnTo>
                  <a:pt x="1116846" y="1052198"/>
                </a:lnTo>
                <a:lnTo>
                  <a:pt x="1012179" y="1101092"/>
                </a:lnTo>
                <a:close/>
              </a:path>
              <a:path w="2126615" h="2171700">
                <a:moveTo>
                  <a:pt x="834247" y="1001266"/>
                </a:moveTo>
                <a:lnTo>
                  <a:pt x="851039" y="990599"/>
                </a:lnTo>
                <a:lnTo>
                  <a:pt x="870532" y="990599"/>
                </a:lnTo>
                <a:lnTo>
                  <a:pt x="874683" y="988489"/>
                </a:lnTo>
                <a:lnTo>
                  <a:pt x="871390" y="990599"/>
                </a:lnTo>
                <a:lnTo>
                  <a:pt x="834247" y="1001266"/>
                </a:lnTo>
                <a:close/>
              </a:path>
              <a:path w="2126615" h="2171700">
                <a:moveTo>
                  <a:pt x="784384" y="1028541"/>
                </a:moveTo>
                <a:lnTo>
                  <a:pt x="778488" y="1028541"/>
                </a:lnTo>
                <a:lnTo>
                  <a:pt x="827166" y="1003299"/>
                </a:lnTo>
                <a:lnTo>
                  <a:pt x="834247" y="1001266"/>
                </a:lnTo>
                <a:lnTo>
                  <a:pt x="831046" y="1003299"/>
                </a:lnTo>
                <a:lnTo>
                  <a:pt x="784384" y="1028541"/>
                </a:lnTo>
                <a:close/>
              </a:path>
              <a:path w="2126615" h="2171700">
                <a:moveTo>
                  <a:pt x="916806" y="1142999"/>
                </a:moveTo>
                <a:lnTo>
                  <a:pt x="847756" y="1142999"/>
                </a:lnTo>
                <a:lnTo>
                  <a:pt x="883213" y="1130299"/>
                </a:lnTo>
                <a:lnTo>
                  <a:pt x="1085377" y="1015999"/>
                </a:lnTo>
                <a:lnTo>
                  <a:pt x="1083895" y="1027055"/>
                </a:lnTo>
                <a:lnTo>
                  <a:pt x="1083776" y="1027939"/>
                </a:lnTo>
                <a:lnTo>
                  <a:pt x="1083695" y="1028541"/>
                </a:lnTo>
                <a:lnTo>
                  <a:pt x="1083418" y="1029191"/>
                </a:lnTo>
                <a:lnTo>
                  <a:pt x="1077071" y="1041399"/>
                </a:lnTo>
                <a:lnTo>
                  <a:pt x="1069388" y="1041399"/>
                </a:lnTo>
                <a:lnTo>
                  <a:pt x="1059259" y="1053927"/>
                </a:lnTo>
                <a:lnTo>
                  <a:pt x="1059052" y="1054461"/>
                </a:lnTo>
                <a:lnTo>
                  <a:pt x="1056762" y="1066799"/>
                </a:lnTo>
                <a:lnTo>
                  <a:pt x="1053263" y="1066799"/>
                </a:lnTo>
                <a:lnTo>
                  <a:pt x="1039569" y="1079499"/>
                </a:lnTo>
                <a:lnTo>
                  <a:pt x="1012179" y="1101092"/>
                </a:lnTo>
                <a:lnTo>
                  <a:pt x="1007766" y="1103224"/>
                </a:lnTo>
                <a:lnTo>
                  <a:pt x="1007616" y="1103224"/>
                </a:lnTo>
                <a:lnTo>
                  <a:pt x="1004688" y="1104591"/>
                </a:lnTo>
                <a:lnTo>
                  <a:pt x="1005619" y="1104591"/>
                </a:lnTo>
                <a:lnTo>
                  <a:pt x="1002911" y="1105116"/>
                </a:lnTo>
                <a:lnTo>
                  <a:pt x="1003543" y="1105116"/>
                </a:lnTo>
                <a:lnTo>
                  <a:pt x="994198" y="1109292"/>
                </a:lnTo>
                <a:lnTo>
                  <a:pt x="974951" y="1117599"/>
                </a:lnTo>
                <a:lnTo>
                  <a:pt x="970520" y="1117599"/>
                </a:lnTo>
                <a:lnTo>
                  <a:pt x="955138" y="1126255"/>
                </a:lnTo>
                <a:lnTo>
                  <a:pt x="916806" y="1142999"/>
                </a:lnTo>
                <a:close/>
              </a:path>
              <a:path w="2126615" h="2171700">
                <a:moveTo>
                  <a:pt x="1037380" y="1142999"/>
                </a:moveTo>
                <a:lnTo>
                  <a:pt x="1242142" y="1015999"/>
                </a:lnTo>
                <a:lnTo>
                  <a:pt x="1187980" y="1053927"/>
                </a:lnTo>
                <a:lnTo>
                  <a:pt x="1187122" y="1054461"/>
                </a:lnTo>
                <a:lnTo>
                  <a:pt x="1037380" y="1142999"/>
                </a:lnTo>
                <a:close/>
              </a:path>
              <a:path w="2126615" h="2171700">
                <a:moveTo>
                  <a:pt x="242516" y="1027939"/>
                </a:moveTo>
                <a:lnTo>
                  <a:pt x="244179" y="1027055"/>
                </a:lnTo>
                <a:lnTo>
                  <a:pt x="244433" y="1027055"/>
                </a:lnTo>
                <a:lnTo>
                  <a:pt x="242516" y="1027939"/>
                </a:lnTo>
                <a:close/>
              </a:path>
              <a:path w="2126615" h="2171700">
                <a:moveTo>
                  <a:pt x="232832" y="1032737"/>
                </a:moveTo>
                <a:lnTo>
                  <a:pt x="233393" y="1031965"/>
                </a:lnTo>
                <a:lnTo>
                  <a:pt x="236312" y="1028541"/>
                </a:lnTo>
                <a:lnTo>
                  <a:pt x="241184" y="1028541"/>
                </a:lnTo>
                <a:lnTo>
                  <a:pt x="239920" y="1029191"/>
                </a:lnTo>
                <a:lnTo>
                  <a:pt x="239266" y="1029438"/>
                </a:lnTo>
                <a:lnTo>
                  <a:pt x="233787" y="1031965"/>
                </a:lnTo>
                <a:lnTo>
                  <a:pt x="234363" y="1031965"/>
                </a:lnTo>
                <a:lnTo>
                  <a:pt x="232832" y="1032737"/>
                </a:lnTo>
                <a:close/>
              </a:path>
              <a:path w="2126615" h="2171700">
                <a:moveTo>
                  <a:pt x="719244" y="1053927"/>
                </a:moveTo>
                <a:lnTo>
                  <a:pt x="714671" y="1053927"/>
                </a:lnTo>
                <a:lnTo>
                  <a:pt x="721944" y="1041399"/>
                </a:lnTo>
                <a:lnTo>
                  <a:pt x="730761" y="1041399"/>
                </a:lnTo>
                <a:lnTo>
                  <a:pt x="731828" y="1029814"/>
                </a:lnTo>
                <a:lnTo>
                  <a:pt x="731945" y="1028541"/>
                </a:lnTo>
                <a:lnTo>
                  <a:pt x="770886" y="1028541"/>
                </a:lnTo>
                <a:lnTo>
                  <a:pt x="766476" y="1036972"/>
                </a:lnTo>
                <a:lnTo>
                  <a:pt x="757636" y="1043219"/>
                </a:lnTo>
                <a:lnTo>
                  <a:pt x="719244" y="1053927"/>
                </a:lnTo>
                <a:close/>
              </a:path>
              <a:path w="2126615" h="2171700">
                <a:moveTo>
                  <a:pt x="1126641" y="1049539"/>
                </a:moveTo>
                <a:lnTo>
                  <a:pt x="1164767" y="1029814"/>
                </a:lnTo>
                <a:lnTo>
                  <a:pt x="1167487" y="1028541"/>
                </a:lnTo>
                <a:lnTo>
                  <a:pt x="1168526" y="1028541"/>
                </a:lnTo>
                <a:lnTo>
                  <a:pt x="1126641" y="1049539"/>
                </a:lnTo>
                <a:close/>
              </a:path>
              <a:path w="2126615" h="2171700">
                <a:moveTo>
                  <a:pt x="234363" y="1031965"/>
                </a:moveTo>
                <a:lnTo>
                  <a:pt x="233908" y="1031965"/>
                </a:lnTo>
                <a:lnTo>
                  <a:pt x="239266" y="1029438"/>
                </a:lnTo>
                <a:lnTo>
                  <a:pt x="238632" y="1029814"/>
                </a:lnTo>
                <a:lnTo>
                  <a:pt x="235229" y="1031353"/>
                </a:lnTo>
                <a:lnTo>
                  <a:pt x="235579" y="1031353"/>
                </a:lnTo>
                <a:lnTo>
                  <a:pt x="234363" y="1031965"/>
                </a:lnTo>
                <a:close/>
              </a:path>
              <a:path w="2126615" h="2171700">
                <a:moveTo>
                  <a:pt x="235717" y="1031353"/>
                </a:moveTo>
                <a:lnTo>
                  <a:pt x="238572" y="1029814"/>
                </a:lnTo>
                <a:lnTo>
                  <a:pt x="239387" y="1029438"/>
                </a:lnTo>
                <a:lnTo>
                  <a:pt x="238705" y="1029814"/>
                </a:lnTo>
                <a:lnTo>
                  <a:pt x="235717" y="1031353"/>
                </a:lnTo>
                <a:close/>
              </a:path>
              <a:path w="2126615" h="2171700">
                <a:moveTo>
                  <a:pt x="232509" y="1033002"/>
                </a:moveTo>
                <a:lnTo>
                  <a:pt x="232735" y="1032737"/>
                </a:lnTo>
                <a:lnTo>
                  <a:pt x="234392" y="1031965"/>
                </a:lnTo>
                <a:lnTo>
                  <a:pt x="235601" y="1031353"/>
                </a:lnTo>
                <a:lnTo>
                  <a:pt x="234525" y="1031965"/>
                </a:lnTo>
                <a:lnTo>
                  <a:pt x="232509" y="1033002"/>
                </a:lnTo>
                <a:close/>
              </a:path>
              <a:path w="2126615" h="2171700">
                <a:moveTo>
                  <a:pt x="87873" y="1104591"/>
                </a:moveTo>
                <a:lnTo>
                  <a:pt x="76441" y="1104591"/>
                </a:lnTo>
                <a:lnTo>
                  <a:pt x="233908" y="1031965"/>
                </a:lnTo>
                <a:lnTo>
                  <a:pt x="233393" y="1031965"/>
                </a:lnTo>
                <a:lnTo>
                  <a:pt x="232735" y="1032737"/>
                </a:lnTo>
                <a:lnTo>
                  <a:pt x="87873" y="1104591"/>
                </a:lnTo>
                <a:close/>
              </a:path>
              <a:path w="2126615" h="2171700">
                <a:moveTo>
                  <a:pt x="93385" y="1104591"/>
                </a:moveTo>
                <a:lnTo>
                  <a:pt x="88019" y="1104591"/>
                </a:lnTo>
                <a:lnTo>
                  <a:pt x="232835" y="1032737"/>
                </a:lnTo>
                <a:lnTo>
                  <a:pt x="232509" y="1033002"/>
                </a:lnTo>
                <a:lnTo>
                  <a:pt x="93385" y="1104591"/>
                </a:lnTo>
                <a:close/>
              </a:path>
              <a:path w="2126615" h="2171700">
                <a:moveTo>
                  <a:pt x="106865" y="1104591"/>
                </a:moveTo>
                <a:lnTo>
                  <a:pt x="93385" y="1104591"/>
                </a:lnTo>
                <a:lnTo>
                  <a:pt x="232516" y="1033002"/>
                </a:lnTo>
                <a:lnTo>
                  <a:pt x="214670" y="1053927"/>
                </a:lnTo>
                <a:lnTo>
                  <a:pt x="209161" y="1053927"/>
                </a:lnTo>
                <a:lnTo>
                  <a:pt x="203698" y="1060111"/>
                </a:lnTo>
                <a:lnTo>
                  <a:pt x="190150" y="1066799"/>
                </a:lnTo>
                <a:lnTo>
                  <a:pt x="180593" y="1066799"/>
                </a:lnTo>
                <a:lnTo>
                  <a:pt x="176174" y="1079499"/>
                </a:lnTo>
                <a:lnTo>
                  <a:pt x="161932" y="1079499"/>
                </a:lnTo>
                <a:lnTo>
                  <a:pt x="140975" y="1092199"/>
                </a:lnTo>
                <a:lnTo>
                  <a:pt x="106865" y="1104591"/>
                </a:lnTo>
                <a:close/>
              </a:path>
              <a:path w="2126615" h="2171700">
                <a:moveTo>
                  <a:pt x="1115392" y="1055178"/>
                </a:moveTo>
                <a:lnTo>
                  <a:pt x="1116461" y="1054666"/>
                </a:lnTo>
                <a:lnTo>
                  <a:pt x="1116760" y="1054461"/>
                </a:lnTo>
                <a:lnTo>
                  <a:pt x="1117917" y="1053927"/>
                </a:lnTo>
                <a:lnTo>
                  <a:pt x="1117480" y="1053927"/>
                </a:lnTo>
                <a:lnTo>
                  <a:pt x="1117406" y="1053726"/>
                </a:lnTo>
                <a:lnTo>
                  <a:pt x="1117308" y="1053458"/>
                </a:lnTo>
                <a:lnTo>
                  <a:pt x="1116933" y="1052198"/>
                </a:lnTo>
                <a:lnTo>
                  <a:pt x="1157223" y="1033344"/>
                </a:lnTo>
                <a:lnTo>
                  <a:pt x="1117873" y="1053927"/>
                </a:lnTo>
                <a:lnTo>
                  <a:pt x="1116994" y="1054461"/>
                </a:lnTo>
                <a:lnTo>
                  <a:pt x="1116694" y="1054666"/>
                </a:lnTo>
                <a:lnTo>
                  <a:pt x="1115392" y="1055178"/>
                </a:lnTo>
                <a:close/>
              </a:path>
              <a:path w="2126615" h="2171700">
                <a:moveTo>
                  <a:pt x="757636" y="1043219"/>
                </a:moveTo>
                <a:lnTo>
                  <a:pt x="766476" y="1036972"/>
                </a:lnTo>
                <a:lnTo>
                  <a:pt x="764160" y="1041399"/>
                </a:lnTo>
                <a:lnTo>
                  <a:pt x="757636" y="1043219"/>
                </a:lnTo>
                <a:close/>
              </a:path>
              <a:path w="2126615" h="2171700">
                <a:moveTo>
                  <a:pt x="614368" y="1112303"/>
                </a:moveTo>
                <a:lnTo>
                  <a:pt x="636191" y="1100117"/>
                </a:lnTo>
                <a:lnTo>
                  <a:pt x="654989" y="1092199"/>
                </a:lnTo>
                <a:lnTo>
                  <a:pt x="657791" y="1088056"/>
                </a:lnTo>
                <a:lnTo>
                  <a:pt x="673113" y="1079499"/>
                </a:lnTo>
                <a:lnTo>
                  <a:pt x="688284" y="1079499"/>
                </a:lnTo>
                <a:lnTo>
                  <a:pt x="718837" y="1053927"/>
                </a:lnTo>
                <a:lnTo>
                  <a:pt x="719244" y="1053927"/>
                </a:lnTo>
                <a:lnTo>
                  <a:pt x="757636" y="1043219"/>
                </a:lnTo>
                <a:lnTo>
                  <a:pt x="724268" y="1066799"/>
                </a:lnTo>
                <a:lnTo>
                  <a:pt x="665252" y="1092199"/>
                </a:lnTo>
                <a:lnTo>
                  <a:pt x="614368" y="1112303"/>
                </a:lnTo>
                <a:close/>
              </a:path>
              <a:path w="2126615" h="2171700">
                <a:moveTo>
                  <a:pt x="1121415" y="1052198"/>
                </a:moveTo>
                <a:lnTo>
                  <a:pt x="1126641" y="1049539"/>
                </a:lnTo>
                <a:lnTo>
                  <a:pt x="1126860" y="1049539"/>
                </a:lnTo>
                <a:lnTo>
                  <a:pt x="1121415" y="1052198"/>
                </a:lnTo>
                <a:close/>
              </a:path>
              <a:path w="2126615" h="2171700">
                <a:moveTo>
                  <a:pt x="1098733" y="1070037"/>
                </a:moveTo>
                <a:lnTo>
                  <a:pt x="1087087" y="1070037"/>
                </a:lnTo>
                <a:lnTo>
                  <a:pt x="1113352" y="1056292"/>
                </a:lnTo>
                <a:lnTo>
                  <a:pt x="1116760" y="1054666"/>
                </a:lnTo>
                <a:lnTo>
                  <a:pt x="1117109" y="1054461"/>
                </a:lnTo>
                <a:lnTo>
                  <a:pt x="1118635" y="1053726"/>
                </a:lnTo>
                <a:lnTo>
                  <a:pt x="1126641" y="1049539"/>
                </a:lnTo>
                <a:lnTo>
                  <a:pt x="1188067" y="1049539"/>
                </a:lnTo>
                <a:lnTo>
                  <a:pt x="1180992" y="1053927"/>
                </a:lnTo>
                <a:lnTo>
                  <a:pt x="1119145" y="1053927"/>
                </a:lnTo>
                <a:lnTo>
                  <a:pt x="1115392" y="1066799"/>
                </a:lnTo>
                <a:lnTo>
                  <a:pt x="1100176" y="1066799"/>
                </a:lnTo>
                <a:lnTo>
                  <a:pt x="1098733" y="1070037"/>
                </a:lnTo>
                <a:close/>
              </a:path>
              <a:path w="2126615" h="2171700">
                <a:moveTo>
                  <a:pt x="1012564" y="1101092"/>
                </a:moveTo>
                <a:lnTo>
                  <a:pt x="1013003" y="1100833"/>
                </a:lnTo>
                <a:lnTo>
                  <a:pt x="1116933" y="1052198"/>
                </a:lnTo>
                <a:lnTo>
                  <a:pt x="1117308" y="1053458"/>
                </a:lnTo>
                <a:lnTo>
                  <a:pt x="1117406" y="1053726"/>
                </a:lnTo>
                <a:lnTo>
                  <a:pt x="1117480" y="1053927"/>
                </a:lnTo>
                <a:lnTo>
                  <a:pt x="1117894" y="1053927"/>
                </a:lnTo>
                <a:lnTo>
                  <a:pt x="1041845" y="1088056"/>
                </a:lnTo>
                <a:lnTo>
                  <a:pt x="1012564" y="1101092"/>
                </a:lnTo>
                <a:close/>
              </a:path>
              <a:path w="2126615" h="2171700">
                <a:moveTo>
                  <a:pt x="687499" y="1079499"/>
                </a:moveTo>
                <a:lnTo>
                  <a:pt x="668511" y="1079499"/>
                </a:lnTo>
                <a:lnTo>
                  <a:pt x="682236" y="1066799"/>
                </a:lnTo>
                <a:lnTo>
                  <a:pt x="694579" y="1066799"/>
                </a:lnTo>
                <a:lnTo>
                  <a:pt x="705550" y="1053927"/>
                </a:lnTo>
                <a:lnTo>
                  <a:pt x="718831" y="1053927"/>
                </a:lnTo>
                <a:lnTo>
                  <a:pt x="687499" y="1079499"/>
                </a:lnTo>
                <a:close/>
              </a:path>
              <a:path w="2126615" h="2171700">
                <a:moveTo>
                  <a:pt x="1002866" y="1155699"/>
                </a:moveTo>
                <a:lnTo>
                  <a:pt x="946085" y="1155699"/>
                </a:lnTo>
                <a:lnTo>
                  <a:pt x="961928" y="1142999"/>
                </a:lnTo>
                <a:lnTo>
                  <a:pt x="987883" y="1117599"/>
                </a:lnTo>
                <a:lnTo>
                  <a:pt x="990863" y="1117599"/>
                </a:lnTo>
                <a:lnTo>
                  <a:pt x="1067346" y="1079499"/>
                </a:lnTo>
                <a:lnTo>
                  <a:pt x="1094514" y="1079499"/>
                </a:lnTo>
                <a:lnTo>
                  <a:pt x="1100176" y="1066799"/>
                </a:lnTo>
                <a:lnTo>
                  <a:pt x="1115392" y="1066799"/>
                </a:lnTo>
                <a:lnTo>
                  <a:pt x="1119145" y="1053927"/>
                </a:lnTo>
                <a:lnTo>
                  <a:pt x="1180992" y="1053927"/>
                </a:lnTo>
                <a:lnTo>
                  <a:pt x="1037380" y="1142999"/>
                </a:lnTo>
                <a:lnTo>
                  <a:pt x="1002866" y="1155699"/>
                </a:lnTo>
                <a:close/>
              </a:path>
              <a:path w="2126615" h="2171700">
                <a:moveTo>
                  <a:pt x="1015923" y="1105116"/>
                </a:moveTo>
                <a:lnTo>
                  <a:pt x="1013485" y="1105116"/>
                </a:lnTo>
                <a:lnTo>
                  <a:pt x="998622" y="1104591"/>
                </a:lnTo>
                <a:lnTo>
                  <a:pt x="1008018" y="1104591"/>
                </a:lnTo>
                <a:lnTo>
                  <a:pt x="1105440" y="1059665"/>
                </a:lnTo>
                <a:lnTo>
                  <a:pt x="1115501" y="1055178"/>
                </a:lnTo>
                <a:lnTo>
                  <a:pt x="1087087" y="1070037"/>
                </a:lnTo>
                <a:lnTo>
                  <a:pt x="1098733" y="1070037"/>
                </a:lnTo>
                <a:lnTo>
                  <a:pt x="1094514" y="1079499"/>
                </a:lnTo>
                <a:lnTo>
                  <a:pt x="1067346" y="1079499"/>
                </a:lnTo>
                <a:lnTo>
                  <a:pt x="1015923" y="1105116"/>
                </a:lnTo>
                <a:close/>
              </a:path>
              <a:path w="2126615" h="2171700">
                <a:moveTo>
                  <a:pt x="688284" y="1079499"/>
                </a:moveTo>
                <a:lnTo>
                  <a:pt x="687499" y="1079499"/>
                </a:lnTo>
                <a:lnTo>
                  <a:pt x="713750" y="1058078"/>
                </a:lnTo>
                <a:lnTo>
                  <a:pt x="712463" y="1059258"/>
                </a:lnTo>
                <a:lnTo>
                  <a:pt x="688284" y="1079499"/>
                </a:lnTo>
                <a:close/>
              </a:path>
              <a:path w="2126615" h="2171700">
                <a:moveTo>
                  <a:pt x="40011" y="1181099"/>
                </a:moveTo>
                <a:lnTo>
                  <a:pt x="40011" y="1155699"/>
                </a:lnTo>
                <a:lnTo>
                  <a:pt x="130541" y="1105116"/>
                </a:lnTo>
                <a:lnTo>
                  <a:pt x="0" y="1104591"/>
                </a:lnTo>
                <a:lnTo>
                  <a:pt x="131305" y="1104591"/>
                </a:lnTo>
                <a:lnTo>
                  <a:pt x="148249" y="1090709"/>
                </a:lnTo>
                <a:lnTo>
                  <a:pt x="176174" y="1079499"/>
                </a:lnTo>
                <a:lnTo>
                  <a:pt x="190150" y="1066799"/>
                </a:lnTo>
                <a:lnTo>
                  <a:pt x="203698" y="1060111"/>
                </a:lnTo>
                <a:lnTo>
                  <a:pt x="197790" y="1066799"/>
                </a:lnTo>
                <a:lnTo>
                  <a:pt x="228617" y="1066799"/>
                </a:lnTo>
                <a:lnTo>
                  <a:pt x="188207" y="1079499"/>
                </a:lnTo>
                <a:lnTo>
                  <a:pt x="243177" y="1079499"/>
                </a:lnTo>
                <a:lnTo>
                  <a:pt x="193658" y="1105116"/>
                </a:lnTo>
                <a:lnTo>
                  <a:pt x="192637" y="1105707"/>
                </a:lnTo>
                <a:lnTo>
                  <a:pt x="126133" y="1142999"/>
                </a:lnTo>
                <a:lnTo>
                  <a:pt x="64212" y="1168197"/>
                </a:lnTo>
                <a:lnTo>
                  <a:pt x="40011" y="1181099"/>
                </a:lnTo>
                <a:close/>
              </a:path>
              <a:path w="2126615" h="2171700">
                <a:moveTo>
                  <a:pt x="1013485" y="1105116"/>
                </a:moveTo>
                <a:lnTo>
                  <a:pt x="1007074" y="1105116"/>
                </a:lnTo>
                <a:lnTo>
                  <a:pt x="1011363" y="1101735"/>
                </a:lnTo>
                <a:lnTo>
                  <a:pt x="1041791" y="1088056"/>
                </a:lnTo>
                <a:lnTo>
                  <a:pt x="1104440" y="1060111"/>
                </a:lnTo>
                <a:lnTo>
                  <a:pt x="1008017" y="1104591"/>
                </a:lnTo>
                <a:lnTo>
                  <a:pt x="998622" y="1104591"/>
                </a:lnTo>
                <a:lnTo>
                  <a:pt x="1013485" y="1105116"/>
                </a:lnTo>
                <a:close/>
              </a:path>
              <a:path w="2126615" h="2171700">
                <a:moveTo>
                  <a:pt x="176174" y="1079499"/>
                </a:moveTo>
                <a:lnTo>
                  <a:pt x="180593" y="1066799"/>
                </a:lnTo>
                <a:lnTo>
                  <a:pt x="190150" y="1066799"/>
                </a:lnTo>
                <a:lnTo>
                  <a:pt x="176174" y="1079499"/>
                </a:lnTo>
                <a:close/>
              </a:path>
              <a:path w="2126615" h="2171700">
                <a:moveTo>
                  <a:pt x="665252" y="1092199"/>
                </a:moveTo>
                <a:lnTo>
                  <a:pt x="724268" y="1066799"/>
                </a:lnTo>
                <a:lnTo>
                  <a:pt x="698975" y="1079499"/>
                </a:lnTo>
                <a:lnTo>
                  <a:pt x="665252" y="1092199"/>
                </a:lnTo>
                <a:close/>
              </a:path>
              <a:path w="2126615" h="2171700">
                <a:moveTo>
                  <a:pt x="1151019" y="1308099"/>
                </a:moveTo>
                <a:lnTo>
                  <a:pt x="1249778" y="1257058"/>
                </a:lnTo>
                <a:lnTo>
                  <a:pt x="1290615" y="1231899"/>
                </a:lnTo>
                <a:lnTo>
                  <a:pt x="1332222" y="1219199"/>
                </a:lnTo>
                <a:lnTo>
                  <a:pt x="1374118" y="1193799"/>
                </a:lnTo>
                <a:lnTo>
                  <a:pt x="1458436" y="1155699"/>
                </a:lnTo>
                <a:lnTo>
                  <a:pt x="1541757" y="1105116"/>
                </a:lnTo>
                <a:lnTo>
                  <a:pt x="1544205" y="1105116"/>
                </a:lnTo>
                <a:lnTo>
                  <a:pt x="1631703" y="1066799"/>
                </a:lnTo>
                <a:lnTo>
                  <a:pt x="2050675" y="1066799"/>
                </a:lnTo>
                <a:lnTo>
                  <a:pt x="2042881" y="1079499"/>
                </a:lnTo>
                <a:lnTo>
                  <a:pt x="1791645" y="1079499"/>
                </a:lnTo>
                <a:lnTo>
                  <a:pt x="1722778" y="1117599"/>
                </a:lnTo>
                <a:lnTo>
                  <a:pt x="1647310" y="1155699"/>
                </a:lnTo>
                <a:lnTo>
                  <a:pt x="1638134" y="1155699"/>
                </a:lnTo>
                <a:lnTo>
                  <a:pt x="1628337" y="1168197"/>
                </a:lnTo>
                <a:lnTo>
                  <a:pt x="1621235" y="1168197"/>
                </a:lnTo>
                <a:lnTo>
                  <a:pt x="1610397" y="1175378"/>
                </a:lnTo>
                <a:lnTo>
                  <a:pt x="1563456" y="1193799"/>
                </a:lnTo>
                <a:lnTo>
                  <a:pt x="1383935" y="1193799"/>
                </a:lnTo>
                <a:lnTo>
                  <a:pt x="1384788" y="1206499"/>
                </a:lnTo>
                <a:lnTo>
                  <a:pt x="1382986" y="1206499"/>
                </a:lnTo>
                <a:lnTo>
                  <a:pt x="1379666" y="1219050"/>
                </a:lnTo>
                <a:lnTo>
                  <a:pt x="1375613" y="1231899"/>
                </a:lnTo>
                <a:lnTo>
                  <a:pt x="1360579" y="1231899"/>
                </a:lnTo>
                <a:lnTo>
                  <a:pt x="1235470" y="1282699"/>
                </a:lnTo>
                <a:lnTo>
                  <a:pt x="1197551" y="1295399"/>
                </a:lnTo>
                <a:lnTo>
                  <a:pt x="1151019" y="1308099"/>
                </a:lnTo>
                <a:close/>
              </a:path>
              <a:path w="2126615" h="2171700">
                <a:moveTo>
                  <a:pt x="608983" y="1092199"/>
                </a:moveTo>
                <a:lnTo>
                  <a:pt x="620548" y="1079499"/>
                </a:lnTo>
                <a:lnTo>
                  <a:pt x="625774" y="1076830"/>
                </a:lnTo>
                <a:lnTo>
                  <a:pt x="608983" y="1092199"/>
                </a:lnTo>
                <a:close/>
              </a:path>
              <a:path w="2126615" h="2171700">
                <a:moveTo>
                  <a:pt x="131305" y="1104591"/>
                </a:moveTo>
                <a:lnTo>
                  <a:pt x="120385" y="1104591"/>
                </a:lnTo>
                <a:lnTo>
                  <a:pt x="161932" y="1079499"/>
                </a:lnTo>
                <a:lnTo>
                  <a:pt x="148249" y="1090709"/>
                </a:lnTo>
                <a:lnTo>
                  <a:pt x="144537" y="1092199"/>
                </a:lnTo>
                <a:lnTo>
                  <a:pt x="146430" y="1092199"/>
                </a:lnTo>
                <a:lnTo>
                  <a:pt x="131305" y="1104591"/>
                </a:lnTo>
                <a:close/>
              </a:path>
              <a:path w="2126615" h="2171700">
                <a:moveTo>
                  <a:pt x="148249" y="1090709"/>
                </a:moveTo>
                <a:lnTo>
                  <a:pt x="161932" y="1079499"/>
                </a:lnTo>
                <a:lnTo>
                  <a:pt x="176174" y="1079499"/>
                </a:lnTo>
                <a:lnTo>
                  <a:pt x="148249" y="1090709"/>
                </a:lnTo>
                <a:close/>
              </a:path>
              <a:path w="2126615" h="2171700">
                <a:moveTo>
                  <a:pt x="625876" y="1100833"/>
                </a:moveTo>
                <a:lnTo>
                  <a:pt x="637465" y="1092199"/>
                </a:lnTo>
                <a:lnTo>
                  <a:pt x="653541" y="1079499"/>
                </a:lnTo>
                <a:lnTo>
                  <a:pt x="658131" y="1079499"/>
                </a:lnTo>
                <a:lnTo>
                  <a:pt x="655730" y="1089207"/>
                </a:lnTo>
                <a:lnTo>
                  <a:pt x="649202" y="1092852"/>
                </a:lnTo>
                <a:lnTo>
                  <a:pt x="625876" y="1100833"/>
                </a:lnTo>
                <a:close/>
              </a:path>
              <a:path w="2126615" h="2171700">
                <a:moveTo>
                  <a:pt x="655730" y="1089207"/>
                </a:moveTo>
                <a:lnTo>
                  <a:pt x="658131" y="1079499"/>
                </a:lnTo>
                <a:lnTo>
                  <a:pt x="663575" y="1079499"/>
                </a:lnTo>
                <a:lnTo>
                  <a:pt x="657791" y="1088056"/>
                </a:lnTo>
                <a:lnTo>
                  <a:pt x="655730" y="1089207"/>
                </a:lnTo>
                <a:close/>
              </a:path>
              <a:path w="2126615" h="2171700">
                <a:moveTo>
                  <a:pt x="657791" y="1088056"/>
                </a:moveTo>
                <a:lnTo>
                  <a:pt x="663575" y="1079499"/>
                </a:lnTo>
                <a:lnTo>
                  <a:pt x="673113" y="1079499"/>
                </a:lnTo>
                <a:lnTo>
                  <a:pt x="657791" y="1088056"/>
                </a:lnTo>
                <a:close/>
              </a:path>
              <a:path w="2126615" h="2171700">
                <a:moveTo>
                  <a:pt x="874530" y="1081295"/>
                </a:moveTo>
                <a:lnTo>
                  <a:pt x="875698" y="1079499"/>
                </a:lnTo>
                <a:lnTo>
                  <a:pt x="878041" y="1079499"/>
                </a:lnTo>
                <a:lnTo>
                  <a:pt x="874530" y="1081295"/>
                </a:lnTo>
                <a:close/>
              </a:path>
              <a:path w="2126615" h="2171700">
                <a:moveTo>
                  <a:pt x="874003" y="1082106"/>
                </a:moveTo>
                <a:lnTo>
                  <a:pt x="874530" y="1081295"/>
                </a:lnTo>
                <a:lnTo>
                  <a:pt x="878041" y="1079499"/>
                </a:lnTo>
                <a:lnTo>
                  <a:pt x="874003" y="1082106"/>
                </a:lnTo>
                <a:close/>
              </a:path>
              <a:path w="2126615" h="2171700">
                <a:moveTo>
                  <a:pt x="668497" y="1217843"/>
                </a:moveTo>
                <a:lnTo>
                  <a:pt x="638459" y="1206499"/>
                </a:lnTo>
                <a:lnTo>
                  <a:pt x="629384" y="1206499"/>
                </a:lnTo>
                <a:lnTo>
                  <a:pt x="645138" y="1193799"/>
                </a:lnTo>
                <a:lnTo>
                  <a:pt x="721518" y="1155699"/>
                </a:lnTo>
                <a:lnTo>
                  <a:pt x="803548" y="1117599"/>
                </a:lnTo>
                <a:lnTo>
                  <a:pt x="838085" y="1105116"/>
                </a:lnTo>
                <a:lnTo>
                  <a:pt x="843188" y="1105116"/>
                </a:lnTo>
                <a:lnTo>
                  <a:pt x="867438" y="1092199"/>
                </a:lnTo>
                <a:lnTo>
                  <a:pt x="874003" y="1082106"/>
                </a:lnTo>
                <a:lnTo>
                  <a:pt x="878041" y="1079499"/>
                </a:lnTo>
                <a:lnTo>
                  <a:pt x="971050" y="1079499"/>
                </a:lnTo>
                <a:lnTo>
                  <a:pt x="883213" y="1130299"/>
                </a:lnTo>
                <a:lnTo>
                  <a:pt x="838892" y="1142999"/>
                </a:lnTo>
                <a:lnTo>
                  <a:pt x="810902" y="1142999"/>
                </a:lnTo>
                <a:lnTo>
                  <a:pt x="796954" y="1155699"/>
                </a:lnTo>
                <a:lnTo>
                  <a:pt x="776945" y="1155699"/>
                </a:lnTo>
                <a:lnTo>
                  <a:pt x="771528" y="1168197"/>
                </a:lnTo>
                <a:lnTo>
                  <a:pt x="753181" y="1168197"/>
                </a:lnTo>
                <a:lnTo>
                  <a:pt x="728924" y="1181099"/>
                </a:lnTo>
                <a:lnTo>
                  <a:pt x="686050" y="1206499"/>
                </a:lnTo>
                <a:lnTo>
                  <a:pt x="678248" y="1213597"/>
                </a:lnTo>
                <a:lnTo>
                  <a:pt x="668497" y="1217843"/>
                </a:lnTo>
                <a:close/>
              </a:path>
              <a:path w="2126615" h="2171700">
                <a:moveTo>
                  <a:pt x="1883670" y="1168197"/>
                </a:moveTo>
                <a:lnTo>
                  <a:pt x="1636364" y="1168197"/>
                </a:lnTo>
                <a:lnTo>
                  <a:pt x="1642202" y="1160869"/>
                </a:lnTo>
                <a:lnTo>
                  <a:pt x="1722778" y="1117599"/>
                </a:lnTo>
                <a:lnTo>
                  <a:pt x="1791645" y="1079499"/>
                </a:lnTo>
                <a:lnTo>
                  <a:pt x="1826281" y="1079499"/>
                </a:lnTo>
                <a:lnTo>
                  <a:pt x="1840993" y="1092199"/>
                </a:lnTo>
                <a:lnTo>
                  <a:pt x="1855931" y="1117599"/>
                </a:lnTo>
                <a:lnTo>
                  <a:pt x="1870417" y="1142999"/>
                </a:lnTo>
                <a:lnTo>
                  <a:pt x="1883670" y="1168197"/>
                </a:lnTo>
                <a:close/>
              </a:path>
              <a:path w="2126615" h="2171700">
                <a:moveTo>
                  <a:pt x="1360461" y="1587295"/>
                </a:moveTo>
                <a:lnTo>
                  <a:pt x="1130423" y="1587295"/>
                </a:lnTo>
                <a:lnTo>
                  <a:pt x="1175706" y="1574799"/>
                </a:lnTo>
                <a:lnTo>
                  <a:pt x="1357305" y="1474373"/>
                </a:lnTo>
                <a:lnTo>
                  <a:pt x="1359008" y="1473373"/>
                </a:lnTo>
                <a:lnTo>
                  <a:pt x="1390092" y="1460499"/>
                </a:lnTo>
                <a:lnTo>
                  <a:pt x="1397758" y="1460499"/>
                </a:lnTo>
                <a:lnTo>
                  <a:pt x="1431676" y="1440124"/>
                </a:lnTo>
                <a:lnTo>
                  <a:pt x="1432485" y="1439654"/>
                </a:lnTo>
                <a:lnTo>
                  <a:pt x="1496788" y="1410130"/>
                </a:lnTo>
                <a:lnTo>
                  <a:pt x="1498012" y="1409542"/>
                </a:lnTo>
                <a:lnTo>
                  <a:pt x="1613615" y="1346443"/>
                </a:lnTo>
                <a:lnTo>
                  <a:pt x="1614204" y="1346101"/>
                </a:lnTo>
                <a:lnTo>
                  <a:pt x="1632225" y="1333392"/>
                </a:lnTo>
                <a:lnTo>
                  <a:pt x="1642365" y="1333392"/>
                </a:lnTo>
                <a:lnTo>
                  <a:pt x="1659310" y="1320799"/>
                </a:lnTo>
                <a:lnTo>
                  <a:pt x="1675323" y="1308099"/>
                </a:lnTo>
                <a:lnTo>
                  <a:pt x="1706917" y="1282699"/>
                </a:lnTo>
                <a:lnTo>
                  <a:pt x="1723296" y="1269907"/>
                </a:lnTo>
                <a:lnTo>
                  <a:pt x="1777857" y="1244469"/>
                </a:lnTo>
                <a:lnTo>
                  <a:pt x="1777722" y="1244469"/>
                </a:lnTo>
                <a:lnTo>
                  <a:pt x="1805873" y="1219199"/>
                </a:lnTo>
                <a:lnTo>
                  <a:pt x="1835934" y="1206499"/>
                </a:lnTo>
                <a:lnTo>
                  <a:pt x="1849588" y="1206499"/>
                </a:lnTo>
                <a:lnTo>
                  <a:pt x="1853468" y="1193799"/>
                </a:lnTo>
                <a:lnTo>
                  <a:pt x="1878550" y="1193799"/>
                </a:lnTo>
                <a:lnTo>
                  <a:pt x="1883760" y="1181099"/>
                </a:lnTo>
                <a:lnTo>
                  <a:pt x="1885913" y="1168197"/>
                </a:lnTo>
                <a:lnTo>
                  <a:pt x="1883670" y="1168197"/>
                </a:lnTo>
                <a:lnTo>
                  <a:pt x="1870417" y="1142999"/>
                </a:lnTo>
                <a:lnTo>
                  <a:pt x="1855931" y="1117599"/>
                </a:lnTo>
                <a:lnTo>
                  <a:pt x="1840993" y="1092199"/>
                </a:lnTo>
                <a:lnTo>
                  <a:pt x="1826281" y="1079499"/>
                </a:lnTo>
                <a:lnTo>
                  <a:pt x="2035086" y="1079499"/>
                </a:lnTo>
                <a:lnTo>
                  <a:pt x="2004016" y="1130299"/>
                </a:lnTo>
                <a:lnTo>
                  <a:pt x="1971159" y="1168197"/>
                </a:lnTo>
                <a:lnTo>
                  <a:pt x="1936199" y="1206499"/>
                </a:lnTo>
                <a:lnTo>
                  <a:pt x="1899997" y="1244469"/>
                </a:lnTo>
                <a:lnTo>
                  <a:pt x="1862215" y="1282699"/>
                </a:lnTo>
                <a:lnTo>
                  <a:pt x="1823436" y="1308099"/>
                </a:lnTo>
                <a:lnTo>
                  <a:pt x="1783848" y="1346101"/>
                </a:lnTo>
                <a:lnTo>
                  <a:pt x="1745435" y="1371536"/>
                </a:lnTo>
                <a:lnTo>
                  <a:pt x="1706162" y="1396999"/>
                </a:lnTo>
                <a:lnTo>
                  <a:pt x="1666224" y="1422399"/>
                </a:lnTo>
                <a:lnTo>
                  <a:pt x="1625594" y="1447761"/>
                </a:lnTo>
                <a:lnTo>
                  <a:pt x="1541922" y="1498599"/>
                </a:lnTo>
                <a:lnTo>
                  <a:pt x="1496804" y="1511229"/>
                </a:lnTo>
                <a:lnTo>
                  <a:pt x="1495920" y="1511653"/>
                </a:lnTo>
                <a:lnTo>
                  <a:pt x="1360461" y="1587295"/>
                </a:lnTo>
                <a:close/>
              </a:path>
              <a:path w="2126615" h="2171700">
                <a:moveTo>
                  <a:pt x="803548" y="1117599"/>
                </a:moveTo>
                <a:lnTo>
                  <a:pt x="874530" y="1081295"/>
                </a:lnTo>
                <a:lnTo>
                  <a:pt x="874003" y="1082106"/>
                </a:lnTo>
                <a:lnTo>
                  <a:pt x="838349" y="1105116"/>
                </a:lnTo>
                <a:lnTo>
                  <a:pt x="838085" y="1105116"/>
                </a:lnTo>
                <a:lnTo>
                  <a:pt x="803548" y="1117599"/>
                </a:lnTo>
                <a:close/>
              </a:path>
              <a:path w="2126615" h="2171700">
                <a:moveTo>
                  <a:pt x="843188" y="1105116"/>
                </a:moveTo>
                <a:lnTo>
                  <a:pt x="838349" y="1105116"/>
                </a:lnTo>
                <a:lnTo>
                  <a:pt x="874003" y="1082106"/>
                </a:lnTo>
                <a:lnTo>
                  <a:pt x="867438" y="1092199"/>
                </a:lnTo>
                <a:lnTo>
                  <a:pt x="843188" y="1105116"/>
                </a:lnTo>
                <a:close/>
              </a:path>
              <a:path w="2126615" h="2171700">
                <a:moveTo>
                  <a:pt x="654989" y="1092199"/>
                </a:moveTo>
                <a:lnTo>
                  <a:pt x="655730" y="1089207"/>
                </a:lnTo>
                <a:lnTo>
                  <a:pt x="657791" y="1088056"/>
                </a:lnTo>
                <a:lnTo>
                  <a:pt x="654989" y="1092199"/>
                </a:lnTo>
                <a:close/>
              </a:path>
              <a:path w="2126615" h="2171700">
                <a:moveTo>
                  <a:pt x="649202" y="1092852"/>
                </a:moveTo>
                <a:lnTo>
                  <a:pt x="655730" y="1089207"/>
                </a:lnTo>
                <a:lnTo>
                  <a:pt x="654989" y="1092199"/>
                </a:lnTo>
                <a:lnTo>
                  <a:pt x="651109" y="1092199"/>
                </a:lnTo>
                <a:lnTo>
                  <a:pt x="649202" y="1092852"/>
                </a:lnTo>
                <a:close/>
              </a:path>
              <a:path w="2126615" h="2171700">
                <a:moveTo>
                  <a:pt x="146430" y="1092199"/>
                </a:moveTo>
                <a:lnTo>
                  <a:pt x="144537" y="1092199"/>
                </a:lnTo>
                <a:lnTo>
                  <a:pt x="148249" y="1090709"/>
                </a:lnTo>
                <a:lnTo>
                  <a:pt x="146430" y="1092199"/>
                </a:lnTo>
                <a:close/>
              </a:path>
              <a:path w="2126615" h="2171700">
                <a:moveTo>
                  <a:pt x="120385" y="1104591"/>
                </a:moveTo>
                <a:lnTo>
                  <a:pt x="106865" y="1104591"/>
                </a:lnTo>
                <a:lnTo>
                  <a:pt x="140975" y="1092199"/>
                </a:lnTo>
                <a:lnTo>
                  <a:pt x="120385" y="1104591"/>
                </a:lnTo>
                <a:close/>
              </a:path>
              <a:path w="2126615" h="2171700">
                <a:moveTo>
                  <a:pt x="587996" y="1093825"/>
                </a:moveTo>
                <a:lnTo>
                  <a:pt x="588991" y="1092199"/>
                </a:lnTo>
                <a:lnTo>
                  <a:pt x="592111" y="1092199"/>
                </a:lnTo>
                <a:lnTo>
                  <a:pt x="587996" y="1093825"/>
                </a:lnTo>
                <a:close/>
              </a:path>
              <a:path w="2126615" h="2171700">
                <a:moveTo>
                  <a:pt x="636191" y="1100117"/>
                </a:moveTo>
                <a:lnTo>
                  <a:pt x="649202" y="1092852"/>
                </a:lnTo>
                <a:lnTo>
                  <a:pt x="651109" y="1092199"/>
                </a:lnTo>
                <a:lnTo>
                  <a:pt x="654989" y="1092199"/>
                </a:lnTo>
                <a:lnTo>
                  <a:pt x="636191" y="1100117"/>
                </a:lnTo>
                <a:close/>
              </a:path>
              <a:path w="2126615" h="2171700">
                <a:moveTo>
                  <a:pt x="624323" y="1105116"/>
                </a:moveTo>
                <a:lnTo>
                  <a:pt x="620127" y="1105116"/>
                </a:lnTo>
                <a:lnTo>
                  <a:pt x="625876" y="1100833"/>
                </a:lnTo>
                <a:lnTo>
                  <a:pt x="649202" y="1092852"/>
                </a:lnTo>
                <a:lnTo>
                  <a:pt x="636191" y="1100117"/>
                </a:lnTo>
                <a:lnTo>
                  <a:pt x="624323" y="1105116"/>
                </a:lnTo>
                <a:close/>
              </a:path>
              <a:path w="2126615" h="2171700">
                <a:moveTo>
                  <a:pt x="1011363" y="1101735"/>
                </a:moveTo>
                <a:lnTo>
                  <a:pt x="1011867" y="1101403"/>
                </a:lnTo>
                <a:lnTo>
                  <a:pt x="1031038" y="1092852"/>
                </a:lnTo>
                <a:lnTo>
                  <a:pt x="1028990" y="1093825"/>
                </a:lnTo>
                <a:lnTo>
                  <a:pt x="1011363" y="1101735"/>
                </a:lnTo>
                <a:close/>
              </a:path>
              <a:path w="2126615" h="2171700">
                <a:moveTo>
                  <a:pt x="581084" y="1105116"/>
                </a:moveTo>
                <a:lnTo>
                  <a:pt x="559410" y="1105116"/>
                </a:lnTo>
                <a:lnTo>
                  <a:pt x="587996" y="1093825"/>
                </a:lnTo>
                <a:lnTo>
                  <a:pt x="581084" y="1105116"/>
                </a:lnTo>
                <a:close/>
              </a:path>
              <a:path w="2126615" h="2171700">
                <a:moveTo>
                  <a:pt x="557013" y="1137317"/>
                </a:moveTo>
                <a:lnTo>
                  <a:pt x="567396" y="1130299"/>
                </a:lnTo>
                <a:lnTo>
                  <a:pt x="613594" y="1105116"/>
                </a:lnTo>
                <a:lnTo>
                  <a:pt x="624323" y="1105116"/>
                </a:lnTo>
                <a:lnTo>
                  <a:pt x="636191" y="1100117"/>
                </a:lnTo>
                <a:lnTo>
                  <a:pt x="614368" y="1112303"/>
                </a:lnTo>
                <a:lnTo>
                  <a:pt x="600963" y="1117599"/>
                </a:lnTo>
                <a:lnTo>
                  <a:pt x="573096" y="1132826"/>
                </a:lnTo>
                <a:lnTo>
                  <a:pt x="557013" y="1137317"/>
                </a:lnTo>
                <a:close/>
              </a:path>
              <a:path w="2126615" h="2171700">
                <a:moveTo>
                  <a:pt x="620127" y="1105116"/>
                </a:moveTo>
                <a:lnTo>
                  <a:pt x="613358" y="1105116"/>
                </a:lnTo>
                <a:lnTo>
                  <a:pt x="625876" y="1100833"/>
                </a:lnTo>
                <a:lnTo>
                  <a:pt x="620127" y="1105116"/>
                </a:lnTo>
                <a:close/>
              </a:path>
              <a:path w="2126615" h="2171700">
                <a:moveTo>
                  <a:pt x="1004806" y="1104591"/>
                </a:moveTo>
                <a:lnTo>
                  <a:pt x="1007785" y="1103224"/>
                </a:lnTo>
                <a:lnTo>
                  <a:pt x="1011867" y="1101403"/>
                </a:lnTo>
                <a:lnTo>
                  <a:pt x="1011363" y="1101735"/>
                </a:lnTo>
                <a:lnTo>
                  <a:pt x="1004806" y="1104591"/>
                </a:lnTo>
                <a:close/>
              </a:path>
              <a:path w="2126615" h="2171700">
                <a:moveTo>
                  <a:pt x="1000717" y="1108103"/>
                </a:moveTo>
                <a:lnTo>
                  <a:pt x="1003203" y="1105707"/>
                </a:lnTo>
                <a:lnTo>
                  <a:pt x="1003850" y="1105116"/>
                </a:lnTo>
                <a:lnTo>
                  <a:pt x="1007946" y="1103224"/>
                </a:lnTo>
                <a:lnTo>
                  <a:pt x="1011363" y="1101735"/>
                </a:lnTo>
                <a:lnTo>
                  <a:pt x="1007740" y="1104591"/>
                </a:lnTo>
                <a:lnTo>
                  <a:pt x="1008017" y="1104591"/>
                </a:lnTo>
                <a:lnTo>
                  <a:pt x="1006879" y="1105116"/>
                </a:lnTo>
                <a:lnTo>
                  <a:pt x="1000717" y="1108103"/>
                </a:lnTo>
                <a:close/>
              </a:path>
              <a:path w="2126615" h="2171700">
                <a:moveTo>
                  <a:pt x="1004719" y="1104591"/>
                </a:moveTo>
                <a:lnTo>
                  <a:pt x="1007616" y="1103224"/>
                </a:lnTo>
                <a:lnTo>
                  <a:pt x="1007785" y="1103224"/>
                </a:lnTo>
                <a:lnTo>
                  <a:pt x="1004719" y="1104591"/>
                </a:lnTo>
                <a:close/>
              </a:path>
              <a:path w="2126615" h="2171700">
                <a:moveTo>
                  <a:pt x="1002451" y="1105707"/>
                </a:moveTo>
                <a:lnTo>
                  <a:pt x="1003601" y="1105116"/>
                </a:lnTo>
                <a:lnTo>
                  <a:pt x="1007946" y="1103224"/>
                </a:lnTo>
                <a:lnTo>
                  <a:pt x="1007766" y="1103224"/>
                </a:lnTo>
                <a:lnTo>
                  <a:pt x="1003848" y="1105116"/>
                </a:lnTo>
                <a:lnTo>
                  <a:pt x="1002451" y="1105707"/>
                </a:lnTo>
                <a:close/>
              </a:path>
              <a:path w="2126615" h="2171700">
                <a:moveTo>
                  <a:pt x="86665" y="1105116"/>
                </a:moveTo>
                <a:lnTo>
                  <a:pt x="87769" y="1104591"/>
                </a:lnTo>
                <a:lnTo>
                  <a:pt x="88195" y="1104591"/>
                </a:lnTo>
                <a:lnTo>
                  <a:pt x="86665" y="1105116"/>
                </a:lnTo>
                <a:close/>
              </a:path>
              <a:path w="2126615" h="2171700">
                <a:moveTo>
                  <a:pt x="40011" y="1130299"/>
                </a:moveTo>
                <a:lnTo>
                  <a:pt x="77627" y="1109543"/>
                </a:lnTo>
                <a:lnTo>
                  <a:pt x="78002" y="1109292"/>
                </a:lnTo>
                <a:lnTo>
                  <a:pt x="86678" y="1105116"/>
                </a:lnTo>
                <a:lnTo>
                  <a:pt x="86815" y="1105116"/>
                </a:lnTo>
                <a:lnTo>
                  <a:pt x="87873" y="1104591"/>
                </a:lnTo>
                <a:lnTo>
                  <a:pt x="88019" y="1104591"/>
                </a:lnTo>
                <a:lnTo>
                  <a:pt x="86963" y="1105116"/>
                </a:lnTo>
                <a:lnTo>
                  <a:pt x="86022" y="1105707"/>
                </a:lnTo>
                <a:lnTo>
                  <a:pt x="67910" y="1117599"/>
                </a:lnTo>
                <a:lnTo>
                  <a:pt x="40011" y="1130299"/>
                </a:lnTo>
                <a:close/>
              </a:path>
              <a:path w="2126615" h="2171700">
                <a:moveTo>
                  <a:pt x="180550" y="1105116"/>
                </a:moveTo>
                <a:lnTo>
                  <a:pt x="174766" y="1105116"/>
                </a:lnTo>
                <a:lnTo>
                  <a:pt x="8227" y="1104591"/>
                </a:lnTo>
                <a:lnTo>
                  <a:pt x="0" y="1104591"/>
                </a:lnTo>
                <a:lnTo>
                  <a:pt x="180550" y="1105116"/>
                </a:lnTo>
                <a:close/>
              </a:path>
              <a:path w="2126615" h="2171700">
                <a:moveTo>
                  <a:pt x="559410" y="1105116"/>
                </a:moveTo>
                <a:lnTo>
                  <a:pt x="489174" y="1105116"/>
                </a:lnTo>
                <a:lnTo>
                  <a:pt x="490188" y="1104591"/>
                </a:lnTo>
                <a:lnTo>
                  <a:pt x="560738" y="1104591"/>
                </a:lnTo>
                <a:lnTo>
                  <a:pt x="559410" y="1105116"/>
                </a:lnTo>
                <a:close/>
              </a:path>
              <a:path w="2126615" h="2171700">
                <a:moveTo>
                  <a:pt x="613358" y="1105116"/>
                </a:moveTo>
                <a:lnTo>
                  <a:pt x="581084" y="1105116"/>
                </a:lnTo>
                <a:lnTo>
                  <a:pt x="581405" y="1104591"/>
                </a:lnTo>
                <a:lnTo>
                  <a:pt x="614892" y="1104591"/>
                </a:lnTo>
                <a:lnTo>
                  <a:pt x="613358" y="1105116"/>
                </a:lnTo>
                <a:close/>
              </a:path>
              <a:path w="2126615" h="2171700">
                <a:moveTo>
                  <a:pt x="927755" y="1105116"/>
                </a:moveTo>
                <a:lnTo>
                  <a:pt x="926905" y="1105116"/>
                </a:lnTo>
                <a:lnTo>
                  <a:pt x="927809" y="1104591"/>
                </a:lnTo>
                <a:lnTo>
                  <a:pt x="928683" y="1104591"/>
                </a:lnTo>
                <a:lnTo>
                  <a:pt x="927755" y="1105116"/>
                </a:lnTo>
                <a:close/>
              </a:path>
              <a:path w="2126615" h="2171700">
                <a:moveTo>
                  <a:pt x="1003622" y="1105116"/>
                </a:moveTo>
                <a:lnTo>
                  <a:pt x="1002911" y="1105116"/>
                </a:lnTo>
                <a:lnTo>
                  <a:pt x="1005619" y="1104591"/>
                </a:lnTo>
                <a:lnTo>
                  <a:pt x="1004653" y="1104591"/>
                </a:lnTo>
                <a:lnTo>
                  <a:pt x="1003622" y="1105116"/>
                </a:lnTo>
                <a:close/>
              </a:path>
              <a:path w="2126615" h="2171700">
                <a:moveTo>
                  <a:pt x="990863" y="1117599"/>
                </a:moveTo>
                <a:lnTo>
                  <a:pt x="1000717" y="1108103"/>
                </a:lnTo>
                <a:lnTo>
                  <a:pt x="1006879" y="1105116"/>
                </a:lnTo>
                <a:lnTo>
                  <a:pt x="1008018" y="1104591"/>
                </a:lnTo>
                <a:lnTo>
                  <a:pt x="1007740" y="1104591"/>
                </a:lnTo>
                <a:lnTo>
                  <a:pt x="1007074" y="1105116"/>
                </a:lnTo>
                <a:lnTo>
                  <a:pt x="1015923" y="1105116"/>
                </a:lnTo>
                <a:lnTo>
                  <a:pt x="990863" y="1117599"/>
                </a:lnTo>
                <a:close/>
              </a:path>
              <a:path w="2126615" h="2171700">
                <a:moveTo>
                  <a:pt x="1544205" y="1105116"/>
                </a:moveTo>
                <a:lnTo>
                  <a:pt x="1543901" y="1105116"/>
                </a:lnTo>
                <a:lnTo>
                  <a:pt x="1545103" y="1104591"/>
                </a:lnTo>
                <a:lnTo>
                  <a:pt x="1545403" y="1104591"/>
                </a:lnTo>
                <a:lnTo>
                  <a:pt x="1544205" y="1105116"/>
                </a:lnTo>
                <a:close/>
              </a:path>
              <a:path w="2126615" h="2171700">
                <a:moveTo>
                  <a:pt x="60743" y="1117599"/>
                </a:moveTo>
                <a:lnTo>
                  <a:pt x="48237" y="1117599"/>
                </a:lnTo>
                <a:lnTo>
                  <a:pt x="75303" y="1105116"/>
                </a:lnTo>
                <a:lnTo>
                  <a:pt x="83078" y="1105116"/>
                </a:lnTo>
                <a:lnTo>
                  <a:pt x="60743" y="1117599"/>
                </a:lnTo>
                <a:close/>
              </a:path>
              <a:path w="2126615" h="2171700">
                <a:moveTo>
                  <a:pt x="78630" y="1108990"/>
                </a:moveTo>
                <a:lnTo>
                  <a:pt x="85651" y="1105116"/>
                </a:lnTo>
                <a:lnTo>
                  <a:pt x="86678" y="1105116"/>
                </a:lnTo>
                <a:lnTo>
                  <a:pt x="78630" y="1108990"/>
                </a:lnTo>
                <a:close/>
              </a:path>
              <a:path w="2126615" h="2171700">
                <a:moveTo>
                  <a:pt x="40011" y="1142999"/>
                </a:moveTo>
                <a:lnTo>
                  <a:pt x="40011" y="1130299"/>
                </a:lnTo>
                <a:lnTo>
                  <a:pt x="67910" y="1117599"/>
                </a:lnTo>
                <a:lnTo>
                  <a:pt x="86921" y="1105116"/>
                </a:lnTo>
                <a:lnTo>
                  <a:pt x="119513" y="1105116"/>
                </a:lnTo>
                <a:lnTo>
                  <a:pt x="98770" y="1117599"/>
                </a:lnTo>
                <a:lnTo>
                  <a:pt x="52892" y="1130299"/>
                </a:lnTo>
                <a:lnTo>
                  <a:pt x="40011" y="1142999"/>
                </a:lnTo>
                <a:close/>
              </a:path>
              <a:path w="2126615" h="2171700">
                <a:moveTo>
                  <a:pt x="40011" y="1155699"/>
                </a:moveTo>
                <a:lnTo>
                  <a:pt x="40011" y="1142999"/>
                </a:lnTo>
                <a:lnTo>
                  <a:pt x="52892" y="1130299"/>
                </a:lnTo>
                <a:lnTo>
                  <a:pt x="98770" y="1117599"/>
                </a:lnTo>
                <a:lnTo>
                  <a:pt x="119513" y="1105116"/>
                </a:lnTo>
                <a:lnTo>
                  <a:pt x="130541" y="1105116"/>
                </a:lnTo>
                <a:lnTo>
                  <a:pt x="40011" y="1155699"/>
                </a:lnTo>
                <a:close/>
              </a:path>
              <a:path w="2126615" h="2171700">
                <a:moveTo>
                  <a:pt x="467518" y="1168197"/>
                </a:moveTo>
                <a:lnTo>
                  <a:pt x="440535" y="1168197"/>
                </a:lnTo>
                <a:lnTo>
                  <a:pt x="483956" y="1155699"/>
                </a:lnTo>
                <a:lnTo>
                  <a:pt x="523952" y="1130299"/>
                </a:lnTo>
                <a:lnTo>
                  <a:pt x="559651" y="1105116"/>
                </a:lnTo>
                <a:lnTo>
                  <a:pt x="573141" y="1105116"/>
                </a:lnTo>
                <a:lnTo>
                  <a:pt x="548198" y="1130299"/>
                </a:lnTo>
                <a:lnTo>
                  <a:pt x="476114" y="1166329"/>
                </a:lnTo>
                <a:lnTo>
                  <a:pt x="467518" y="1168197"/>
                </a:lnTo>
                <a:close/>
              </a:path>
              <a:path w="2126615" h="2171700">
                <a:moveTo>
                  <a:pt x="551647" y="1138816"/>
                </a:moveTo>
                <a:lnTo>
                  <a:pt x="583963" y="1117599"/>
                </a:lnTo>
                <a:lnTo>
                  <a:pt x="602221" y="1105116"/>
                </a:lnTo>
                <a:lnTo>
                  <a:pt x="613550" y="1105116"/>
                </a:lnTo>
                <a:lnTo>
                  <a:pt x="588140" y="1117599"/>
                </a:lnTo>
                <a:lnTo>
                  <a:pt x="567396" y="1130299"/>
                </a:lnTo>
                <a:lnTo>
                  <a:pt x="557013" y="1137317"/>
                </a:lnTo>
                <a:lnTo>
                  <a:pt x="551647" y="1138816"/>
                </a:lnTo>
                <a:close/>
              </a:path>
              <a:path w="2126615" h="2171700">
                <a:moveTo>
                  <a:pt x="567396" y="1130299"/>
                </a:moveTo>
                <a:lnTo>
                  <a:pt x="588140" y="1117599"/>
                </a:lnTo>
                <a:lnTo>
                  <a:pt x="613550" y="1105116"/>
                </a:lnTo>
                <a:lnTo>
                  <a:pt x="612510" y="1105707"/>
                </a:lnTo>
                <a:lnTo>
                  <a:pt x="567396" y="1130299"/>
                </a:lnTo>
                <a:close/>
              </a:path>
              <a:path w="2126615" h="2171700">
                <a:moveTo>
                  <a:pt x="696463" y="1168197"/>
                </a:moveTo>
                <a:lnTo>
                  <a:pt x="626904" y="1168197"/>
                </a:lnTo>
                <a:lnTo>
                  <a:pt x="660169" y="1155699"/>
                </a:lnTo>
                <a:lnTo>
                  <a:pt x="680708" y="1155699"/>
                </a:lnTo>
                <a:lnTo>
                  <a:pt x="720985" y="1142999"/>
                </a:lnTo>
                <a:lnTo>
                  <a:pt x="741223" y="1130299"/>
                </a:lnTo>
                <a:lnTo>
                  <a:pt x="768071" y="1130299"/>
                </a:lnTo>
                <a:lnTo>
                  <a:pt x="775953" y="1117599"/>
                </a:lnTo>
                <a:lnTo>
                  <a:pt x="817252" y="1105116"/>
                </a:lnTo>
                <a:lnTo>
                  <a:pt x="827955" y="1105116"/>
                </a:lnTo>
                <a:lnTo>
                  <a:pt x="803548" y="1117599"/>
                </a:lnTo>
                <a:lnTo>
                  <a:pt x="721518" y="1155699"/>
                </a:lnTo>
                <a:lnTo>
                  <a:pt x="696463" y="1168197"/>
                </a:lnTo>
                <a:close/>
              </a:path>
              <a:path w="2126615" h="2171700">
                <a:moveTo>
                  <a:pt x="1001394" y="1106169"/>
                </a:moveTo>
                <a:lnTo>
                  <a:pt x="1002245" y="1105707"/>
                </a:lnTo>
                <a:lnTo>
                  <a:pt x="1003601" y="1105116"/>
                </a:lnTo>
                <a:lnTo>
                  <a:pt x="1002460" y="1105707"/>
                </a:lnTo>
                <a:lnTo>
                  <a:pt x="1001366" y="1106169"/>
                </a:lnTo>
                <a:close/>
              </a:path>
              <a:path w="2126615" h="2171700">
                <a:moveTo>
                  <a:pt x="943978" y="1135506"/>
                </a:moveTo>
                <a:lnTo>
                  <a:pt x="1002460" y="1105707"/>
                </a:lnTo>
                <a:lnTo>
                  <a:pt x="1003816" y="1105116"/>
                </a:lnTo>
                <a:lnTo>
                  <a:pt x="1000708" y="1108103"/>
                </a:lnTo>
                <a:lnTo>
                  <a:pt x="943978" y="1135506"/>
                </a:lnTo>
                <a:close/>
              </a:path>
              <a:path w="2126615" h="2171700">
                <a:moveTo>
                  <a:pt x="920791" y="1409542"/>
                </a:moveTo>
                <a:lnTo>
                  <a:pt x="905365" y="1409542"/>
                </a:lnTo>
                <a:lnTo>
                  <a:pt x="1138218" y="1295399"/>
                </a:lnTo>
                <a:lnTo>
                  <a:pt x="1193235" y="1269907"/>
                </a:lnTo>
                <a:lnTo>
                  <a:pt x="1252984" y="1244469"/>
                </a:lnTo>
                <a:lnTo>
                  <a:pt x="1317653" y="1206499"/>
                </a:lnTo>
                <a:lnTo>
                  <a:pt x="1388206" y="1168197"/>
                </a:lnTo>
                <a:lnTo>
                  <a:pt x="1388435" y="1168197"/>
                </a:lnTo>
                <a:lnTo>
                  <a:pt x="1463463" y="1142999"/>
                </a:lnTo>
                <a:lnTo>
                  <a:pt x="1541667" y="1105116"/>
                </a:lnTo>
                <a:lnTo>
                  <a:pt x="1540784" y="1105707"/>
                </a:lnTo>
                <a:lnTo>
                  <a:pt x="1458436" y="1155699"/>
                </a:lnTo>
                <a:lnTo>
                  <a:pt x="1374118" y="1193799"/>
                </a:lnTo>
                <a:lnTo>
                  <a:pt x="1332222" y="1219199"/>
                </a:lnTo>
                <a:lnTo>
                  <a:pt x="1290615" y="1231899"/>
                </a:lnTo>
                <a:lnTo>
                  <a:pt x="1249778" y="1257058"/>
                </a:lnTo>
                <a:lnTo>
                  <a:pt x="1151019" y="1308099"/>
                </a:lnTo>
                <a:lnTo>
                  <a:pt x="1081757" y="1333392"/>
                </a:lnTo>
                <a:lnTo>
                  <a:pt x="1040865" y="1346101"/>
                </a:lnTo>
                <a:lnTo>
                  <a:pt x="1040708" y="1346101"/>
                </a:lnTo>
                <a:lnTo>
                  <a:pt x="1019886" y="1358899"/>
                </a:lnTo>
                <a:lnTo>
                  <a:pt x="959008" y="1384237"/>
                </a:lnTo>
                <a:lnTo>
                  <a:pt x="958267" y="1384685"/>
                </a:lnTo>
                <a:lnTo>
                  <a:pt x="939404" y="1396999"/>
                </a:lnTo>
                <a:lnTo>
                  <a:pt x="920791" y="1409542"/>
                </a:lnTo>
                <a:close/>
              </a:path>
              <a:path w="2126615" h="2171700">
                <a:moveTo>
                  <a:pt x="919376" y="1147388"/>
                </a:moveTo>
                <a:lnTo>
                  <a:pt x="925379" y="1142999"/>
                </a:lnTo>
                <a:lnTo>
                  <a:pt x="934983" y="1137606"/>
                </a:lnTo>
                <a:lnTo>
                  <a:pt x="1001005" y="1106341"/>
                </a:lnTo>
                <a:lnTo>
                  <a:pt x="1002460" y="1105707"/>
                </a:lnTo>
                <a:lnTo>
                  <a:pt x="943978" y="1135506"/>
                </a:lnTo>
                <a:lnTo>
                  <a:pt x="941888" y="1136515"/>
                </a:lnTo>
                <a:lnTo>
                  <a:pt x="940311" y="1137317"/>
                </a:lnTo>
                <a:lnTo>
                  <a:pt x="939629" y="1137606"/>
                </a:lnTo>
                <a:lnTo>
                  <a:pt x="919376" y="1147388"/>
                </a:lnTo>
                <a:close/>
              </a:path>
              <a:path w="2126615" h="2171700">
                <a:moveTo>
                  <a:pt x="997172" y="1108103"/>
                </a:moveTo>
                <a:lnTo>
                  <a:pt x="999032" y="1107197"/>
                </a:lnTo>
                <a:lnTo>
                  <a:pt x="1000082" y="1106743"/>
                </a:lnTo>
                <a:lnTo>
                  <a:pt x="999178" y="1107197"/>
                </a:lnTo>
                <a:lnTo>
                  <a:pt x="997172" y="1108103"/>
                </a:lnTo>
                <a:close/>
              </a:path>
              <a:path w="2126615" h="2171700">
                <a:moveTo>
                  <a:pt x="994971" y="1108990"/>
                </a:moveTo>
                <a:lnTo>
                  <a:pt x="999041" y="1107197"/>
                </a:lnTo>
                <a:lnTo>
                  <a:pt x="997169" y="1108103"/>
                </a:lnTo>
                <a:lnTo>
                  <a:pt x="994971" y="1108990"/>
                </a:lnTo>
                <a:close/>
              </a:path>
              <a:path w="2126615" h="2171700">
                <a:moveTo>
                  <a:pt x="995391" y="1108990"/>
                </a:moveTo>
                <a:lnTo>
                  <a:pt x="997053" y="1108103"/>
                </a:lnTo>
                <a:lnTo>
                  <a:pt x="999178" y="1107197"/>
                </a:lnTo>
                <a:lnTo>
                  <a:pt x="995391" y="1108990"/>
                </a:lnTo>
                <a:close/>
              </a:path>
              <a:path w="2126615" h="2171700">
                <a:moveTo>
                  <a:pt x="995011" y="1108990"/>
                </a:moveTo>
                <a:lnTo>
                  <a:pt x="997053" y="1108103"/>
                </a:lnTo>
                <a:lnTo>
                  <a:pt x="997185" y="1108103"/>
                </a:lnTo>
                <a:lnTo>
                  <a:pt x="995011" y="1108990"/>
                </a:lnTo>
                <a:close/>
              </a:path>
              <a:path w="2126615" h="2171700">
                <a:moveTo>
                  <a:pt x="935593" y="1137317"/>
                </a:moveTo>
                <a:lnTo>
                  <a:pt x="936903" y="1136515"/>
                </a:lnTo>
                <a:lnTo>
                  <a:pt x="955138" y="1126255"/>
                </a:lnTo>
                <a:lnTo>
                  <a:pt x="993656" y="1109543"/>
                </a:lnTo>
                <a:lnTo>
                  <a:pt x="997185" y="1108103"/>
                </a:lnTo>
                <a:lnTo>
                  <a:pt x="935593" y="1137317"/>
                </a:lnTo>
                <a:close/>
              </a:path>
              <a:path w="2126615" h="2171700">
                <a:moveTo>
                  <a:pt x="935523" y="1155699"/>
                </a:moveTo>
                <a:lnTo>
                  <a:pt x="908007" y="1155699"/>
                </a:lnTo>
                <a:lnTo>
                  <a:pt x="916780" y="1149286"/>
                </a:lnTo>
                <a:lnTo>
                  <a:pt x="939743" y="1137606"/>
                </a:lnTo>
                <a:lnTo>
                  <a:pt x="940227" y="1137317"/>
                </a:lnTo>
                <a:lnTo>
                  <a:pt x="1000717" y="1108103"/>
                </a:lnTo>
                <a:lnTo>
                  <a:pt x="990863" y="1117599"/>
                </a:lnTo>
                <a:lnTo>
                  <a:pt x="987883" y="1117599"/>
                </a:lnTo>
                <a:lnTo>
                  <a:pt x="961928" y="1142999"/>
                </a:lnTo>
                <a:lnTo>
                  <a:pt x="935523" y="1155699"/>
                </a:lnTo>
                <a:close/>
              </a:path>
              <a:path w="2126615" h="2171700">
                <a:moveTo>
                  <a:pt x="63027" y="1117599"/>
                </a:moveTo>
                <a:lnTo>
                  <a:pt x="60743" y="1117599"/>
                </a:lnTo>
                <a:lnTo>
                  <a:pt x="78002" y="1109292"/>
                </a:lnTo>
                <a:lnTo>
                  <a:pt x="77627" y="1109543"/>
                </a:lnTo>
                <a:lnTo>
                  <a:pt x="63027" y="1117599"/>
                </a:lnTo>
                <a:close/>
              </a:path>
              <a:path w="2126615" h="2171700">
                <a:moveTo>
                  <a:pt x="573096" y="1132826"/>
                </a:moveTo>
                <a:lnTo>
                  <a:pt x="600963" y="1117599"/>
                </a:lnTo>
                <a:lnTo>
                  <a:pt x="614368" y="1112303"/>
                </a:lnTo>
                <a:lnTo>
                  <a:pt x="582140" y="1130299"/>
                </a:lnTo>
                <a:lnTo>
                  <a:pt x="573096" y="1132826"/>
                </a:lnTo>
                <a:close/>
              </a:path>
              <a:path w="2126615" h="2171700">
                <a:moveTo>
                  <a:pt x="955138" y="1126255"/>
                </a:moveTo>
                <a:lnTo>
                  <a:pt x="970520" y="1117599"/>
                </a:lnTo>
                <a:lnTo>
                  <a:pt x="974951" y="1117599"/>
                </a:lnTo>
                <a:lnTo>
                  <a:pt x="955138" y="1126255"/>
                </a:lnTo>
                <a:close/>
              </a:path>
              <a:path w="2126615" h="2171700">
                <a:moveTo>
                  <a:pt x="839093" y="1183012"/>
                </a:moveTo>
                <a:lnTo>
                  <a:pt x="887734" y="1155699"/>
                </a:lnTo>
                <a:lnTo>
                  <a:pt x="955138" y="1126255"/>
                </a:lnTo>
                <a:lnTo>
                  <a:pt x="934964" y="1137606"/>
                </a:lnTo>
                <a:lnTo>
                  <a:pt x="839093" y="1183012"/>
                </a:lnTo>
                <a:close/>
              </a:path>
              <a:path w="2126615" h="2171700">
                <a:moveTo>
                  <a:pt x="543655" y="1141048"/>
                </a:moveTo>
                <a:lnTo>
                  <a:pt x="559927" y="1130299"/>
                </a:lnTo>
                <a:lnTo>
                  <a:pt x="564619" y="1130299"/>
                </a:lnTo>
                <a:lnTo>
                  <a:pt x="551647" y="1138816"/>
                </a:lnTo>
                <a:lnTo>
                  <a:pt x="543655" y="1141048"/>
                </a:lnTo>
                <a:close/>
              </a:path>
              <a:path w="2126615" h="2171700">
                <a:moveTo>
                  <a:pt x="614668" y="1346101"/>
                </a:moveTo>
                <a:lnTo>
                  <a:pt x="413217" y="1346101"/>
                </a:lnTo>
                <a:lnTo>
                  <a:pt x="439262" y="1331568"/>
                </a:lnTo>
                <a:lnTo>
                  <a:pt x="659839" y="1231899"/>
                </a:lnTo>
                <a:lnTo>
                  <a:pt x="698242" y="1219199"/>
                </a:lnTo>
                <a:lnTo>
                  <a:pt x="704791" y="1206499"/>
                </a:lnTo>
                <a:lnTo>
                  <a:pt x="794710" y="1168197"/>
                </a:lnTo>
                <a:lnTo>
                  <a:pt x="838892" y="1142999"/>
                </a:lnTo>
                <a:lnTo>
                  <a:pt x="883213" y="1130299"/>
                </a:lnTo>
                <a:lnTo>
                  <a:pt x="847756" y="1142999"/>
                </a:lnTo>
                <a:lnTo>
                  <a:pt x="916806" y="1142999"/>
                </a:lnTo>
                <a:lnTo>
                  <a:pt x="887734" y="1155699"/>
                </a:lnTo>
                <a:lnTo>
                  <a:pt x="839093" y="1183012"/>
                </a:lnTo>
                <a:lnTo>
                  <a:pt x="709324" y="1244469"/>
                </a:lnTo>
                <a:lnTo>
                  <a:pt x="688072" y="1257058"/>
                </a:lnTo>
                <a:lnTo>
                  <a:pt x="678372" y="1257058"/>
                </a:lnTo>
                <a:lnTo>
                  <a:pt x="674356" y="1269907"/>
                </a:lnTo>
                <a:lnTo>
                  <a:pt x="774415" y="1269907"/>
                </a:lnTo>
                <a:lnTo>
                  <a:pt x="742972" y="1282699"/>
                </a:lnTo>
                <a:lnTo>
                  <a:pt x="651323" y="1333392"/>
                </a:lnTo>
                <a:lnTo>
                  <a:pt x="649668" y="1334004"/>
                </a:lnTo>
                <a:lnTo>
                  <a:pt x="614668" y="1346101"/>
                </a:lnTo>
                <a:close/>
              </a:path>
              <a:path w="2126615" h="2171700">
                <a:moveTo>
                  <a:pt x="383932" y="1231899"/>
                </a:moveTo>
                <a:lnTo>
                  <a:pt x="400468" y="1219199"/>
                </a:lnTo>
                <a:lnTo>
                  <a:pt x="401217" y="1219199"/>
                </a:lnTo>
                <a:lnTo>
                  <a:pt x="434348" y="1193799"/>
                </a:lnTo>
                <a:lnTo>
                  <a:pt x="445735" y="1193799"/>
                </a:lnTo>
                <a:lnTo>
                  <a:pt x="460904" y="1182151"/>
                </a:lnTo>
                <a:lnTo>
                  <a:pt x="463302" y="1181099"/>
                </a:lnTo>
                <a:lnTo>
                  <a:pt x="468083" y="1177182"/>
                </a:lnTo>
                <a:lnTo>
                  <a:pt x="517321" y="1157371"/>
                </a:lnTo>
                <a:lnTo>
                  <a:pt x="525012" y="1155699"/>
                </a:lnTo>
                <a:lnTo>
                  <a:pt x="525990" y="1155699"/>
                </a:lnTo>
                <a:lnTo>
                  <a:pt x="548608" y="1142999"/>
                </a:lnTo>
                <a:lnTo>
                  <a:pt x="557013" y="1137317"/>
                </a:lnTo>
                <a:lnTo>
                  <a:pt x="573096" y="1132826"/>
                </a:lnTo>
                <a:lnTo>
                  <a:pt x="531232" y="1155699"/>
                </a:lnTo>
                <a:lnTo>
                  <a:pt x="455886" y="1193799"/>
                </a:lnTo>
                <a:lnTo>
                  <a:pt x="383932" y="1231899"/>
                </a:lnTo>
                <a:close/>
              </a:path>
              <a:path w="2126615" h="2171700">
                <a:moveTo>
                  <a:pt x="525990" y="1155699"/>
                </a:moveTo>
                <a:lnTo>
                  <a:pt x="551647" y="1138816"/>
                </a:lnTo>
                <a:lnTo>
                  <a:pt x="557013" y="1137317"/>
                </a:lnTo>
                <a:lnTo>
                  <a:pt x="548608" y="1142999"/>
                </a:lnTo>
                <a:lnTo>
                  <a:pt x="525990" y="1155699"/>
                </a:lnTo>
                <a:close/>
              </a:path>
              <a:path w="2126615" h="2171700">
                <a:moveTo>
                  <a:pt x="774408" y="1269907"/>
                </a:moveTo>
                <a:lnTo>
                  <a:pt x="675643" y="1269907"/>
                </a:lnTo>
                <a:lnTo>
                  <a:pt x="687895" y="1257058"/>
                </a:lnTo>
                <a:lnTo>
                  <a:pt x="696939" y="1257058"/>
                </a:lnTo>
                <a:lnTo>
                  <a:pt x="752027" y="1231899"/>
                </a:lnTo>
                <a:lnTo>
                  <a:pt x="839102" y="1183012"/>
                </a:lnTo>
                <a:lnTo>
                  <a:pt x="934983" y="1137606"/>
                </a:lnTo>
                <a:lnTo>
                  <a:pt x="925379" y="1142999"/>
                </a:lnTo>
                <a:lnTo>
                  <a:pt x="919376" y="1147388"/>
                </a:lnTo>
                <a:lnTo>
                  <a:pt x="902167" y="1155699"/>
                </a:lnTo>
                <a:lnTo>
                  <a:pt x="935523" y="1155699"/>
                </a:lnTo>
                <a:lnTo>
                  <a:pt x="918587" y="1168197"/>
                </a:lnTo>
                <a:lnTo>
                  <a:pt x="918458" y="1168197"/>
                </a:lnTo>
                <a:lnTo>
                  <a:pt x="900177" y="1193799"/>
                </a:lnTo>
                <a:lnTo>
                  <a:pt x="881877" y="1206499"/>
                </a:lnTo>
                <a:lnTo>
                  <a:pt x="822503" y="1244469"/>
                </a:lnTo>
                <a:lnTo>
                  <a:pt x="793082" y="1262080"/>
                </a:lnTo>
                <a:lnTo>
                  <a:pt x="774408" y="1269907"/>
                </a:lnTo>
                <a:close/>
              </a:path>
              <a:path w="2126615" h="2171700">
                <a:moveTo>
                  <a:pt x="916780" y="1149286"/>
                </a:moveTo>
                <a:lnTo>
                  <a:pt x="919376" y="1147388"/>
                </a:lnTo>
                <a:lnTo>
                  <a:pt x="939629" y="1137606"/>
                </a:lnTo>
                <a:lnTo>
                  <a:pt x="937364" y="1138816"/>
                </a:lnTo>
                <a:lnTo>
                  <a:pt x="916780" y="1149286"/>
                </a:lnTo>
                <a:close/>
              </a:path>
              <a:path w="2126615" h="2171700">
                <a:moveTo>
                  <a:pt x="525990" y="1155699"/>
                </a:moveTo>
                <a:lnTo>
                  <a:pt x="521476" y="1155699"/>
                </a:lnTo>
                <a:lnTo>
                  <a:pt x="543655" y="1141048"/>
                </a:lnTo>
                <a:lnTo>
                  <a:pt x="551647" y="1138816"/>
                </a:lnTo>
                <a:lnTo>
                  <a:pt x="525990" y="1155699"/>
                </a:lnTo>
                <a:close/>
              </a:path>
              <a:path w="2126615" h="2171700">
                <a:moveTo>
                  <a:pt x="799431" y="1155699"/>
                </a:moveTo>
                <a:lnTo>
                  <a:pt x="796954" y="1155699"/>
                </a:lnTo>
                <a:lnTo>
                  <a:pt x="810902" y="1142999"/>
                </a:lnTo>
                <a:lnTo>
                  <a:pt x="813510" y="1142999"/>
                </a:lnTo>
                <a:lnTo>
                  <a:pt x="799431" y="1155699"/>
                </a:lnTo>
                <a:close/>
              </a:path>
              <a:path w="2126615" h="2171700">
                <a:moveTo>
                  <a:pt x="764501" y="1181099"/>
                </a:moveTo>
                <a:lnTo>
                  <a:pt x="731583" y="1181099"/>
                </a:lnTo>
                <a:lnTo>
                  <a:pt x="772075" y="1168197"/>
                </a:lnTo>
                <a:lnTo>
                  <a:pt x="771536" y="1168197"/>
                </a:lnTo>
                <a:lnTo>
                  <a:pt x="777400" y="1155699"/>
                </a:lnTo>
                <a:lnTo>
                  <a:pt x="799431" y="1155699"/>
                </a:lnTo>
                <a:lnTo>
                  <a:pt x="813510" y="1142999"/>
                </a:lnTo>
                <a:lnTo>
                  <a:pt x="838892" y="1142999"/>
                </a:lnTo>
                <a:lnTo>
                  <a:pt x="794710" y="1168197"/>
                </a:lnTo>
                <a:lnTo>
                  <a:pt x="764501" y="1181099"/>
                </a:lnTo>
                <a:close/>
              </a:path>
              <a:path w="2126615" h="2171700">
                <a:moveTo>
                  <a:pt x="987864" y="1168197"/>
                </a:moveTo>
                <a:lnTo>
                  <a:pt x="918587" y="1168197"/>
                </a:lnTo>
                <a:lnTo>
                  <a:pt x="935523" y="1155699"/>
                </a:lnTo>
                <a:lnTo>
                  <a:pt x="961928" y="1142999"/>
                </a:lnTo>
                <a:lnTo>
                  <a:pt x="946085" y="1155699"/>
                </a:lnTo>
                <a:lnTo>
                  <a:pt x="995266" y="1155699"/>
                </a:lnTo>
                <a:lnTo>
                  <a:pt x="987864" y="1168197"/>
                </a:lnTo>
                <a:close/>
              </a:path>
              <a:path w="2126615" h="2171700">
                <a:moveTo>
                  <a:pt x="904170" y="1155699"/>
                </a:moveTo>
                <a:lnTo>
                  <a:pt x="902167" y="1155699"/>
                </a:lnTo>
                <a:lnTo>
                  <a:pt x="919376" y="1147388"/>
                </a:lnTo>
                <a:lnTo>
                  <a:pt x="916780" y="1149286"/>
                </a:lnTo>
                <a:lnTo>
                  <a:pt x="904170" y="1155699"/>
                </a:lnTo>
                <a:close/>
              </a:path>
              <a:path w="2126615" h="2171700">
                <a:moveTo>
                  <a:pt x="908007" y="1155699"/>
                </a:moveTo>
                <a:lnTo>
                  <a:pt x="904170" y="1155699"/>
                </a:lnTo>
                <a:lnTo>
                  <a:pt x="916780" y="1149286"/>
                </a:lnTo>
                <a:lnTo>
                  <a:pt x="908007" y="1155699"/>
                </a:lnTo>
                <a:close/>
              </a:path>
              <a:path w="2126615" h="2171700">
                <a:moveTo>
                  <a:pt x="772412" y="1166329"/>
                </a:moveTo>
                <a:lnTo>
                  <a:pt x="773744" y="1163086"/>
                </a:lnTo>
                <a:lnTo>
                  <a:pt x="776945" y="1155699"/>
                </a:lnTo>
                <a:lnTo>
                  <a:pt x="777400" y="1155699"/>
                </a:lnTo>
                <a:lnTo>
                  <a:pt x="772412" y="1166329"/>
                </a:lnTo>
                <a:close/>
              </a:path>
              <a:path w="2126615" h="2171700">
                <a:moveTo>
                  <a:pt x="468083" y="1177182"/>
                </a:moveTo>
                <a:lnTo>
                  <a:pt x="479049" y="1168197"/>
                </a:lnTo>
                <a:lnTo>
                  <a:pt x="479491" y="1168197"/>
                </a:lnTo>
                <a:lnTo>
                  <a:pt x="511904" y="1158549"/>
                </a:lnTo>
                <a:lnTo>
                  <a:pt x="517321" y="1157371"/>
                </a:lnTo>
                <a:lnTo>
                  <a:pt x="468083" y="1177182"/>
                </a:lnTo>
                <a:close/>
              </a:path>
              <a:path w="2126615" h="2171700">
                <a:moveTo>
                  <a:pt x="479419" y="1168197"/>
                </a:moveTo>
                <a:lnTo>
                  <a:pt x="491033" y="1163086"/>
                </a:lnTo>
                <a:lnTo>
                  <a:pt x="511904" y="1158549"/>
                </a:lnTo>
                <a:lnTo>
                  <a:pt x="479419" y="1168197"/>
                </a:lnTo>
                <a:close/>
              </a:path>
              <a:path w="2126615" h="2171700">
                <a:moveTo>
                  <a:pt x="1498012" y="1409542"/>
                </a:moveTo>
                <a:lnTo>
                  <a:pt x="1417125" y="1409542"/>
                </a:lnTo>
                <a:lnTo>
                  <a:pt x="1466206" y="1384237"/>
                </a:lnTo>
                <a:lnTo>
                  <a:pt x="1520851" y="1358899"/>
                </a:lnTo>
                <a:lnTo>
                  <a:pt x="1565534" y="1330818"/>
                </a:lnTo>
                <a:lnTo>
                  <a:pt x="1600388" y="1320799"/>
                </a:lnTo>
                <a:lnTo>
                  <a:pt x="1621597" y="1308602"/>
                </a:lnTo>
                <a:lnTo>
                  <a:pt x="1623252" y="1308099"/>
                </a:lnTo>
                <a:lnTo>
                  <a:pt x="1648319" y="1295399"/>
                </a:lnTo>
                <a:lnTo>
                  <a:pt x="1722083" y="1257058"/>
                </a:lnTo>
                <a:lnTo>
                  <a:pt x="1740891" y="1244469"/>
                </a:lnTo>
                <a:lnTo>
                  <a:pt x="1749572" y="1239556"/>
                </a:lnTo>
                <a:lnTo>
                  <a:pt x="1774895" y="1231899"/>
                </a:lnTo>
                <a:lnTo>
                  <a:pt x="1511618" y="1231899"/>
                </a:lnTo>
                <a:lnTo>
                  <a:pt x="1529371" y="1219199"/>
                </a:lnTo>
                <a:lnTo>
                  <a:pt x="1563422" y="1206499"/>
                </a:lnTo>
                <a:lnTo>
                  <a:pt x="1628555" y="1168197"/>
                </a:lnTo>
                <a:lnTo>
                  <a:pt x="1642202" y="1160869"/>
                </a:lnTo>
                <a:lnTo>
                  <a:pt x="1636364" y="1168197"/>
                </a:lnTo>
                <a:lnTo>
                  <a:pt x="1885872" y="1168197"/>
                </a:lnTo>
                <a:lnTo>
                  <a:pt x="1883760" y="1181099"/>
                </a:lnTo>
                <a:lnTo>
                  <a:pt x="1878550" y="1193799"/>
                </a:lnTo>
                <a:lnTo>
                  <a:pt x="1853468" y="1193799"/>
                </a:lnTo>
                <a:lnTo>
                  <a:pt x="1849588" y="1206499"/>
                </a:lnTo>
                <a:lnTo>
                  <a:pt x="1835934" y="1206499"/>
                </a:lnTo>
                <a:lnTo>
                  <a:pt x="1805873" y="1219199"/>
                </a:lnTo>
                <a:lnTo>
                  <a:pt x="1777722" y="1244469"/>
                </a:lnTo>
                <a:lnTo>
                  <a:pt x="1777857" y="1244469"/>
                </a:lnTo>
                <a:lnTo>
                  <a:pt x="1723296" y="1269907"/>
                </a:lnTo>
                <a:lnTo>
                  <a:pt x="1706917" y="1282699"/>
                </a:lnTo>
                <a:lnTo>
                  <a:pt x="1675323" y="1308099"/>
                </a:lnTo>
                <a:lnTo>
                  <a:pt x="1659310" y="1320799"/>
                </a:lnTo>
                <a:lnTo>
                  <a:pt x="1642365" y="1333392"/>
                </a:lnTo>
                <a:lnTo>
                  <a:pt x="1632225" y="1333392"/>
                </a:lnTo>
                <a:lnTo>
                  <a:pt x="1614204" y="1346101"/>
                </a:lnTo>
                <a:lnTo>
                  <a:pt x="1613615" y="1346443"/>
                </a:lnTo>
                <a:lnTo>
                  <a:pt x="1498012" y="1409542"/>
                </a:lnTo>
                <a:close/>
              </a:path>
              <a:path w="2126615" h="2171700">
                <a:moveTo>
                  <a:pt x="479263" y="1168197"/>
                </a:moveTo>
                <a:lnTo>
                  <a:pt x="472375" y="1168197"/>
                </a:lnTo>
                <a:lnTo>
                  <a:pt x="476114" y="1166329"/>
                </a:lnTo>
                <a:lnTo>
                  <a:pt x="491033" y="1163086"/>
                </a:lnTo>
                <a:lnTo>
                  <a:pt x="479263" y="1168197"/>
                </a:lnTo>
                <a:close/>
              </a:path>
              <a:path w="2126615" h="2171700">
                <a:moveTo>
                  <a:pt x="479419" y="1168197"/>
                </a:moveTo>
                <a:lnTo>
                  <a:pt x="479263" y="1168197"/>
                </a:lnTo>
                <a:lnTo>
                  <a:pt x="490908" y="1163086"/>
                </a:lnTo>
                <a:lnTo>
                  <a:pt x="479419" y="1168197"/>
                </a:lnTo>
                <a:close/>
              </a:path>
              <a:path w="2126615" h="2171700">
                <a:moveTo>
                  <a:pt x="472375" y="1168197"/>
                </a:moveTo>
                <a:lnTo>
                  <a:pt x="467518" y="1168197"/>
                </a:lnTo>
                <a:lnTo>
                  <a:pt x="476114" y="1166329"/>
                </a:lnTo>
                <a:lnTo>
                  <a:pt x="472375" y="1168197"/>
                </a:lnTo>
                <a:close/>
              </a:path>
              <a:path w="2126615" h="2171700">
                <a:moveTo>
                  <a:pt x="213827" y="1285830"/>
                </a:moveTo>
                <a:lnTo>
                  <a:pt x="219318" y="1282699"/>
                </a:lnTo>
                <a:lnTo>
                  <a:pt x="281914" y="1257058"/>
                </a:lnTo>
                <a:lnTo>
                  <a:pt x="286222" y="1257058"/>
                </a:lnTo>
                <a:lnTo>
                  <a:pt x="338654" y="1219199"/>
                </a:lnTo>
                <a:lnTo>
                  <a:pt x="391444" y="1193799"/>
                </a:lnTo>
                <a:lnTo>
                  <a:pt x="440218" y="1168197"/>
                </a:lnTo>
                <a:lnTo>
                  <a:pt x="466004" y="1168197"/>
                </a:lnTo>
                <a:lnTo>
                  <a:pt x="286375" y="1257058"/>
                </a:lnTo>
                <a:lnTo>
                  <a:pt x="213827" y="1285830"/>
                </a:lnTo>
                <a:close/>
              </a:path>
              <a:path w="2126615" h="2171700">
                <a:moveTo>
                  <a:pt x="448398" y="1185102"/>
                </a:moveTo>
                <a:lnTo>
                  <a:pt x="454030" y="1181099"/>
                </a:lnTo>
                <a:lnTo>
                  <a:pt x="466788" y="1168197"/>
                </a:lnTo>
                <a:lnTo>
                  <a:pt x="479066" y="1168197"/>
                </a:lnTo>
                <a:lnTo>
                  <a:pt x="466590" y="1177780"/>
                </a:lnTo>
                <a:lnTo>
                  <a:pt x="448398" y="1185102"/>
                </a:lnTo>
                <a:close/>
              </a:path>
              <a:path w="2126615" h="2171700">
                <a:moveTo>
                  <a:pt x="466596" y="1177780"/>
                </a:moveTo>
                <a:lnTo>
                  <a:pt x="479075" y="1168197"/>
                </a:lnTo>
                <a:lnTo>
                  <a:pt x="468083" y="1177182"/>
                </a:lnTo>
                <a:lnTo>
                  <a:pt x="466596" y="1177780"/>
                </a:lnTo>
                <a:close/>
              </a:path>
              <a:path w="2126615" h="2171700">
                <a:moveTo>
                  <a:pt x="79942" y="1485899"/>
                </a:moveTo>
                <a:lnTo>
                  <a:pt x="66004" y="1485899"/>
                </a:lnTo>
                <a:lnTo>
                  <a:pt x="74697" y="1473373"/>
                </a:lnTo>
                <a:lnTo>
                  <a:pt x="85164" y="1473373"/>
                </a:lnTo>
                <a:lnTo>
                  <a:pt x="97554" y="1460499"/>
                </a:lnTo>
                <a:lnTo>
                  <a:pt x="111155" y="1460499"/>
                </a:lnTo>
                <a:lnTo>
                  <a:pt x="113477" y="1458517"/>
                </a:lnTo>
                <a:lnTo>
                  <a:pt x="130677" y="1447952"/>
                </a:lnTo>
                <a:lnTo>
                  <a:pt x="117833" y="1409542"/>
                </a:lnTo>
                <a:lnTo>
                  <a:pt x="115813" y="1409542"/>
                </a:lnTo>
                <a:lnTo>
                  <a:pt x="165083" y="1384685"/>
                </a:lnTo>
                <a:lnTo>
                  <a:pt x="344107" y="1295399"/>
                </a:lnTo>
                <a:lnTo>
                  <a:pt x="391622" y="1269907"/>
                </a:lnTo>
                <a:lnTo>
                  <a:pt x="490699" y="1219199"/>
                </a:lnTo>
                <a:lnTo>
                  <a:pt x="607448" y="1168197"/>
                </a:lnTo>
                <a:lnTo>
                  <a:pt x="626666" y="1168197"/>
                </a:lnTo>
                <a:lnTo>
                  <a:pt x="569828" y="1206499"/>
                </a:lnTo>
                <a:lnTo>
                  <a:pt x="562206" y="1206499"/>
                </a:lnTo>
                <a:lnTo>
                  <a:pt x="482312" y="1231899"/>
                </a:lnTo>
                <a:lnTo>
                  <a:pt x="399765" y="1269907"/>
                </a:lnTo>
                <a:lnTo>
                  <a:pt x="357333" y="1295399"/>
                </a:lnTo>
                <a:lnTo>
                  <a:pt x="228598" y="1384237"/>
                </a:lnTo>
                <a:lnTo>
                  <a:pt x="184967" y="1416666"/>
                </a:lnTo>
                <a:lnTo>
                  <a:pt x="176652" y="1422399"/>
                </a:lnTo>
                <a:lnTo>
                  <a:pt x="158938" y="1435099"/>
                </a:lnTo>
                <a:lnTo>
                  <a:pt x="142009" y="1435099"/>
                </a:lnTo>
                <a:lnTo>
                  <a:pt x="131288" y="1447761"/>
                </a:lnTo>
                <a:lnTo>
                  <a:pt x="131180" y="1447952"/>
                </a:lnTo>
                <a:lnTo>
                  <a:pt x="132699" y="1447952"/>
                </a:lnTo>
                <a:lnTo>
                  <a:pt x="79942" y="1485899"/>
                </a:lnTo>
                <a:close/>
              </a:path>
              <a:path w="2126615" h="2171700">
                <a:moveTo>
                  <a:pt x="439685" y="1331376"/>
                </a:moveTo>
                <a:lnTo>
                  <a:pt x="441092" y="1330501"/>
                </a:lnTo>
                <a:lnTo>
                  <a:pt x="461721" y="1320799"/>
                </a:lnTo>
                <a:lnTo>
                  <a:pt x="536469" y="1282699"/>
                </a:lnTo>
                <a:lnTo>
                  <a:pt x="583006" y="1260674"/>
                </a:lnTo>
                <a:lnTo>
                  <a:pt x="595960" y="1257058"/>
                </a:lnTo>
                <a:lnTo>
                  <a:pt x="595585" y="1257058"/>
                </a:lnTo>
                <a:lnTo>
                  <a:pt x="646737" y="1231899"/>
                </a:lnTo>
                <a:lnTo>
                  <a:pt x="674978" y="1219199"/>
                </a:lnTo>
                <a:lnTo>
                  <a:pt x="672777" y="1219199"/>
                </a:lnTo>
                <a:lnTo>
                  <a:pt x="723718" y="1193799"/>
                </a:lnTo>
                <a:lnTo>
                  <a:pt x="728924" y="1181099"/>
                </a:lnTo>
                <a:lnTo>
                  <a:pt x="753181" y="1168197"/>
                </a:lnTo>
                <a:lnTo>
                  <a:pt x="772075" y="1168197"/>
                </a:lnTo>
                <a:lnTo>
                  <a:pt x="731583" y="1181099"/>
                </a:lnTo>
                <a:lnTo>
                  <a:pt x="764501" y="1181099"/>
                </a:lnTo>
                <a:lnTo>
                  <a:pt x="704791" y="1206499"/>
                </a:lnTo>
                <a:lnTo>
                  <a:pt x="659839" y="1231899"/>
                </a:lnTo>
                <a:lnTo>
                  <a:pt x="439685" y="1331376"/>
                </a:lnTo>
                <a:close/>
              </a:path>
              <a:path w="2126615" h="2171700">
                <a:moveTo>
                  <a:pt x="793082" y="1262080"/>
                </a:moveTo>
                <a:lnTo>
                  <a:pt x="822503" y="1244469"/>
                </a:lnTo>
                <a:lnTo>
                  <a:pt x="881877" y="1206499"/>
                </a:lnTo>
                <a:lnTo>
                  <a:pt x="900177" y="1193799"/>
                </a:lnTo>
                <a:lnTo>
                  <a:pt x="918458" y="1168197"/>
                </a:lnTo>
                <a:lnTo>
                  <a:pt x="972845" y="1168197"/>
                </a:lnTo>
                <a:lnTo>
                  <a:pt x="835027" y="1244469"/>
                </a:lnTo>
                <a:lnTo>
                  <a:pt x="793082" y="1262080"/>
                </a:lnTo>
                <a:close/>
              </a:path>
              <a:path w="2126615" h="2171700">
                <a:moveTo>
                  <a:pt x="1610397" y="1175378"/>
                </a:moveTo>
                <a:lnTo>
                  <a:pt x="1621235" y="1168197"/>
                </a:lnTo>
                <a:lnTo>
                  <a:pt x="1628694" y="1168197"/>
                </a:lnTo>
                <a:lnTo>
                  <a:pt x="1610397" y="1175378"/>
                </a:lnTo>
                <a:close/>
              </a:path>
              <a:path w="2126615" h="2171700">
                <a:moveTo>
                  <a:pt x="1563422" y="1206499"/>
                </a:moveTo>
                <a:lnTo>
                  <a:pt x="1604120" y="1179536"/>
                </a:lnTo>
                <a:lnTo>
                  <a:pt x="1628615" y="1168197"/>
                </a:lnTo>
                <a:lnTo>
                  <a:pt x="1563422" y="1206499"/>
                </a:lnTo>
                <a:close/>
              </a:path>
              <a:path w="2126615" h="2171700">
                <a:moveTo>
                  <a:pt x="460904" y="1182151"/>
                </a:moveTo>
                <a:lnTo>
                  <a:pt x="466596" y="1177780"/>
                </a:lnTo>
                <a:lnTo>
                  <a:pt x="468083" y="1177182"/>
                </a:lnTo>
                <a:lnTo>
                  <a:pt x="463302" y="1181099"/>
                </a:lnTo>
                <a:lnTo>
                  <a:pt x="460904" y="1182151"/>
                </a:lnTo>
                <a:close/>
              </a:path>
              <a:path w="2126615" h="2171700">
                <a:moveTo>
                  <a:pt x="439084" y="1191722"/>
                </a:moveTo>
                <a:lnTo>
                  <a:pt x="448398" y="1185102"/>
                </a:lnTo>
                <a:lnTo>
                  <a:pt x="466596" y="1177780"/>
                </a:lnTo>
                <a:lnTo>
                  <a:pt x="460900" y="1182151"/>
                </a:lnTo>
                <a:lnTo>
                  <a:pt x="439084" y="1191722"/>
                </a:lnTo>
                <a:close/>
              </a:path>
              <a:path w="2126615" h="2171700">
                <a:moveTo>
                  <a:pt x="1511618" y="1231899"/>
                </a:moveTo>
                <a:lnTo>
                  <a:pt x="1538578" y="1209876"/>
                </a:lnTo>
                <a:lnTo>
                  <a:pt x="1604120" y="1179536"/>
                </a:lnTo>
                <a:lnTo>
                  <a:pt x="1563422" y="1206499"/>
                </a:lnTo>
                <a:lnTo>
                  <a:pt x="1529371" y="1219199"/>
                </a:lnTo>
                <a:lnTo>
                  <a:pt x="1511618" y="1231899"/>
                </a:lnTo>
                <a:close/>
              </a:path>
              <a:path w="2126615" h="2171700">
                <a:moveTo>
                  <a:pt x="678248" y="1213597"/>
                </a:moveTo>
                <a:lnTo>
                  <a:pt x="686050" y="1206499"/>
                </a:lnTo>
                <a:lnTo>
                  <a:pt x="728924" y="1181099"/>
                </a:lnTo>
                <a:lnTo>
                  <a:pt x="723718" y="1193799"/>
                </a:lnTo>
                <a:lnTo>
                  <a:pt x="678248" y="1213597"/>
                </a:lnTo>
                <a:close/>
              </a:path>
              <a:path w="2126615" h="2171700">
                <a:moveTo>
                  <a:pt x="853874" y="1308099"/>
                </a:moveTo>
                <a:lnTo>
                  <a:pt x="744737" y="1308099"/>
                </a:lnTo>
                <a:lnTo>
                  <a:pt x="775942" y="1295399"/>
                </a:lnTo>
                <a:lnTo>
                  <a:pt x="782225" y="1295399"/>
                </a:lnTo>
                <a:lnTo>
                  <a:pt x="793231" y="1287566"/>
                </a:lnTo>
                <a:lnTo>
                  <a:pt x="803972" y="1282699"/>
                </a:lnTo>
                <a:lnTo>
                  <a:pt x="807918" y="1279095"/>
                </a:lnTo>
                <a:lnTo>
                  <a:pt x="827893" y="1269907"/>
                </a:lnTo>
                <a:lnTo>
                  <a:pt x="881846" y="1239811"/>
                </a:lnTo>
                <a:lnTo>
                  <a:pt x="910667" y="1231899"/>
                </a:lnTo>
                <a:lnTo>
                  <a:pt x="948362" y="1206499"/>
                </a:lnTo>
                <a:lnTo>
                  <a:pt x="959735" y="1206499"/>
                </a:lnTo>
                <a:lnTo>
                  <a:pt x="969859" y="1193799"/>
                </a:lnTo>
                <a:lnTo>
                  <a:pt x="992298" y="1193799"/>
                </a:lnTo>
                <a:lnTo>
                  <a:pt x="1004504" y="1181099"/>
                </a:lnTo>
                <a:lnTo>
                  <a:pt x="1060920" y="1181099"/>
                </a:lnTo>
                <a:lnTo>
                  <a:pt x="1014890" y="1206499"/>
                </a:lnTo>
                <a:lnTo>
                  <a:pt x="875728" y="1295399"/>
                </a:lnTo>
                <a:lnTo>
                  <a:pt x="853874" y="1308099"/>
                </a:lnTo>
                <a:close/>
              </a:path>
              <a:path w="2126615" h="2171700">
                <a:moveTo>
                  <a:pt x="445735" y="1193799"/>
                </a:moveTo>
                <a:lnTo>
                  <a:pt x="436161" y="1193799"/>
                </a:lnTo>
                <a:lnTo>
                  <a:pt x="439084" y="1191722"/>
                </a:lnTo>
                <a:lnTo>
                  <a:pt x="460904" y="1182151"/>
                </a:lnTo>
                <a:lnTo>
                  <a:pt x="445735" y="1193799"/>
                </a:lnTo>
                <a:close/>
              </a:path>
              <a:path w="2126615" h="2171700">
                <a:moveTo>
                  <a:pt x="696939" y="1257058"/>
                </a:moveTo>
                <a:lnTo>
                  <a:pt x="688072" y="1257058"/>
                </a:lnTo>
                <a:lnTo>
                  <a:pt x="709324" y="1244469"/>
                </a:lnTo>
                <a:lnTo>
                  <a:pt x="839102" y="1183012"/>
                </a:lnTo>
                <a:lnTo>
                  <a:pt x="752027" y="1231899"/>
                </a:lnTo>
                <a:lnTo>
                  <a:pt x="696939" y="1257058"/>
                </a:lnTo>
                <a:close/>
              </a:path>
              <a:path w="2126615" h="2171700">
                <a:moveTo>
                  <a:pt x="98809" y="1355066"/>
                </a:moveTo>
                <a:lnTo>
                  <a:pt x="423169" y="1193799"/>
                </a:lnTo>
                <a:lnTo>
                  <a:pt x="426782" y="1193799"/>
                </a:lnTo>
                <a:lnTo>
                  <a:pt x="408946" y="1206499"/>
                </a:lnTo>
                <a:lnTo>
                  <a:pt x="366361" y="1231899"/>
                </a:lnTo>
                <a:lnTo>
                  <a:pt x="354780" y="1231899"/>
                </a:lnTo>
                <a:lnTo>
                  <a:pt x="343179" y="1244469"/>
                </a:lnTo>
                <a:lnTo>
                  <a:pt x="343401" y="1244469"/>
                </a:lnTo>
                <a:lnTo>
                  <a:pt x="310455" y="1256858"/>
                </a:lnTo>
                <a:lnTo>
                  <a:pt x="310186" y="1256858"/>
                </a:lnTo>
                <a:lnTo>
                  <a:pt x="309992" y="1257058"/>
                </a:lnTo>
                <a:lnTo>
                  <a:pt x="276401" y="1269907"/>
                </a:lnTo>
                <a:lnTo>
                  <a:pt x="250976" y="1282699"/>
                </a:lnTo>
                <a:lnTo>
                  <a:pt x="194768" y="1308099"/>
                </a:lnTo>
                <a:lnTo>
                  <a:pt x="172652" y="1320799"/>
                </a:lnTo>
                <a:lnTo>
                  <a:pt x="151308" y="1333392"/>
                </a:lnTo>
                <a:lnTo>
                  <a:pt x="149971" y="1334004"/>
                </a:lnTo>
                <a:lnTo>
                  <a:pt x="122284" y="1346101"/>
                </a:lnTo>
                <a:lnTo>
                  <a:pt x="98809" y="1355066"/>
                </a:lnTo>
                <a:close/>
              </a:path>
              <a:path w="2126615" h="2171700">
                <a:moveTo>
                  <a:pt x="408946" y="1206499"/>
                </a:moveTo>
                <a:lnTo>
                  <a:pt x="426782" y="1193799"/>
                </a:lnTo>
                <a:lnTo>
                  <a:pt x="434348" y="1193799"/>
                </a:lnTo>
                <a:lnTo>
                  <a:pt x="408946" y="1206499"/>
                </a:lnTo>
                <a:close/>
              </a:path>
              <a:path w="2126615" h="2171700">
                <a:moveTo>
                  <a:pt x="401413" y="1219050"/>
                </a:moveTo>
                <a:lnTo>
                  <a:pt x="402043" y="1217843"/>
                </a:lnTo>
                <a:lnTo>
                  <a:pt x="408946" y="1206499"/>
                </a:lnTo>
                <a:lnTo>
                  <a:pt x="434348" y="1193799"/>
                </a:lnTo>
                <a:lnTo>
                  <a:pt x="401413" y="1219050"/>
                </a:lnTo>
                <a:close/>
              </a:path>
              <a:path w="2126615" h="2171700">
                <a:moveTo>
                  <a:pt x="320599" y="1384237"/>
                </a:moveTo>
                <a:lnTo>
                  <a:pt x="314519" y="1384237"/>
                </a:lnTo>
                <a:lnTo>
                  <a:pt x="323380" y="1371536"/>
                </a:lnTo>
                <a:lnTo>
                  <a:pt x="290470" y="1371536"/>
                </a:lnTo>
                <a:lnTo>
                  <a:pt x="315085" y="1358899"/>
                </a:lnTo>
                <a:lnTo>
                  <a:pt x="342509" y="1346101"/>
                </a:lnTo>
                <a:lnTo>
                  <a:pt x="392875" y="1320799"/>
                </a:lnTo>
                <a:lnTo>
                  <a:pt x="448277" y="1295399"/>
                </a:lnTo>
                <a:lnTo>
                  <a:pt x="509063" y="1257058"/>
                </a:lnTo>
                <a:lnTo>
                  <a:pt x="509303" y="1257058"/>
                </a:lnTo>
                <a:lnTo>
                  <a:pt x="574246" y="1231899"/>
                </a:lnTo>
                <a:lnTo>
                  <a:pt x="624442" y="1206499"/>
                </a:lnTo>
                <a:lnTo>
                  <a:pt x="645138" y="1193799"/>
                </a:lnTo>
                <a:lnTo>
                  <a:pt x="629384" y="1206499"/>
                </a:lnTo>
                <a:lnTo>
                  <a:pt x="638459" y="1206499"/>
                </a:lnTo>
                <a:lnTo>
                  <a:pt x="668497" y="1217843"/>
                </a:lnTo>
                <a:lnTo>
                  <a:pt x="665382" y="1219199"/>
                </a:lnTo>
                <a:lnTo>
                  <a:pt x="654341" y="1219199"/>
                </a:lnTo>
                <a:lnTo>
                  <a:pt x="617179" y="1244469"/>
                </a:lnTo>
                <a:lnTo>
                  <a:pt x="586938" y="1257058"/>
                </a:lnTo>
                <a:lnTo>
                  <a:pt x="574069" y="1263168"/>
                </a:lnTo>
                <a:lnTo>
                  <a:pt x="549928" y="1269907"/>
                </a:lnTo>
                <a:lnTo>
                  <a:pt x="549762" y="1269907"/>
                </a:lnTo>
                <a:lnTo>
                  <a:pt x="489143" y="1303733"/>
                </a:lnTo>
                <a:lnTo>
                  <a:pt x="453412" y="1320799"/>
                </a:lnTo>
                <a:lnTo>
                  <a:pt x="418449" y="1320799"/>
                </a:lnTo>
                <a:lnTo>
                  <a:pt x="418154" y="1320988"/>
                </a:lnTo>
                <a:lnTo>
                  <a:pt x="417580" y="1321310"/>
                </a:lnTo>
                <a:lnTo>
                  <a:pt x="332006" y="1371536"/>
                </a:lnTo>
                <a:lnTo>
                  <a:pt x="331587" y="1371974"/>
                </a:lnTo>
                <a:lnTo>
                  <a:pt x="321962" y="1383582"/>
                </a:lnTo>
                <a:lnTo>
                  <a:pt x="320599" y="1384237"/>
                </a:lnTo>
                <a:close/>
              </a:path>
              <a:path w="2126615" h="2171700">
                <a:moveTo>
                  <a:pt x="672777" y="1219199"/>
                </a:moveTo>
                <a:lnTo>
                  <a:pt x="672090" y="1219199"/>
                </a:lnTo>
                <a:lnTo>
                  <a:pt x="678248" y="1213597"/>
                </a:lnTo>
                <a:lnTo>
                  <a:pt x="723718" y="1193799"/>
                </a:lnTo>
                <a:lnTo>
                  <a:pt x="672777" y="1219199"/>
                </a:lnTo>
                <a:close/>
              </a:path>
              <a:path w="2126615" h="2171700">
                <a:moveTo>
                  <a:pt x="959735" y="1206499"/>
                </a:moveTo>
                <a:lnTo>
                  <a:pt x="950054" y="1206499"/>
                </a:lnTo>
                <a:lnTo>
                  <a:pt x="969859" y="1193799"/>
                </a:lnTo>
                <a:lnTo>
                  <a:pt x="959735" y="1206499"/>
                </a:lnTo>
                <a:close/>
              </a:path>
              <a:path w="2126615" h="2171700">
                <a:moveTo>
                  <a:pt x="1344612" y="1304419"/>
                </a:moveTo>
                <a:lnTo>
                  <a:pt x="1357324" y="1269907"/>
                </a:lnTo>
                <a:lnTo>
                  <a:pt x="1369506" y="1244469"/>
                </a:lnTo>
                <a:lnTo>
                  <a:pt x="1372613" y="1244469"/>
                </a:lnTo>
                <a:lnTo>
                  <a:pt x="1374732" y="1231899"/>
                </a:lnTo>
                <a:lnTo>
                  <a:pt x="1389046" y="1231899"/>
                </a:lnTo>
                <a:lnTo>
                  <a:pt x="1390110" y="1219199"/>
                </a:lnTo>
                <a:lnTo>
                  <a:pt x="1385142" y="1206499"/>
                </a:lnTo>
                <a:lnTo>
                  <a:pt x="1384939" y="1206499"/>
                </a:lnTo>
                <a:lnTo>
                  <a:pt x="1384020" y="1193799"/>
                </a:lnTo>
                <a:lnTo>
                  <a:pt x="1563456" y="1193799"/>
                </a:lnTo>
                <a:lnTo>
                  <a:pt x="1353823" y="1295399"/>
                </a:lnTo>
                <a:lnTo>
                  <a:pt x="1345961" y="1303733"/>
                </a:lnTo>
                <a:lnTo>
                  <a:pt x="1344612" y="1304419"/>
                </a:lnTo>
                <a:close/>
              </a:path>
              <a:path w="2126615" h="2171700">
                <a:moveTo>
                  <a:pt x="186389" y="1415656"/>
                </a:moveTo>
                <a:lnTo>
                  <a:pt x="228598" y="1384237"/>
                </a:lnTo>
                <a:lnTo>
                  <a:pt x="357333" y="1295399"/>
                </a:lnTo>
                <a:lnTo>
                  <a:pt x="399765" y="1269907"/>
                </a:lnTo>
                <a:lnTo>
                  <a:pt x="482312" y="1231899"/>
                </a:lnTo>
                <a:lnTo>
                  <a:pt x="562206" y="1206499"/>
                </a:lnTo>
                <a:lnTo>
                  <a:pt x="564442" y="1206499"/>
                </a:lnTo>
                <a:lnTo>
                  <a:pt x="529809" y="1231899"/>
                </a:lnTo>
                <a:lnTo>
                  <a:pt x="489655" y="1257058"/>
                </a:lnTo>
                <a:lnTo>
                  <a:pt x="410705" y="1308099"/>
                </a:lnTo>
                <a:lnTo>
                  <a:pt x="371166" y="1320799"/>
                </a:lnTo>
                <a:lnTo>
                  <a:pt x="331284" y="1346101"/>
                </a:lnTo>
                <a:lnTo>
                  <a:pt x="330820" y="1346443"/>
                </a:lnTo>
                <a:lnTo>
                  <a:pt x="315085" y="1358899"/>
                </a:lnTo>
                <a:lnTo>
                  <a:pt x="296427" y="1358899"/>
                </a:lnTo>
                <a:lnTo>
                  <a:pt x="273584" y="1371536"/>
                </a:lnTo>
                <a:lnTo>
                  <a:pt x="270450" y="1371536"/>
                </a:lnTo>
                <a:lnTo>
                  <a:pt x="269921" y="1371974"/>
                </a:lnTo>
                <a:lnTo>
                  <a:pt x="252207" y="1384237"/>
                </a:lnTo>
                <a:lnTo>
                  <a:pt x="232876" y="1396999"/>
                </a:lnTo>
                <a:lnTo>
                  <a:pt x="232326" y="1396999"/>
                </a:lnTo>
                <a:lnTo>
                  <a:pt x="214018" y="1409542"/>
                </a:lnTo>
                <a:lnTo>
                  <a:pt x="195217" y="1409542"/>
                </a:lnTo>
                <a:lnTo>
                  <a:pt x="186389" y="1415656"/>
                </a:lnTo>
                <a:close/>
              </a:path>
              <a:path w="2126615" h="2171700">
                <a:moveTo>
                  <a:pt x="659839" y="1231899"/>
                </a:moveTo>
                <a:lnTo>
                  <a:pt x="704791" y="1206499"/>
                </a:lnTo>
                <a:lnTo>
                  <a:pt x="698320" y="1219050"/>
                </a:lnTo>
                <a:lnTo>
                  <a:pt x="698242" y="1219199"/>
                </a:lnTo>
                <a:lnTo>
                  <a:pt x="659839" y="1231899"/>
                </a:lnTo>
                <a:close/>
              </a:path>
              <a:path w="2126615" h="2171700">
                <a:moveTo>
                  <a:pt x="881846" y="1239811"/>
                </a:moveTo>
                <a:lnTo>
                  <a:pt x="918797" y="1219199"/>
                </a:lnTo>
                <a:lnTo>
                  <a:pt x="948362" y="1206499"/>
                </a:lnTo>
                <a:lnTo>
                  <a:pt x="910667" y="1231899"/>
                </a:lnTo>
                <a:lnTo>
                  <a:pt x="881846" y="1239811"/>
                </a:lnTo>
                <a:close/>
              </a:path>
              <a:path w="2126615" h="2171700">
                <a:moveTo>
                  <a:pt x="1389046" y="1231899"/>
                </a:moveTo>
                <a:lnTo>
                  <a:pt x="1375613" y="1231899"/>
                </a:lnTo>
                <a:lnTo>
                  <a:pt x="1379626" y="1219199"/>
                </a:lnTo>
                <a:lnTo>
                  <a:pt x="1382986" y="1206499"/>
                </a:lnTo>
                <a:lnTo>
                  <a:pt x="1385142" y="1206499"/>
                </a:lnTo>
                <a:lnTo>
                  <a:pt x="1390051" y="1219050"/>
                </a:lnTo>
                <a:lnTo>
                  <a:pt x="1390110" y="1219199"/>
                </a:lnTo>
                <a:lnTo>
                  <a:pt x="1389046" y="1231899"/>
                </a:lnTo>
                <a:close/>
              </a:path>
              <a:path w="2126615" h="2171700">
                <a:moveTo>
                  <a:pt x="1477416" y="1238188"/>
                </a:moveTo>
                <a:lnTo>
                  <a:pt x="1538578" y="1209876"/>
                </a:lnTo>
                <a:lnTo>
                  <a:pt x="1511618" y="1231899"/>
                </a:lnTo>
                <a:lnTo>
                  <a:pt x="1495939" y="1231899"/>
                </a:lnTo>
                <a:lnTo>
                  <a:pt x="1477416" y="1238188"/>
                </a:lnTo>
                <a:close/>
              </a:path>
              <a:path w="2126615" h="2171700">
                <a:moveTo>
                  <a:pt x="672090" y="1219199"/>
                </a:moveTo>
                <a:lnTo>
                  <a:pt x="668497" y="1217843"/>
                </a:lnTo>
                <a:lnTo>
                  <a:pt x="678248" y="1213597"/>
                </a:lnTo>
                <a:lnTo>
                  <a:pt x="672090" y="1219199"/>
                </a:lnTo>
                <a:close/>
              </a:path>
              <a:path w="2126615" h="2171700">
                <a:moveTo>
                  <a:pt x="646737" y="1231899"/>
                </a:moveTo>
                <a:lnTo>
                  <a:pt x="665382" y="1219199"/>
                </a:lnTo>
                <a:lnTo>
                  <a:pt x="668497" y="1217843"/>
                </a:lnTo>
                <a:lnTo>
                  <a:pt x="672090" y="1219199"/>
                </a:lnTo>
                <a:lnTo>
                  <a:pt x="674978" y="1219199"/>
                </a:lnTo>
                <a:lnTo>
                  <a:pt x="646737" y="1231899"/>
                </a:lnTo>
                <a:close/>
              </a:path>
              <a:path w="2126615" h="2171700">
                <a:moveTo>
                  <a:pt x="346596" y="1246680"/>
                </a:moveTo>
                <a:lnTo>
                  <a:pt x="350836" y="1244469"/>
                </a:lnTo>
                <a:lnTo>
                  <a:pt x="343544" y="1244469"/>
                </a:lnTo>
                <a:lnTo>
                  <a:pt x="366361" y="1231899"/>
                </a:lnTo>
                <a:lnTo>
                  <a:pt x="400663" y="1219050"/>
                </a:lnTo>
                <a:lnTo>
                  <a:pt x="383932" y="1231899"/>
                </a:lnTo>
                <a:lnTo>
                  <a:pt x="374756" y="1231899"/>
                </a:lnTo>
                <a:lnTo>
                  <a:pt x="351823" y="1244469"/>
                </a:lnTo>
                <a:lnTo>
                  <a:pt x="346596" y="1246680"/>
                </a:lnTo>
                <a:close/>
              </a:path>
              <a:path w="2126615" h="2171700">
                <a:moveTo>
                  <a:pt x="617810" y="1244207"/>
                </a:moveTo>
                <a:lnTo>
                  <a:pt x="654341" y="1219199"/>
                </a:lnTo>
                <a:lnTo>
                  <a:pt x="665382" y="1219199"/>
                </a:lnTo>
                <a:lnTo>
                  <a:pt x="646737" y="1231899"/>
                </a:lnTo>
                <a:lnTo>
                  <a:pt x="617810" y="1244207"/>
                </a:lnTo>
                <a:close/>
              </a:path>
              <a:path w="2126615" h="2171700">
                <a:moveTo>
                  <a:pt x="343780" y="1244207"/>
                </a:moveTo>
                <a:lnTo>
                  <a:pt x="343909" y="1243935"/>
                </a:lnTo>
                <a:lnTo>
                  <a:pt x="354780" y="1231899"/>
                </a:lnTo>
                <a:lnTo>
                  <a:pt x="366361" y="1231899"/>
                </a:lnTo>
                <a:lnTo>
                  <a:pt x="343780" y="1244207"/>
                </a:lnTo>
                <a:close/>
              </a:path>
              <a:path w="2126615" h="2171700">
                <a:moveTo>
                  <a:pt x="583006" y="1260674"/>
                </a:moveTo>
                <a:lnTo>
                  <a:pt x="617908" y="1244207"/>
                </a:lnTo>
                <a:lnTo>
                  <a:pt x="646737" y="1231899"/>
                </a:lnTo>
                <a:lnTo>
                  <a:pt x="595585" y="1257058"/>
                </a:lnTo>
                <a:lnTo>
                  <a:pt x="595960" y="1257058"/>
                </a:lnTo>
                <a:lnTo>
                  <a:pt x="583006" y="1260674"/>
                </a:lnTo>
                <a:close/>
              </a:path>
              <a:path w="2126615" h="2171700">
                <a:moveTo>
                  <a:pt x="1476813" y="1238467"/>
                </a:moveTo>
                <a:lnTo>
                  <a:pt x="1477416" y="1238188"/>
                </a:lnTo>
                <a:lnTo>
                  <a:pt x="1495939" y="1231899"/>
                </a:lnTo>
                <a:lnTo>
                  <a:pt x="1476813" y="1238467"/>
                </a:lnTo>
                <a:close/>
              </a:path>
              <a:path w="2126615" h="2171700">
                <a:moveTo>
                  <a:pt x="1422910" y="1267274"/>
                </a:moveTo>
                <a:lnTo>
                  <a:pt x="1446109" y="1252680"/>
                </a:lnTo>
                <a:lnTo>
                  <a:pt x="1476813" y="1238467"/>
                </a:lnTo>
                <a:lnTo>
                  <a:pt x="1495939" y="1231899"/>
                </a:lnTo>
                <a:lnTo>
                  <a:pt x="1497475" y="1231899"/>
                </a:lnTo>
                <a:lnTo>
                  <a:pt x="1422910" y="1267274"/>
                </a:lnTo>
                <a:close/>
              </a:path>
              <a:path w="2126615" h="2171700">
                <a:moveTo>
                  <a:pt x="1385284" y="1317584"/>
                </a:moveTo>
                <a:lnTo>
                  <a:pt x="1414298" y="1308099"/>
                </a:lnTo>
                <a:lnTo>
                  <a:pt x="1343258" y="1308099"/>
                </a:lnTo>
                <a:lnTo>
                  <a:pt x="1343765" y="1306721"/>
                </a:lnTo>
                <a:lnTo>
                  <a:pt x="1343859" y="1306465"/>
                </a:lnTo>
                <a:lnTo>
                  <a:pt x="1374909" y="1295399"/>
                </a:lnTo>
                <a:lnTo>
                  <a:pt x="1418725" y="1269907"/>
                </a:lnTo>
                <a:lnTo>
                  <a:pt x="1422910" y="1267274"/>
                </a:lnTo>
                <a:lnTo>
                  <a:pt x="1497475" y="1231899"/>
                </a:lnTo>
                <a:lnTo>
                  <a:pt x="1763100" y="1231899"/>
                </a:lnTo>
                <a:lnTo>
                  <a:pt x="1749572" y="1239556"/>
                </a:lnTo>
                <a:lnTo>
                  <a:pt x="1733323" y="1244469"/>
                </a:lnTo>
                <a:lnTo>
                  <a:pt x="1733119" y="1244469"/>
                </a:lnTo>
                <a:lnTo>
                  <a:pt x="1711229" y="1257058"/>
                </a:lnTo>
                <a:lnTo>
                  <a:pt x="1504209" y="1257058"/>
                </a:lnTo>
                <a:lnTo>
                  <a:pt x="1497802" y="1264434"/>
                </a:lnTo>
                <a:lnTo>
                  <a:pt x="1487969" y="1269907"/>
                </a:lnTo>
                <a:lnTo>
                  <a:pt x="1483645" y="1269907"/>
                </a:lnTo>
                <a:lnTo>
                  <a:pt x="1475581" y="1276801"/>
                </a:lnTo>
                <a:lnTo>
                  <a:pt x="1464983" y="1282699"/>
                </a:lnTo>
                <a:lnTo>
                  <a:pt x="1452888" y="1282699"/>
                </a:lnTo>
                <a:lnTo>
                  <a:pt x="1441293" y="1291995"/>
                </a:lnTo>
                <a:lnTo>
                  <a:pt x="1434470" y="1295399"/>
                </a:lnTo>
                <a:lnTo>
                  <a:pt x="1419353" y="1308099"/>
                </a:lnTo>
                <a:lnTo>
                  <a:pt x="1385284" y="1317584"/>
                </a:lnTo>
                <a:close/>
              </a:path>
              <a:path w="2126615" h="2171700">
                <a:moveTo>
                  <a:pt x="1749572" y="1239556"/>
                </a:moveTo>
                <a:lnTo>
                  <a:pt x="1763100" y="1231899"/>
                </a:lnTo>
                <a:lnTo>
                  <a:pt x="1774895" y="1231899"/>
                </a:lnTo>
                <a:lnTo>
                  <a:pt x="1749572" y="1239556"/>
                </a:lnTo>
                <a:close/>
              </a:path>
              <a:path w="2126615" h="2171700">
                <a:moveTo>
                  <a:pt x="343544" y="1244469"/>
                </a:moveTo>
                <a:lnTo>
                  <a:pt x="343780" y="1244207"/>
                </a:lnTo>
                <a:lnTo>
                  <a:pt x="354822" y="1238188"/>
                </a:lnTo>
                <a:lnTo>
                  <a:pt x="354439" y="1238467"/>
                </a:lnTo>
                <a:lnTo>
                  <a:pt x="343544" y="1244469"/>
                </a:lnTo>
                <a:close/>
              </a:path>
              <a:path w="2126615" h="2171700">
                <a:moveTo>
                  <a:pt x="1460502" y="1243935"/>
                </a:moveTo>
                <a:lnTo>
                  <a:pt x="1477416" y="1238188"/>
                </a:lnTo>
                <a:lnTo>
                  <a:pt x="1476813" y="1238467"/>
                </a:lnTo>
                <a:lnTo>
                  <a:pt x="1460502" y="1243935"/>
                </a:lnTo>
                <a:close/>
              </a:path>
              <a:path w="2126615" h="2171700">
                <a:moveTo>
                  <a:pt x="1637228" y="1299614"/>
                </a:moveTo>
                <a:lnTo>
                  <a:pt x="1733119" y="1244469"/>
                </a:lnTo>
                <a:lnTo>
                  <a:pt x="1733323" y="1244469"/>
                </a:lnTo>
                <a:lnTo>
                  <a:pt x="1749572" y="1239556"/>
                </a:lnTo>
                <a:lnTo>
                  <a:pt x="1740891" y="1244469"/>
                </a:lnTo>
                <a:lnTo>
                  <a:pt x="1722083" y="1257058"/>
                </a:lnTo>
                <a:lnTo>
                  <a:pt x="1713980" y="1257058"/>
                </a:lnTo>
                <a:lnTo>
                  <a:pt x="1648319" y="1295399"/>
                </a:lnTo>
                <a:lnTo>
                  <a:pt x="1637228" y="1299614"/>
                </a:lnTo>
                <a:close/>
              </a:path>
              <a:path w="2126615" h="2171700">
                <a:moveTo>
                  <a:pt x="807918" y="1279095"/>
                </a:moveTo>
                <a:lnTo>
                  <a:pt x="811171" y="1276124"/>
                </a:lnTo>
                <a:lnTo>
                  <a:pt x="864622" y="1244469"/>
                </a:lnTo>
                <a:lnTo>
                  <a:pt x="864876" y="1244469"/>
                </a:lnTo>
                <a:lnTo>
                  <a:pt x="881846" y="1239811"/>
                </a:lnTo>
                <a:lnTo>
                  <a:pt x="873482" y="1244469"/>
                </a:lnTo>
                <a:lnTo>
                  <a:pt x="846455" y="1257058"/>
                </a:lnTo>
                <a:lnTo>
                  <a:pt x="846282" y="1257058"/>
                </a:lnTo>
                <a:lnTo>
                  <a:pt x="827860" y="1269907"/>
                </a:lnTo>
                <a:lnTo>
                  <a:pt x="807918" y="1279095"/>
                </a:lnTo>
                <a:close/>
              </a:path>
              <a:path w="2126615" h="2171700">
                <a:moveTo>
                  <a:pt x="1459030" y="1244469"/>
                </a:moveTo>
                <a:lnTo>
                  <a:pt x="1459451" y="1244207"/>
                </a:lnTo>
                <a:lnTo>
                  <a:pt x="1460011" y="1243935"/>
                </a:lnTo>
                <a:lnTo>
                  <a:pt x="1459579" y="1244207"/>
                </a:lnTo>
                <a:lnTo>
                  <a:pt x="1459030" y="1244469"/>
                </a:lnTo>
                <a:close/>
              </a:path>
              <a:path w="2126615" h="2171700">
                <a:moveTo>
                  <a:pt x="287829" y="1269907"/>
                </a:moveTo>
                <a:lnTo>
                  <a:pt x="276403" y="1269907"/>
                </a:lnTo>
                <a:lnTo>
                  <a:pt x="343297" y="1244469"/>
                </a:lnTo>
                <a:lnTo>
                  <a:pt x="343780" y="1244207"/>
                </a:lnTo>
                <a:lnTo>
                  <a:pt x="343426" y="1244469"/>
                </a:lnTo>
                <a:lnTo>
                  <a:pt x="350836" y="1244469"/>
                </a:lnTo>
                <a:lnTo>
                  <a:pt x="346596" y="1246680"/>
                </a:lnTo>
                <a:lnTo>
                  <a:pt x="321716" y="1257058"/>
                </a:lnTo>
                <a:lnTo>
                  <a:pt x="309844" y="1257058"/>
                </a:lnTo>
                <a:lnTo>
                  <a:pt x="287829" y="1269907"/>
                </a:lnTo>
                <a:close/>
              </a:path>
              <a:path w="2126615" h="2171700">
                <a:moveTo>
                  <a:pt x="611969" y="1246680"/>
                </a:moveTo>
                <a:lnTo>
                  <a:pt x="617908" y="1244207"/>
                </a:lnTo>
                <a:lnTo>
                  <a:pt x="617426" y="1244469"/>
                </a:lnTo>
                <a:lnTo>
                  <a:pt x="611969" y="1246680"/>
                </a:lnTo>
                <a:close/>
              </a:path>
              <a:path w="2126615" h="2171700">
                <a:moveTo>
                  <a:pt x="1446109" y="1252680"/>
                </a:moveTo>
                <a:lnTo>
                  <a:pt x="1458901" y="1244469"/>
                </a:lnTo>
                <a:lnTo>
                  <a:pt x="1459030" y="1244469"/>
                </a:lnTo>
                <a:lnTo>
                  <a:pt x="1459637" y="1244207"/>
                </a:lnTo>
                <a:lnTo>
                  <a:pt x="1459161" y="1244469"/>
                </a:lnTo>
                <a:lnTo>
                  <a:pt x="1446109" y="1252680"/>
                </a:lnTo>
                <a:close/>
              </a:path>
              <a:path w="2126615" h="2171700">
                <a:moveTo>
                  <a:pt x="575767" y="1262694"/>
                </a:moveTo>
                <a:lnTo>
                  <a:pt x="586939" y="1257058"/>
                </a:lnTo>
                <a:lnTo>
                  <a:pt x="617302" y="1244469"/>
                </a:lnTo>
                <a:lnTo>
                  <a:pt x="583006" y="1260674"/>
                </a:lnTo>
                <a:lnTo>
                  <a:pt x="575767" y="1262694"/>
                </a:lnTo>
                <a:close/>
              </a:path>
              <a:path w="2126615" h="2171700">
                <a:moveTo>
                  <a:pt x="283338" y="1267274"/>
                </a:moveTo>
                <a:lnTo>
                  <a:pt x="337524" y="1246680"/>
                </a:lnTo>
                <a:lnTo>
                  <a:pt x="310771" y="1256858"/>
                </a:lnTo>
                <a:lnTo>
                  <a:pt x="310186" y="1256858"/>
                </a:lnTo>
                <a:lnTo>
                  <a:pt x="310084" y="1257058"/>
                </a:lnTo>
                <a:lnTo>
                  <a:pt x="310245" y="1257058"/>
                </a:lnTo>
                <a:lnTo>
                  <a:pt x="283338" y="1267274"/>
                </a:lnTo>
                <a:close/>
              </a:path>
              <a:path w="2126615" h="2171700">
                <a:moveTo>
                  <a:pt x="326697" y="1257058"/>
                </a:moveTo>
                <a:lnTo>
                  <a:pt x="321716" y="1257058"/>
                </a:lnTo>
                <a:lnTo>
                  <a:pt x="346596" y="1246680"/>
                </a:lnTo>
                <a:lnTo>
                  <a:pt x="326697" y="1257058"/>
                </a:lnTo>
                <a:close/>
              </a:path>
              <a:path w="2126615" h="2171700">
                <a:moveTo>
                  <a:pt x="1346059" y="1303733"/>
                </a:moveTo>
                <a:lnTo>
                  <a:pt x="1349666" y="1299806"/>
                </a:lnTo>
                <a:lnTo>
                  <a:pt x="1353823" y="1295399"/>
                </a:lnTo>
                <a:lnTo>
                  <a:pt x="1446109" y="1252680"/>
                </a:lnTo>
                <a:lnTo>
                  <a:pt x="1422884" y="1267274"/>
                </a:lnTo>
                <a:lnTo>
                  <a:pt x="1346059" y="1303733"/>
                </a:lnTo>
                <a:close/>
              </a:path>
              <a:path w="2126615" h="2171700">
                <a:moveTo>
                  <a:pt x="310037" y="1257058"/>
                </a:moveTo>
                <a:lnTo>
                  <a:pt x="310186" y="1256858"/>
                </a:lnTo>
                <a:lnTo>
                  <a:pt x="310426" y="1256858"/>
                </a:lnTo>
                <a:lnTo>
                  <a:pt x="310037" y="1257058"/>
                </a:lnTo>
                <a:close/>
              </a:path>
              <a:path w="2126615" h="2171700">
                <a:moveTo>
                  <a:pt x="310113" y="1257058"/>
                </a:moveTo>
                <a:lnTo>
                  <a:pt x="310186" y="1256858"/>
                </a:lnTo>
                <a:lnTo>
                  <a:pt x="310406" y="1256858"/>
                </a:lnTo>
                <a:lnTo>
                  <a:pt x="310113" y="1257058"/>
                </a:lnTo>
                <a:close/>
              </a:path>
              <a:path w="2126615" h="2171700">
                <a:moveTo>
                  <a:pt x="297501" y="1269907"/>
                </a:moveTo>
                <a:lnTo>
                  <a:pt x="287831" y="1269907"/>
                </a:lnTo>
                <a:lnTo>
                  <a:pt x="310101" y="1257058"/>
                </a:lnTo>
                <a:lnTo>
                  <a:pt x="310409" y="1256858"/>
                </a:lnTo>
                <a:lnTo>
                  <a:pt x="310771" y="1256858"/>
                </a:lnTo>
                <a:lnTo>
                  <a:pt x="310245" y="1257058"/>
                </a:lnTo>
                <a:lnTo>
                  <a:pt x="309779" y="1257058"/>
                </a:lnTo>
                <a:lnTo>
                  <a:pt x="297501" y="1269907"/>
                </a:lnTo>
                <a:close/>
              </a:path>
              <a:path w="2126615" h="2171700">
                <a:moveTo>
                  <a:pt x="362162" y="1282699"/>
                </a:moveTo>
                <a:lnTo>
                  <a:pt x="263765" y="1282699"/>
                </a:lnTo>
                <a:lnTo>
                  <a:pt x="276250" y="1269907"/>
                </a:lnTo>
                <a:lnTo>
                  <a:pt x="297502" y="1269907"/>
                </a:lnTo>
                <a:lnTo>
                  <a:pt x="309992" y="1257058"/>
                </a:lnTo>
                <a:lnTo>
                  <a:pt x="410456" y="1257058"/>
                </a:lnTo>
                <a:lnTo>
                  <a:pt x="383222" y="1269907"/>
                </a:lnTo>
                <a:lnTo>
                  <a:pt x="362162" y="1282699"/>
                </a:lnTo>
                <a:close/>
              </a:path>
              <a:path w="2126615" h="2171700">
                <a:moveTo>
                  <a:pt x="574069" y="1263168"/>
                </a:moveTo>
                <a:lnTo>
                  <a:pt x="586862" y="1257058"/>
                </a:lnTo>
                <a:lnTo>
                  <a:pt x="575767" y="1262694"/>
                </a:lnTo>
                <a:lnTo>
                  <a:pt x="574069" y="1263168"/>
                </a:lnTo>
                <a:close/>
              </a:path>
              <a:path w="2126615" h="2171700">
                <a:moveTo>
                  <a:pt x="675643" y="1269907"/>
                </a:moveTo>
                <a:lnTo>
                  <a:pt x="674356" y="1269907"/>
                </a:lnTo>
                <a:lnTo>
                  <a:pt x="678372" y="1257058"/>
                </a:lnTo>
                <a:lnTo>
                  <a:pt x="687895" y="1257058"/>
                </a:lnTo>
                <a:lnTo>
                  <a:pt x="675643" y="1269907"/>
                </a:lnTo>
                <a:close/>
              </a:path>
              <a:path w="2126615" h="2171700">
                <a:moveTo>
                  <a:pt x="811171" y="1276124"/>
                </a:moveTo>
                <a:lnTo>
                  <a:pt x="817984" y="1269907"/>
                </a:lnTo>
                <a:lnTo>
                  <a:pt x="832834" y="1257058"/>
                </a:lnTo>
                <a:lnTo>
                  <a:pt x="843366" y="1257058"/>
                </a:lnTo>
                <a:lnTo>
                  <a:pt x="811171" y="1276124"/>
                </a:lnTo>
                <a:close/>
              </a:path>
              <a:path w="2126615" h="2171700">
                <a:moveTo>
                  <a:pt x="1497802" y="1264434"/>
                </a:moveTo>
                <a:lnTo>
                  <a:pt x="1504209" y="1257058"/>
                </a:lnTo>
                <a:lnTo>
                  <a:pt x="1511056" y="1257058"/>
                </a:lnTo>
                <a:lnTo>
                  <a:pt x="1497802" y="1264434"/>
                </a:lnTo>
                <a:close/>
              </a:path>
              <a:path w="2126615" h="2171700">
                <a:moveTo>
                  <a:pt x="1688886" y="1269907"/>
                </a:moveTo>
                <a:lnTo>
                  <a:pt x="1493049" y="1269907"/>
                </a:lnTo>
                <a:lnTo>
                  <a:pt x="1497802" y="1264434"/>
                </a:lnTo>
                <a:lnTo>
                  <a:pt x="1511056" y="1257058"/>
                </a:lnTo>
                <a:lnTo>
                  <a:pt x="1711229" y="1257058"/>
                </a:lnTo>
                <a:lnTo>
                  <a:pt x="1688886" y="1269907"/>
                </a:lnTo>
                <a:close/>
              </a:path>
              <a:path w="2126615" h="2171700">
                <a:moveTo>
                  <a:pt x="536940" y="1282477"/>
                </a:moveTo>
                <a:lnTo>
                  <a:pt x="575767" y="1262694"/>
                </a:lnTo>
                <a:lnTo>
                  <a:pt x="583006" y="1260674"/>
                </a:lnTo>
                <a:lnTo>
                  <a:pt x="536940" y="1282477"/>
                </a:lnTo>
                <a:close/>
              </a:path>
              <a:path w="2126615" h="2171700">
                <a:moveTo>
                  <a:pt x="665062" y="1336890"/>
                </a:moveTo>
                <a:lnTo>
                  <a:pt x="736811" y="1295399"/>
                </a:lnTo>
                <a:lnTo>
                  <a:pt x="774408" y="1269907"/>
                </a:lnTo>
                <a:lnTo>
                  <a:pt x="793082" y="1262080"/>
                </a:lnTo>
                <a:lnTo>
                  <a:pt x="780001" y="1269907"/>
                </a:lnTo>
                <a:lnTo>
                  <a:pt x="815256" y="1269907"/>
                </a:lnTo>
                <a:lnTo>
                  <a:pt x="781575" y="1282699"/>
                </a:lnTo>
                <a:lnTo>
                  <a:pt x="776960" y="1293104"/>
                </a:lnTo>
                <a:lnTo>
                  <a:pt x="771861" y="1295399"/>
                </a:lnTo>
                <a:lnTo>
                  <a:pt x="753277" y="1295399"/>
                </a:lnTo>
                <a:lnTo>
                  <a:pt x="702295" y="1320799"/>
                </a:lnTo>
                <a:lnTo>
                  <a:pt x="665062" y="1336890"/>
                </a:lnTo>
                <a:close/>
              </a:path>
              <a:path w="2126615" h="2171700">
                <a:moveTo>
                  <a:pt x="473026" y="1312726"/>
                </a:moveTo>
                <a:lnTo>
                  <a:pt x="489143" y="1303733"/>
                </a:lnTo>
                <a:lnTo>
                  <a:pt x="574069" y="1263168"/>
                </a:lnTo>
                <a:lnTo>
                  <a:pt x="575767" y="1262694"/>
                </a:lnTo>
                <a:lnTo>
                  <a:pt x="536502" y="1282699"/>
                </a:lnTo>
                <a:lnTo>
                  <a:pt x="473026" y="1312726"/>
                </a:lnTo>
                <a:close/>
              </a:path>
              <a:path w="2126615" h="2171700">
                <a:moveTo>
                  <a:pt x="489143" y="1303733"/>
                </a:moveTo>
                <a:lnTo>
                  <a:pt x="549762" y="1269907"/>
                </a:lnTo>
                <a:lnTo>
                  <a:pt x="549928" y="1269907"/>
                </a:lnTo>
                <a:lnTo>
                  <a:pt x="574069" y="1263168"/>
                </a:lnTo>
                <a:lnTo>
                  <a:pt x="489143" y="1303733"/>
                </a:lnTo>
                <a:close/>
              </a:path>
              <a:path w="2126615" h="2171700">
                <a:moveTo>
                  <a:pt x="1644556" y="1295399"/>
                </a:moveTo>
                <a:lnTo>
                  <a:pt x="1437046" y="1295399"/>
                </a:lnTo>
                <a:lnTo>
                  <a:pt x="1441293" y="1291995"/>
                </a:lnTo>
                <a:lnTo>
                  <a:pt x="1459921" y="1282699"/>
                </a:lnTo>
                <a:lnTo>
                  <a:pt x="1468683" y="1282699"/>
                </a:lnTo>
                <a:lnTo>
                  <a:pt x="1475581" y="1276801"/>
                </a:lnTo>
                <a:lnTo>
                  <a:pt x="1497802" y="1264434"/>
                </a:lnTo>
                <a:lnTo>
                  <a:pt x="1493049" y="1269907"/>
                </a:lnTo>
                <a:lnTo>
                  <a:pt x="1688886" y="1269907"/>
                </a:lnTo>
                <a:lnTo>
                  <a:pt x="1644556" y="1295399"/>
                </a:lnTo>
                <a:close/>
              </a:path>
              <a:path w="2126615" h="2171700">
                <a:moveTo>
                  <a:pt x="1343859" y="1306465"/>
                </a:moveTo>
                <a:lnTo>
                  <a:pt x="1344164" y="1305637"/>
                </a:lnTo>
                <a:lnTo>
                  <a:pt x="1345313" y="1304419"/>
                </a:lnTo>
                <a:lnTo>
                  <a:pt x="1346059" y="1303733"/>
                </a:lnTo>
                <a:lnTo>
                  <a:pt x="1422910" y="1267274"/>
                </a:lnTo>
                <a:lnTo>
                  <a:pt x="1418724" y="1269907"/>
                </a:lnTo>
                <a:lnTo>
                  <a:pt x="1374909" y="1295399"/>
                </a:lnTo>
                <a:lnTo>
                  <a:pt x="1343859" y="1306465"/>
                </a:lnTo>
                <a:close/>
              </a:path>
              <a:path w="2126615" h="2171700">
                <a:moveTo>
                  <a:pt x="225543" y="1333392"/>
                </a:moveTo>
                <a:lnTo>
                  <a:pt x="158914" y="1333392"/>
                </a:lnTo>
                <a:lnTo>
                  <a:pt x="194768" y="1308099"/>
                </a:lnTo>
                <a:lnTo>
                  <a:pt x="218223" y="1308099"/>
                </a:lnTo>
                <a:lnTo>
                  <a:pt x="250976" y="1282699"/>
                </a:lnTo>
                <a:lnTo>
                  <a:pt x="276343" y="1269907"/>
                </a:lnTo>
                <a:lnTo>
                  <a:pt x="270181" y="1276124"/>
                </a:lnTo>
                <a:lnTo>
                  <a:pt x="263765" y="1282699"/>
                </a:lnTo>
                <a:lnTo>
                  <a:pt x="362162" y="1282699"/>
                </a:lnTo>
                <a:lnTo>
                  <a:pt x="341298" y="1295399"/>
                </a:lnTo>
                <a:lnTo>
                  <a:pt x="338626" y="1295399"/>
                </a:lnTo>
                <a:lnTo>
                  <a:pt x="253448" y="1320799"/>
                </a:lnTo>
                <a:lnTo>
                  <a:pt x="225543" y="1333392"/>
                </a:lnTo>
                <a:close/>
              </a:path>
              <a:path w="2126615" h="2171700">
                <a:moveTo>
                  <a:pt x="1475581" y="1276801"/>
                </a:moveTo>
                <a:lnTo>
                  <a:pt x="1483645" y="1269907"/>
                </a:lnTo>
                <a:lnTo>
                  <a:pt x="1487969" y="1269907"/>
                </a:lnTo>
                <a:lnTo>
                  <a:pt x="1475581" y="1276801"/>
                </a:lnTo>
                <a:close/>
              </a:path>
              <a:path w="2126615" h="2171700">
                <a:moveTo>
                  <a:pt x="1468683" y="1282699"/>
                </a:moveTo>
                <a:lnTo>
                  <a:pt x="1464983" y="1282699"/>
                </a:lnTo>
                <a:lnTo>
                  <a:pt x="1475581" y="1276801"/>
                </a:lnTo>
                <a:lnTo>
                  <a:pt x="1468683" y="1282699"/>
                </a:lnTo>
                <a:close/>
              </a:path>
              <a:path w="2126615" h="2171700">
                <a:moveTo>
                  <a:pt x="441598" y="1330263"/>
                </a:moveTo>
                <a:lnTo>
                  <a:pt x="473026" y="1312726"/>
                </a:lnTo>
                <a:lnTo>
                  <a:pt x="536469" y="1282699"/>
                </a:lnTo>
                <a:lnTo>
                  <a:pt x="461721" y="1320799"/>
                </a:lnTo>
                <a:lnTo>
                  <a:pt x="441598" y="1330263"/>
                </a:lnTo>
                <a:close/>
              </a:path>
              <a:path w="2126615" h="2171700">
                <a:moveTo>
                  <a:pt x="775942" y="1295399"/>
                </a:moveTo>
                <a:lnTo>
                  <a:pt x="776960" y="1293104"/>
                </a:lnTo>
                <a:lnTo>
                  <a:pt x="800068" y="1282699"/>
                </a:lnTo>
                <a:lnTo>
                  <a:pt x="793231" y="1287566"/>
                </a:lnTo>
                <a:lnTo>
                  <a:pt x="775942" y="1295399"/>
                </a:lnTo>
                <a:close/>
              </a:path>
              <a:path w="2126615" h="2171700">
                <a:moveTo>
                  <a:pt x="1441293" y="1291995"/>
                </a:moveTo>
                <a:lnTo>
                  <a:pt x="1452888" y="1282699"/>
                </a:lnTo>
                <a:lnTo>
                  <a:pt x="1459921" y="1282699"/>
                </a:lnTo>
                <a:lnTo>
                  <a:pt x="1441293" y="1291995"/>
                </a:lnTo>
                <a:close/>
              </a:path>
              <a:path w="2126615" h="2171700">
                <a:moveTo>
                  <a:pt x="40110" y="1384237"/>
                </a:moveTo>
                <a:lnTo>
                  <a:pt x="40011" y="1358899"/>
                </a:lnTo>
                <a:lnTo>
                  <a:pt x="80691" y="1346101"/>
                </a:lnTo>
                <a:lnTo>
                  <a:pt x="80553" y="1346101"/>
                </a:lnTo>
                <a:lnTo>
                  <a:pt x="125505" y="1320799"/>
                </a:lnTo>
                <a:lnTo>
                  <a:pt x="213827" y="1285830"/>
                </a:lnTo>
                <a:lnTo>
                  <a:pt x="152497" y="1320799"/>
                </a:lnTo>
                <a:lnTo>
                  <a:pt x="80726" y="1358899"/>
                </a:lnTo>
                <a:lnTo>
                  <a:pt x="40110" y="1384237"/>
                </a:lnTo>
                <a:close/>
              </a:path>
              <a:path w="2126615" h="2171700">
                <a:moveTo>
                  <a:pt x="1614896" y="1308099"/>
                </a:moveTo>
                <a:lnTo>
                  <a:pt x="1422051" y="1308099"/>
                </a:lnTo>
                <a:lnTo>
                  <a:pt x="1434470" y="1295399"/>
                </a:lnTo>
                <a:lnTo>
                  <a:pt x="1441293" y="1291995"/>
                </a:lnTo>
                <a:lnTo>
                  <a:pt x="1437046" y="1295399"/>
                </a:lnTo>
                <a:lnTo>
                  <a:pt x="1644556" y="1295399"/>
                </a:lnTo>
                <a:lnTo>
                  <a:pt x="1637228" y="1299614"/>
                </a:lnTo>
                <a:lnTo>
                  <a:pt x="1614896" y="1308099"/>
                </a:lnTo>
                <a:close/>
              </a:path>
              <a:path w="2126615" h="2171700">
                <a:moveTo>
                  <a:pt x="115383" y="1409542"/>
                </a:moveTo>
                <a:lnTo>
                  <a:pt x="115049" y="1409542"/>
                </a:lnTo>
                <a:lnTo>
                  <a:pt x="113529" y="1396999"/>
                </a:lnTo>
                <a:lnTo>
                  <a:pt x="115607" y="1384958"/>
                </a:lnTo>
                <a:lnTo>
                  <a:pt x="115732" y="1384237"/>
                </a:lnTo>
                <a:lnTo>
                  <a:pt x="125820" y="1384237"/>
                </a:lnTo>
                <a:lnTo>
                  <a:pt x="138470" y="1371536"/>
                </a:lnTo>
                <a:lnTo>
                  <a:pt x="151372" y="1371536"/>
                </a:lnTo>
                <a:lnTo>
                  <a:pt x="164403" y="1358899"/>
                </a:lnTo>
                <a:lnTo>
                  <a:pt x="177640" y="1358899"/>
                </a:lnTo>
                <a:lnTo>
                  <a:pt x="196786" y="1346443"/>
                </a:lnTo>
                <a:lnTo>
                  <a:pt x="197379" y="1346101"/>
                </a:lnTo>
                <a:lnTo>
                  <a:pt x="253448" y="1320799"/>
                </a:lnTo>
                <a:lnTo>
                  <a:pt x="338626" y="1295399"/>
                </a:lnTo>
                <a:lnTo>
                  <a:pt x="341298" y="1295399"/>
                </a:lnTo>
                <a:lnTo>
                  <a:pt x="206442" y="1358899"/>
                </a:lnTo>
                <a:lnTo>
                  <a:pt x="165954" y="1384237"/>
                </a:lnTo>
                <a:lnTo>
                  <a:pt x="165089" y="1384685"/>
                </a:lnTo>
                <a:lnTo>
                  <a:pt x="115383" y="1409542"/>
                </a:lnTo>
                <a:close/>
              </a:path>
              <a:path w="2126615" h="2171700">
                <a:moveTo>
                  <a:pt x="165979" y="1384237"/>
                </a:moveTo>
                <a:lnTo>
                  <a:pt x="166357" y="1383985"/>
                </a:lnTo>
                <a:lnTo>
                  <a:pt x="206442" y="1358899"/>
                </a:lnTo>
                <a:lnTo>
                  <a:pt x="341298" y="1295399"/>
                </a:lnTo>
                <a:lnTo>
                  <a:pt x="344107" y="1295399"/>
                </a:lnTo>
                <a:lnTo>
                  <a:pt x="165979" y="1384237"/>
                </a:lnTo>
                <a:close/>
              </a:path>
              <a:path w="2126615" h="2171700">
                <a:moveTo>
                  <a:pt x="604237" y="1371536"/>
                </a:moveTo>
                <a:lnTo>
                  <a:pt x="643674" y="1346101"/>
                </a:lnTo>
                <a:lnTo>
                  <a:pt x="649135" y="1346101"/>
                </a:lnTo>
                <a:lnTo>
                  <a:pt x="665062" y="1336890"/>
                </a:lnTo>
                <a:lnTo>
                  <a:pt x="702295" y="1320799"/>
                </a:lnTo>
                <a:lnTo>
                  <a:pt x="753277" y="1295399"/>
                </a:lnTo>
                <a:lnTo>
                  <a:pt x="761592" y="1295399"/>
                </a:lnTo>
                <a:lnTo>
                  <a:pt x="737213" y="1308099"/>
                </a:lnTo>
                <a:lnTo>
                  <a:pt x="735459" y="1308099"/>
                </a:lnTo>
                <a:lnTo>
                  <a:pt x="705050" y="1320799"/>
                </a:lnTo>
                <a:lnTo>
                  <a:pt x="663247" y="1346101"/>
                </a:lnTo>
                <a:lnTo>
                  <a:pt x="662519" y="1346443"/>
                </a:lnTo>
                <a:lnTo>
                  <a:pt x="604237" y="1371536"/>
                </a:lnTo>
                <a:close/>
              </a:path>
              <a:path w="2126615" h="2171700">
                <a:moveTo>
                  <a:pt x="697065" y="1333392"/>
                </a:moveTo>
                <a:lnTo>
                  <a:pt x="735459" y="1308099"/>
                </a:lnTo>
                <a:lnTo>
                  <a:pt x="737213" y="1308099"/>
                </a:lnTo>
                <a:lnTo>
                  <a:pt x="761592" y="1295399"/>
                </a:lnTo>
                <a:lnTo>
                  <a:pt x="697065" y="1333392"/>
                </a:lnTo>
                <a:close/>
              </a:path>
              <a:path w="2126615" h="2171700">
                <a:moveTo>
                  <a:pt x="511671" y="1485899"/>
                </a:moveTo>
                <a:lnTo>
                  <a:pt x="395507" y="1485899"/>
                </a:lnTo>
                <a:lnTo>
                  <a:pt x="402327" y="1477662"/>
                </a:lnTo>
                <a:lnTo>
                  <a:pt x="417723" y="1473373"/>
                </a:lnTo>
                <a:lnTo>
                  <a:pt x="346575" y="1472951"/>
                </a:lnTo>
                <a:lnTo>
                  <a:pt x="422332" y="1472951"/>
                </a:lnTo>
                <a:lnTo>
                  <a:pt x="447928" y="1460499"/>
                </a:lnTo>
                <a:lnTo>
                  <a:pt x="594355" y="1385965"/>
                </a:lnTo>
                <a:lnTo>
                  <a:pt x="598937" y="1384685"/>
                </a:lnTo>
                <a:lnTo>
                  <a:pt x="600436" y="1384237"/>
                </a:lnTo>
                <a:lnTo>
                  <a:pt x="671998" y="1346443"/>
                </a:lnTo>
                <a:lnTo>
                  <a:pt x="697065" y="1333392"/>
                </a:lnTo>
                <a:lnTo>
                  <a:pt x="761592" y="1295399"/>
                </a:lnTo>
                <a:lnTo>
                  <a:pt x="775942" y="1295399"/>
                </a:lnTo>
                <a:lnTo>
                  <a:pt x="744737" y="1308099"/>
                </a:lnTo>
                <a:lnTo>
                  <a:pt x="853874" y="1308099"/>
                </a:lnTo>
                <a:lnTo>
                  <a:pt x="832021" y="1320799"/>
                </a:lnTo>
                <a:lnTo>
                  <a:pt x="788758" y="1333392"/>
                </a:lnTo>
                <a:lnTo>
                  <a:pt x="788574" y="1333392"/>
                </a:lnTo>
                <a:lnTo>
                  <a:pt x="700925" y="1384237"/>
                </a:lnTo>
                <a:lnTo>
                  <a:pt x="511671" y="1485899"/>
                </a:lnTo>
                <a:close/>
              </a:path>
              <a:path w="2126615" h="2171700">
                <a:moveTo>
                  <a:pt x="1581474" y="1320799"/>
                </a:moveTo>
                <a:lnTo>
                  <a:pt x="1375446" y="1320799"/>
                </a:lnTo>
                <a:lnTo>
                  <a:pt x="1385284" y="1317584"/>
                </a:lnTo>
                <a:lnTo>
                  <a:pt x="1419353" y="1308099"/>
                </a:lnTo>
                <a:lnTo>
                  <a:pt x="1434470" y="1295399"/>
                </a:lnTo>
                <a:lnTo>
                  <a:pt x="1422051" y="1308099"/>
                </a:lnTo>
                <a:lnTo>
                  <a:pt x="1614896" y="1308099"/>
                </a:lnTo>
                <a:lnTo>
                  <a:pt x="1581474" y="1320799"/>
                </a:lnTo>
                <a:close/>
              </a:path>
              <a:path w="2126615" h="2171700">
                <a:moveTo>
                  <a:pt x="1621597" y="1308602"/>
                </a:moveTo>
                <a:lnTo>
                  <a:pt x="1637228" y="1299614"/>
                </a:lnTo>
                <a:lnTo>
                  <a:pt x="1648319" y="1295399"/>
                </a:lnTo>
                <a:lnTo>
                  <a:pt x="1623252" y="1308099"/>
                </a:lnTo>
                <a:lnTo>
                  <a:pt x="1621597" y="1308602"/>
                </a:lnTo>
                <a:close/>
              </a:path>
              <a:path w="2126615" h="2171700">
                <a:moveTo>
                  <a:pt x="1581474" y="1320799"/>
                </a:moveTo>
                <a:lnTo>
                  <a:pt x="1637228" y="1299614"/>
                </a:lnTo>
                <a:lnTo>
                  <a:pt x="1621597" y="1308602"/>
                </a:lnTo>
                <a:lnTo>
                  <a:pt x="1581474" y="1320799"/>
                </a:lnTo>
                <a:close/>
              </a:path>
              <a:path w="2126615" h="2171700">
                <a:moveTo>
                  <a:pt x="382266" y="1354782"/>
                </a:moveTo>
                <a:lnTo>
                  <a:pt x="489143" y="1303733"/>
                </a:lnTo>
                <a:lnTo>
                  <a:pt x="473026" y="1312726"/>
                </a:lnTo>
                <a:lnTo>
                  <a:pt x="386896" y="1353491"/>
                </a:lnTo>
                <a:lnTo>
                  <a:pt x="382266" y="1354782"/>
                </a:lnTo>
                <a:close/>
              </a:path>
              <a:path w="2126615" h="2171700">
                <a:moveTo>
                  <a:pt x="1344164" y="1305637"/>
                </a:moveTo>
                <a:lnTo>
                  <a:pt x="1344612" y="1304419"/>
                </a:lnTo>
                <a:lnTo>
                  <a:pt x="1346059" y="1303733"/>
                </a:lnTo>
                <a:lnTo>
                  <a:pt x="1345313" y="1304419"/>
                </a:lnTo>
                <a:lnTo>
                  <a:pt x="1344164" y="1305637"/>
                </a:lnTo>
                <a:close/>
              </a:path>
              <a:path w="2126615" h="2171700">
                <a:moveTo>
                  <a:pt x="125820" y="1384237"/>
                </a:moveTo>
                <a:lnTo>
                  <a:pt x="59533" y="1384237"/>
                </a:lnTo>
                <a:lnTo>
                  <a:pt x="80755" y="1371974"/>
                </a:lnTo>
                <a:lnTo>
                  <a:pt x="127234" y="1346101"/>
                </a:lnTo>
                <a:lnTo>
                  <a:pt x="151308" y="1333392"/>
                </a:lnTo>
                <a:lnTo>
                  <a:pt x="172652" y="1320799"/>
                </a:lnTo>
                <a:lnTo>
                  <a:pt x="194768" y="1308099"/>
                </a:lnTo>
                <a:lnTo>
                  <a:pt x="158914" y="1333392"/>
                </a:lnTo>
                <a:lnTo>
                  <a:pt x="225543" y="1333392"/>
                </a:lnTo>
                <a:lnTo>
                  <a:pt x="197379" y="1346101"/>
                </a:lnTo>
                <a:lnTo>
                  <a:pt x="196786" y="1346443"/>
                </a:lnTo>
                <a:lnTo>
                  <a:pt x="177640" y="1358899"/>
                </a:lnTo>
                <a:lnTo>
                  <a:pt x="164403" y="1358899"/>
                </a:lnTo>
                <a:lnTo>
                  <a:pt x="151372" y="1371536"/>
                </a:lnTo>
                <a:lnTo>
                  <a:pt x="138470" y="1371536"/>
                </a:lnTo>
                <a:lnTo>
                  <a:pt x="125820" y="1384237"/>
                </a:lnTo>
                <a:close/>
              </a:path>
              <a:path w="2126615" h="2171700">
                <a:moveTo>
                  <a:pt x="474256" y="1473373"/>
                </a:moveTo>
                <a:lnTo>
                  <a:pt x="421638" y="1473373"/>
                </a:lnTo>
                <a:lnTo>
                  <a:pt x="429154" y="1466232"/>
                </a:lnTo>
                <a:lnTo>
                  <a:pt x="455302" y="1449377"/>
                </a:lnTo>
                <a:lnTo>
                  <a:pt x="484876" y="1435099"/>
                </a:lnTo>
                <a:lnTo>
                  <a:pt x="573910" y="1384685"/>
                </a:lnTo>
                <a:lnTo>
                  <a:pt x="574736" y="1384237"/>
                </a:lnTo>
                <a:lnTo>
                  <a:pt x="662519" y="1346443"/>
                </a:lnTo>
                <a:lnTo>
                  <a:pt x="663247" y="1346101"/>
                </a:lnTo>
                <a:lnTo>
                  <a:pt x="705050" y="1320799"/>
                </a:lnTo>
                <a:lnTo>
                  <a:pt x="735459" y="1308099"/>
                </a:lnTo>
                <a:lnTo>
                  <a:pt x="697045" y="1333392"/>
                </a:lnTo>
                <a:lnTo>
                  <a:pt x="691462" y="1333392"/>
                </a:lnTo>
                <a:lnTo>
                  <a:pt x="672623" y="1346101"/>
                </a:lnTo>
                <a:lnTo>
                  <a:pt x="672015" y="1346443"/>
                </a:lnTo>
                <a:lnTo>
                  <a:pt x="594355" y="1385965"/>
                </a:lnTo>
                <a:lnTo>
                  <a:pt x="554840" y="1396999"/>
                </a:lnTo>
                <a:lnTo>
                  <a:pt x="463913" y="1447761"/>
                </a:lnTo>
                <a:lnTo>
                  <a:pt x="472953" y="1447761"/>
                </a:lnTo>
                <a:lnTo>
                  <a:pt x="447928" y="1460499"/>
                </a:lnTo>
                <a:lnTo>
                  <a:pt x="422332" y="1472951"/>
                </a:lnTo>
                <a:lnTo>
                  <a:pt x="346575" y="1472951"/>
                </a:lnTo>
                <a:lnTo>
                  <a:pt x="474256" y="1473373"/>
                </a:lnTo>
                <a:close/>
              </a:path>
              <a:path w="2126615" h="2171700">
                <a:moveTo>
                  <a:pt x="903955" y="1460499"/>
                </a:moveTo>
                <a:lnTo>
                  <a:pt x="805252" y="1460499"/>
                </a:lnTo>
                <a:lnTo>
                  <a:pt x="808363" y="1448142"/>
                </a:lnTo>
                <a:lnTo>
                  <a:pt x="808459" y="1447761"/>
                </a:lnTo>
                <a:lnTo>
                  <a:pt x="828991" y="1447761"/>
                </a:lnTo>
                <a:lnTo>
                  <a:pt x="838858" y="1438684"/>
                </a:lnTo>
                <a:lnTo>
                  <a:pt x="869853" y="1422399"/>
                </a:lnTo>
                <a:lnTo>
                  <a:pt x="885643" y="1422399"/>
                </a:lnTo>
                <a:lnTo>
                  <a:pt x="902807" y="1409542"/>
                </a:lnTo>
                <a:lnTo>
                  <a:pt x="920791" y="1409542"/>
                </a:lnTo>
                <a:lnTo>
                  <a:pt x="939404" y="1396999"/>
                </a:lnTo>
                <a:lnTo>
                  <a:pt x="958267" y="1384685"/>
                </a:lnTo>
                <a:lnTo>
                  <a:pt x="959008" y="1384237"/>
                </a:lnTo>
                <a:lnTo>
                  <a:pt x="1019886" y="1358899"/>
                </a:lnTo>
                <a:lnTo>
                  <a:pt x="1040708" y="1346101"/>
                </a:lnTo>
                <a:lnTo>
                  <a:pt x="1040865" y="1346101"/>
                </a:lnTo>
                <a:lnTo>
                  <a:pt x="1081757" y="1333392"/>
                </a:lnTo>
                <a:lnTo>
                  <a:pt x="1151019" y="1308099"/>
                </a:lnTo>
                <a:lnTo>
                  <a:pt x="990647" y="1409542"/>
                </a:lnTo>
                <a:lnTo>
                  <a:pt x="903955" y="1460499"/>
                </a:lnTo>
                <a:close/>
              </a:path>
              <a:path w="2126615" h="2171700">
                <a:moveTo>
                  <a:pt x="1294854" y="1329304"/>
                </a:moveTo>
                <a:lnTo>
                  <a:pt x="1336854" y="1308099"/>
                </a:lnTo>
                <a:lnTo>
                  <a:pt x="1334418" y="1311612"/>
                </a:lnTo>
                <a:lnTo>
                  <a:pt x="1300010" y="1327960"/>
                </a:lnTo>
                <a:lnTo>
                  <a:pt x="1294854" y="1329304"/>
                </a:lnTo>
                <a:close/>
              </a:path>
              <a:path w="2126615" h="2171700">
                <a:moveTo>
                  <a:pt x="1334418" y="1311612"/>
                </a:moveTo>
                <a:lnTo>
                  <a:pt x="1336854" y="1308099"/>
                </a:lnTo>
                <a:lnTo>
                  <a:pt x="1339273" y="1308099"/>
                </a:lnTo>
                <a:lnTo>
                  <a:pt x="1337425" y="1310187"/>
                </a:lnTo>
                <a:lnTo>
                  <a:pt x="1334418" y="1311612"/>
                </a:lnTo>
                <a:close/>
              </a:path>
              <a:path w="2126615" h="2171700">
                <a:moveTo>
                  <a:pt x="1318428" y="1346101"/>
                </a:moveTo>
                <a:lnTo>
                  <a:pt x="1318672" y="1345346"/>
                </a:lnTo>
                <a:lnTo>
                  <a:pt x="1327913" y="1321310"/>
                </a:lnTo>
                <a:lnTo>
                  <a:pt x="1327975" y="1320988"/>
                </a:lnTo>
                <a:lnTo>
                  <a:pt x="1337443" y="1310187"/>
                </a:lnTo>
                <a:lnTo>
                  <a:pt x="1341841" y="1308099"/>
                </a:lnTo>
                <a:lnTo>
                  <a:pt x="1414298" y="1308099"/>
                </a:lnTo>
                <a:lnTo>
                  <a:pt x="1385284" y="1317584"/>
                </a:lnTo>
                <a:lnTo>
                  <a:pt x="1373732" y="1320799"/>
                </a:lnTo>
                <a:lnTo>
                  <a:pt x="1359666" y="1320799"/>
                </a:lnTo>
                <a:lnTo>
                  <a:pt x="1344532" y="1333392"/>
                </a:lnTo>
                <a:lnTo>
                  <a:pt x="1329168" y="1333392"/>
                </a:lnTo>
                <a:lnTo>
                  <a:pt x="1318428" y="1346101"/>
                </a:lnTo>
                <a:close/>
              </a:path>
              <a:path w="2126615" h="2171700">
                <a:moveTo>
                  <a:pt x="1565534" y="1330818"/>
                </a:moveTo>
                <a:lnTo>
                  <a:pt x="1581474" y="1320799"/>
                </a:lnTo>
                <a:lnTo>
                  <a:pt x="1621597" y="1308602"/>
                </a:lnTo>
                <a:lnTo>
                  <a:pt x="1600388" y="1320799"/>
                </a:lnTo>
                <a:lnTo>
                  <a:pt x="1565534" y="1330818"/>
                </a:lnTo>
                <a:close/>
              </a:path>
              <a:path w="2126615" h="2171700">
                <a:moveTo>
                  <a:pt x="1328341" y="1320571"/>
                </a:moveTo>
                <a:lnTo>
                  <a:pt x="1330332" y="1317584"/>
                </a:lnTo>
                <a:lnTo>
                  <a:pt x="1334418" y="1311612"/>
                </a:lnTo>
                <a:lnTo>
                  <a:pt x="1337443" y="1310187"/>
                </a:lnTo>
                <a:lnTo>
                  <a:pt x="1328341" y="1320571"/>
                </a:lnTo>
                <a:close/>
              </a:path>
              <a:path w="2126615" h="2171700">
                <a:moveTo>
                  <a:pt x="1300010" y="1327960"/>
                </a:moveTo>
                <a:lnTo>
                  <a:pt x="1334418" y="1311612"/>
                </a:lnTo>
                <a:lnTo>
                  <a:pt x="1328287" y="1320571"/>
                </a:lnTo>
                <a:lnTo>
                  <a:pt x="1328109" y="1320799"/>
                </a:lnTo>
                <a:lnTo>
                  <a:pt x="1327467" y="1320988"/>
                </a:lnTo>
                <a:lnTo>
                  <a:pt x="1300010" y="1327960"/>
                </a:lnTo>
                <a:close/>
              </a:path>
              <a:path w="2126615" h="2171700">
                <a:moveTo>
                  <a:pt x="386896" y="1353491"/>
                </a:moveTo>
                <a:lnTo>
                  <a:pt x="473026" y="1312726"/>
                </a:lnTo>
                <a:lnTo>
                  <a:pt x="441172" y="1330501"/>
                </a:lnTo>
                <a:lnTo>
                  <a:pt x="440420" y="1330818"/>
                </a:lnTo>
                <a:lnTo>
                  <a:pt x="436300" y="1332755"/>
                </a:lnTo>
                <a:lnTo>
                  <a:pt x="435062" y="1333392"/>
                </a:lnTo>
                <a:lnTo>
                  <a:pt x="433645" y="1334004"/>
                </a:lnTo>
                <a:lnTo>
                  <a:pt x="399952" y="1349850"/>
                </a:lnTo>
                <a:lnTo>
                  <a:pt x="386896" y="1353491"/>
                </a:lnTo>
                <a:close/>
              </a:path>
              <a:path w="2126615" h="2171700">
                <a:moveTo>
                  <a:pt x="1150146" y="1523999"/>
                </a:moveTo>
                <a:lnTo>
                  <a:pt x="1140119" y="1523999"/>
                </a:lnTo>
                <a:lnTo>
                  <a:pt x="1177844" y="1485899"/>
                </a:lnTo>
                <a:lnTo>
                  <a:pt x="1214226" y="1460499"/>
                </a:lnTo>
                <a:lnTo>
                  <a:pt x="1248965" y="1422399"/>
                </a:lnTo>
                <a:lnTo>
                  <a:pt x="1281819" y="1384237"/>
                </a:lnTo>
                <a:lnTo>
                  <a:pt x="1305696" y="1358899"/>
                </a:lnTo>
                <a:lnTo>
                  <a:pt x="1373732" y="1320799"/>
                </a:lnTo>
                <a:lnTo>
                  <a:pt x="1385284" y="1317584"/>
                </a:lnTo>
                <a:lnTo>
                  <a:pt x="1375446" y="1320799"/>
                </a:lnTo>
                <a:lnTo>
                  <a:pt x="1581474" y="1320799"/>
                </a:lnTo>
                <a:lnTo>
                  <a:pt x="1565531" y="1330818"/>
                </a:lnTo>
                <a:lnTo>
                  <a:pt x="1556578" y="1333392"/>
                </a:lnTo>
                <a:lnTo>
                  <a:pt x="1556391" y="1333392"/>
                </a:lnTo>
                <a:lnTo>
                  <a:pt x="1512013" y="1358899"/>
                </a:lnTo>
                <a:lnTo>
                  <a:pt x="1411314" y="1409542"/>
                </a:lnTo>
                <a:lnTo>
                  <a:pt x="1390469" y="1409542"/>
                </a:lnTo>
                <a:lnTo>
                  <a:pt x="1382686" y="1416666"/>
                </a:lnTo>
                <a:lnTo>
                  <a:pt x="1372736" y="1422399"/>
                </a:lnTo>
                <a:lnTo>
                  <a:pt x="1340063" y="1435099"/>
                </a:lnTo>
                <a:lnTo>
                  <a:pt x="1337456" y="1440124"/>
                </a:lnTo>
                <a:lnTo>
                  <a:pt x="1229640" y="1485899"/>
                </a:lnTo>
                <a:lnTo>
                  <a:pt x="1185889" y="1511229"/>
                </a:lnTo>
                <a:lnTo>
                  <a:pt x="1184776" y="1511653"/>
                </a:lnTo>
                <a:lnTo>
                  <a:pt x="1150146" y="1523999"/>
                </a:lnTo>
                <a:close/>
              </a:path>
              <a:path w="2126615" h="2171700">
                <a:moveTo>
                  <a:pt x="365506" y="1354782"/>
                </a:moveTo>
                <a:lnTo>
                  <a:pt x="367442" y="1353491"/>
                </a:lnTo>
                <a:lnTo>
                  <a:pt x="417653" y="1321310"/>
                </a:lnTo>
                <a:lnTo>
                  <a:pt x="418127" y="1320988"/>
                </a:lnTo>
                <a:lnTo>
                  <a:pt x="418449" y="1320799"/>
                </a:lnTo>
                <a:lnTo>
                  <a:pt x="423771" y="1320799"/>
                </a:lnTo>
                <a:lnTo>
                  <a:pt x="365506" y="1354782"/>
                </a:lnTo>
                <a:close/>
              </a:path>
              <a:path w="2126615" h="2171700">
                <a:moveTo>
                  <a:pt x="344778" y="1371536"/>
                </a:moveTo>
                <a:lnTo>
                  <a:pt x="341557" y="1371536"/>
                </a:lnTo>
                <a:lnTo>
                  <a:pt x="355126" y="1361384"/>
                </a:lnTo>
                <a:lnTo>
                  <a:pt x="364624" y="1355297"/>
                </a:lnTo>
                <a:lnTo>
                  <a:pt x="423771" y="1320799"/>
                </a:lnTo>
                <a:lnTo>
                  <a:pt x="453412" y="1320799"/>
                </a:lnTo>
                <a:lnTo>
                  <a:pt x="382266" y="1354782"/>
                </a:lnTo>
                <a:lnTo>
                  <a:pt x="367504" y="1358899"/>
                </a:lnTo>
                <a:lnTo>
                  <a:pt x="344778" y="1371536"/>
                </a:lnTo>
                <a:close/>
              </a:path>
              <a:path w="2126615" h="2171700">
                <a:moveTo>
                  <a:pt x="977092" y="1327178"/>
                </a:moveTo>
                <a:lnTo>
                  <a:pt x="977561" y="1321310"/>
                </a:lnTo>
                <a:lnTo>
                  <a:pt x="977602" y="1320799"/>
                </a:lnTo>
                <a:lnTo>
                  <a:pt x="985404" y="1320799"/>
                </a:lnTo>
                <a:lnTo>
                  <a:pt x="977092" y="1327178"/>
                </a:lnTo>
                <a:close/>
              </a:path>
              <a:path w="2126615" h="2171700">
                <a:moveTo>
                  <a:pt x="1167582" y="1409542"/>
                </a:moveTo>
                <a:lnTo>
                  <a:pt x="1146857" y="1409542"/>
                </a:lnTo>
                <a:lnTo>
                  <a:pt x="1147809" y="1405247"/>
                </a:lnTo>
                <a:lnTo>
                  <a:pt x="1147920" y="1404743"/>
                </a:lnTo>
                <a:lnTo>
                  <a:pt x="1170600" y="1396999"/>
                </a:lnTo>
                <a:lnTo>
                  <a:pt x="1225025" y="1371974"/>
                </a:lnTo>
                <a:lnTo>
                  <a:pt x="1225928" y="1371536"/>
                </a:lnTo>
                <a:lnTo>
                  <a:pt x="1258631" y="1347831"/>
                </a:lnTo>
                <a:lnTo>
                  <a:pt x="1263142" y="1345346"/>
                </a:lnTo>
                <a:lnTo>
                  <a:pt x="1300010" y="1327960"/>
                </a:lnTo>
                <a:lnTo>
                  <a:pt x="1328211" y="1320799"/>
                </a:lnTo>
                <a:lnTo>
                  <a:pt x="1328047" y="1320799"/>
                </a:lnTo>
                <a:lnTo>
                  <a:pt x="1327694" y="1321310"/>
                </a:lnTo>
                <a:lnTo>
                  <a:pt x="1327852" y="1321310"/>
                </a:lnTo>
                <a:lnTo>
                  <a:pt x="1318382" y="1346101"/>
                </a:lnTo>
                <a:lnTo>
                  <a:pt x="1287979" y="1346101"/>
                </a:lnTo>
                <a:lnTo>
                  <a:pt x="1255243" y="1371536"/>
                </a:lnTo>
                <a:lnTo>
                  <a:pt x="1244478" y="1371536"/>
                </a:lnTo>
                <a:lnTo>
                  <a:pt x="1167582" y="1409542"/>
                </a:lnTo>
                <a:close/>
              </a:path>
              <a:path w="2126615" h="2171700">
                <a:moveTo>
                  <a:pt x="1305696" y="1358899"/>
                </a:moveTo>
                <a:lnTo>
                  <a:pt x="1312366" y="1346101"/>
                </a:lnTo>
                <a:lnTo>
                  <a:pt x="1318428" y="1346101"/>
                </a:lnTo>
                <a:lnTo>
                  <a:pt x="1329168" y="1333392"/>
                </a:lnTo>
                <a:lnTo>
                  <a:pt x="1344532" y="1333392"/>
                </a:lnTo>
                <a:lnTo>
                  <a:pt x="1359666" y="1320799"/>
                </a:lnTo>
                <a:lnTo>
                  <a:pt x="1373732" y="1320799"/>
                </a:lnTo>
                <a:lnTo>
                  <a:pt x="1305696" y="1358899"/>
                </a:lnTo>
                <a:close/>
              </a:path>
              <a:path w="2126615" h="2171700">
                <a:moveTo>
                  <a:pt x="972762" y="1330501"/>
                </a:moveTo>
                <a:lnTo>
                  <a:pt x="977508" y="1320988"/>
                </a:lnTo>
                <a:lnTo>
                  <a:pt x="977561" y="1321310"/>
                </a:lnTo>
                <a:lnTo>
                  <a:pt x="977092" y="1327178"/>
                </a:lnTo>
                <a:lnTo>
                  <a:pt x="972762" y="1330501"/>
                </a:lnTo>
                <a:close/>
              </a:path>
              <a:path w="2126615" h="2171700">
                <a:moveTo>
                  <a:pt x="1327852" y="1321310"/>
                </a:moveTo>
                <a:lnTo>
                  <a:pt x="1327694" y="1321310"/>
                </a:lnTo>
                <a:lnTo>
                  <a:pt x="1328036" y="1320988"/>
                </a:lnTo>
                <a:lnTo>
                  <a:pt x="1327852" y="1321310"/>
                </a:lnTo>
                <a:close/>
              </a:path>
              <a:path w="2126615" h="2171700">
                <a:moveTo>
                  <a:pt x="321970" y="1383582"/>
                </a:moveTo>
                <a:lnTo>
                  <a:pt x="331587" y="1371974"/>
                </a:lnTo>
                <a:lnTo>
                  <a:pt x="332006" y="1371536"/>
                </a:lnTo>
                <a:lnTo>
                  <a:pt x="417580" y="1321310"/>
                </a:lnTo>
                <a:lnTo>
                  <a:pt x="364624" y="1355297"/>
                </a:lnTo>
                <a:lnTo>
                  <a:pt x="358447" y="1358899"/>
                </a:lnTo>
                <a:lnTo>
                  <a:pt x="355126" y="1361384"/>
                </a:lnTo>
                <a:lnTo>
                  <a:pt x="339287" y="1371536"/>
                </a:lnTo>
                <a:lnTo>
                  <a:pt x="344778" y="1371536"/>
                </a:lnTo>
                <a:lnTo>
                  <a:pt x="330071" y="1379713"/>
                </a:lnTo>
                <a:lnTo>
                  <a:pt x="321970" y="1383582"/>
                </a:lnTo>
                <a:close/>
              </a:path>
              <a:path w="2126615" h="2171700">
                <a:moveTo>
                  <a:pt x="976594" y="1333392"/>
                </a:moveTo>
                <a:lnTo>
                  <a:pt x="971320" y="1333392"/>
                </a:lnTo>
                <a:lnTo>
                  <a:pt x="972528" y="1330969"/>
                </a:lnTo>
                <a:lnTo>
                  <a:pt x="976947" y="1328986"/>
                </a:lnTo>
                <a:lnTo>
                  <a:pt x="976826" y="1330501"/>
                </a:lnTo>
                <a:lnTo>
                  <a:pt x="976740" y="1331568"/>
                </a:lnTo>
                <a:lnTo>
                  <a:pt x="976645" y="1332755"/>
                </a:lnTo>
                <a:lnTo>
                  <a:pt x="976594" y="1333392"/>
                </a:lnTo>
                <a:close/>
              </a:path>
              <a:path w="2126615" h="2171700">
                <a:moveTo>
                  <a:pt x="1259806" y="1346979"/>
                </a:moveTo>
                <a:lnTo>
                  <a:pt x="1278551" y="1333392"/>
                </a:lnTo>
                <a:lnTo>
                  <a:pt x="1278825" y="1333392"/>
                </a:lnTo>
                <a:lnTo>
                  <a:pt x="1294855" y="1329304"/>
                </a:lnTo>
                <a:lnTo>
                  <a:pt x="1264225" y="1344749"/>
                </a:lnTo>
                <a:lnTo>
                  <a:pt x="1263142" y="1345346"/>
                </a:lnTo>
                <a:lnTo>
                  <a:pt x="1261547" y="1346101"/>
                </a:lnTo>
                <a:lnTo>
                  <a:pt x="1259806" y="1346979"/>
                </a:lnTo>
                <a:close/>
              </a:path>
              <a:path w="2126615" h="2171700">
                <a:moveTo>
                  <a:pt x="436384" y="1332755"/>
                </a:moveTo>
                <a:lnTo>
                  <a:pt x="438824" y="1331568"/>
                </a:lnTo>
                <a:lnTo>
                  <a:pt x="441092" y="1330501"/>
                </a:lnTo>
                <a:lnTo>
                  <a:pt x="440605" y="1330818"/>
                </a:lnTo>
                <a:lnTo>
                  <a:pt x="439260" y="1331568"/>
                </a:lnTo>
                <a:lnTo>
                  <a:pt x="436384" y="1332755"/>
                </a:lnTo>
                <a:close/>
              </a:path>
              <a:path w="2126615" h="2171700">
                <a:moveTo>
                  <a:pt x="1520841" y="1358899"/>
                </a:moveTo>
                <a:lnTo>
                  <a:pt x="1556353" y="1333392"/>
                </a:lnTo>
                <a:lnTo>
                  <a:pt x="1556578" y="1333392"/>
                </a:lnTo>
                <a:lnTo>
                  <a:pt x="1565534" y="1330818"/>
                </a:lnTo>
                <a:lnTo>
                  <a:pt x="1520841" y="1358899"/>
                </a:lnTo>
                <a:close/>
              </a:path>
              <a:path w="2126615" h="2171700">
                <a:moveTo>
                  <a:pt x="971320" y="1333392"/>
                </a:moveTo>
                <a:lnTo>
                  <a:pt x="968995" y="1333392"/>
                </a:lnTo>
                <a:lnTo>
                  <a:pt x="971622" y="1331376"/>
                </a:lnTo>
                <a:lnTo>
                  <a:pt x="972528" y="1330969"/>
                </a:lnTo>
                <a:lnTo>
                  <a:pt x="971320" y="1333392"/>
                </a:lnTo>
                <a:close/>
              </a:path>
              <a:path w="2126615" h="2171700">
                <a:moveTo>
                  <a:pt x="956587" y="1338125"/>
                </a:moveTo>
                <a:lnTo>
                  <a:pt x="971622" y="1331376"/>
                </a:lnTo>
                <a:lnTo>
                  <a:pt x="968995" y="1333392"/>
                </a:lnTo>
                <a:lnTo>
                  <a:pt x="969141" y="1333392"/>
                </a:lnTo>
                <a:lnTo>
                  <a:pt x="956587" y="1338125"/>
                </a:lnTo>
                <a:close/>
              </a:path>
              <a:path w="2126615" h="2171700">
                <a:moveTo>
                  <a:pt x="435226" y="1333392"/>
                </a:moveTo>
                <a:lnTo>
                  <a:pt x="436384" y="1332755"/>
                </a:lnTo>
                <a:lnTo>
                  <a:pt x="439260" y="1331568"/>
                </a:lnTo>
                <a:lnTo>
                  <a:pt x="435226" y="1333392"/>
                </a:lnTo>
                <a:close/>
              </a:path>
              <a:path w="2126615" h="2171700">
                <a:moveTo>
                  <a:pt x="412167" y="1346443"/>
                </a:moveTo>
                <a:lnTo>
                  <a:pt x="434098" y="1334004"/>
                </a:lnTo>
                <a:lnTo>
                  <a:pt x="435226" y="1333392"/>
                </a:lnTo>
                <a:lnTo>
                  <a:pt x="439262" y="1331568"/>
                </a:lnTo>
                <a:lnTo>
                  <a:pt x="413217" y="1346101"/>
                </a:lnTo>
                <a:lnTo>
                  <a:pt x="413394" y="1346101"/>
                </a:lnTo>
                <a:lnTo>
                  <a:pt x="412167" y="1346443"/>
                </a:lnTo>
                <a:close/>
              </a:path>
              <a:path w="2126615" h="2171700">
                <a:moveTo>
                  <a:pt x="428145" y="1336591"/>
                </a:moveTo>
                <a:lnTo>
                  <a:pt x="436348" y="1332755"/>
                </a:lnTo>
                <a:lnTo>
                  <a:pt x="435178" y="1333392"/>
                </a:lnTo>
                <a:lnTo>
                  <a:pt x="433871" y="1334004"/>
                </a:lnTo>
                <a:lnTo>
                  <a:pt x="428145" y="1336591"/>
                </a:lnTo>
                <a:close/>
              </a:path>
              <a:path w="2126615" h="2171700">
                <a:moveTo>
                  <a:pt x="433871" y="1334004"/>
                </a:moveTo>
                <a:lnTo>
                  <a:pt x="435062" y="1333392"/>
                </a:lnTo>
                <a:lnTo>
                  <a:pt x="435226" y="1333392"/>
                </a:lnTo>
                <a:lnTo>
                  <a:pt x="433871" y="1334004"/>
                </a:lnTo>
                <a:close/>
              </a:path>
              <a:path w="2126615" h="2171700">
                <a:moveTo>
                  <a:pt x="672666" y="1346101"/>
                </a:moveTo>
                <a:lnTo>
                  <a:pt x="673742" y="1345346"/>
                </a:lnTo>
                <a:lnTo>
                  <a:pt x="691462" y="1333392"/>
                </a:lnTo>
                <a:lnTo>
                  <a:pt x="697089" y="1333392"/>
                </a:lnTo>
                <a:lnTo>
                  <a:pt x="672666" y="1346101"/>
                </a:lnTo>
                <a:close/>
              </a:path>
              <a:path w="2126615" h="2171700">
                <a:moveTo>
                  <a:pt x="150716" y="1726988"/>
                </a:moveTo>
                <a:lnTo>
                  <a:pt x="103709" y="1726988"/>
                </a:lnTo>
                <a:lnTo>
                  <a:pt x="141298" y="1714499"/>
                </a:lnTo>
                <a:lnTo>
                  <a:pt x="137255" y="1701799"/>
                </a:lnTo>
                <a:lnTo>
                  <a:pt x="247356" y="1638235"/>
                </a:lnTo>
                <a:lnTo>
                  <a:pt x="320912" y="1600199"/>
                </a:lnTo>
                <a:lnTo>
                  <a:pt x="379732" y="1562099"/>
                </a:lnTo>
                <a:lnTo>
                  <a:pt x="511671" y="1485899"/>
                </a:lnTo>
                <a:lnTo>
                  <a:pt x="700925" y="1384237"/>
                </a:lnTo>
                <a:lnTo>
                  <a:pt x="788574" y="1333392"/>
                </a:lnTo>
                <a:lnTo>
                  <a:pt x="954877" y="1333392"/>
                </a:lnTo>
                <a:lnTo>
                  <a:pt x="944605" y="1342642"/>
                </a:lnTo>
                <a:lnTo>
                  <a:pt x="935432" y="1346101"/>
                </a:lnTo>
                <a:lnTo>
                  <a:pt x="934397" y="1346101"/>
                </a:lnTo>
                <a:lnTo>
                  <a:pt x="928676" y="1350653"/>
                </a:lnTo>
                <a:lnTo>
                  <a:pt x="910304" y="1358899"/>
                </a:lnTo>
                <a:lnTo>
                  <a:pt x="906734" y="1358899"/>
                </a:lnTo>
                <a:lnTo>
                  <a:pt x="885096" y="1371536"/>
                </a:lnTo>
                <a:lnTo>
                  <a:pt x="881098" y="1371536"/>
                </a:lnTo>
                <a:lnTo>
                  <a:pt x="862578" y="1384685"/>
                </a:lnTo>
                <a:lnTo>
                  <a:pt x="841492" y="1396999"/>
                </a:lnTo>
                <a:lnTo>
                  <a:pt x="811481" y="1409542"/>
                </a:lnTo>
                <a:lnTo>
                  <a:pt x="810263" y="1410130"/>
                </a:lnTo>
                <a:lnTo>
                  <a:pt x="799445" y="1415656"/>
                </a:lnTo>
                <a:lnTo>
                  <a:pt x="641140" y="1485899"/>
                </a:lnTo>
                <a:lnTo>
                  <a:pt x="639788" y="1490149"/>
                </a:lnTo>
                <a:lnTo>
                  <a:pt x="639743" y="1490293"/>
                </a:lnTo>
                <a:lnTo>
                  <a:pt x="623469" y="1498599"/>
                </a:lnTo>
                <a:lnTo>
                  <a:pt x="615447" y="1498599"/>
                </a:lnTo>
                <a:lnTo>
                  <a:pt x="550359" y="1536699"/>
                </a:lnTo>
                <a:lnTo>
                  <a:pt x="534928" y="1536699"/>
                </a:lnTo>
                <a:lnTo>
                  <a:pt x="534299" y="1537090"/>
                </a:lnTo>
                <a:lnTo>
                  <a:pt x="533643" y="1537386"/>
                </a:lnTo>
                <a:lnTo>
                  <a:pt x="511269" y="1549341"/>
                </a:lnTo>
                <a:lnTo>
                  <a:pt x="453607" y="1549341"/>
                </a:lnTo>
                <a:lnTo>
                  <a:pt x="447645" y="1562099"/>
                </a:lnTo>
                <a:lnTo>
                  <a:pt x="429921" y="1562099"/>
                </a:lnTo>
                <a:lnTo>
                  <a:pt x="418452" y="1574799"/>
                </a:lnTo>
                <a:lnTo>
                  <a:pt x="391101" y="1574799"/>
                </a:lnTo>
                <a:lnTo>
                  <a:pt x="375789" y="1587295"/>
                </a:lnTo>
                <a:lnTo>
                  <a:pt x="358932" y="1600199"/>
                </a:lnTo>
                <a:lnTo>
                  <a:pt x="341440" y="1600199"/>
                </a:lnTo>
                <a:lnTo>
                  <a:pt x="323688" y="1612576"/>
                </a:lnTo>
                <a:lnTo>
                  <a:pt x="304444" y="1625599"/>
                </a:lnTo>
                <a:lnTo>
                  <a:pt x="285356" y="1638235"/>
                </a:lnTo>
                <a:lnTo>
                  <a:pt x="265906" y="1638235"/>
                </a:lnTo>
                <a:lnTo>
                  <a:pt x="250732" y="1650911"/>
                </a:lnTo>
                <a:lnTo>
                  <a:pt x="239925" y="1650911"/>
                </a:lnTo>
                <a:lnTo>
                  <a:pt x="226875" y="1663699"/>
                </a:lnTo>
                <a:lnTo>
                  <a:pt x="207672" y="1676399"/>
                </a:lnTo>
                <a:lnTo>
                  <a:pt x="188863" y="1689099"/>
                </a:lnTo>
                <a:lnTo>
                  <a:pt x="184133" y="1692391"/>
                </a:lnTo>
                <a:lnTo>
                  <a:pt x="157961" y="1701799"/>
                </a:lnTo>
                <a:lnTo>
                  <a:pt x="156952" y="1701799"/>
                </a:lnTo>
                <a:lnTo>
                  <a:pt x="155880" y="1703903"/>
                </a:lnTo>
                <a:lnTo>
                  <a:pt x="145394" y="1714499"/>
                </a:lnTo>
                <a:lnTo>
                  <a:pt x="179112" y="1714499"/>
                </a:lnTo>
                <a:lnTo>
                  <a:pt x="150716" y="1726988"/>
                </a:lnTo>
                <a:close/>
              </a:path>
              <a:path w="2126615" h="2171700">
                <a:moveTo>
                  <a:pt x="944605" y="1342642"/>
                </a:moveTo>
                <a:lnTo>
                  <a:pt x="954877" y="1333392"/>
                </a:lnTo>
                <a:lnTo>
                  <a:pt x="957150" y="1333392"/>
                </a:lnTo>
                <a:lnTo>
                  <a:pt x="945832" y="1342180"/>
                </a:lnTo>
                <a:lnTo>
                  <a:pt x="944605" y="1342642"/>
                </a:lnTo>
                <a:close/>
              </a:path>
              <a:path w="2126615" h="2171700">
                <a:moveTo>
                  <a:pt x="1417125" y="1409542"/>
                </a:moveTo>
                <a:lnTo>
                  <a:pt x="1411314" y="1409542"/>
                </a:lnTo>
                <a:lnTo>
                  <a:pt x="1512013" y="1358899"/>
                </a:lnTo>
                <a:lnTo>
                  <a:pt x="1556391" y="1333392"/>
                </a:lnTo>
                <a:lnTo>
                  <a:pt x="1555501" y="1334004"/>
                </a:lnTo>
                <a:lnTo>
                  <a:pt x="1520851" y="1358899"/>
                </a:lnTo>
                <a:lnTo>
                  <a:pt x="1466206" y="1384237"/>
                </a:lnTo>
                <a:lnTo>
                  <a:pt x="1417125" y="1409542"/>
                </a:lnTo>
                <a:close/>
              </a:path>
              <a:path w="2126615" h="2171700">
                <a:moveTo>
                  <a:pt x="399952" y="1349850"/>
                </a:moveTo>
                <a:lnTo>
                  <a:pt x="428145" y="1336591"/>
                </a:lnTo>
                <a:lnTo>
                  <a:pt x="433871" y="1334004"/>
                </a:lnTo>
                <a:lnTo>
                  <a:pt x="412167" y="1346443"/>
                </a:lnTo>
                <a:lnTo>
                  <a:pt x="399952" y="1349850"/>
                </a:lnTo>
                <a:close/>
              </a:path>
              <a:path w="2126615" h="2171700">
                <a:moveTo>
                  <a:pt x="940782" y="1346101"/>
                </a:moveTo>
                <a:lnTo>
                  <a:pt x="942698" y="1344359"/>
                </a:lnTo>
                <a:lnTo>
                  <a:pt x="943473" y="1344011"/>
                </a:lnTo>
                <a:lnTo>
                  <a:pt x="940782" y="1346101"/>
                </a:lnTo>
                <a:close/>
              </a:path>
              <a:path w="2126615" h="2171700">
                <a:moveTo>
                  <a:pt x="1008676" y="1358899"/>
                </a:moveTo>
                <a:lnTo>
                  <a:pt x="931041" y="1358899"/>
                </a:lnTo>
                <a:lnTo>
                  <a:pt x="934177" y="1349850"/>
                </a:lnTo>
                <a:lnTo>
                  <a:pt x="934963" y="1347831"/>
                </a:lnTo>
                <a:lnTo>
                  <a:pt x="942698" y="1344359"/>
                </a:lnTo>
                <a:lnTo>
                  <a:pt x="940764" y="1346101"/>
                </a:lnTo>
                <a:lnTo>
                  <a:pt x="1034786" y="1346101"/>
                </a:lnTo>
                <a:lnTo>
                  <a:pt x="1008676" y="1358899"/>
                </a:lnTo>
                <a:close/>
              </a:path>
              <a:path w="2126615" h="2171700">
                <a:moveTo>
                  <a:pt x="381215" y="1409542"/>
                </a:moveTo>
                <a:lnTo>
                  <a:pt x="281505" y="1409542"/>
                </a:lnTo>
                <a:lnTo>
                  <a:pt x="302315" y="1396558"/>
                </a:lnTo>
                <a:lnTo>
                  <a:pt x="390205" y="1358899"/>
                </a:lnTo>
                <a:lnTo>
                  <a:pt x="412167" y="1346443"/>
                </a:lnTo>
                <a:lnTo>
                  <a:pt x="413394" y="1346101"/>
                </a:lnTo>
                <a:lnTo>
                  <a:pt x="508569" y="1346101"/>
                </a:lnTo>
                <a:lnTo>
                  <a:pt x="502812" y="1353049"/>
                </a:lnTo>
                <a:lnTo>
                  <a:pt x="492507" y="1358899"/>
                </a:lnTo>
                <a:lnTo>
                  <a:pt x="481814" y="1358899"/>
                </a:lnTo>
                <a:lnTo>
                  <a:pt x="476842" y="1367792"/>
                </a:lnTo>
                <a:lnTo>
                  <a:pt x="449657" y="1383225"/>
                </a:lnTo>
                <a:lnTo>
                  <a:pt x="448787" y="1383582"/>
                </a:lnTo>
                <a:lnTo>
                  <a:pt x="410779" y="1401148"/>
                </a:lnTo>
                <a:lnTo>
                  <a:pt x="381215" y="1409542"/>
                </a:lnTo>
                <a:close/>
              </a:path>
              <a:path w="2126615" h="2171700">
                <a:moveTo>
                  <a:pt x="502812" y="1353049"/>
                </a:moveTo>
                <a:lnTo>
                  <a:pt x="508569" y="1346101"/>
                </a:lnTo>
                <a:lnTo>
                  <a:pt x="515053" y="1346101"/>
                </a:lnTo>
                <a:lnTo>
                  <a:pt x="502812" y="1353049"/>
                </a:lnTo>
                <a:close/>
              </a:path>
              <a:path w="2126615" h="2171700">
                <a:moveTo>
                  <a:pt x="582233" y="1358899"/>
                </a:moveTo>
                <a:lnTo>
                  <a:pt x="497966" y="1358899"/>
                </a:lnTo>
                <a:lnTo>
                  <a:pt x="502812" y="1353049"/>
                </a:lnTo>
                <a:lnTo>
                  <a:pt x="515053" y="1346101"/>
                </a:lnTo>
                <a:lnTo>
                  <a:pt x="605374" y="1346101"/>
                </a:lnTo>
                <a:lnTo>
                  <a:pt x="582233" y="1358899"/>
                </a:lnTo>
                <a:close/>
              </a:path>
              <a:path w="2126615" h="2171700">
                <a:moveTo>
                  <a:pt x="276796" y="1536699"/>
                </a:moveTo>
                <a:lnTo>
                  <a:pt x="237433" y="1536699"/>
                </a:lnTo>
                <a:lnTo>
                  <a:pt x="415358" y="1438429"/>
                </a:lnTo>
                <a:lnTo>
                  <a:pt x="435767" y="1431126"/>
                </a:lnTo>
                <a:lnTo>
                  <a:pt x="467351" y="1422399"/>
                </a:lnTo>
                <a:lnTo>
                  <a:pt x="495970" y="1409542"/>
                </a:lnTo>
                <a:lnTo>
                  <a:pt x="547826" y="1384237"/>
                </a:lnTo>
                <a:lnTo>
                  <a:pt x="643770" y="1346101"/>
                </a:lnTo>
                <a:lnTo>
                  <a:pt x="643144" y="1346443"/>
                </a:lnTo>
                <a:lnTo>
                  <a:pt x="604237" y="1371536"/>
                </a:lnTo>
                <a:lnTo>
                  <a:pt x="602879" y="1371974"/>
                </a:lnTo>
                <a:lnTo>
                  <a:pt x="561663" y="1384237"/>
                </a:lnTo>
                <a:lnTo>
                  <a:pt x="560873" y="1384685"/>
                </a:lnTo>
                <a:lnTo>
                  <a:pt x="484876" y="1435099"/>
                </a:lnTo>
                <a:lnTo>
                  <a:pt x="457832" y="1447761"/>
                </a:lnTo>
                <a:lnTo>
                  <a:pt x="457513" y="1447952"/>
                </a:lnTo>
                <a:lnTo>
                  <a:pt x="457140" y="1448142"/>
                </a:lnTo>
                <a:lnTo>
                  <a:pt x="452918" y="1450519"/>
                </a:lnTo>
                <a:lnTo>
                  <a:pt x="406472" y="1472951"/>
                </a:lnTo>
                <a:lnTo>
                  <a:pt x="405720" y="1473373"/>
                </a:lnTo>
                <a:lnTo>
                  <a:pt x="403525" y="1474373"/>
                </a:lnTo>
                <a:lnTo>
                  <a:pt x="389052" y="1481360"/>
                </a:lnTo>
                <a:lnTo>
                  <a:pt x="372759" y="1485899"/>
                </a:lnTo>
                <a:lnTo>
                  <a:pt x="345390" y="1501148"/>
                </a:lnTo>
                <a:lnTo>
                  <a:pt x="313929" y="1511229"/>
                </a:lnTo>
                <a:lnTo>
                  <a:pt x="313196" y="1511653"/>
                </a:lnTo>
                <a:lnTo>
                  <a:pt x="276796" y="1536699"/>
                </a:lnTo>
                <a:close/>
              </a:path>
              <a:path w="2126615" h="2171700">
                <a:moveTo>
                  <a:pt x="928676" y="1350653"/>
                </a:moveTo>
                <a:lnTo>
                  <a:pt x="934397" y="1346101"/>
                </a:lnTo>
                <a:lnTo>
                  <a:pt x="935184" y="1346101"/>
                </a:lnTo>
                <a:lnTo>
                  <a:pt x="934624" y="1347831"/>
                </a:lnTo>
                <a:lnTo>
                  <a:pt x="934963" y="1347831"/>
                </a:lnTo>
                <a:lnTo>
                  <a:pt x="928676" y="1350653"/>
                </a:lnTo>
                <a:close/>
              </a:path>
              <a:path w="2126615" h="2171700">
                <a:moveTo>
                  <a:pt x="1105552" y="1460499"/>
                </a:moveTo>
                <a:lnTo>
                  <a:pt x="1099708" y="1448142"/>
                </a:lnTo>
                <a:lnTo>
                  <a:pt x="1099614" y="1447761"/>
                </a:lnTo>
                <a:lnTo>
                  <a:pt x="1166499" y="1410130"/>
                </a:lnTo>
                <a:lnTo>
                  <a:pt x="1167582" y="1409542"/>
                </a:lnTo>
                <a:lnTo>
                  <a:pt x="1244478" y="1371536"/>
                </a:lnTo>
                <a:lnTo>
                  <a:pt x="1255243" y="1371536"/>
                </a:lnTo>
                <a:lnTo>
                  <a:pt x="1287979" y="1346101"/>
                </a:lnTo>
                <a:lnTo>
                  <a:pt x="1312366" y="1346101"/>
                </a:lnTo>
                <a:lnTo>
                  <a:pt x="1305696" y="1358899"/>
                </a:lnTo>
                <a:lnTo>
                  <a:pt x="1236906" y="1396999"/>
                </a:lnTo>
                <a:lnTo>
                  <a:pt x="1145730" y="1435099"/>
                </a:lnTo>
                <a:lnTo>
                  <a:pt x="1105552" y="1460499"/>
                </a:lnTo>
                <a:close/>
              </a:path>
              <a:path w="2126615" h="2171700">
                <a:moveTo>
                  <a:pt x="331069" y="1384237"/>
                </a:moveTo>
                <a:lnTo>
                  <a:pt x="328900" y="1384237"/>
                </a:lnTo>
                <a:lnTo>
                  <a:pt x="353840" y="1371536"/>
                </a:lnTo>
                <a:lnTo>
                  <a:pt x="399952" y="1349850"/>
                </a:lnTo>
                <a:lnTo>
                  <a:pt x="412167" y="1346443"/>
                </a:lnTo>
                <a:lnTo>
                  <a:pt x="390205" y="1358899"/>
                </a:lnTo>
                <a:lnTo>
                  <a:pt x="331069" y="1384237"/>
                </a:lnTo>
                <a:close/>
              </a:path>
              <a:path w="2126615" h="2171700">
                <a:moveTo>
                  <a:pt x="1150222" y="1402277"/>
                </a:moveTo>
                <a:lnTo>
                  <a:pt x="1259847" y="1346979"/>
                </a:lnTo>
                <a:lnTo>
                  <a:pt x="1258631" y="1347831"/>
                </a:lnTo>
                <a:lnTo>
                  <a:pt x="1169378" y="1396999"/>
                </a:lnTo>
                <a:lnTo>
                  <a:pt x="1150222" y="1402277"/>
                </a:lnTo>
                <a:close/>
              </a:path>
              <a:path w="2126615" h="2171700">
                <a:moveTo>
                  <a:pt x="594355" y="1385965"/>
                </a:moveTo>
                <a:lnTo>
                  <a:pt x="669271" y="1347831"/>
                </a:lnTo>
                <a:lnTo>
                  <a:pt x="665563" y="1349850"/>
                </a:lnTo>
                <a:lnTo>
                  <a:pt x="600436" y="1384237"/>
                </a:lnTo>
                <a:lnTo>
                  <a:pt x="598937" y="1384685"/>
                </a:lnTo>
                <a:lnTo>
                  <a:pt x="594355" y="1385965"/>
                </a:lnTo>
                <a:close/>
              </a:path>
              <a:path w="2126615" h="2171700">
                <a:moveTo>
                  <a:pt x="821757" y="1508544"/>
                </a:moveTo>
                <a:lnTo>
                  <a:pt x="604578" y="1508544"/>
                </a:lnTo>
                <a:lnTo>
                  <a:pt x="637100" y="1498599"/>
                </a:lnTo>
                <a:lnTo>
                  <a:pt x="768328" y="1431554"/>
                </a:lnTo>
                <a:lnTo>
                  <a:pt x="790596" y="1422399"/>
                </a:lnTo>
                <a:lnTo>
                  <a:pt x="845235" y="1396999"/>
                </a:lnTo>
                <a:lnTo>
                  <a:pt x="901511" y="1371974"/>
                </a:lnTo>
                <a:lnTo>
                  <a:pt x="902434" y="1371536"/>
                </a:lnTo>
                <a:lnTo>
                  <a:pt x="928676" y="1350653"/>
                </a:lnTo>
                <a:lnTo>
                  <a:pt x="934963" y="1347831"/>
                </a:lnTo>
                <a:lnTo>
                  <a:pt x="934624" y="1347831"/>
                </a:lnTo>
                <a:lnTo>
                  <a:pt x="931041" y="1358899"/>
                </a:lnTo>
                <a:lnTo>
                  <a:pt x="1008676" y="1358899"/>
                </a:lnTo>
                <a:lnTo>
                  <a:pt x="905365" y="1409542"/>
                </a:lnTo>
                <a:lnTo>
                  <a:pt x="880880" y="1409542"/>
                </a:lnTo>
                <a:lnTo>
                  <a:pt x="859907" y="1422399"/>
                </a:lnTo>
                <a:lnTo>
                  <a:pt x="842756" y="1435099"/>
                </a:lnTo>
                <a:lnTo>
                  <a:pt x="838858" y="1438684"/>
                </a:lnTo>
                <a:lnTo>
                  <a:pt x="821583" y="1447761"/>
                </a:lnTo>
                <a:lnTo>
                  <a:pt x="806324" y="1447761"/>
                </a:lnTo>
                <a:lnTo>
                  <a:pt x="804489" y="1460499"/>
                </a:lnTo>
                <a:lnTo>
                  <a:pt x="903955" y="1460499"/>
                </a:lnTo>
                <a:lnTo>
                  <a:pt x="821757" y="1508544"/>
                </a:lnTo>
                <a:close/>
              </a:path>
              <a:path w="2126615" h="2171700">
                <a:moveTo>
                  <a:pt x="933039" y="1353049"/>
                </a:moveTo>
                <a:lnTo>
                  <a:pt x="933711" y="1350653"/>
                </a:lnTo>
                <a:lnTo>
                  <a:pt x="934624" y="1347831"/>
                </a:lnTo>
                <a:lnTo>
                  <a:pt x="934820" y="1347831"/>
                </a:lnTo>
                <a:lnTo>
                  <a:pt x="933039" y="1353049"/>
                </a:lnTo>
                <a:close/>
              </a:path>
              <a:path w="2126615" h="2171700">
                <a:moveTo>
                  <a:pt x="1147920" y="1404743"/>
                </a:moveTo>
                <a:lnTo>
                  <a:pt x="1148246" y="1403274"/>
                </a:lnTo>
                <a:lnTo>
                  <a:pt x="1150222" y="1402277"/>
                </a:lnTo>
                <a:lnTo>
                  <a:pt x="1169378" y="1396999"/>
                </a:lnTo>
                <a:lnTo>
                  <a:pt x="1258631" y="1347831"/>
                </a:lnTo>
                <a:lnTo>
                  <a:pt x="1225928" y="1371536"/>
                </a:lnTo>
                <a:lnTo>
                  <a:pt x="1225025" y="1371974"/>
                </a:lnTo>
                <a:lnTo>
                  <a:pt x="1170600" y="1396999"/>
                </a:lnTo>
                <a:lnTo>
                  <a:pt x="1147920" y="1404743"/>
                </a:lnTo>
                <a:close/>
              </a:path>
              <a:path w="2126615" h="2171700">
                <a:moveTo>
                  <a:pt x="328900" y="1384237"/>
                </a:moveTo>
                <a:lnTo>
                  <a:pt x="322073" y="1384237"/>
                </a:lnTo>
                <a:lnTo>
                  <a:pt x="322467" y="1383985"/>
                </a:lnTo>
                <a:lnTo>
                  <a:pt x="386896" y="1353491"/>
                </a:lnTo>
                <a:lnTo>
                  <a:pt x="399952" y="1349850"/>
                </a:lnTo>
                <a:lnTo>
                  <a:pt x="353840" y="1371536"/>
                </a:lnTo>
                <a:lnTo>
                  <a:pt x="328900" y="1384237"/>
                </a:lnTo>
                <a:close/>
              </a:path>
              <a:path w="2126615" h="2171700">
                <a:moveTo>
                  <a:pt x="902434" y="1371536"/>
                </a:moveTo>
                <a:lnTo>
                  <a:pt x="903667" y="1367792"/>
                </a:lnTo>
                <a:lnTo>
                  <a:pt x="906734" y="1358899"/>
                </a:lnTo>
                <a:lnTo>
                  <a:pt x="910304" y="1358899"/>
                </a:lnTo>
                <a:lnTo>
                  <a:pt x="928676" y="1350653"/>
                </a:lnTo>
                <a:lnTo>
                  <a:pt x="902434" y="1371536"/>
                </a:lnTo>
                <a:close/>
              </a:path>
              <a:path w="2126615" h="2171700">
                <a:moveTo>
                  <a:pt x="85466" y="1574799"/>
                </a:moveTo>
                <a:lnTo>
                  <a:pt x="53962" y="1574799"/>
                </a:lnTo>
                <a:lnTo>
                  <a:pt x="100019" y="1549341"/>
                </a:lnTo>
                <a:lnTo>
                  <a:pt x="115025" y="1541691"/>
                </a:lnTo>
                <a:lnTo>
                  <a:pt x="126335" y="1536699"/>
                </a:lnTo>
                <a:lnTo>
                  <a:pt x="173542" y="1511878"/>
                </a:lnTo>
                <a:lnTo>
                  <a:pt x="173892" y="1511653"/>
                </a:lnTo>
                <a:lnTo>
                  <a:pt x="201783" y="1498599"/>
                </a:lnTo>
                <a:lnTo>
                  <a:pt x="208141" y="1498599"/>
                </a:lnTo>
                <a:lnTo>
                  <a:pt x="242433" y="1485899"/>
                </a:lnTo>
                <a:lnTo>
                  <a:pt x="251899" y="1478530"/>
                </a:lnTo>
                <a:lnTo>
                  <a:pt x="291213" y="1460499"/>
                </a:lnTo>
                <a:lnTo>
                  <a:pt x="334076" y="1435099"/>
                </a:lnTo>
                <a:lnTo>
                  <a:pt x="337852" y="1435099"/>
                </a:lnTo>
                <a:lnTo>
                  <a:pt x="411417" y="1400967"/>
                </a:lnTo>
                <a:lnTo>
                  <a:pt x="425393" y="1396999"/>
                </a:lnTo>
                <a:lnTo>
                  <a:pt x="449657" y="1383225"/>
                </a:lnTo>
                <a:lnTo>
                  <a:pt x="473903" y="1371974"/>
                </a:lnTo>
                <a:lnTo>
                  <a:pt x="474749" y="1371536"/>
                </a:lnTo>
                <a:lnTo>
                  <a:pt x="476842" y="1367792"/>
                </a:lnTo>
                <a:lnTo>
                  <a:pt x="502812" y="1353049"/>
                </a:lnTo>
                <a:lnTo>
                  <a:pt x="497966" y="1358899"/>
                </a:lnTo>
                <a:lnTo>
                  <a:pt x="582233" y="1358899"/>
                </a:lnTo>
                <a:lnTo>
                  <a:pt x="513345" y="1396999"/>
                </a:lnTo>
                <a:lnTo>
                  <a:pt x="495867" y="1409542"/>
                </a:lnTo>
                <a:lnTo>
                  <a:pt x="496087" y="1409542"/>
                </a:lnTo>
                <a:lnTo>
                  <a:pt x="435767" y="1431126"/>
                </a:lnTo>
                <a:lnTo>
                  <a:pt x="421386" y="1435099"/>
                </a:lnTo>
                <a:lnTo>
                  <a:pt x="415358" y="1438429"/>
                </a:lnTo>
                <a:lnTo>
                  <a:pt x="353679" y="1460499"/>
                </a:lnTo>
                <a:lnTo>
                  <a:pt x="305831" y="1485899"/>
                </a:lnTo>
                <a:lnTo>
                  <a:pt x="216227" y="1536699"/>
                </a:lnTo>
                <a:lnTo>
                  <a:pt x="208106" y="1536699"/>
                </a:lnTo>
                <a:lnTo>
                  <a:pt x="176523" y="1549341"/>
                </a:lnTo>
                <a:lnTo>
                  <a:pt x="174952" y="1549798"/>
                </a:lnTo>
                <a:lnTo>
                  <a:pt x="85466" y="1574799"/>
                </a:lnTo>
                <a:close/>
              </a:path>
              <a:path w="2126615" h="2171700">
                <a:moveTo>
                  <a:pt x="323317" y="1383582"/>
                </a:moveTo>
                <a:lnTo>
                  <a:pt x="324205" y="1382983"/>
                </a:lnTo>
                <a:lnTo>
                  <a:pt x="330071" y="1379713"/>
                </a:lnTo>
                <a:lnTo>
                  <a:pt x="382266" y="1354782"/>
                </a:lnTo>
                <a:lnTo>
                  <a:pt x="386896" y="1353491"/>
                </a:lnTo>
                <a:lnTo>
                  <a:pt x="323317" y="1383582"/>
                </a:lnTo>
                <a:close/>
              </a:path>
              <a:path w="2126615" h="2171700">
                <a:moveTo>
                  <a:pt x="330863" y="1379335"/>
                </a:moveTo>
                <a:lnTo>
                  <a:pt x="367504" y="1358899"/>
                </a:lnTo>
                <a:lnTo>
                  <a:pt x="382266" y="1354782"/>
                </a:lnTo>
                <a:lnTo>
                  <a:pt x="330863" y="1379335"/>
                </a:lnTo>
                <a:close/>
              </a:path>
              <a:path w="2126615" h="2171700">
                <a:moveTo>
                  <a:pt x="87814" y="1360532"/>
                </a:moveTo>
                <a:lnTo>
                  <a:pt x="88757" y="1358899"/>
                </a:lnTo>
                <a:lnTo>
                  <a:pt x="98809" y="1355066"/>
                </a:lnTo>
                <a:lnTo>
                  <a:pt x="87814" y="1360532"/>
                </a:lnTo>
                <a:close/>
              </a:path>
              <a:path w="2126615" h="2171700">
                <a:moveTo>
                  <a:pt x="355126" y="1361384"/>
                </a:moveTo>
                <a:lnTo>
                  <a:pt x="358447" y="1358899"/>
                </a:lnTo>
                <a:lnTo>
                  <a:pt x="364624" y="1355297"/>
                </a:lnTo>
                <a:lnTo>
                  <a:pt x="355126" y="1361384"/>
                </a:lnTo>
                <a:close/>
              </a:path>
              <a:path w="2126615" h="2171700">
                <a:moveTo>
                  <a:pt x="476842" y="1367792"/>
                </a:moveTo>
                <a:lnTo>
                  <a:pt x="481814" y="1358899"/>
                </a:lnTo>
                <a:lnTo>
                  <a:pt x="492507" y="1358899"/>
                </a:lnTo>
                <a:lnTo>
                  <a:pt x="476842" y="1367792"/>
                </a:lnTo>
                <a:close/>
              </a:path>
              <a:path w="2126615" h="2171700">
                <a:moveTo>
                  <a:pt x="845235" y="1396999"/>
                </a:moveTo>
                <a:lnTo>
                  <a:pt x="862578" y="1384685"/>
                </a:lnTo>
                <a:lnTo>
                  <a:pt x="906734" y="1358899"/>
                </a:lnTo>
                <a:lnTo>
                  <a:pt x="902376" y="1371536"/>
                </a:lnTo>
                <a:lnTo>
                  <a:pt x="901511" y="1371974"/>
                </a:lnTo>
                <a:lnTo>
                  <a:pt x="845235" y="1396999"/>
                </a:lnTo>
                <a:close/>
              </a:path>
              <a:path w="2126615" h="2171700">
                <a:moveTo>
                  <a:pt x="980003" y="1587295"/>
                </a:moveTo>
                <a:lnTo>
                  <a:pt x="827246" y="1587295"/>
                </a:lnTo>
                <a:lnTo>
                  <a:pt x="872121" y="1574799"/>
                </a:lnTo>
                <a:lnTo>
                  <a:pt x="963326" y="1523999"/>
                </a:lnTo>
                <a:lnTo>
                  <a:pt x="1105552" y="1460499"/>
                </a:lnTo>
                <a:lnTo>
                  <a:pt x="1145730" y="1435099"/>
                </a:lnTo>
                <a:lnTo>
                  <a:pt x="1236906" y="1396999"/>
                </a:lnTo>
                <a:lnTo>
                  <a:pt x="1305696" y="1358899"/>
                </a:lnTo>
                <a:lnTo>
                  <a:pt x="1281819" y="1384237"/>
                </a:lnTo>
                <a:lnTo>
                  <a:pt x="1248965" y="1422399"/>
                </a:lnTo>
                <a:lnTo>
                  <a:pt x="1214226" y="1460499"/>
                </a:lnTo>
                <a:lnTo>
                  <a:pt x="1109061" y="1460499"/>
                </a:lnTo>
                <a:lnTo>
                  <a:pt x="1120156" y="1485899"/>
                </a:lnTo>
                <a:lnTo>
                  <a:pt x="1137713" y="1523999"/>
                </a:lnTo>
                <a:lnTo>
                  <a:pt x="1119849" y="1536699"/>
                </a:lnTo>
                <a:lnTo>
                  <a:pt x="1119380" y="1537090"/>
                </a:lnTo>
                <a:lnTo>
                  <a:pt x="1118849" y="1537386"/>
                </a:lnTo>
                <a:lnTo>
                  <a:pt x="1101436" y="1549341"/>
                </a:lnTo>
                <a:lnTo>
                  <a:pt x="1100984" y="1549798"/>
                </a:lnTo>
                <a:lnTo>
                  <a:pt x="1100235" y="1550610"/>
                </a:lnTo>
                <a:lnTo>
                  <a:pt x="1058938" y="1562099"/>
                </a:lnTo>
                <a:lnTo>
                  <a:pt x="980003" y="1587295"/>
                </a:lnTo>
                <a:close/>
              </a:path>
              <a:path w="2126615" h="2171700">
                <a:moveTo>
                  <a:pt x="40073" y="1447761"/>
                </a:moveTo>
                <a:lnTo>
                  <a:pt x="40136" y="1384237"/>
                </a:lnTo>
                <a:lnTo>
                  <a:pt x="87814" y="1360532"/>
                </a:lnTo>
                <a:lnTo>
                  <a:pt x="81461" y="1371536"/>
                </a:lnTo>
                <a:lnTo>
                  <a:pt x="81589" y="1371536"/>
                </a:lnTo>
                <a:lnTo>
                  <a:pt x="48668" y="1384237"/>
                </a:lnTo>
                <a:lnTo>
                  <a:pt x="115732" y="1384237"/>
                </a:lnTo>
                <a:lnTo>
                  <a:pt x="113605" y="1396558"/>
                </a:lnTo>
                <a:lnTo>
                  <a:pt x="113529" y="1396999"/>
                </a:lnTo>
                <a:lnTo>
                  <a:pt x="115049" y="1409542"/>
                </a:lnTo>
                <a:lnTo>
                  <a:pt x="102134" y="1409542"/>
                </a:lnTo>
                <a:lnTo>
                  <a:pt x="40073" y="1447761"/>
                </a:lnTo>
                <a:close/>
              </a:path>
              <a:path w="2126615" h="2171700">
                <a:moveTo>
                  <a:pt x="341557" y="1371536"/>
                </a:moveTo>
                <a:lnTo>
                  <a:pt x="339287" y="1371536"/>
                </a:lnTo>
                <a:lnTo>
                  <a:pt x="355126" y="1361384"/>
                </a:lnTo>
                <a:lnTo>
                  <a:pt x="341557" y="1371536"/>
                </a:lnTo>
                <a:close/>
              </a:path>
              <a:path w="2126615" h="2171700">
                <a:moveTo>
                  <a:pt x="450083" y="1382983"/>
                </a:moveTo>
                <a:lnTo>
                  <a:pt x="476842" y="1367792"/>
                </a:lnTo>
                <a:lnTo>
                  <a:pt x="474749" y="1371536"/>
                </a:lnTo>
                <a:lnTo>
                  <a:pt x="473906" y="1371974"/>
                </a:lnTo>
                <a:lnTo>
                  <a:pt x="450083" y="1382983"/>
                </a:lnTo>
                <a:close/>
              </a:path>
              <a:path w="2126615" h="2171700">
                <a:moveTo>
                  <a:pt x="59533" y="1384237"/>
                </a:moveTo>
                <a:lnTo>
                  <a:pt x="48668" y="1384237"/>
                </a:lnTo>
                <a:lnTo>
                  <a:pt x="81601" y="1371536"/>
                </a:lnTo>
                <a:lnTo>
                  <a:pt x="80755" y="1371974"/>
                </a:lnTo>
                <a:lnTo>
                  <a:pt x="59533" y="1384237"/>
                </a:lnTo>
                <a:close/>
              </a:path>
              <a:path w="2126615" h="2171700">
                <a:moveTo>
                  <a:pt x="252780" y="1409542"/>
                </a:moveTo>
                <a:lnTo>
                  <a:pt x="218268" y="1409542"/>
                </a:lnTo>
                <a:lnTo>
                  <a:pt x="255131" y="1384237"/>
                </a:lnTo>
                <a:lnTo>
                  <a:pt x="269834" y="1371974"/>
                </a:lnTo>
                <a:lnTo>
                  <a:pt x="270465" y="1371536"/>
                </a:lnTo>
                <a:lnTo>
                  <a:pt x="323432" y="1371536"/>
                </a:lnTo>
                <a:lnTo>
                  <a:pt x="304039" y="1384237"/>
                </a:lnTo>
                <a:lnTo>
                  <a:pt x="303162" y="1384685"/>
                </a:lnTo>
                <a:lnTo>
                  <a:pt x="278203" y="1396999"/>
                </a:lnTo>
                <a:lnTo>
                  <a:pt x="275193" y="1396999"/>
                </a:lnTo>
                <a:lnTo>
                  <a:pt x="272621" y="1399753"/>
                </a:lnTo>
                <a:lnTo>
                  <a:pt x="252780" y="1409542"/>
                </a:lnTo>
                <a:close/>
              </a:path>
              <a:path w="2126615" h="2171700">
                <a:moveTo>
                  <a:pt x="290930" y="1396999"/>
                </a:moveTo>
                <a:lnTo>
                  <a:pt x="287089" y="1396999"/>
                </a:lnTo>
                <a:lnTo>
                  <a:pt x="304039" y="1384237"/>
                </a:lnTo>
                <a:lnTo>
                  <a:pt x="323432" y="1371536"/>
                </a:lnTo>
                <a:lnTo>
                  <a:pt x="323074" y="1371974"/>
                </a:lnTo>
                <a:lnTo>
                  <a:pt x="314519" y="1384237"/>
                </a:lnTo>
                <a:lnTo>
                  <a:pt x="320613" y="1384237"/>
                </a:lnTo>
                <a:lnTo>
                  <a:pt x="290930" y="1396999"/>
                </a:lnTo>
                <a:close/>
              </a:path>
              <a:path w="2126615" h="2171700">
                <a:moveTo>
                  <a:pt x="484876" y="1435099"/>
                </a:moveTo>
                <a:lnTo>
                  <a:pt x="560873" y="1384685"/>
                </a:lnTo>
                <a:lnTo>
                  <a:pt x="561663" y="1384237"/>
                </a:lnTo>
                <a:lnTo>
                  <a:pt x="604352" y="1371536"/>
                </a:lnTo>
                <a:lnTo>
                  <a:pt x="603219" y="1371974"/>
                </a:lnTo>
                <a:lnTo>
                  <a:pt x="574736" y="1384237"/>
                </a:lnTo>
                <a:lnTo>
                  <a:pt x="573910" y="1384685"/>
                </a:lnTo>
                <a:lnTo>
                  <a:pt x="484876" y="1435099"/>
                </a:lnTo>
                <a:close/>
              </a:path>
              <a:path w="2126615" h="2171700">
                <a:moveTo>
                  <a:pt x="862578" y="1384685"/>
                </a:moveTo>
                <a:lnTo>
                  <a:pt x="881098" y="1371536"/>
                </a:lnTo>
                <a:lnTo>
                  <a:pt x="885096" y="1371536"/>
                </a:lnTo>
                <a:lnTo>
                  <a:pt x="862578" y="1384685"/>
                </a:lnTo>
                <a:close/>
              </a:path>
              <a:path w="2126615" h="2171700">
                <a:moveTo>
                  <a:pt x="218268" y="1409542"/>
                </a:moveTo>
                <a:lnTo>
                  <a:pt x="214018" y="1409542"/>
                </a:lnTo>
                <a:lnTo>
                  <a:pt x="232326" y="1396999"/>
                </a:lnTo>
                <a:lnTo>
                  <a:pt x="232876" y="1396999"/>
                </a:lnTo>
                <a:lnTo>
                  <a:pt x="252207" y="1384237"/>
                </a:lnTo>
                <a:lnTo>
                  <a:pt x="269834" y="1371974"/>
                </a:lnTo>
                <a:lnTo>
                  <a:pt x="255131" y="1384237"/>
                </a:lnTo>
                <a:lnTo>
                  <a:pt x="218268" y="1409542"/>
                </a:lnTo>
                <a:close/>
              </a:path>
              <a:path w="2126615" h="2171700">
                <a:moveTo>
                  <a:pt x="322029" y="1384237"/>
                </a:moveTo>
                <a:lnTo>
                  <a:pt x="321419" y="1384237"/>
                </a:lnTo>
                <a:lnTo>
                  <a:pt x="321970" y="1383582"/>
                </a:lnTo>
                <a:lnTo>
                  <a:pt x="330071" y="1379713"/>
                </a:lnTo>
                <a:lnTo>
                  <a:pt x="324279" y="1382983"/>
                </a:lnTo>
                <a:lnTo>
                  <a:pt x="323764" y="1383225"/>
                </a:lnTo>
                <a:lnTo>
                  <a:pt x="323112" y="1383582"/>
                </a:lnTo>
                <a:lnTo>
                  <a:pt x="322858" y="1383798"/>
                </a:lnTo>
                <a:lnTo>
                  <a:pt x="322029" y="1384237"/>
                </a:lnTo>
                <a:close/>
              </a:path>
              <a:path w="2126615" h="2171700">
                <a:moveTo>
                  <a:pt x="411417" y="1400967"/>
                </a:moveTo>
                <a:lnTo>
                  <a:pt x="449657" y="1383225"/>
                </a:lnTo>
                <a:lnTo>
                  <a:pt x="425393" y="1396999"/>
                </a:lnTo>
                <a:lnTo>
                  <a:pt x="411417" y="1400967"/>
                </a:lnTo>
                <a:close/>
              </a:path>
              <a:path w="2126615" h="2171700">
                <a:moveTo>
                  <a:pt x="268468" y="1409542"/>
                </a:moveTo>
                <a:lnTo>
                  <a:pt x="263477" y="1409542"/>
                </a:lnTo>
                <a:lnTo>
                  <a:pt x="264631" y="1408307"/>
                </a:lnTo>
                <a:lnTo>
                  <a:pt x="320599" y="1384237"/>
                </a:lnTo>
                <a:lnTo>
                  <a:pt x="321970" y="1383582"/>
                </a:lnTo>
                <a:lnTo>
                  <a:pt x="321419" y="1384237"/>
                </a:lnTo>
                <a:lnTo>
                  <a:pt x="321933" y="1384237"/>
                </a:lnTo>
                <a:lnTo>
                  <a:pt x="268468" y="1409542"/>
                </a:lnTo>
                <a:close/>
              </a:path>
              <a:path w="2126615" h="2171700">
                <a:moveTo>
                  <a:pt x="302315" y="1396558"/>
                </a:moveTo>
                <a:lnTo>
                  <a:pt x="320782" y="1384958"/>
                </a:lnTo>
                <a:lnTo>
                  <a:pt x="321265" y="1384685"/>
                </a:lnTo>
                <a:lnTo>
                  <a:pt x="321933" y="1384237"/>
                </a:lnTo>
                <a:lnTo>
                  <a:pt x="322467" y="1383985"/>
                </a:lnTo>
                <a:lnTo>
                  <a:pt x="322062" y="1384237"/>
                </a:lnTo>
                <a:lnTo>
                  <a:pt x="321254" y="1384685"/>
                </a:lnTo>
                <a:lnTo>
                  <a:pt x="331069" y="1384237"/>
                </a:lnTo>
                <a:lnTo>
                  <a:pt x="302315" y="1396558"/>
                </a:lnTo>
                <a:close/>
              </a:path>
              <a:path w="2126615" h="2171700">
                <a:moveTo>
                  <a:pt x="264631" y="1408307"/>
                </a:moveTo>
                <a:lnTo>
                  <a:pt x="272621" y="1399753"/>
                </a:lnTo>
                <a:lnTo>
                  <a:pt x="304070" y="1384237"/>
                </a:lnTo>
                <a:lnTo>
                  <a:pt x="303432" y="1384685"/>
                </a:lnTo>
                <a:lnTo>
                  <a:pt x="287089" y="1396999"/>
                </a:lnTo>
                <a:lnTo>
                  <a:pt x="290930" y="1396999"/>
                </a:lnTo>
                <a:lnTo>
                  <a:pt x="264631" y="1408307"/>
                </a:lnTo>
                <a:close/>
              </a:path>
              <a:path w="2126615" h="2171700">
                <a:moveTo>
                  <a:pt x="281501" y="1409542"/>
                </a:moveTo>
                <a:lnTo>
                  <a:pt x="268468" y="1409542"/>
                </a:lnTo>
                <a:lnTo>
                  <a:pt x="321933" y="1384237"/>
                </a:lnTo>
                <a:lnTo>
                  <a:pt x="302249" y="1396558"/>
                </a:lnTo>
                <a:lnTo>
                  <a:pt x="301285" y="1396999"/>
                </a:lnTo>
                <a:lnTo>
                  <a:pt x="281501" y="1409542"/>
                </a:lnTo>
                <a:close/>
              </a:path>
              <a:path w="2126615" h="2171700">
                <a:moveTo>
                  <a:pt x="768328" y="1431554"/>
                </a:moveTo>
                <a:lnTo>
                  <a:pt x="799445" y="1415656"/>
                </a:lnTo>
                <a:lnTo>
                  <a:pt x="841492" y="1396999"/>
                </a:lnTo>
                <a:lnTo>
                  <a:pt x="862112" y="1384958"/>
                </a:lnTo>
                <a:lnTo>
                  <a:pt x="860777" y="1385965"/>
                </a:lnTo>
                <a:lnTo>
                  <a:pt x="845235" y="1396999"/>
                </a:lnTo>
                <a:lnTo>
                  <a:pt x="790596" y="1422399"/>
                </a:lnTo>
                <a:lnTo>
                  <a:pt x="768328" y="1431554"/>
                </a:lnTo>
                <a:close/>
              </a:path>
              <a:path w="2126615" h="2171700">
                <a:moveTo>
                  <a:pt x="40121" y="1511229"/>
                </a:moveTo>
                <a:lnTo>
                  <a:pt x="40087" y="1447761"/>
                </a:lnTo>
                <a:lnTo>
                  <a:pt x="162525" y="1385965"/>
                </a:lnTo>
                <a:lnTo>
                  <a:pt x="115813" y="1409542"/>
                </a:lnTo>
                <a:lnTo>
                  <a:pt x="117833" y="1409542"/>
                </a:lnTo>
                <a:lnTo>
                  <a:pt x="130749" y="1447075"/>
                </a:lnTo>
                <a:lnTo>
                  <a:pt x="130832" y="1447418"/>
                </a:lnTo>
                <a:lnTo>
                  <a:pt x="130916" y="1447761"/>
                </a:lnTo>
                <a:lnTo>
                  <a:pt x="126072" y="1447761"/>
                </a:lnTo>
                <a:lnTo>
                  <a:pt x="113477" y="1458517"/>
                </a:lnTo>
                <a:lnTo>
                  <a:pt x="110249" y="1460499"/>
                </a:lnTo>
                <a:lnTo>
                  <a:pt x="92562" y="1460499"/>
                </a:lnTo>
                <a:lnTo>
                  <a:pt x="78107" y="1473373"/>
                </a:lnTo>
                <a:lnTo>
                  <a:pt x="67054" y="1473373"/>
                </a:lnTo>
                <a:lnTo>
                  <a:pt x="59129" y="1485899"/>
                </a:lnTo>
                <a:lnTo>
                  <a:pt x="79942" y="1485899"/>
                </a:lnTo>
                <a:lnTo>
                  <a:pt x="40121" y="1511229"/>
                </a:lnTo>
                <a:close/>
              </a:path>
              <a:path w="2126615" h="2171700">
                <a:moveTo>
                  <a:pt x="410779" y="1401148"/>
                </a:moveTo>
                <a:lnTo>
                  <a:pt x="443632" y="1385965"/>
                </a:lnTo>
                <a:lnTo>
                  <a:pt x="411417" y="1400967"/>
                </a:lnTo>
                <a:lnTo>
                  <a:pt x="410779" y="1401148"/>
                </a:lnTo>
                <a:close/>
              </a:path>
              <a:path w="2126615" h="2171700">
                <a:moveTo>
                  <a:pt x="472953" y="1447761"/>
                </a:moveTo>
                <a:lnTo>
                  <a:pt x="463913" y="1447761"/>
                </a:lnTo>
                <a:lnTo>
                  <a:pt x="554840" y="1396999"/>
                </a:lnTo>
                <a:lnTo>
                  <a:pt x="594355" y="1385965"/>
                </a:lnTo>
                <a:lnTo>
                  <a:pt x="472953" y="1447761"/>
                </a:lnTo>
                <a:close/>
              </a:path>
              <a:path w="2126615" h="2171700">
                <a:moveTo>
                  <a:pt x="290478" y="1403925"/>
                </a:moveTo>
                <a:lnTo>
                  <a:pt x="291387" y="1403274"/>
                </a:lnTo>
                <a:lnTo>
                  <a:pt x="301285" y="1396999"/>
                </a:lnTo>
                <a:lnTo>
                  <a:pt x="302315" y="1396558"/>
                </a:lnTo>
                <a:lnTo>
                  <a:pt x="301543" y="1396999"/>
                </a:lnTo>
                <a:lnTo>
                  <a:pt x="290478" y="1403925"/>
                </a:lnTo>
                <a:close/>
              </a:path>
              <a:path w="2126615" h="2171700">
                <a:moveTo>
                  <a:pt x="272621" y="1399753"/>
                </a:moveTo>
                <a:lnTo>
                  <a:pt x="275193" y="1396999"/>
                </a:lnTo>
                <a:lnTo>
                  <a:pt x="278203" y="1396999"/>
                </a:lnTo>
                <a:lnTo>
                  <a:pt x="272621" y="1399753"/>
                </a:lnTo>
                <a:close/>
              </a:path>
              <a:path w="2126615" h="2171700">
                <a:moveTo>
                  <a:pt x="799445" y="1415656"/>
                </a:moveTo>
                <a:lnTo>
                  <a:pt x="810263" y="1410130"/>
                </a:lnTo>
                <a:lnTo>
                  <a:pt x="811481" y="1409542"/>
                </a:lnTo>
                <a:lnTo>
                  <a:pt x="841492" y="1396999"/>
                </a:lnTo>
                <a:lnTo>
                  <a:pt x="799445" y="1415656"/>
                </a:lnTo>
                <a:close/>
              </a:path>
              <a:path w="2126615" h="2171700">
                <a:moveTo>
                  <a:pt x="1147280" y="1403087"/>
                </a:moveTo>
                <a:lnTo>
                  <a:pt x="1149636" y="1396999"/>
                </a:lnTo>
                <a:lnTo>
                  <a:pt x="1148467" y="1402277"/>
                </a:lnTo>
                <a:lnTo>
                  <a:pt x="1148353" y="1402792"/>
                </a:lnTo>
                <a:lnTo>
                  <a:pt x="1147280" y="1403087"/>
                </a:lnTo>
                <a:close/>
              </a:path>
              <a:path w="2126615" h="2171700">
                <a:moveTo>
                  <a:pt x="259173" y="1410653"/>
                </a:moveTo>
                <a:lnTo>
                  <a:pt x="259250" y="1409542"/>
                </a:lnTo>
                <a:lnTo>
                  <a:pt x="252780" y="1409542"/>
                </a:lnTo>
                <a:lnTo>
                  <a:pt x="272621" y="1399753"/>
                </a:lnTo>
                <a:lnTo>
                  <a:pt x="264631" y="1408307"/>
                </a:lnTo>
                <a:lnTo>
                  <a:pt x="259173" y="1410653"/>
                </a:lnTo>
                <a:close/>
              </a:path>
              <a:path w="2126615" h="2171700">
                <a:moveTo>
                  <a:pt x="337852" y="1435099"/>
                </a:moveTo>
                <a:lnTo>
                  <a:pt x="339177" y="1434241"/>
                </a:lnTo>
                <a:lnTo>
                  <a:pt x="410779" y="1401148"/>
                </a:lnTo>
                <a:lnTo>
                  <a:pt x="411417" y="1400967"/>
                </a:lnTo>
                <a:lnTo>
                  <a:pt x="337852" y="1435099"/>
                </a:lnTo>
                <a:close/>
              </a:path>
              <a:path w="2126615" h="2171700">
                <a:moveTo>
                  <a:pt x="339725" y="1433988"/>
                </a:moveTo>
                <a:lnTo>
                  <a:pt x="380929" y="1409542"/>
                </a:lnTo>
                <a:lnTo>
                  <a:pt x="381215" y="1409542"/>
                </a:lnTo>
                <a:lnTo>
                  <a:pt x="410779" y="1401148"/>
                </a:lnTo>
                <a:lnTo>
                  <a:pt x="339725" y="1433988"/>
                </a:lnTo>
                <a:close/>
              </a:path>
              <a:path w="2126615" h="2171700">
                <a:moveTo>
                  <a:pt x="1148246" y="1403274"/>
                </a:moveTo>
                <a:lnTo>
                  <a:pt x="1148353" y="1402792"/>
                </a:lnTo>
                <a:lnTo>
                  <a:pt x="1150222" y="1402277"/>
                </a:lnTo>
                <a:lnTo>
                  <a:pt x="1148246" y="1403274"/>
                </a:lnTo>
                <a:close/>
              </a:path>
              <a:path w="2126615" h="2171700">
                <a:moveTo>
                  <a:pt x="1133864" y="1409542"/>
                </a:moveTo>
                <a:lnTo>
                  <a:pt x="1123851" y="1409542"/>
                </a:lnTo>
                <a:lnTo>
                  <a:pt x="1147280" y="1403087"/>
                </a:lnTo>
                <a:lnTo>
                  <a:pt x="1146956" y="1403925"/>
                </a:lnTo>
                <a:lnTo>
                  <a:pt x="1139926" y="1407472"/>
                </a:lnTo>
                <a:lnTo>
                  <a:pt x="1133864" y="1409542"/>
                </a:lnTo>
                <a:close/>
              </a:path>
              <a:path w="2126615" h="2171700">
                <a:moveTo>
                  <a:pt x="1146444" y="1405247"/>
                </a:moveTo>
                <a:lnTo>
                  <a:pt x="1146956" y="1403925"/>
                </a:lnTo>
                <a:lnTo>
                  <a:pt x="1148246" y="1403274"/>
                </a:lnTo>
                <a:lnTo>
                  <a:pt x="1147920" y="1404743"/>
                </a:lnTo>
                <a:lnTo>
                  <a:pt x="1146444" y="1405247"/>
                </a:lnTo>
                <a:close/>
              </a:path>
              <a:path w="2126615" h="2171700">
                <a:moveTo>
                  <a:pt x="1139926" y="1407472"/>
                </a:moveTo>
                <a:lnTo>
                  <a:pt x="1146956" y="1403925"/>
                </a:lnTo>
                <a:lnTo>
                  <a:pt x="1146444" y="1405247"/>
                </a:lnTo>
                <a:lnTo>
                  <a:pt x="1139926" y="1407472"/>
                </a:lnTo>
                <a:close/>
              </a:path>
              <a:path w="2126615" h="2171700">
                <a:moveTo>
                  <a:pt x="1099614" y="1447761"/>
                </a:moveTo>
                <a:lnTo>
                  <a:pt x="1099505" y="1447418"/>
                </a:lnTo>
                <a:lnTo>
                  <a:pt x="1098346" y="1436621"/>
                </a:lnTo>
                <a:lnTo>
                  <a:pt x="1098274" y="1435942"/>
                </a:lnTo>
                <a:lnTo>
                  <a:pt x="1098183" y="1435099"/>
                </a:lnTo>
                <a:lnTo>
                  <a:pt x="1097170" y="1435099"/>
                </a:lnTo>
                <a:lnTo>
                  <a:pt x="1134863" y="1410130"/>
                </a:lnTo>
                <a:lnTo>
                  <a:pt x="1135824" y="1409542"/>
                </a:lnTo>
                <a:lnTo>
                  <a:pt x="1139926" y="1407472"/>
                </a:lnTo>
                <a:lnTo>
                  <a:pt x="1146444" y="1405247"/>
                </a:lnTo>
                <a:lnTo>
                  <a:pt x="1144782" y="1409542"/>
                </a:lnTo>
                <a:lnTo>
                  <a:pt x="1167543" y="1409542"/>
                </a:lnTo>
                <a:lnTo>
                  <a:pt x="1099614" y="1447761"/>
                </a:lnTo>
                <a:close/>
              </a:path>
              <a:path w="2126615" h="2171700">
                <a:moveTo>
                  <a:pt x="259316" y="1418756"/>
                </a:moveTo>
                <a:lnTo>
                  <a:pt x="261524" y="1410130"/>
                </a:lnTo>
                <a:lnTo>
                  <a:pt x="261758" y="1409542"/>
                </a:lnTo>
                <a:lnTo>
                  <a:pt x="264631" y="1408307"/>
                </a:lnTo>
                <a:lnTo>
                  <a:pt x="263477" y="1409542"/>
                </a:lnTo>
                <a:lnTo>
                  <a:pt x="281634" y="1409542"/>
                </a:lnTo>
                <a:lnTo>
                  <a:pt x="259316" y="1418756"/>
                </a:lnTo>
                <a:close/>
              </a:path>
              <a:path w="2126615" h="2171700">
                <a:moveTo>
                  <a:pt x="160170" y="1435099"/>
                </a:moveTo>
                <a:lnTo>
                  <a:pt x="185462" y="1416298"/>
                </a:lnTo>
                <a:lnTo>
                  <a:pt x="195217" y="1409542"/>
                </a:lnTo>
                <a:lnTo>
                  <a:pt x="218445" y="1409542"/>
                </a:lnTo>
                <a:lnTo>
                  <a:pt x="185210" y="1422399"/>
                </a:lnTo>
                <a:lnTo>
                  <a:pt x="160170" y="1435099"/>
                </a:lnTo>
                <a:close/>
              </a:path>
              <a:path w="2126615" h="2171700">
                <a:moveTo>
                  <a:pt x="139240" y="1460499"/>
                </a:moveTo>
                <a:lnTo>
                  <a:pt x="136810" y="1460499"/>
                </a:lnTo>
                <a:lnTo>
                  <a:pt x="133825" y="1448142"/>
                </a:lnTo>
                <a:lnTo>
                  <a:pt x="133733" y="1447761"/>
                </a:lnTo>
                <a:lnTo>
                  <a:pt x="141821" y="1447761"/>
                </a:lnTo>
                <a:lnTo>
                  <a:pt x="156456" y="1435099"/>
                </a:lnTo>
                <a:lnTo>
                  <a:pt x="160170" y="1435099"/>
                </a:lnTo>
                <a:lnTo>
                  <a:pt x="185210" y="1422399"/>
                </a:lnTo>
                <a:lnTo>
                  <a:pt x="218445" y="1409542"/>
                </a:lnTo>
                <a:lnTo>
                  <a:pt x="252970" y="1409542"/>
                </a:lnTo>
                <a:lnTo>
                  <a:pt x="211436" y="1422399"/>
                </a:lnTo>
                <a:lnTo>
                  <a:pt x="166845" y="1447761"/>
                </a:lnTo>
                <a:lnTo>
                  <a:pt x="139240" y="1460499"/>
                </a:lnTo>
                <a:close/>
              </a:path>
              <a:path w="2126615" h="2171700">
                <a:moveTo>
                  <a:pt x="142156" y="1473373"/>
                </a:moveTo>
                <a:lnTo>
                  <a:pt x="140224" y="1473373"/>
                </a:lnTo>
                <a:lnTo>
                  <a:pt x="139347" y="1461905"/>
                </a:lnTo>
                <a:lnTo>
                  <a:pt x="139240" y="1460499"/>
                </a:lnTo>
                <a:lnTo>
                  <a:pt x="166845" y="1447761"/>
                </a:lnTo>
                <a:lnTo>
                  <a:pt x="211436" y="1422399"/>
                </a:lnTo>
                <a:lnTo>
                  <a:pt x="252970" y="1409542"/>
                </a:lnTo>
                <a:lnTo>
                  <a:pt x="254216" y="1409542"/>
                </a:lnTo>
                <a:lnTo>
                  <a:pt x="250611" y="1414335"/>
                </a:lnTo>
                <a:lnTo>
                  <a:pt x="231853" y="1422399"/>
                </a:lnTo>
                <a:lnTo>
                  <a:pt x="222668" y="1422399"/>
                </a:lnTo>
                <a:lnTo>
                  <a:pt x="217355" y="1435099"/>
                </a:lnTo>
                <a:lnTo>
                  <a:pt x="210570" y="1435099"/>
                </a:lnTo>
                <a:lnTo>
                  <a:pt x="206974" y="1439279"/>
                </a:lnTo>
                <a:lnTo>
                  <a:pt x="196567" y="1447761"/>
                </a:lnTo>
                <a:lnTo>
                  <a:pt x="185805" y="1447761"/>
                </a:lnTo>
                <a:lnTo>
                  <a:pt x="184819" y="1449203"/>
                </a:lnTo>
                <a:lnTo>
                  <a:pt x="159571" y="1460499"/>
                </a:lnTo>
                <a:lnTo>
                  <a:pt x="156106" y="1467350"/>
                </a:lnTo>
                <a:lnTo>
                  <a:pt x="142156" y="1473373"/>
                </a:lnTo>
                <a:close/>
              </a:path>
              <a:path w="2126615" h="2171700">
                <a:moveTo>
                  <a:pt x="250611" y="1414335"/>
                </a:moveTo>
                <a:lnTo>
                  <a:pt x="254216" y="1409542"/>
                </a:lnTo>
                <a:lnTo>
                  <a:pt x="259250" y="1409542"/>
                </a:lnTo>
                <a:lnTo>
                  <a:pt x="259173" y="1410653"/>
                </a:lnTo>
                <a:lnTo>
                  <a:pt x="250611" y="1414335"/>
                </a:lnTo>
                <a:close/>
              </a:path>
              <a:path w="2126615" h="2171700">
                <a:moveTo>
                  <a:pt x="258585" y="1419058"/>
                </a:moveTo>
                <a:lnTo>
                  <a:pt x="259173" y="1410653"/>
                </a:lnTo>
                <a:lnTo>
                  <a:pt x="261758" y="1409542"/>
                </a:lnTo>
                <a:lnTo>
                  <a:pt x="261525" y="1410130"/>
                </a:lnTo>
                <a:lnTo>
                  <a:pt x="259293" y="1418756"/>
                </a:lnTo>
                <a:lnTo>
                  <a:pt x="258585" y="1419058"/>
                </a:lnTo>
                <a:close/>
              </a:path>
              <a:path w="2126615" h="2171700">
                <a:moveTo>
                  <a:pt x="310055" y="1447761"/>
                </a:moveTo>
                <a:lnTo>
                  <a:pt x="205292" y="1447761"/>
                </a:lnTo>
                <a:lnTo>
                  <a:pt x="206434" y="1445636"/>
                </a:lnTo>
                <a:lnTo>
                  <a:pt x="230867" y="1435099"/>
                </a:lnTo>
                <a:lnTo>
                  <a:pt x="235517" y="1430502"/>
                </a:lnTo>
                <a:lnTo>
                  <a:pt x="258351" y="1422399"/>
                </a:lnTo>
                <a:lnTo>
                  <a:pt x="259236" y="1419058"/>
                </a:lnTo>
                <a:lnTo>
                  <a:pt x="259316" y="1418756"/>
                </a:lnTo>
                <a:lnTo>
                  <a:pt x="281634" y="1409542"/>
                </a:lnTo>
                <a:lnTo>
                  <a:pt x="380926" y="1409542"/>
                </a:lnTo>
                <a:lnTo>
                  <a:pt x="337344" y="1435099"/>
                </a:lnTo>
                <a:lnTo>
                  <a:pt x="334076" y="1435099"/>
                </a:lnTo>
                <a:lnTo>
                  <a:pt x="310055" y="1447761"/>
                </a:lnTo>
                <a:close/>
              </a:path>
              <a:path w="2126615" h="2171700">
                <a:moveTo>
                  <a:pt x="435767" y="1431126"/>
                </a:moveTo>
                <a:lnTo>
                  <a:pt x="496087" y="1409542"/>
                </a:lnTo>
                <a:lnTo>
                  <a:pt x="494689" y="1410130"/>
                </a:lnTo>
                <a:lnTo>
                  <a:pt x="467351" y="1422399"/>
                </a:lnTo>
                <a:lnTo>
                  <a:pt x="435767" y="1431126"/>
                </a:lnTo>
                <a:close/>
              </a:path>
              <a:path w="2126615" h="2171700">
                <a:moveTo>
                  <a:pt x="838858" y="1438684"/>
                </a:moveTo>
                <a:lnTo>
                  <a:pt x="842756" y="1435099"/>
                </a:lnTo>
                <a:lnTo>
                  <a:pt x="859907" y="1422399"/>
                </a:lnTo>
                <a:lnTo>
                  <a:pt x="880880" y="1409542"/>
                </a:lnTo>
                <a:lnTo>
                  <a:pt x="902807" y="1409542"/>
                </a:lnTo>
                <a:lnTo>
                  <a:pt x="885643" y="1422399"/>
                </a:lnTo>
                <a:lnTo>
                  <a:pt x="869853" y="1422399"/>
                </a:lnTo>
                <a:lnTo>
                  <a:pt x="838858" y="1438684"/>
                </a:lnTo>
                <a:close/>
              </a:path>
              <a:path w="2126615" h="2171700">
                <a:moveTo>
                  <a:pt x="1096878" y="1432195"/>
                </a:moveTo>
                <a:lnTo>
                  <a:pt x="1096844" y="1431857"/>
                </a:lnTo>
                <a:lnTo>
                  <a:pt x="1110541" y="1422399"/>
                </a:lnTo>
                <a:lnTo>
                  <a:pt x="1122499" y="1410130"/>
                </a:lnTo>
                <a:lnTo>
                  <a:pt x="1123565" y="1409542"/>
                </a:lnTo>
                <a:lnTo>
                  <a:pt x="1125927" y="1409542"/>
                </a:lnTo>
                <a:lnTo>
                  <a:pt x="1112827" y="1422399"/>
                </a:lnTo>
                <a:lnTo>
                  <a:pt x="1096878" y="1432195"/>
                </a:lnTo>
                <a:close/>
              </a:path>
              <a:path w="2126615" h="2171700">
                <a:moveTo>
                  <a:pt x="1382686" y="1416666"/>
                </a:moveTo>
                <a:lnTo>
                  <a:pt x="1390469" y="1409542"/>
                </a:lnTo>
                <a:lnTo>
                  <a:pt x="1392263" y="1409542"/>
                </a:lnTo>
                <a:lnTo>
                  <a:pt x="1385901" y="1414814"/>
                </a:lnTo>
                <a:lnTo>
                  <a:pt x="1382686" y="1416666"/>
                </a:lnTo>
                <a:close/>
              </a:path>
              <a:path w="2126615" h="2171700">
                <a:moveTo>
                  <a:pt x="1385901" y="1414814"/>
                </a:moveTo>
                <a:lnTo>
                  <a:pt x="1392263" y="1409542"/>
                </a:lnTo>
                <a:lnTo>
                  <a:pt x="1395051" y="1409542"/>
                </a:lnTo>
                <a:lnTo>
                  <a:pt x="1385901" y="1414814"/>
                </a:lnTo>
                <a:close/>
              </a:path>
              <a:path w="2126615" h="2171700">
                <a:moveTo>
                  <a:pt x="1392205" y="1435099"/>
                </a:moveTo>
                <a:lnTo>
                  <a:pt x="1362548" y="1435099"/>
                </a:lnTo>
                <a:lnTo>
                  <a:pt x="1365186" y="1432740"/>
                </a:lnTo>
                <a:lnTo>
                  <a:pt x="1403198" y="1413624"/>
                </a:lnTo>
                <a:lnTo>
                  <a:pt x="1417366" y="1409542"/>
                </a:lnTo>
                <a:lnTo>
                  <a:pt x="1439557" y="1409542"/>
                </a:lnTo>
                <a:lnTo>
                  <a:pt x="1438585" y="1410130"/>
                </a:lnTo>
                <a:lnTo>
                  <a:pt x="1437528" y="1410653"/>
                </a:lnTo>
                <a:lnTo>
                  <a:pt x="1392205" y="1435099"/>
                </a:lnTo>
                <a:close/>
              </a:path>
              <a:path w="2126615" h="2171700">
                <a:moveTo>
                  <a:pt x="1358826" y="1473373"/>
                </a:moveTo>
                <a:lnTo>
                  <a:pt x="1331610" y="1473373"/>
                </a:lnTo>
                <a:lnTo>
                  <a:pt x="1337915" y="1463760"/>
                </a:lnTo>
                <a:lnTo>
                  <a:pt x="1338009" y="1463616"/>
                </a:lnTo>
                <a:lnTo>
                  <a:pt x="1376324" y="1447761"/>
                </a:lnTo>
                <a:lnTo>
                  <a:pt x="1437718" y="1410653"/>
                </a:lnTo>
                <a:lnTo>
                  <a:pt x="1438499" y="1410130"/>
                </a:lnTo>
                <a:lnTo>
                  <a:pt x="1439588" y="1409542"/>
                </a:lnTo>
                <a:lnTo>
                  <a:pt x="1482583" y="1409542"/>
                </a:lnTo>
                <a:lnTo>
                  <a:pt x="1432457" y="1439654"/>
                </a:lnTo>
                <a:lnTo>
                  <a:pt x="1359968" y="1472951"/>
                </a:lnTo>
                <a:lnTo>
                  <a:pt x="1292831" y="1472951"/>
                </a:lnTo>
                <a:lnTo>
                  <a:pt x="1358826" y="1473373"/>
                </a:lnTo>
                <a:close/>
              </a:path>
              <a:path w="2126615" h="2171700">
                <a:moveTo>
                  <a:pt x="1096844" y="1431857"/>
                </a:moveTo>
                <a:lnTo>
                  <a:pt x="1096119" y="1424641"/>
                </a:lnTo>
                <a:lnTo>
                  <a:pt x="1096070" y="1424160"/>
                </a:lnTo>
                <a:lnTo>
                  <a:pt x="1100240" y="1422399"/>
                </a:lnTo>
                <a:lnTo>
                  <a:pt x="1122499" y="1410130"/>
                </a:lnTo>
                <a:lnTo>
                  <a:pt x="1110541" y="1422399"/>
                </a:lnTo>
                <a:lnTo>
                  <a:pt x="1096844" y="1431857"/>
                </a:lnTo>
                <a:close/>
              </a:path>
              <a:path w="2126615" h="2171700">
                <a:moveTo>
                  <a:pt x="1376324" y="1447761"/>
                </a:moveTo>
                <a:lnTo>
                  <a:pt x="1392205" y="1435099"/>
                </a:lnTo>
                <a:lnTo>
                  <a:pt x="1438499" y="1410130"/>
                </a:lnTo>
                <a:lnTo>
                  <a:pt x="1437718" y="1410653"/>
                </a:lnTo>
                <a:lnTo>
                  <a:pt x="1376324" y="1447761"/>
                </a:lnTo>
                <a:close/>
              </a:path>
              <a:path w="2126615" h="2171700">
                <a:moveTo>
                  <a:pt x="250491" y="1422399"/>
                </a:moveTo>
                <a:lnTo>
                  <a:pt x="244544" y="1422399"/>
                </a:lnTo>
                <a:lnTo>
                  <a:pt x="250611" y="1414335"/>
                </a:lnTo>
                <a:lnTo>
                  <a:pt x="259173" y="1410653"/>
                </a:lnTo>
                <a:lnTo>
                  <a:pt x="258606" y="1418756"/>
                </a:lnTo>
                <a:lnTo>
                  <a:pt x="258585" y="1419058"/>
                </a:lnTo>
                <a:lnTo>
                  <a:pt x="250491" y="1422399"/>
                </a:lnTo>
                <a:close/>
              </a:path>
              <a:path w="2126615" h="2171700">
                <a:moveTo>
                  <a:pt x="1365186" y="1432740"/>
                </a:moveTo>
                <a:lnTo>
                  <a:pt x="1376747" y="1422399"/>
                </a:lnTo>
                <a:lnTo>
                  <a:pt x="1378885" y="1420628"/>
                </a:lnTo>
                <a:lnTo>
                  <a:pt x="1403198" y="1413624"/>
                </a:lnTo>
                <a:lnTo>
                  <a:pt x="1365186" y="1432740"/>
                </a:lnTo>
                <a:close/>
              </a:path>
              <a:path w="2126615" h="2171700">
                <a:moveTo>
                  <a:pt x="222561" y="1435099"/>
                </a:moveTo>
                <a:lnTo>
                  <a:pt x="218482" y="1435099"/>
                </a:lnTo>
                <a:lnTo>
                  <a:pt x="231853" y="1422399"/>
                </a:lnTo>
                <a:lnTo>
                  <a:pt x="250611" y="1414335"/>
                </a:lnTo>
                <a:lnTo>
                  <a:pt x="244544" y="1422399"/>
                </a:lnTo>
                <a:lnTo>
                  <a:pt x="243712" y="1422399"/>
                </a:lnTo>
                <a:lnTo>
                  <a:pt x="222561" y="1435099"/>
                </a:lnTo>
                <a:close/>
              </a:path>
              <a:path w="2126615" h="2171700">
                <a:moveTo>
                  <a:pt x="160170" y="1435099"/>
                </a:moveTo>
                <a:lnTo>
                  <a:pt x="158938" y="1435099"/>
                </a:lnTo>
                <a:lnTo>
                  <a:pt x="176652" y="1422399"/>
                </a:lnTo>
                <a:lnTo>
                  <a:pt x="184930" y="1416666"/>
                </a:lnTo>
                <a:lnTo>
                  <a:pt x="160170" y="1435099"/>
                </a:lnTo>
                <a:close/>
              </a:path>
              <a:path w="2126615" h="2171700">
                <a:moveTo>
                  <a:pt x="258351" y="1422399"/>
                </a:moveTo>
                <a:lnTo>
                  <a:pt x="258459" y="1420849"/>
                </a:lnTo>
                <a:lnTo>
                  <a:pt x="258585" y="1419058"/>
                </a:lnTo>
                <a:lnTo>
                  <a:pt x="259316" y="1418756"/>
                </a:lnTo>
                <a:lnTo>
                  <a:pt x="259215" y="1419058"/>
                </a:lnTo>
                <a:lnTo>
                  <a:pt x="258351" y="1422399"/>
                </a:lnTo>
                <a:close/>
              </a:path>
              <a:path w="2126615" h="2171700">
                <a:moveTo>
                  <a:pt x="235517" y="1430502"/>
                </a:moveTo>
                <a:lnTo>
                  <a:pt x="243712" y="1422399"/>
                </a:lnTo>
                <a:lnTo>
                  <a:pt x="250491" y="1422399"/>
                </a:lnTo>
                <a:lnTo>
                  <a:pt x="258585" y="1419058"/>
                </a:lnTo>
                <a:lnTo>
                  <a:pt x="258459" y="1420849"/>
                </a:lnTo>
                <a:lnTo>
                  <a:pt x="258351" y="1422399"/>
                </a:lnTo>
                <a:lnTo>
                  <a:pt x="235517" y="1430502"/>
                </a:lnTo>
                <a:close/>
              </a:path>
              <a:path w="2126615" h="2171700">
                <a:moveTo>
                  <a:pt x="1367688" y="1430502"/>
                </a:moveTo>
                <a:lnTo>
                  <a:pt x="1373974" y="1424641"/>
                </a:lnTo>
                <a:lnTo>
                  <a:pt x="1378116" y="1420849"/>
                </a:lnTo>
                <a:lnTo>
                  <a:pt x="1378885" y="1420628"/>
                </a:lnTo>
                <a:lnTo>
                  <a:pt x="1376747" y="1422399"/>
                </a:lnTo>
                <a:lnTo>
                  <a:pt x="1367688" y="1430502"/>
                </a:lnTo>
                <a:close/>
              </a:path>
              <a:path w="2126615" h="2171700">
                <a:moveTo>
                  <a:pt x="1338561" y="1439654"/>
                </a:moveTo>
                <a:lnTo>
                  <a:pt x="1340063" y="1435099"/>
                </a:lnTo>
                <a:lnTo>
                  <a:pt x="1372736" y="1422399"/>
                </a:lnTo>
                <a:lnTo>
                  <a:pt x="1378116" y="1420849"/>
                </a:lnTo>
                <a:lnTo>
                  <a:pt x="1365126" y="1432740"/>
                </a:lnTo>
                <a:lnTo>
                  <a:pt x="1362705" y="1433988"/>
                </a:lnTo>
                <a:lnTo>
                  <a:pt x="1360495" y="1435099"/>
                </a:lnTo>
                <a:lnTo>
                  <a:pt x="1349289" y="1435099"/>
                </a:lnTo>
                <a:lnTo>
                  <a:pt x="1338561" y="1439654"/>
                </a:lnTo>
                <a:close/>
              </a:path>
              <a:path w="2126615" h="2171700">
                <a:moveTo>
                  <a:pt x="218482" y="1435099"/>
                </a:moveTo>
                <a:lnTo>
                  <a:pt x="217355" y="1435099"/>
                </a:lnTo>
                <a:lnTo>
                  <a:pt x="222668" y="1422399"/>
                </a:lnTo>
                <a:lnTo>
                  <a:pt x="231853" y="1422399"/>
                </a:lnTo>
                <a:lnTo>
                  <a:pt x="218482" y="1435099"/>
                </a:lnTo>
                <a:close/>
              </a:path>
              <a:path w="2126615" h="2171700">
                <a:moveTo>
                  <a:pt x="222561" y="1435099"/>
                </a:moveTo>
                <a:lnTo>
                  <a:pt x="243712" y="1422399"/>
                </a:lnTo>
                <a:lnTo>
                  <a:pt x="235517" y="1430502"/>
                </a:lnTo>
                <a:lnTo>
                  <a:pt x="222561" y="1435099"/>
                </a:lnTo>
                <a:close/>
              </a:path>
              <a:path w="2126615" h="2171700">
                <a:moveTo>
                  <a:pt x="1095055" y="1424356"/>
                </a:moveTo>
                <a:lnTo>
                  <a:pt x="1095893" y="1422399"/>
                </a:lnTo>
                <a:lnTo>
                  <a:pt x="1096052" y="1423980"/>
                </a:lnTo>
                <a:lnTo>
                  <a:pt x="1095055" y="1424356"/>
                </a:lnTo>
                <a:close/>
              </a:path>
              <a:path w="2126615" h="2171700">
                <a:moveTo>
                  <a:pt x="1094933" y="1424641"/>
                </a:moveTo>
                <a:lnTo>
                  <a:pt x="1095055" y="1424356"/>
                </a:lnTo>
                <a:lnTo>
                  <a:pt x="1096052" y="1423980"/>
                </a:lnTo>
                <a:lnTo>
                  <a:pt x="1096070" y="1424160"/>
                </a:lnTo>
                <a:lnTo>
                  <a:pt x="1094933" y="1424641"/>
                </a:lnTo>
                <a:close/>
              </a:path>
              <a:path w="2126615" h="2171700">
                <a:moveTo>
                  <a:pt x="1066552" y="1447075"/>
                </a:moveTo>
                <a:lnTo>
                  <a:pt x="1071675" y="1441915"/>
                </a:lnTo>
                <a:lnTo>
                  <a:pt x="1084076" y="1435099"/>
                </a:lnTo>
                <a:lnTo>
                  <a:pt x="1090453" y="1435099"/>
                </a:lnTo>
                <a:lnTo>
                  <a:pt x="1094933" y="1424641"/>
                </a:lnTo>
                <a:lnTo>
                  <a:pt x="1096070" y="1424160"/>
                </a:lnTo>
                <a:lnTo>
                  <a:pt x="1096708" y="1430502"/>
                </a:lnTo>
                <a:lnTo>
                  <a:pt x="1096814" y="1431554"/>
                </a:lnTo>
                <a:lnTo>
                  <a:pt x="1096844" y="1431857"/>
                </a:lnTo>
                <a:lnTo>
                  <a:pt x="1092148" y="1435099"/>
                </a:lnTo>
                <a:lnTo>
                  <a:pt x="1066552" y="1447075"/>
                </a:lnTo>
                <a:close/>
              </a:path>
              <a:path w="2126615" h="2171700">
                <a:moveTo>
                  <a:pt x="1012068" y="1469497"/>
                </a:moveTo>
                <a:lnTo>
                  <a:pt x="1027010" y="1460499"/>
                </a:lnTo>
                <a:lnTo>
                  <a:pt x="1031102" y="1460499"/>
                </a:lnTo>
                <a:lnTo>
                  <a:pt x="1037241" y="1456104"/>
                </a:lnTo>
                <a:lnTo>
                  <a:pt x="1040483" y="1453831"/>
                </a:lnTo>
                <a:lnTo>
                  <a:pt x="1052361" y="1447952"/>
                </a:lnTo>
                <a:lnTo>
                  <a:pt x="1052710" y="1447761"/>
                </a:lnTo>
                <a:lnTo>
                  <a:pt x="1063494" y="1437920"/>
                </a:lnTo>
                <a:lnTo>
                  <a:pt x="1094933" y="1424641"/>
                </a:lnTo>
                <a:lnTo>
                  <a:pt x="1090453" y="1435099"/>
                </a:lnTo>
                <a:lnTo>
                  <a:pt x="1078442" y="1435099"/>
                </a:lnTo>
                <a:lnTo>
                  <a:pt x="1071675" y="1441915"/>
                </a:lnTo>
                <a:lnTo>
                  <a:pt x="1061038" y="1447761"/>
                </a:lnTo>
                <a:lnTo>
                  <a:pt x="1058630" y="1447761"/>
                </a:lnTo>
                <a:lnTo>
                  <a:pt x="1056020" y="1450519"/>
                </a:lnTo>
                <a:lnTo>
                  <a:pt x="1037860" y="1460499"/>
                </a:lnTo>
                <a:lnTo>
                  <a:pt x="1012068" y="1469497"/>
                </a:lnTo>
                <a:close/>
              </a:path>
              <a:path w="2126615" h="2171700">
                <a:moveTo>
                  <a:pt x="206434" y="1445636"/>
                </a:moveTo>
                <a:lnTo>
                  <a:pt x="212102" y="1435099"/>
                </a:lnTo>
                <a:lnTo>
                  <a:pt x="222561" y="1435099"/>
                </a:lnTo>
                <a:lnTo>
                  <a:pt x="235517" y="1430502"/>
                </a:lnTo>
                <a:lnTo>
                  <a:pt x="230867" y="1435099"/>
                </a:lnTo>
                <a:lnTo>
                  <a:pt x="206434" y="1445636"/>
                </a:lnTo>
                <a:close/>
              </a:path>
              <a:path w="2126615" h="2171700">
                <a:moveTo>
                  <a:pt x="415358" y="1438429"/>
                </a:moveTo>
                <a:lnTo>
                  <a:pt x="421386" y="1435099"/>
                </a:lnTo>
                <a:lnTo>
                  <a:pt x="435767" y="1431126"/>
                </a:lnTo>
                <a:lnTo>
                  <a:pt x="415358" y="1438429"/>
                </a:lnTo>
                <a:close/>
              </a:path>
              <a:path w="2126615" h="2171700">
                <a:moveTo>
                  <a:pt x="1092148" y="1435099"/>
                </a:moveTo>
                <a:lnTo>
                  <a:pt x="1096844" y="1431857"/>
                </a:lnTo>
                <a:lnTo>
                  <a:pt x="1096878" y="1432195"/>
                </a:lnTo>
                <a:lnTo>
                  <a:pt x="1092148" y="1435099"/>
                </a:lnTo>
                <a:close/>
              </a:path>
              <a:path w="2126615" h="2171700">
                <a:moveTo>
                  <a:pt x="827246" y="1587295"/>
                </a:moveTo>
                <a:lnTo>
                  <a:pt x="827058" y="1587295"/>
                </a:lnTo>
                <a:lnTo>
                  <a:pt x="894102" y="1562099"/>
                </a:lnTo>
                <a:lnTo>
                  <a:pt x="927121" y="1536699"/>
                </a:lnTo>
                <a:lnTo>
                  <a:pt x="984815" y="1498599"/>
                </a:lnTo>
                <a:lnTo>
                  <a:pt x="1009926" y="1485899"/>
                </a:lnTo>
                <a:lnTo>
                  <a:pt x="1020886" y="1473373"/>
                </a:lnTo>
                <a:lnTo>
                  <a:pt x="1034622" y="1473373"/>
                </a:lnTo>
                <a:lnTo>
                  <a:pt x="1097718" y="1447761"/>
                </a:lnTo>
                <a:lnTo>
                  <a:pt x="1065870" y="1447761"/>
                </a:lnTo>
                <a:lnTo>
                  <a:pt x="1066552" y="1447075"/>
                </a:lnTo>
                <a:lnTo>
                  <a:pt x="1092148" y="1435099"/>
                </a:lnTo>
                <a:lnTo>
                  <a:pt x="1096878" y="1432195"/>
                </a:lnTo>
                <a:lnTo>
                  <a:pt x="1096933" y="1432740"/>
                </a:lnTo>
                <a:lnTo>
                  <a:pt x="1097058" y="1433988"/>
                </a:lnTo>
                <a:lnTo>
                  <a:pt x="1097170" y="1435099"/>
                </a:lnTo>
                <a:lnTo>
                  <a:pt x="1098183" y="1435099"/>
                </a:lnTo>
                <a:lnTo>
                  <a:pt x="1099468" y="1447075"/>
                </a:lnTo>
                <a:lnTo>
                  <a:pt x="1099542" y="1447761"/>
                </a:lnTo>
                <a:lnTo>
                  <a:pt x="1105552" y="1460499"/>
                </a:lnTo>
                <a:lnTo>
                  <a:pt x="963326" y="1523999"/>
                </a:lnTo>
                <a:lnTo>
                  <a:pt x="872121" y="1574799"/>
                </a:lnTo>
                <a:lnTo>
                  <a:pt x="827246" y="1587295"/>
                </a:lnTo>
                <a:close/>
              </a:path>
              <a:path w="2126615" h="2171700">
                <a:moveTo>
                  <a:pt x="1376309" y="1447761"/>
                </a:moveTo>
                <a:lnTo>
                  <a:pt x="1335887" y="1447761"/>
                </a:lnTo>
                <a:lnTo>
                  <a:pt x="1336000" y="1447418"/>
                </a:lnTo>
                <a:lnTo>
                  <a:pt x="1365186" y="1432740"/>
                </a:lnTo>
                <a:lnTo>
                  <a:pt x="1363763" y="1433988"/>
                </a:lnTo>
                <a:lnTo>
                  <a:pt x="1362548" y="1435099"/>
                </a:lnTo>
                <a:lnTo>
                  <a:pt x="1392205" y="1435099"/>
                </a:lnTo>
                <a:lnTo>
                  <a:pt x="1376309" y="1447761"/>
                </a:lnTo>
                <a:close/>
              </a:path>
              <a:path w="2126615" h="2171700">
                <a:moveTo>
                  <a:pt x="337852" y="1435099"/>
                </a:moveTo>
                <a:lnTo>
                  <a:pt x="337320" y="1435099"/>
                </a:lnTo>
                <a:lnTo>
                  <a:pt x="339177" y="1434241"/>
                </a:lnTo>
                <a:lnTo>
                  <a:pt x="337852" y="1435099"/>
                </a:lnTo>
                <a:close/>
              </a:path>
              <a:path w="2126615" h="2171700">
                <a:moveTo>
                  <a:pt x="131288" y="1447761"/>
                </a:moveTo>
                <a:lnTo>
                  <a:pt x="131629" y="1447418"/>
                </a:lnTo>
                <a:lnTo>
                  <a:pt x="142009" y="1435099"/>
                </a:lnTo>
                <a:lnTo>
                  <a:pt x="156411" y="1435099"/>
                </a:lnTo>
                <a:lnTo>
                  <a:pt x="131288" y="1447761"/>
                </a:lnTo>
                <a:close/>
              </a:path>
              <a:path w="2126615" h="2171700">
                <a:moveTo>
                  <a:pt x="132699" y="1447952"/>
                </a:moveTo>
                <a:lnTo>
                  <a:pt x="131180" y="1447952"/>
                </a:lnTo>
                <a:lnTo>
                  <a:pt x="131288" y="1447761"/>
                </a:lnTo>
                <a:lnTo>
                  <a:pt x="156411" y="1435099"/>
                </a:lnTo>
                <a:lnTo>
                  <a:pt x="155483" y="1435942"/>
                </a:lnTo>
                <a:lnTo>
                  <a:pt x="141821" y="1447761"/>
                </a:lnTo>
                <a:lnTo>
                  <a:pt x="132964" y="1447761"/>
                </a:lnTo>
                <a:lnTo>
                  <a:pt x="132699" y="1447952"/>
                </a:lnTo>
                <a:close/>
              </a:path>
              <a:path w="2126615" h="2171700">
                <a:moveTo>
                  <a:pt x="206974" y="1439279"/>
                </a:moveTo>
                <a:lnTo>
                  <a:pt x="210570" y="1435099"/>
                </a:lnTo>
                <a:lnTo>
                  <a:pt x="210911" y="1435099"/>
                </a:lnTo>
                <a:lnTo>
                  <a:pt x="210235" y="1436621"/>
                </a:lnTo>
                <a:lnTo>
                  <a:pt x="206974" y="1439279"/>
                </a:lnTo>
                <a:close/>
              </a:path>
              <a:path w="2126615" h="2171700">
                <a:moveTo>
                  <a:pt x="210235" y="1436621"/>
                </a:moveTo>
                <a:lnTo>
                  <a:pt x="210911" y="1435099"/>
                </a:lnTo>
                <a:lnTo>
                  <a:pt x="212102" y="1435099"/>
                </a:lnTo>
                <a:lnTo>
                  <a:pt x="210235" y="1436621"/>
                </a:lnTo>
                <a:close/>
              </a:path>
              <a:path w="2126615" h="2171700">
                <a:moveTo>
                  <a:pt x="205661" y="1447075"/>
                </a:moveTo>
                <a:lnTo>
                  <a:pt x="206232" y="1445636"/>
                </a:lnTo>
                <a:lnTo>
                  <a:pt x="210235" y="1436621"/>
                </a:lnTo>
                <a:lnTo>
                  <a:pt x="212102" y="1435099"/>
                </a:lnTo>
                <a:lnTo>
                  <a:pt x="205661" y="1447075"/>
                </a:lnTo>
                <a:close/>
              </a:path>
              <a:path w="2126615" h="2171700">
                <a:moveTo>
                  <a:pt x="270561" y="1468578"/>
                </a:moveTo>
                <a:lnTo>
                  <a:pt x="334076" y="1435099"/>
                </a:lnTo>
                <a:lnTo>
                  <a:pt x="291213" y="1460499"/>
                </a:lnTo>
                <a:lnTo>
                  <a:pt x="270561" y="1468578"/>
                </a:lnTo>
                <a:close/>
              </a:path>
              <a:path w="2126615" h="2171700">
                <a:moveTo>
                  <a:pt x="1061684" y="1438684"/>
                </a:moveTo>
                <a:lnTo>
                  <a:pt x="1061933" y="1438429"/>
                </a:lnTo>
                <a:lnTo>
                  <a:pt x="1066584" y="1435099"/>
                </a:lnTo>
                <a:lnTo>
                  <a:pt x="1063494" y="1437920"/>
                </a:lnTo>
                <a:lnTo>
                  <a:pt x="1061684" y="1438684"/>
                </a:lnTo>
                <a:close/>
              </a:path>
              <a:path w="2126615" h="2171700">
                <a:moveTo>
                  <a:pt x="1071675" y="1441915"/>
                </a:moveTo>
                <a:lnTo>
                  <a:pt x="1078442" y="1435099"/>
                </a:lnTo>
                <a:lnTo>
                  <a:pt x="1084076" y="1435099"/>
                </a:lnTo>
                <a:lnTo>
                  <a:pt x="1071675" y="1441915"/>
                </a:lnTo>
                <a:close/>
              </a:path>
              <a:path w="2126615" h="2171700">
                <a:moveTo>
                  <a:pt x="1337456" y="1440124"/>
                </a:moveTo>
                <a:lnTo>
                  <a:pt x="1340063" y="1435099"/>
                </a:lnTo>
                <a:lnTo>
                  <a:pt x="1338685" y="1439279"/>
                </a:lnTo>
                <a:lnTo>
                  <a:pt x="1338561" y="1439654"/>
                </a:lnTo>
                <a:lnTo>
                  <a:pt x="1337456" y="1440124"/>
                </a:lnTo>
                <a:close/>
              </a:path>
              <a:path w="2126615" h="2171700">
                <a:moveTo>
                  <a:pt x="1336000" y="1447418"/>
                </a:moveTo>
                <a:lnTo>
                  <a:pt x="1338561" y="1439654"/>
                </a:lnTo>
                <a:lnTo>
                  <a:pt x="1349289" y="1435099"/>
                </a:lnTo>
                <a:lnTo>
                  <a:pt x="1360495" y="1435099"/>
                </a:lnTo>
                <a:lnTo>
                  <a:pt x="1336000" y="1447418"/>
                </a:lnTo>
                <a:close/>
              </a:path>
              <a:path w="2126615" h="2171700">
                <a:moveTo>
                  <a:pt x="179239" y="1457365"/>
                </a:moveTo>
                <a:lnTo>
                  <a:pt x="181655" y="1453831"/>
                </a:lnTo>
                <a:lnTo>
                  <a:pt x="189247" y="1447761"/>
                </a:lnTo>
                <a:lnTo>
                  <a:pt x="199677" y="1447761"/>
                </a:lnTo>
                <a:lnTo>
                  <a:pt x="206974" y="1439279"/>
                </a:lnTo>
                <a:lnTo>
                  <a:pt x="210235" y="1436621"/>
                </a:lnTo>
                <a:lnTo>
                  <a:pt x="206232" y="1445636"/>
                </a:lnTo>
                <a:lnTo>
                  <a:pt x="206434" y="1445636"/>
                </a:lnTo>
                <a:lnTo>
                  <a:pt x="179239" y="1457365"/>
                </a:lnTo>
                <a:close/>
              </a:path>
              <a:path w="2126615" h="2171700">
                <a:moveTo>
                  <a:pt x="455662" y="1449203"/>
                </a:moveTo>
                <a:lnTo>
                  <a:pt x="457479" y="1447952"/>
                </a:lnTo>
                <a:lnTo>
                  <a:pt x="457832" y="1447761"/>
                </a:lnTo>
                <a:lnTo>
                  <a:pt x="481627" y="1436621"/>
                </a:lnTo>
                <a:lnTo>
                  <a:pt x="479035" y="1437920"/>
                </a:lnTo>
                <a:lnTo>
                  <a:pt x="455662" y="1449203"/>
                </a:lnTo>
                <a:close/>
              </a:path>
              <a:path w="2126615" h="2171700">
                <a:moveTo>
                  <a:pt x="1040483" y="1453831"/>
                </a:moveTo>
                <a:lnTo>
                  <a:pt x="1041326" y="1453181"/>
                </a:lnTo>
                <a:lnTo>
                  <a:pt x="1060745" y="1439279"/>
                </a:lnTo>
                <a:lnTo>
                  <a:pt x="1061684" y="1438684"/>
                </a:lnTo>
                <a:lnTo>
                  <a:pt x="1063494" y="1437920"/>
                </a:lnTo>
                <a:lnTo>
                  <a:pt x="1052710" y="1447761"/>
                </a:lnTo>
                <a:lnTo>
                  <a:pt x="1052361" y="1447952"/>
                </a:lnTo>
                <a:lnTo>
                  <a:pt x="1040483" y="1453831"/>
                </a:lnTo>
                <a:close/>
              </a:path>
              <a:path w="2126615" h="2171700">
                <a:moveTo>
                  <a:pt x="40011" y="1930399"/>
                </a:moveTo>
                <a:lnTo>
                  <a:pt x="40011" y="1612576"/>
                </a:lnTo>
                <a:lnTo>
                  <a:pt x="40744" y="1612576"/>
                </a:lnTo>
                <a:lnTo>
                  <a:pt x="126424" y="1574799"/>
                </a:lnTo>
                <a:lnTo>
                  <a:pt x="175594" y="1549798"/>
                </a:lnTo>
                <a:lnTo>
                  <a:pt x="176560" y="1549341"/>
                </a:lnTo>
                <a:lnTo>
                  <a:pt x="216227" y="1536699"/>
                </a:lnTo>
                <a:lnTo>
                  <a:pt x="305831" y="1485899"/>
                </a:lnTo>
                <a:lnTo>
                  <a:pt x="353679" y="1460499"/>
                </a:lnTo>
                <a:lnTo>
                  <a:pt x="415358" y="1438429"/>
                </a:lnTo>
                <a:lnTo>
                  <a:pt x="237433" y="1536699"/>
                </a:lnTo>
                <a:lnTo>
                  <a:pt x="276796" y="1536699"/>
                </a:lnTo>
                <a:lnTo>
                  <a:pt x="243515" y="1549341"/>
                </a:lnTo>
                <a:lnTo>
                  <a:pt x="213913" y="1562099"/>
                </a:lnTo>
                <a:lnTo>
                  <a:pt x="189020" y="1574799"/>
                </a:lnTo>
                <a:lnTo>
                  <a:pt x="181706" y="1579498"/>
                </a:lnTo>
                <a:lnTo>
                  <a:pt x="180117" y="1580355"/>
                </a:lnTo>
                <a:lnTo>
                  <a:pt x="167582" y="1587295"/>
                </a:lnTo>
                <a:lnTo>
                  <a:pt x="155303" y="1587295"/>
                </a:lnTo>
                <a:lnTo>
                  <a:pt x="147366" y="1600199"/>
                </a:lnTo>
                <a:lnTo>
                  <a:pt x="313482" y="1600199"/>
                </a:lnTo>
                <a:lnTo>
                  <a:pt x="247344" y="1638235"/>
                </a:lnTo>
                <a:lnTo>
                  <a:pt x="245663" y="1638925"/>
                </a:lnTo>
                <a:lnTo>
                  <a:pt x="215642" y="1650911"/>
                </a:lnTo>
                <a:lnTo>
                  <a:pt x="118248" y="1650911"/>
                </a:lnTo>
                <a:lnTo>
                  <a:pt x="118373" y="1654235"/>
                </a:lnTo>
                <a:lnTo>
                  <a:pt x="118474" y="1656902"/>
                </a:lnTo>
                <a:lnTo>
                  <a:pt x="118600" y="1660242"/>
                </a:lnTo>
                <a:lnTo>
                  <a:pt x="118725" y="1663541"/>
                </a:lnTo>
                <a:lnTo>
                  <a:pt x="118731" y="1663699"/>
                </a:lnTo>
                <a:lnTo>
                  <a:pt x="119692" y="1663699"/>
                </a:lnTo>
                <a:lnTo>
                  <a:pt x="122146" y="1676399"/>
                </a:lnTo>
                <a:lnTo>
                  <a:pt x="128165" y="1689099"/>
                </a:lnTo>
                <a:lnTo>
                  <a:pt x="135843" y="1701799"/>
                </a:lnTo>
                <a:lnTo>
                  <a:pt x="137255" y="1701799"/>
                </a:lnTo>
                <a:lnTo>
                  <a:pt x="103357" y="1726988"/>
                </a:lnTo>
                <a:lnTo>
                  <a:pt x="101816" y="1727958"/>
                </a:lnTo>
                <a:lnTo>
                  <a:pt x="40639" y="1764920"/>
                </a:lnTo>
                <a:lnTo>
                  <a:pt x="80978" y="1764920"/>
                </a:lnTo>
                <a:lnTo>
                  <a:pt x="59871" y="1777999"/>
                </a:lnTo>
                <a:lnTo>
                  <a:pt x="328554" y="1777999"/>
                </a:lnTo>
                <a:lnTo>
                  <a:pt x="279682" y="1803399"/>
                </a:lnTo>
                <a:lnTo>
                  <a:pt x="236705" y="1828648"/>
                </a:lnTo>
                <a:lnTo>
                  <a:pt x="236901" y="1828648"/>
                </a:lnTo>
                <a:lnTo>
                  <a:pt x="198368" y="1841499"/>
                </a:lnTo>
                <a:lnTo>
                  <a:pt x="164969" y="1866896"/>
                </a:lnTo>
                <a:lnTo>
                  <a:pt x="136551" y="1879253"/>
                </a:lnTo>
                <a:lnTo>
                  <a:pt x="110693" y="1892082"/>
                </a:lnTo>
                <a:lnTo>
                  <a:pt x="109543" y="1892706"/>
                </a:lnTo>
                <a:lnTo>
                  <a:pt x="88709" y="1904590"/>
                </a:lnTo>
                <a:lnTo>
                  <a:pt x="69032" y="1904590"/>
                </a:lnTo>
                <a:lnTo>
                  <a:pt x="51231" y="1917699"/>
                </a:lnTo>
                <a:lnTo>
                  <a:pt x="40011" y="1930399"/>
                </a:lnTo>
                <a:close/>
              </a:path>
              <a:path w="2126615" h="2171700">
                <a:moveTo>
                  <a:pt x="828991" y="1447761"/>
                </a:moveTo>
                <a:lnTo>
                  <a:pt x="821583" y="1447761"/>
                </a:lnTo>
                <a:lnTo>
                  <a:pt x="838858" y="1438684"/>
                </a:lnTo>
                <a:lnTo>
                  <a:pt x="828991" y="1447761"/>
                </a:lnTo>
                <a:close/>
              </a:path>
              <a:path w="2126615" h="2171700">
                <a:moveTo>
                  <a:pt x="972001" y="1481650"/>
                </a:moveTo>
                <a:lnTo>
                  <a:pt x="1010034" y="1460499"/>
                </a:lnTo>
                <a:lnTo>
                  <a:pt x="1061684" y="1438684"/>
                </a:lnTo>
                <a:lnTo>
                  <a:pt x="1060745" y="1439279"/>
                </a:lnTo>
                <a:lnTo>
                  <a:pt x="1040417" y="1453831"/>
                </a:lnTo>
                <a:lnTo>
                  <a:pt x="1027010" y="1460499"/>
                </a:lnTo>
                <a:lnTo>
                  <a:pt x="1016968" y="1460499"/>
                </a:lnTo>
                <a:lnTo>
                  <a:pt x="1007865" y="1470964"/>
                </a:lnTo>
                <a:lnTo>
                  <a:pt x="1000960" y="1473373"/>
                </a:lnTo>
                <a:lnTo>
                  <a:pt x="991543" y="1473373"/>
                </a:lnTo>
                <a:lnTo>
                  <a:pt x="972001" y="1481650"/>
                </a:lnTo>
                <a:close/>
              </a:path>
              <a:path w="2126615" h="2171700">
                <a:moveTo>
                  <a:pt x="199677" y="1447761"/>
                </a:moveTo>
                <a:lnTo>
                  <a:pt x="196567" y="1447761"/>
                </a:lnTo>
                <a:lnTo>
                  <a:pt x="206974" y="1439279"/>
                </a:lnTo>
                <a:lnTo>
                  <a:pt x="199677" y="1447761"/>
                </a:lnTo>
                <a:close/>
              </a:path>
              <a:path w="2126615" h="2171700">
                <a:moveTo>
                  <a:pt x="1267383" y="1480759"/>
                </a:moveTo>
                <a:lnTo>
                  <a:pt x="1278363" y="1473373"/>
                </a:lnTo>
                <a:lnTo>
                  <a:pt x="1298683" y="1460499"/>
                </a:lnTo>
                <a:lnTo>
                  <a:pt x="1321948" y="1448142"/>
                </a:lnTo>
                <a:lnTo>
                  <a:pt x="1322259" y="1447952"/>
                </a:lnTo>
                <a:lnTo>
                  <a:pt x="1322703" y="1447761"/>
                </a:lnTo>
                <a:lnTo>
                  <a:pt x="1333493" y="1447761"/>
                </a:lnTo>
                <a:lnTo>
                  <a:pt x="1337456" y="1440124"/>
                </a:lnTo>
                <a:lnTo>
                  <a:pt x="1338561" y="1439654"/>
                </a:lnTo>
                <a:lnTo>
                  <a:pt x="1336113" y="1447075"/>
                </a:lnTo>
                <a:lnTo>
                  <a:pt x="1336000" y="1447418"/>
                </a:lnTo>
                <a:lnTo>
                  <a:pt x="1273016" y="1479196"/>
                </a:lnTo>
                <a:lnTo>
                  <a:pt x="1273367" y="1479196"/>
                </a:lnTo>
                <a:lnTo>
                  <a:pt x="1267383" y="1480759"/>
                </a:lnTo>
                <a:close/>
              </a:path>
              <a:path w="2126615" h="2171700">
                <a:moveTo>
                  <a:pt x="1360027" y="1472951"/>
                </a:moveTo>
                <a:lnTo>
                  <a:pt x="1432485" y="1439654"/>
                </a:lnTo>
                <a:lnTo>
                  <a:pt x="1431676" y="1440124"/>
                </a:lnTo>
                <a:lnTo>
                  <a:pt x="1397758" y="1460499"/>
                </a:lnTo>
                <a:lnTo>
                  <a:pt x="1390092" y="1460499"/>
                </a:lnTo>
                <a:lnTo>
                  <a:pt x="1360027" y="1472951"/>
                </a:lnTo>
                <a:close/>
              </a:path>
              <a:path w="2126615" h="2171700">
                <a:moveTo>
                  <a:pt x="1156051" y="1528558"/>
                </a:moveTo>
                <a:lnTo>
                  <a:pt x="1157294" y="1527792"/>
                </a:lnTo>
                <a:lnTo>
                  <a:pt x="1229640" y="1485899"/>
                </a:lnTo>
                <a:lnTo>
                  <a:pt x="1337456" y="1440124"/>
                </a:lnTo>
                <a:lnTo>
                  <a:pt x="1333493" y="1447761"/>
                </a:lnTo>
                <a:lnTo>
                  <a:pt x="1322666" y="1447761"/>
                </a:lnTo>
                <a:lnTo>
                  <a:pt x="1322307" y="1447952"/>
                </a:lnTo>
                <a:lnTo>
                  <a:pt x="1321794" y="1448142"/>
                </a:lnTo>
                <a:lnTo>
                  <a:pt x="1292987" y="1460499"/>
                </a:lnTo>
                <a:lnTo>
                  <a:pt x="1278441" y="1473373"/>
                </a:lnTo>
                <a:lnTo>
                  <a:pt x="1267787" y="1473373"/>
                </a:lnTo>
                <a:lnTo>
                  <a:pt x="1252736" y="1484585"/>
                </a:lnTo>
                <a:lnTo>
                  <a:pt x="1247701" y="1485899"/>
                </a:lnTo>
                <a:lnTo>
                  <a:pt x="1241134" y="1485899"/>
                </a:lnTo>
                <a:lnTo>
                  <a:pt x="1240884" y="1488910"/>
                </a:lnTo>
                <a:lnTo>
                  <a:pt x="1240781" y="1490149"/>
                </a:lnTo>
                <a:lnTo>
                  <a:pt x="1227018" y="1498599"/>
                </a:lnTo>
                <a:lnTo>
                  <a:pt x="1210570" y="1498599"/>
                </a:lnTo>
                <a:lnTo>
                  <a:pt x="1197380" y="1511229"/>
                </a:lnTo>
                <a:lnTo>
                  <a:pt x="1196815" y="1511653"/>
                </a:lnTo>
                <a:lnTo>
                  <a:pt x="1186258" y="1519255"/>
                </a:lnTo>
                <a:lnTo>
                  <a:pt x="1177053" y="1523999"/>
                </a:lnTo>
                <a:lnTo>
                  <a:pt x="1164420" y="1523999"/>
                </a:lnTo>
                <a:lnTo>
                  <a:pt x="1156051" y="1528558"/>
                </a:lnTo>
                <a:close/>
              </a:path>
              <a:path w="2126615" h="2171700">
                <a:moveTo>
                  <a:pt x="1053501" y="1453181"/>
                </a:moveTo>
                <a:lnTo>
                  <a:pt x="1056020" y="1450519"/>
                </a:lnTo>
                <a:lnTo>
                  <a:pt x="1071675" y="1441915"/>
                </a:lnTo>
                <a:lnTo>
                  <a:pt x="1066552" y="1447075"/>
                </a:lnTo>
                <a:lnTo>
                  <a:pt x="1053501" y="1453181"/>
                </a:lnTo>
                <a:close/>
              </a:path>
              <a:path w="2126615" h="2171700">
                <a:moveTo>
                  <a:pt x="285888" y="1460499"/>
                </a:moveTo>
                <a:lnTo>
                  <a:pt x="177096" y="1460499"/>
                </a:lnTo>
                <a:lnTo>
                  <a:pt x="179239" y="1457365"/>
                </a:lnTo>
                <a:lnTo>
                  <a:pt x="206434" y="1445636"/>
                </a:lnTo>
                <a:lnTo>
                  <a:pt x="206232" y="1445636"/>
                </a:lnTo>
                <a:lnTo>
                  <a:pt x="205288" y="1447761"/>
                </a:lnTo>
                <a:lnTo>
                  <a:pt x="310055" y="1447761"/>
                </a:lnTo>
                <a:lnTo>
                  <a:pt x="285888" y="1460499"/>
                </a:lnTo>
                <a:close/>
              </a:path>
              <a:path w="2126615" h="2171700">
                <a:moveTo>
                  <a:pt x="1034622" y="1473373"/>
                </a:moveTo>
                <a:lnTo>
                  <a:pt x="1034389" y="1473373"/>
                </a:lnTo>
                <a:lnTo>
                  <a:pt x="1053501" y="1453181"/>
                </a:lnTo>
                <a:lnTo>
                  <a:pt x="1066552" y="1447075"/>
                </a:lnTo>
                <a:lnTo>
                  <a:pt x="1065870" y="1447761"/>
                </a:lnTo>
                <a:lnTo>
                  <a:pt x="1097718" y="1447761"/>
                </a:lnTo>
                <a:lnTo>
                  <a:pt x="1034622" y="1473373"/>
                </a:lnTo>
                <a:close/>
              </a:path>
              <a:path w="2126615" h="2171700">
                <a:moveTo>
                  <a:pt x="1276839" y="1488910"/>
                </a:moveTo>
                <a:lnTo>
                  <a:pt x="1277889" y="1485899"/>
                </a:lnTo>
                <a:lnTo>
                  <a:pt x="1259731" y="1485899"/>
                </a:lnTo>
                <a:lnTo>
                  <a:pt x="1336000" y="1447418"/>
                </a:lnTo>
                <a:lnTo>
                  <a:pt x="1335887" y="1447761"/>
                </a:lnTo>
                <a:lnTo>
                  <a:pt x="1376354" y="1447761"/>
                </a:lnTo>
                <a:lnTo>
                  <a:pt x="1344457" y="1460499"/>
                </a:lnTo>
                <a:lnTo>
                  <a:pt x="1335924" y="1460499"/>
                </a:lnTo>
                <a:lnTo>
                  <a:pt x="1332079" y="1463760"/>
                </a:lnTo>
                <a:lnTo>
                  <a:pt x="1273367" y="1479196"/>
                </a:lnTo>
                <a:lnTo>
                  <a:pt x="1300330" y="1479196"/>
                </a:lnTo>
                <a:lnTo>
                  <a:pt x="1276839" y="1488910"/>
                </a:lnTo>
                <a:close/>
              </a:path>
              <a:path w="2126615" h="2171700">
                <a:moveTo>
                  <a:pt x="113477" y="1458517"/>
                </a:moveTo>
                <a:lnTo>
                  <a:pt x="126072" y="1447761"/>
                </a:lnTo>
                <a:lnTo>
                  <a:pt x="130988" y="1447761"/>
                </a:lnTo>
                <a:lnTo>
                  <a:pt x="113477" y="1458517"/>
                </a:lnTo>
                <a:close/>
              </a:path>
              <a:path w="2126615" h="2171700">
                <a:moveTo>
                  <a:pt x="184819" y="1449203"/>
                </a:moveTo>
                <a:lnTo>
                  <a:pt x="185805" y="1447761"/>
                </a:lnTo>
                <a:lnTo>
                  <a:pt x="187591" y="1447761"/>
                </a:lnTo>
                <a:lnTo>
                  <a:pt x="187190" y="1448142"/>
                </a:lnTo>
                <a:lnTo>
                  <a:pt x="184819" y="1449203"/>
                </a:lnTo>
                <a:close/>
              </a:path>
              <a:path w="2126615" h="2171700">
                <a:moveTo>
                  <a:pt x="187190" y="1448142"/>
                </a:moveTo>
                <a:lnTo>
                  <a:pt x="187591" y="1447761"/>
                </a:lnTo>
                <a:lnTo>
                  <a:pt x="188042" y="1447761"/>
                </a:lnTo>
                <a:lnTo>
                  <a:pt x="187190" y="1448142"/>
                </a:lnTo>
                <a:close/>
              </a:path>
              <a:path w="2126615" h="2171700">
                <a:moveTo>
                  <a:pt x="181655" y="1453831"/>
                </a:moveTo>
                <a:lnTo>
                  <a:pt x="182492" y="1452607"/>
                </a:lnTo>
                <a:lnTo>
                  <a:pt x="187190" y="1448142"/>
                </a:lnTo>
                <a:lnTo>
                  <a:pt x="188042" y="1447761"/>
                </a:lnTo>
                <a:lnTo>
                  <a:pt x="189247" y="1447761"/>
                </a:lnTo>
                <a:lnTo>
                  <a:pt x="181655" y="1453831"/>
                </a:lnTo>
                <a:close/>
              </a:path>
              <a:path w="2126615" h="2171700">
                <a:moveTo>
                  <a:pt x="805252" y="1460499"/>
                </a:moveTo>
                <a:lnTo>
                  <a:pt x="804489" y="1460499"/>
                </a:lnTo>
                <a:lnTo>
                  <a:pt x="806269" y="1448142"/>
                </a:lnTo>
                <a:lnTo>
                  <a:pt x="806324" y="1447761"/>
                </a:lnTo>
                <a:lnTo>
                  <a:pt x="808459" y="1447761"/>
                </a:lnTo>
                <a:lnTo>
                  <a:pt x="805252" y="1460499"/>
                </a:lnTo>
                <a:close/>
              </a:path>
              <a:path w="2126615" h="2171700">
                <a:moveTo>
                  <a:pt x="1056020" y="1450519"/>
                </a:moveTo>
                <a:lnTo>
                  <a:pt x="1058630" y="1447761"/>
                </a:lnTo>
                <a:lnTo>
                  <a:pt x="1061038" y="1447761"/>
                </a:lnTo>
                <a:lnTo>
                  <a:pt x="1056020" y="1450519"/>
                </a:lnTo>
                <a:close/>
              </a:path>
              <a:path w="2126615" h="2171700">
                <a:moveTo>
                  <a:pt x="1279030" y="1472951"/>
                </a:moveTo>
                <a:lnTo>
                  <a:pt x="1281163" y="1470964"/>
                </a:lnTo>
                <a:lnTo>
                  <a:pt x="1292987" y="1460499"/>
                </a:lnTo>
                <a:lnTo>
                  <a:pt x="1322259" y="1447952"/>
                </a:lnTo>
                <a:lnTo>
                  <a:pt x="1321948" y="1448142"/>
                </a:lnTo>
                <a:lnTo>
                  <a:pt x="1298683" y="1460499"/>
                </a:lnTo>
                <a:lnTo>
                  <a:pt x="1279030" y="1472951"/>
                </a:lnTo>
                <a:close/>
              </a:path>
              <a:path w="2126615" h="2171700">
                <a:moveTo>
                  <a:pt x="182492" y="1452607"/>
                </a:moveTo>
                <a:lnTo>
                  <a:pt x="184700" y="1449377"/>
                </a:lnTo>
                <a:lnTo>
                  <a:pt x="184819" y="1449203"/>
                </a:lnTo>
                <a:lnTo>
                  <a:pt x="187190" y="1448142"/>
                </a:lnTo>
                <a:lnTo>
                  <a:pt x="182492" y="1452607"/>
                </a:lnTo>
                <a:close/>
              </a:path>
              <a:path w="2126615" h="2171700">
                <a:moveTo>
                  <a:pt x="452937" y="1450519"/>
                </a:moveTo>
                <a:lnTo>
                  <a:pt x="457140" y="1448142"/>
                </a:lnTo>
                <a:lnTo>
                  <a:pt x="455302" y="1449377"/>
                </a:lnTo>
                <a:lnTo>
                  <a:pt x="452937" y="1450519"/>
                </a:lnTo>
                <a:close/>
              </a:path>
              <a:path w="2126615" h="2171700">
                <a:moveTo>
                  <a:pt x="156106" y="1467350"/>
                </a:moveTo>
                <a:lnTo>
                  <a:pt x="159571" y="1460499"/>
                </a:lnTo>
                <a:lnTo>
                  <a:pt x="184819" y="1449203"/>
                </a:lnTo>
                <a:lnTo>
                  <a:pt x="182492" y="1452607"/>
                </a:lnTo>
                <a:lnTo>
                  <a:pt x="178811" y="1456104"/>
                </a:lnTo>
                <a:lnTo>
                  <a:pt x="174888" y="1459241"/>
                </a:lnTo>
                <a:lnTo>
                  <a:pt x="156106" y="1467350"/>
                </a:lnTo>
                <a:close/>
              </a:path>
              <a:path w="2126615" h="2171700">
                <a:moveTo>
                  <a:pt x="1338009" y="1463616"/>
                </a:moveTo>
                <a:lnTo>
                  <a:pt x="1339132" y="1461905"/>
                </a:lnTo>
                <a:lnTo>
                  <a:pt x="1344457" y="1460499"/>
                </a:lnTo>
                <a:lnTo>
                  <a:pt x="1372746" y="1449203"/>
                </a:lnTo>
                <a:lnTo>
                  <a:pt x="1372445" y="1449377"/>
                </a:lnTo>
                <a:lnTo>
                  <a:pt x="1338009" y="1463616"/>
                </a:lnTo>
                <a:close/>
              </a:path>
              <a:path w="2126615" h="2171700">
                <a:moveTo>
                  <a:pt x="1037857" y="1460499"/>
                </a:moveTo>
                <a:lnTo>
                  <a:pt x="1056020" y="1450519"/>
                </a:lnTo>
                <a:lnTo>
                  <a:pt x="1053501" y="1453181"/>
                </a:lnTo>
                <a:lnTo>
                  <a:pt x="1037857" y="1460499"/>
                </a:lnTo>
                <a:close/>
              </a:path>
              <a:path w="2126615" h="2171700">
                <a:moveTo>
                  <a:pt x="178811" y="1456104"/>
                </a:moveTo>
                <a:lnTo>
                  <a:pt x="182492" y="1452607"/>
                </a:lnTo>
                <a:lnTo>
                  <a:pt x="181655" y="1453831"/>
                </a:lnTo>
                <a:lnTo>
                  <a:pt x="178811" y="1456104"/>
                </a:lnTo>
                <a:close/>
              </a:path>
              <a:path w="2126615" h="2171700">
                <a:moveTo>
                  <a:pt x="1034389" y="1473373"/>
                </a:moveTo>
                <a:lnTo>
                  <a:pt x="1018582" y="1473373"/>
                </a:lnTo>
                <a:lnTo>
                  <a:pt x="1037857" y="1460499"/>
                </a:lnTo>
                <a:lnTo>
                  <a:pt x="1053501" y="1453181"/>
                </a:lnTo>
                <a:lnTo>
                  <a:pt x="1034389" y="1473373"/>
                </a:lnTo>
                <a:close/>
              </a:path>
              <a:path w="2126615" h="2171700">
                <a:moveTo>
                  <a:pt x="176028" y="1458750"/>
                </a:moveTo>
                <a:lnTo>
                  <a:pt x="178811" y="1456104"/>
                </a:lnTo>
                <a:lnTo>
                  <a:pt x="181655" y="1453831"/>
                </a:lnTo>
                <a:lnTo>
                  <a:pt x="179239" y="1457365"/>
                </a:lnTo>
                <a:lnTo>
                  <a:pt x="176028" y="1458750"/>
                </a:lnTo>
                <a:close/>
              </a:path>
              <a:path w="2126615" h="2171700">
                <a:moveTo>
                  <a:pt x="174888" y="1459241"/>
                </a:moveTo>
                <a:lnTo>
                  <a:pt x="178811" y="1456104"/>
                </a:lnTo>
                <a:lnTo>
                  <a:pt x="176028" y="1458750"/>
                </a:lnTo>
                <a:lnTo>
                  <a:pt x="174888" y="1459241"/>
                </a:lnTo>
                <a:close/>
              </a:path>
              <a:path w="2126615" h="2171700">
                <a:moveTo>
                  <a:pt x="171709" y="1473373"/>
                </a:moveTo>
                <a:lnTo>
                  <a:pt x="153896" y="1473373"/>
                </a:lnTo>
                <a:lnTo>
                  <a:pt x="159658" y="1469269"/>
                </a:lnTo>
                <a:lnTo>
                  <a:pt x="174187" y="1460499"/>
                </a:lnTo>
                <a:lnTo>
                  <a:pt x="176028" y="1458750"/>
                </a:lnTo>
                <a:lnTo>
                  <a:pt x="179239" y="1457365"/>
                </a:lnTo>
                <a:lnTo>
                  <a:pt x="177096" y="1460499"/>
                </a:lnTo>
                <a:lnTo>
                  <a:pt x="285888" y="1460499"/>
                </a:lnTo>
                <a:lnTo>
                  <a:pt x="270561" y="1468578"/>
                </a:lnTo>
                <a:lnTo>
                  <a:pt x="259383" y="1472951"/>
                </a:lnTo>
                <a:lnTo>
                  <a:pt x="126508" y="1472951"/>
                </a:lnTo>
                <a:lnTo>
                  <a:pt x="171709" y="1473373"/>
                </a:lnTo>
                <a:close/>
              </a:path>
              <a:path w="2126615" h="2171700">
                <a:moveTo>
                  <a:pt x="159658" y="1469269"/>
                </a:moveTo>
                <a:lnTo>
                  <a:pt x="170026" y="1461905"/>
                </a:lnTo>
                <a:lnTo>
                  <a:pt x="173314" y="1460499"/>
                </a:lnTo>
                <a:lnTo>
                  <a:pt x="174888" y="1459241"/>
                </a:lnTo>
                <a:lnTo>
                  <a:pt x="176028" y="1458750"/>
                </a:lnTo>
                <a:lnTo>
                  <a:pt x="174187" y="1460499"/>
                </a:lnTo>
                <a:lnTo>
                  <a:pt x="159658" y="1469269"/>
                </a:lnTo>
                <a:close/>
              </a:path>
              <a:path w="2126615" h="2171700">
                <a:moveTo>
                  <a:pt x="169999" y="1461905"/>
                </a:moveTo>
                <a:lnTo>
                  <a:pt x="171971" y="1460499"/>
                </a:lnTo>
                <a:lnTo>
                  <a:pt x="174888" y="1459241"/>
                </a:lnTo>
                <a:lnTo>
                  <a:pt x="173314" y="1460499"/>
                </a:lnTo>
                <a:lnTo>
                  <a:pt x="169999" y="1461905"/>
                </a:lnTo>
                <a:close/>
              </a:path>
              <a:path w="2126615" h="2171700">
                <a:moveTo>
                  <a:pt x="54815" y="1511229"/>
                </a:moveTo>
                <a:lnTo>
                  <a:pt x="40159" y="1511229"/>
                </a:lnTo>
                <a:lnTo>
                  <a:pt x="66835" y="1498599"/>
                </a:lnTo>
                <a:lnTo>
                  <a:pt x="116164" y="1474373"/>
                </a:lnTo>
                <a:lnTo>
                  <a:pt x="118271" y="1473373"/>
                </a:lnTo>
                <a:lnTo>
                  <a:pt x="139240" y="1460499"/>
                </a:lnTo>
                <a:lnTo>
                  <a:pt x="140192" y="1472951"/>
                </a:lnTo>
                <a:lnTo>
                  <a:pt x="140224" y="1473373"/>
                </a:lnTo>
                <a:lnTo>
                  <a:pt x="133681" y="1473373"/>
                </a:lnTo>
                <a:lnTo>
                  <a:pt x="126354" y="1478056"/>
                </a:lnTo>
                <a:lnTo>
                  <a:pt x="98961" y="1485899"/>
                </a:lnTo>
                <a:lnTo>
                  <a:pt x="55089" y="1511003"/>
                </a:lnTo>
                <a:lnTo>
                  <a:pt x="54815" y="1511229"/>
                </a:lnTo>
                <a:close/>
              </a:path>
              <a:path w="2126615" h="2171700">
                <a:moveTo>
                  <a:pt x="155820" y="1467914"/>
                </a:moveTo>
                <a:lnTo>
                  <a:pt x="156106" y="1467350"/>
                </a:lnTo>
                <a:lnTo>
                  <a:pt x="171971" y="1460499"/>
                </a:lnTo>
                <a:lnTo>
                  <a:pt x="169998" y="1461905"/>
                </a:lnTo>
                <a:lnTo>
                  <a:pt x="155820" y="1467914"/>
                </a:lnTo>
                <a:close/>
              </a:path>
              <a:path w="2126615" h="2171700">
                <a:moveTo>
                  <a:pt x="1007865" y="1470964"/>
                </a:moveTo>
                <a:lnTo>
                  <a:pt x="1016968" y="1460499"/>
                </a:lnTo>
                <a:lnTo>
                  <a:pt x="1027010" y="1460499"/>
                </a:lnTo>
                <a:lnTo>
                  <a:pt x="1012068" y="1469497"/>
                </a:lnTo>
                <a:lnTo>
                  <a:pt x="1007865" y="1470964"/>
                </a:lnTo>
                <a:close/>
              </a:path>
              <a:path w="2126615" h="2171700">
                <a:moveTo>
                  <a:pt x="1019215" y="1472951"/>
                </a:moveTo>
                <a:lnTo>
                  <a:pt x="1006333" y="1472951"/>
                </a:lnTo>
                <a:lnTo>
                  <a:pt x="1012069" y="1469497"/>
                </a:lnTo>
                <a:lnTo>
                  <a:pt x="1037860" y="1460499"/>
                </a:lnTo>
                <a:lnTo>
                  <a:pt x="1019215" y="1472951"/>
                </a:lnTo>
                <a:close/>
              </a:path>
              <a:path w="2126615" h="2171700">
                <a:moveTo>
                  <a:pt x="1140358" y="1536699"/>
                </a:moveTo>
                <a:lnTo>
                  <a:pt x="1137713" y="1523999"/>
                </a:lnTo>
                <a:lnTo>
                  <a:pt x="1120156" y="1485899"/>
                </a:lnTo>
                <a:lnTo>
                  <a:pt x="1109061" y="1460499"/>
                </a:lnTo>
                <a:lnTo>
                  <a:pt x="1214226" y="1460499"/>
                </a:lnTo>
                <a:lnTo>
                  <a:pt x="1177844" y="1485899"/>
                </a:lnTo>
                <a:lnTo>
                  <a:pt x="1140119" y="1523999"/>
                </a:lnTo>
                <a:lnTo>
                  <a:pt x="1150146" y="1523999"/>
                </a:lnTo>
                <a:lnTo>
                  <a:pt x="1140358" y="1536699"/>
                </a:lnTo>
                <a:close/>
              </a:path>
              <a:path w="2126615" h="2171700">
                <a:moveTo>
                  <a:pt x="1332099" y="1463760"/>
                </a:moveTo>
                <a:lnTo>
                  <a:pt x="1335924" y="1460499"/>
                </a:lnTo>
                <a:lnTo>
                  <a:pt x="1340054" y="1460499"/>
                </a:lnTo>
                <a:lnTo>
                  <a:pt x="1339132" y="1461905"/>
                </a:lnTo>
                <a:lnTo>
                  <a:pt x="1332099" y="1463760"/>
                </a:lnTo>
                <a:close/>
              </a:path>
              <a:path w="2126615" h="2171700">
                <a:moveTo>
                  <a:pt x="1339132" y="1461905"/>
                </a:moveTo>
                <a:lnTo>
                  <a:pt x="1340054" y="1460499"/>
                </a:lnTo>
                <a:lnTo>
                  <a:pt x="1344457" y="1460499"/>
                </a:lnTo>
                <a:lnTo>
                  <a:pt x="1339132" y="1461905"/>
                </a:lnTo>
                <a:close/>
              </a:path>
              <a:path w="2126615" h="2171700">
                <a:moveTo>
                  <a:pt x="153896" y="1473373"/>
                </a:moveTo>
                <a:lnTo>
                  <a:pt x="153058" y="1473373"/>
                </a:lnTo>
                <a:lnTo>
                  <a:pt x="155820" y="1467914"/>
                </a:lnTo>
                <a:lnTo>
                  <a:pt x="155966" y="1467914"/>
                </a:lnTo>
                <a:lnTo>
                  <a:pt x="170026" y="1461905"/>
                </a:lnTo>
                <a:lnTo>
                  <a:pt x="159337" y="1469497"/>
                </a:lnTo>
                <a:lnTo>
                  <a:pt x="156850" y="1470964"/>
                </a:lnTo>
                <a:lnTo>
                  <a:pt x="153558" y="1472951"/>
                </a:lnTo>
                <a:lnTo>
                  <a:pt x="154488" y="1472951"/>
                </a:lnTo>
                <a:lnTo>
                  <a:pt x="153896" y="1473373"/>
                </a:lnTo>
                <a:close/>
              </a:path>
              <a:path w="2126615" h="2171700">
                <a:moveTo>
                  <a:pt x="1326864" y="1468224"/>
                </a:moveTo>
                <a:lnTo>
                  <a:pt x="1332099" y="1463760"/>
                </a:lnTo>
                <a:lnTo>
                  <a:pt x="1339132" y="1461905"/>
                </a:lnTo>
                <a:lnTo>
                  <a:pt x="1338009" y="1463616"/>
                </a:lnTo>
                <a:lnTo>
                  <a:pt x="1326864" y="1468224"/>
                </a:lnTo>
                <a:close/>
              </a:path>
              <a:path w="2126615" h="2171700">
                <a:moveTo>
                  <a:pt x="1331610" y="1473373"/>
                </a:moveTo>
                <a:lnTo>
                  <a:pt x="1320827" y="1473373"/>
                </a:lnTo>
                <a:lnTo>
                  <a:pt x="1326864" y="1468224"/>
                </a:lnTo>
                <a:lnTo>
                  <a:pt x="1338009" y="1463616"/>
                </a:lnTo>
                <a:lnTo>
                  <a:pt x="1331610" y="1473373"/>
                </a:lnTo>
                <a:close/>
              </a:path>
              <a:path w="2126615" h="2171700">
                <a:moveTo>
                  <a:pt x="1300330" y="1479196"/>
                </a:moveTo>
                <a:lnTo>
                  <a:pt x="1273367" y="1479196"/>
                </a:lnTo>
                <a:lnTo>
                  <a:pt x="1332099" y="1463760"/>
                </a:lnTo>
                <a:lnTo>
                  <a:pt x="1326816" y="1468224"/>
                </a:lnTo>
                <a:lnTo>
                  <a:pt x="1326010" y="1468578"/>
                </a:lnTo>
                <a:lnTo>
                  <a:pt x="1315434" y="1472951"/>
                </a:lnTo>
                <a:lnTo>
                  <a:pt x="1337375" y="1472951"/>
                </a:lnTo>
                <a:lnTo>
                  <a:pt x="1299124" y="1473373"/>
                </a:lnTo>
                <a:lnTo>
                  <a:pt x="1314414" y="1473373"/>
                </a:lnTo>
                <a:lnTo>
                  <a:pt x="1300330" y="1479196"/>
                </a:lnTo>
                <a:close/>
              </a:path>
              <a:path w="2126615" h="2171700">
                <a:moveTo>
                  <a:pt x="421464" y="1473373"/>
                </a:moveTo>
                <a:lnTo>
                  <a:pt x="418077" y="1473373"/>
                </a:lnTo>
                <a:lnTo>
                  <a:pt x="429154" y="1466232"/>
                </a:lnTo>
                <a:lnTo>
                  <a:pt x="422082" y="1472951"/>
                </a:lnTo>
                <a:lnTo>
                  <a:pt x="422332" y="1472951"/>
                </a:lnTo>
                <a:lnTo>
                  <a:pt x="421464" y="1473373"/>
                </a:lnTo>
                <a:close/>
              </a:path>
              <a:path w="2126615" h="2171700">
                <a:moveTo>
                  <a:pt x="142449" y="1473373"/>
                </a:moveTo>
                <a:lnTo>
                  <a:pt x="142156" y="1473373"/>
                </a:lnTo>
                <a:lnTo>
                  <a:pt x="156106" y="1467350"/>
                </a:lnTo>
                <a:lnTo>
                  <a:pt x="155820" y="1467914"/>
                </a:lnTo>
                <a:lnTo>
                  <a:pt x="143937" y="1472951"/>
                </a:lnTo>
                <a:lnTo>
                  <a:pt x="144642" y="1472951"/>
                </a:lnTo>
                <a:lnTo>
                  <a:pt x="142449" y="1473373"/>
                </a:lnTo>
                <a:close/>
              </a:path>
              <a:path w="2126615" h="2171700">
                <a:moveTo>
                  <a:pt x="152859" y="1473373"/>
                </a:moveTo>
                <a:lnTo>
                  <a:pt x="143193" y="1473373"/>
                </a:lnTo>
                <a:lnTo>
                  <a:pt x="155966" y="1467914"/>
                </a:lnTo>
                <a:lnTo>
                  <a:pt x="155820" y="1467914"/>
                </a:lnTo>
                <a:lnTo>
                  <a:pt x="153272" y="1472951"/>
                </a:lnTo>
                <a:lnTo>
                  <a:pt x="153558" y="1472951"/>
                </a:lnTo>
                <a:lnTo>
                  <a:pt x="152859" y="1473373"/>
                </a:lnTo>
                <a:close/>
              </a:path>
              <a:path w="2126615" h="2171700">
                <a:moveTo>
                  <a:pt x="1273458" y="1498599"/>
                </a:moveTo>
                <a:lnTo>
                  <a:pt x="1276839" y="1488910"/>
                </a:lnTo>
                <a:lnTo>
                  <a:pt x="1326864" y="1468224"/>
                </a:lnTo>
                <a:lnTo>
                  <a:pt x="1326399" y="1468578"/>
                </a:lnTo>
                <a:lnTo>
                  <a:pt x="1321243" y="1472951"/>
                </a:lnTo>
                <a:lnTo>
                  <a:pt x="1315256" y="1472951"/>
                </a:lnTo>
                <a:lnTo>
                  <a:pt x="1300181" y="1485899"/>
                </a:lnTo>
                <a:lnTo>
                  <a:pt x="1293976" y="1485899"/>
                </a:lnTo>
                <a:lnTo>
                  <a:pt x="1273458" y="1498599"/>
                </a:lnTo>
                <a:close/>
              </a:path>
              <a:path w="2126615" h="2171700">
                <a:moveTo>
                  <a:pt x="154488" y="1472951"/>
                </a:moveTo>
                <a:lnTo>
                  <a:pt x="153558" y="1472951"/>
                </a:lnTo>
                <a:lnTo>
                  <a:pt x="159280" y="1469497"/>
                </a:lnTo>
                <a:lnTo>
                  <a:pt x="157278" y="1470964"/>
                </a:lnTo>
                <a:lnTo>
                  <a:pt x="154488" y="1472951"/>
                </a:lnTo>
                <a:close/>
              </a:path>
              <a:path w="2126615" h="2171700">
                <a:moveTo>
                  <a:pt x="1018582" y="1473373"/>
                </a:moveTo>
                <a:lnTo>
                  <a:pt x="1005769" y="1473373"/>
                </a:lnTo>
                <a:lnTo>
                  <a:pt x="1007866" y="1470964"/>
                </a:lnTo>
                <a:lnTo>
                  <a:pt x="1012069" y="1469497"/>
                </a:lnTo>
                <a:lnTo>
                  <a:pt x="1006333" y="1472951"/>
                </a:lnTo>
                <a:lnTo>
                  <a:pt x="1019215" y="1472951"/>
                </a:lnTo>
                <a:lnTo>
                  <a:pt x="1018582" y="1473373"/>
                </a:lnTo>
                <a:close/>
              </a:path>
              <a:path w="2126615" h="2171700">
                <a:moveTo>
                  <a:pt x="1005632" y="1473373"/>
                </a:moveTo>
                <a:lnTo>
                  <a:pt x="1000960" y="1473373"/>
                </a:lnTo>
                <a:lnTo>
                  <a:pt x="1007866" y="1470964"/>
                </a:lnTo>
                <a:lnTo>
                  <a:pt x="1006136" y="1472951"/>
                </a:lnTo>
                <a:lnTo>
                  <a:pt x="1006333" y="1472951"/>
                </a:lnTo>
                <a:lnTo>
                  <a:pt x="1005632" y="1473373"/>
                </a:lnTo>
                <a:close/>
              </a:path>
              <a:path w="2126615" h="2171700">
                <a:moveTo>
                  <a:pt x="153058" y="1473373"/>
                </a:moveTo>
                <a:lnTo>
                  <a:pt x="152859" y="1473373"/>
                </a:lnTo>
                <a:lnTo>
                  <a:pt x="153558" y="1472951"/>
                </a:lnTo>
                <a:lnTo>
                  <a:pt x="153272" y="1472951"/>
                </a:lnTo>
                <a:lnTo>
                  <a:pt x="153058" y="1473373"/>
                </a:lnTo>
                <a:close/>
              </a:path>
              <a:path w="2126615" h="2171700">
                <a:moveTo>
                  <a:pt x="258303" y="1473373"/>
                </a:moveTo>
                <a:lnTo>
                  <a:pt x="171709" y="1473373"/>
                </a:lnTo>
                <a:lnTo>
                  <a:pt x="126508" y="1472951"/>
                </a:lnTo>
                <a:lnTo>
                  <a:pt x="259383" y="1472951"/>
                </a:lnTo>
                <a:lnTo>
                  <a:pt x="258303" y="1473373"/>
                </a:lnTo>
                <a:close/>
              </a:path>
              <a:path w="2126615" h="2171700">
                <a:moveTo>
                  <a:pt x="261464" y="1473373"/>
                </a:moveTo>
                <a:lnTo>
                  <a:pt x="258303" y="1473373"/>
                </a:lnTo>
                <a:lnTo>
                  <a:pt x="259383" y="1472951"/>
                </a:lnTo>
                <a:lnTo>
                  <a:pt x="262265" y="1472951"/>
                </a:lnTo>
                <a:lnTo>
                  <a:pt x="261464" y="1473373"/>
                </a:lnTo>
                <a:close/>
              </a:path>
              <a:path w="2126615" h="2171700">
                <a:moveTo>
                  <a:pt x="263144" y="1473373"/>
                </a:moveTo>
                <a:lnTo>
                  <a:pt x="261464" y="1473373"/>
                </a:lnTo>
                <a:lnTo>
                  <a:pt x="262265" y="1472951"/>
                </a:lnTo>
                <a:lnTo>
                  <a:pt x="264065" y="1472951"/>
                </a:lnTo>
                <a:lnTo>
                  <a:pt x="263144" y="1473373"/>
                </a:lnTo>
                <a:close/>
              </a:path>
              <a:path w="2126615" h="2171700">
                <a:moveTo>
                  <a:pt x="405878" y="1473373"/>
                </a:moveTo>
                <a:lnTo>
                  <a:pt x="405597" y="1473373"/>
                </a:lnTo>
                <a:lnTo>
                  <a:pt x="406472" y="1472951"/>
                </a:lnTo>
                <a:lnTo>
                  <a:pt x="406227" y="1472951"/>
                </a:lnTo>
                <a:lnTo>
                  <a:pt x="405878" y="1473373"/>
                </a:lnTo>
                <a:close/>
              </a:path>
              <a:path w="2126615" h="2171700">
                <a:moveTo>
                  <a:pt x="405098" y="1474373"/>
                </a:moveTo>
                <a:lnTo>
                  <a:pt x="405799" y="1473373"/>
                </a:lnTo>
                <a:lnTo>
                  <a:pt x="406472" y="1472951"/>
                </a:lnTo>
                <a:lnTo>
                  <a:pt x="406298" y="1472951"/>
                </a:lnTo>
                <a:lnTo>
                  <a:pt x="405098" y="1474373"/>
                </a:lnTo>
                <a:close/>
              </a:path>
              <a:path w="2126615" h="2171700">
                <a:moveTo>
                  <a:pt x="421638" y="1473373"/>
                </a:moveTo>
                <a:lnTo>
                  <a:pt x="421464" y="1473373"/>
                </a:lnTo>
                <a:lnTo>
                  <a:pt x="422332" y="1472951"/>
                </a:lnTo>
                <a:lnTo>
                  <a:pt x="422082" y="1472951"/>
                </a:lnTo>
                <a:lnTo>
                  <a:pt x="421638" y="1473373"/>
                </a:lnTo>
                <a:close/>
              </a:path>
              <a:path w="2126615" h="2171700">
                <a:moveTo>
                  <a:pt x="672851" y="1473373"/>
                </a:moveTo>
                <a:lnTo>
                  <a:pt x="669371" y="1473373"/>
                </a:lnTo>
                <a:lnTo>
                  <a:pt x="670322" y="1472951"/>
                </a:lnTo>
                <a:lnTo>
                  <a:pt x="673775" y="1472951"/>
                </a:lnTo>
                <a:lnTo>
                  <a:pt x="672851" y="1473373"/>
                </a:lnTo>
                <a:close/>
              </a:path>
              <a:path w="2126615" h="2171700">
                <a:moveTo>
                  <a:pt x="686476" y="1473373"/>
                </a:moveTo>
                <a:lnTo>
                  <a:pt x="672851" y="1473373"/>
                </a:lnTo>
                <a:lnTo>
                  <a:pt x="673775" y="1472951"/>
                </a:lnTo>
                <a:lnTo>
                  <a:pt x="687303" y="1472951"/>
                </a:lnTo>
                <a:lnTo>
                  <a:pt x="686476" y="1473373"/>
                </a:lnTo>
                <a:close/>
              </a:path>
              <a:path w="2126615" h="2171700">
                <a:moveTo>
                  <a:pt x="986885" y="1473373"/>
                </a:moveTo>
                <a:lnTo>
                  <a:pt x="881931" y="1473373"/>
                </a:lnTo>
                <a:lnTo>
                  <a:pt x="882653" y="1472951"/>
                </a:lnTo>
                <a:lnTo>
                  <a:pt x="987644" y="1472951"/>
                </a:lnTo>
                <a:lnTo>
                  <a:pt x="986885" y="1473373"/>
                </a:lnTo>
                <a:close/>
              </a:path>
              <a:path w="2126615" h="2171700">
                <a:moveTo>
                  <a:pt x="1005769" y="1473373"/>
                </a:moveTo>
                <a:lnTo>
                  <a:pt x="1005632" y="1473373"/>
                </a:lnTo>
                <a:lnTo>
                  <a:pt x="1006333" y="1472951"/>
                </a:lnTo>
                <a:lnTo>
                  <a:pt x="1006136" y="1472951"/>
                </a:lnTo>
                <a:lnTo>
                  <a:pt x="1005769" y="1473373"/>
                </a:lnTo>
                <a:close/>
              </a:path>
              <a:path w="2126615" h="2171700">
                <a:moveTo>
                  <a:pt x="1314414" y="1473373"/>
                </a:moveTo>
                <a:lnTo>
                  <a:pt x="1299124" y="1473373"/>
                </a:lnTo>
                <a:lnTo>
                  <a:pt x="1337375" y="1472951"/>
                </a:lnTo>
                <a:lnTo>
                  <a:pt x="1315434" y="1472951"/>
                </a:lnTo>
                <a:lnTo>
                  <a:pt x="1314414" y="1473373"/>
                </a:lnTo>
                <a:close/>
              </a:path>
              <a:path w="2126615" h="2171700">
                <a:moveTo>
                  <a:pt x="1314930" y="1473373"/>
                </a:moveTo>
                <a:lnTo>
                  <a:pt x="1314764" y="1473373"/>
                </a:lnTo>
                <a:lnTo>
                  <a:pt x="1315256" y="1472951"/>
                </a:lnTo>
                <a:lnTo>
                  <a:pt x="1315427" y="1472951"/>
                </a:lnTo>
                <a:lnTo>
                  <a:pt x="1314930" y="1473373"/>
                </a:lnTo>
                <a:close/>
              </a:path>
              <a:path w="2126615" h="2171700">
                <a:moveTo>
                  <a:pt x="1300181" y="1485899"/>
                </a:moveTo>
                <a:lnTo>
                  <a:pt x="1315427" y="1472951"/>
                </a:lnTo>
                <a:lnTo>
                  <a:pt x="1321243" y="1472951"/>
                </a:lnTo>
                <a:lnTo>
                  <a:pt x="1320745" y="1473373"/>
                </a:lnTo>
                <a:lnTo>
                  <a:pt x="1319002" y="1474373"/>
                </a:lnTo>
                <a:lnTo>
                  <a:pt x="1300181" y="1485899"/>
                </a:lnTo>
                <a:close/>
              </a:path>
              <a:path w="2126615" h="2171700">
                <a:moveTo>
                  <a:pt x="1130423" y="1587295"/>
                </a:moveTo>
                <a:lnTo>
                  <a:pt x="1116645" y="1587295"/>
                </a:lnTo>
                <a:lnTo>
                  <a:pt x="1126414" y="1574799"/>
                </a:lnTo>
                <a:lnTo>
                  <a:pt x="1156457" y="1562099"/>
                </a:lnTo>
                <a:lnTo>
                  <a:pt x="1212673" y="1527792"/>
                </a:lnTo>
                <a:lnTo>
                  <a:pt x="1247678" y="1511653"/>
                </a:lnTo>
                <a:lnTo>
                  <a:pt x="1248473" y="1511229"/>
                </a:lnTo>
                <a:lnTo>
                  <a:pt x="1249668" y="1508169"/>
                </a:lnTo>
                <a:lnTo>
                  <a:pt x="1273458" y="1498599"/>
                </a:lnTo>
                <a:lnTo>
                  <a:pt x="1293976" y="1485899"/>
                </a:lnTo>
                <a:lnTo>
                  <a:pt x="1300181" y="1485899"/>
                </a:lnTo>
                <a:lnTo>
                  <a:pt x="1319103" y="1474373"/>
                </a:lnTo>
                <a:lnTo>
                  <a:pt x="1320636" y="1473373"/>
                </a:lnTo>
                <a:lnTo>
                  <a:pt x="1321325" y="1472951"/>
                </a:lnTo>
                <a:lnTo>
                  <a:pt x="1320827" y="1473373"/>
                </a:lnTo>
                <a:lnTo>
                  <a:pt x="1359113" y="1473373"/>
                </a:lnTo>
                <a:lnTo>
                  <a:pt x="1175706" y="1574799"/>
                </a:lnTo>
                <a:lnTo>
                  <a:pt x="1130423" y="1587295"/>
                </a:lnTo>
                <a:close/>
              </a:path>
              <a:path w="2126615" h="2171700">
                <a:moveTo>
                  <a:pt x="1359049" y="1473373"/>
                </a:moveTo>
                <a:lnTo>
                  <a:pt x="1292831" y="1472951"/>
                </a:lnTo>
                <a:lnTo>
                  <a:pt x="1359968" y="1472951"/>
                </a:lnTo>
                <a:lnTo>
                  <a:pt x="1359049" y="1473373"/>
                </a:lnTo>
                <a:close/>
              </a:path>
              <a:path w="2126615" h="2171700">
                <a:moveTo>
                  <a:pt x="126354" y="1478056"/>
                </a:moveTo>
                <a:lnTo>
                  <a:pt x="133681" y="1473373"/>
                </a:lnTo>
                <a:lnTo>
                  <a:pt x="133904" y="1473373"/>
                </a:lnTo>
                <a:lnTo>
                  <a:pt x="133157" y="1476108"/>
                </a:lnTo>
                <a:lnTo>
                  <a:pt x="126354" y="1478056"/>
                </a:lnTo>
                <a:close/>
              </a:path>
              <a:path w="2126615" h="2171700">
                <a:moveTo>
                  <a:pt x="235831" y="1485899"/>
                </a:moveTo>
                <a:lnTo>
                  <a:pt x="130482" y="1485899"/>
                </a:lnTo>
                <a:lnTo>
                  <a:pt x="142393" y="1473373"/>
                </a:lnTo>
                <a:lnTo>
                  <a:pt x="258524" y="1473373"/>
                </a:lnTo>
                <a:lnTo>
                  <a:pt x="252508" y="1478056"/>
                </a:lnTo>
                <a:lnTo>
                  <a:pt x="251679" y="1478530"/>
                </a:lnTo>
                <a:lnTo>
                  <a:pt x="250416" y="1479196"/>
                </a:lnTo>
                <a:lnTo>
                  <a:pt x="235831" y="1485899"/>
                </a:lnTo>
                <a:close/>
              </a:path>
              <a:path w="2126615" h="2171700">
                <a:moveTo>
                  <a:pt x="928274" y="1503972"/>
                </a:moveTo>
                <a:lnTo>
                  <a:pt x="964359" y="1485899"/>
                </a:lnTo>
                <a:lnTo>
                  <a:pt x="972001" y="1481650"/>
                </a:lnTo>
                <a:lnTo>
                  <a:pt x="991543" y="1473373"/>
                </a:lnTo>
                <a:lnTo>
                  <a:pt x="989900" y="1474373"/>
                </a:lnTo>
                <a:lnTo>
                  <a:pt x="947542" y="1498599"/>
                </a:lnTo>
                <a:lnTo>
                  <a:pt x="928274" y="1503972"/>
                </a:lnTo>
                <a:close/>
              </a:path>
              <a:path w="2126615" h="2171700">
                <a:moveTo>
                  <a:pt x="796328" y="1571913"/>
                </a:moveTo>
                <a:lnTo>
                  <a:pt x="805744" y="1565340"/>
                </a:lnTo>
                <a:lnTo>
                  <a:pt x="928274" y="1503972"/>
                </a:lnTo>
                <a:lnTo>
                  <a:pt x="947542" y="1498599"/>
                </a:lnTo>
                <a:lnTo>
                  <a:pt x="991649" y="1473373"/>
                </a:lnTo>
                <a:lnTo>
                  <a:pt x="993160" y="1473373"/>
                </a:lnTo>
                <a:lnTo>
                  <a:pt x="992819" y="1474373"/>
                </a:lnTo>
                <a:lnTo>
                  <a:pt x="992947" y="1474373"/>
                </a:lnTo>
                <a:lnTo>
                  <a:pt x="975393" y="1484585"/>
                </a:lnTo>
                <a:lnTo>
                  <a:pt x="972934" y="1485899"/>
                </a:lnTo>
                <a:lnTo>
                  <a:pt x="881162" y="1536699"/>
                </a:lnTo>
                <a:lnTo>
                  <a:pt x="796328" y="1571913"/>
                </a:lnTo>
                <a:close/>
              </a:path>
              <a:path w="2126615" h="2171700">
                <a:moveTo>
                  <a:pt x="990269" y="1485899"/>
                </a:moveTo>
                <a:lnTo>
                  <a:pt x="988886" y="1485899"/>
                </a:lnTo>
                <a:lnTo>
                  <a:pt x="993160" y="1473373"/>
                </a:lnTo>
                <a:lnTo>
                  <a:pt x="992947" y="1474373"/>
                </a:lnTo>
                <a:lnTo>
                  <a:pt x="990269" y="1485899"/>
                </a:lnTo>
                <a:close/>
              </a:path>
              <a:path w="2126615" h="2171700">
                <a:moveTo>
                  <a:pt x="992947" y="1474373"/>
                </a:moveTo>
                <a:lnTo>
                  <a:pt x="993179" y="1473373"/>
                </a:lnTo>
                <a:lnTo>
                  <a:pt x="994666" y="1473373"/>
                </a:lnTo>
                <a:lnTo>
                  <a:pt x="992947" y="1474373"/>
                </a:lnTo>
                <a:close/>
              </a:path>
              <a:path w="2126615" h="2171700">
                <a:moveTo>
                  <a:pt x="991285" y="1485899"/>
                </a:moveTo>
                <a:lnTo>
                  <a:pt x="990269" y="1485899"/>
                </a:lnTo>
                <a:lnTo>
                  <a:pt x="992947" y="1474373"/>
                </a:lnTo>
                <a:lnTo>
                  <a:pt x="994666" y="1473373"/>
                </a:lnTo>
                <a:lnTo>
                  <a:pt x="994914" y="1473373"/>
                </a:lnTo>
                <a:lnTo>
                  <a:pt x="991285" y="1485899"/>
                </a:lnTo>
                <a:close/>
              </a:path>
              <a:path w="2126615" h="2171700">
                <a:moveTo>
                  <a:pt x="999979" y="1485899"/>
                </a:moveTo>
                <a:lnTo>
                  <a:pt x="991285" y="1485899"/>
                </a:lnTo>
                <a:lnTo>
                  <a:pt x="994914" y="1473373"/>
                </a:lnTo>
                <a:lnTo>
                  <a:pt x="1020750" y="1473373"/>
                </a:lnTo>
                <a:lnTo>
                  <a:pt x="999979" y="1485899"/>
                </a:lnTo>
                <a:close/>
              </a:path>
              <a:path w="2126615" h="2171700">
                <a:moveTo>
                  <a:pt x="871782" y="1638235"/>
                </a:moveTo>
                <a:lnTo>
                  <a:pt x="696959" y="1638235"/>
                </a:lnTo>
                <a:lnTo>
                  <a:pt x="713722" y="1625599"/>
                </a:lnTo>
                <a:lnTo>
                  <a:pt x="728707" y="1615818"/>
                </a:lnTo>
                <a:lnTo>
                  <a:pt x="814671" y="1573607"/>
                </a:lnTo>
                <a:lnTo>
                  <a:pt x="845684" y="1562099"/>
                </a:lnTo>
                <a:lnTo>
                  <a:pt x="883485" y="1549798"/>
                </a:lnTo>
                <a:lnTo>
                  <a:pt x="884810" y="1549341"/>
                </a:lnTo>
                <a:lnTo>
                  <a:pt x="928973" y="1523999"/>
                </a:lnTo>
                <a:lnTo>
                  <a:pt x="978920" y="1498599"/>
                </a:lnTo>
                <a:lnTo>
                  <a:pt x="1020750" y="1473373"/>
                </a:lnTo>
                <a:lnTo>
                  <a:pt x="1020886" y="1473373"/>
                </a:lnTo>
                <a:lnTo>
                  <a:pt x="1009926" y="1485899"/>
                </a:lnTo>
                <a:lnTo>
                  <a:pt x="984815" y="1498599"/>
                </a:lnTo>
                <a:lnTo>
                  <a:pt x="927121" y="1536699"/>
                </a:lnTo>
                <a:lnTo>
                  <a:pt x="894102" y="1562099"/>
                </a:lnTo>
                <a:lnTo>
                  <a:pt x="827058" y="1587295"/>
                </a:lnTo>
                <a:lnTo>
                  <a:pt x="979544" y="1587295"/>
                </a:lnTo>
                <a:lnTo>
                  <a:pt x="968028" y="1600199"/>
                </a:lnTo>
                <a:lnTo>
                  <a:pt x="924236" y="1612576"/>
                </a:lnTo>
                <a:lnTo>
                  <a:pt x="923747" y="1612576"/>
                </a:lnTo>
                <a:lnTo>
                  <a:pt x="871782" y="1638235"/>
                </a:lnTo>
                <a:close/>
              </a:path>
              <a:path w="2126615" h="2171700">
                <a:moveTo>
                  <a:pt x="1252736" y="1484585"/>
                </a:moveTo>
                <a:lnTo>
                  <a:pt x="1267787" y="1473373"/>
                </a:lnTo>
                <a:lnTo>
                  <a:pt x="1278379" y="1473373"/>
                </a:lnTo>
                <a:lnTo>
                  <a:pt x="1267383" y="1480759"/>
                </a:lnTo>
                <a:lnTo>
                  <a:pt x="1252736" y="1484585"/>
                </a:lnTo>
                <a:close/>
              </a:path>
              <a:path w="2126615" h="2171700">
                <a:moveTo>
                  <a:pt x="814671" y="1573607"/>
                </a:moveTo>
                <a:lnTo>
                  <a:pt x="864072" y="1549341"/>
                </a:lnTo>
                <a:lnTo>
                  <a:pt x="992947" y="1474373"/>
                </a:lnTo>
                <a:lnTo>
                  <a:pt x="992819" y="1474373"/>
                </a:lnTo>
                <a:lnTo>
                  <a:pt x="988886" y="1485899"/>
                </a:lnTo>
                <a:lnTo>
                  <a:pt x="999979" y="1485899"/>
                </a:lnTo>
                <a:lnTo>
                  <a:pt x="978920" y="1498599"/>
                </a:lnTo>
                <a:lnTo>
                  <a:pt x="928973" y="1523999"/>
                </a:lnTo>
                <a:lnTo>
                  <a:pt x="884810" y="1549341"/>
                </a:lnTo>
                <a:lnTo>
                  <a:pt x="883485" y="1549798"/>
                </a:lnTo>
                <a:lnTo>
                  <a:pt x="845684" y="1562099"/>
                </a:lnTo>
                <a:lnTo>
                  <a:pt x="814671" y="1573607"/>
                </a:lnTo>
                <a:close/>
              </a:path>
              <a:path w="2126615" h="2171700">
                <a:moveTo>
                  <a:pt x="147716" y="1523999"/>
                </a:moveTo>
                <a:lnTo>
                  <a:pt x="48663" y="1523999"/>
                </a:lnTo>
                <a:lnTo>
                  <a:pt x="94212" y="1498599"/>
                </a:lnTo>
                <a:lnTo>
                  <a:pt x="126354" y="1478056"/>
                </a:lnTo>
                <a:lnTo>
                  <a:pt x="133157" y="1476108"/>
                </a:lnTo>
                <a:lnTo>
                  <a:pt x="130482" y="1485899"/>
                </a:lnTo>
                <a:lnTo>
                  <a:pt x="235831" y="1485899"/>
                </a:lnTo>
                <a:lnTo>
                  <a:pt x="208141" y="1498599"/>
                </a:lnTo>
                <a:lnTo>
                  <a:pt x="191772" y="1498599"/>
                </a:lnTo>
                <a:lnTo>
                  <a:pt x="174737" y="1511229"/>
                </a:lnTo>
                <a:lnTo>
                  <a:pt x="173970" y="1511653"/>
                </a:lnTo>
                <a:lnTo>
                  <a:pt x="173416" y="1511878"/>
                </a:lnTo>
                <a:lnTo>
                  <a:pt x="147716" y="1523999"/>
                </a:lnTo>
                <a:close/>
              </a:path>
              <a:path w="2126615" h="2171700">
                <a:moveTo>
                  <a:pt x="489695" y="1498599"/>
                </a:moveTo>
                <a:lnTo>
                  <a:pt x="355390" y="1498599"/>
                </a:lnTo>
                <a:lnTo>
                  <a:pt x="386575" y="1485899"/>
                </a:lnTo>
                <a:lnTo>
                  <a:pt x="396819" y="1479196"/>
                </a:lnTo>
                <a:lnTo>
                  <a:pt x="402327" y="1477662"/>
                </a:lnTo>
                <a:lnTo>
                  <a:pt x="395507" y="1485899"/>
                </a:lnTo>
                <a:lnTo>
                  <a:pt x="511671" y="1485899"/>
                </a:lnTo>
                <a:lnTo>
                  <a:pt x="489695" y="1498599"/>
                </a:lnTo>
                <a:close/>
              </a:path>
              <a:path w="2126615" h="2171700">
                <a:moveTo>
                  <a:pt x="40011" y="1574799"/>
                </a:moveTo>
                <a:lnTo>
                  <a:pt x="40011" y="1523999"/>
                </a:lnTo>
                <a:lnTo>
                  <a:pt x="54324" y="1511653"/>
                </a:lnTo>
                <a:lnTo>
                  <a:pt x="54694" y="1511229"/>
                </a:lnTo>
                <a:lnTo>
                  <a:pt x="98961" y="1485899"/>
                </a:lnTo>
                <a:lnTo>
                  <a:pt x="126354" y="1478056"/>
                </a:lnTo>
                <a:lnTo>
                  <a:pt x="94212" y="1498599"/>
                </a:lnTo>
                <a:lnTo>
                  <a:pt x="48663" y="1523999"/>
                </a:lnTo>
                <a:lnTo>
                  <a:pt x="147716" y="1523999"/>
                </a:lnTo>
                <a:lnTo>
                  <a:pt x="40011" y="1574799"/>
                </a:lnTo>
                <a:close/>
              </a:path>
              <a:path w="2126615" h="2171700">
                <a:moveTo>
                  <a:pt x="250447" y="1479196"/>
                </a:moveTo>
                <a:lnTo>
                  <a:pt x="252580" y="1478056"/>
                </a:lnTo>
                <a:lnTo>
                  <a:pt x="251899" y="1478530"/>
                </a:lnTo>
                <a:lnTo>
                  <a:pt x="250447" y="1479196"/>
                </a:lnTo>
                <a:close/>
              </a:path>
              <a:path w="2126615" h="2171700">
                <a:moveTo>
                  <a:pt x="208141" y="1498599"/>
                </a:moveTo>
                <a:lnTo>
                  <a:pt x="237699" y="1485899"/>
                </a:lnTo>
                <a:lnTo>
                  <a:pt x="250447" y="1479196"/>
                </a:lnTo>
                <a:lnTo>
                  <a:pt x="251899" y="1478530"/>
                </a:lnTo>
                <a:lnTo>
                  <a:pt x="242433" y="1485899"/>
                </a:lnTo>
                <a:lnTo>
                  <a:pt x="208141" y="1498599"/>
                </a:lnTo>
                <a:close/>
              </a:path>
              <a:path w="2126615" h="2171700">
                <a:moveTo>
                  <a:pt x="208141" y="1498599"/>
                </a:moveTo>
                <a:lnTo>
                  <a:pt x="250447" y="1479196"/>
                </a:lnTo>
                <a:lnTo>
                  <a:pt x="237699" y="1485899"/>
                </a:lnTo>
                <a:lnTo>
                  <a:pt x="208141" y="1498599"/>
                </a:lnTo>
                <a:close/>
              </a:path>
              <a:path w="2126615" h="2171700">
                <a:moveTo>
                  <a:pt x="355390" y="1498599"/>
                </a:moveTo>
                <a:lnTo>
                  <a:pt x="361132" y="1494839"/>
                </a:lnTo>
                <a:lnTo>
                  <a:pt x="389052" y="1481360"/>
                </a:lnTo>
                <a:lnTo>
                  <a:pt x="396819" y="1479196"/>
                </a:lnTo>
                <a:lnTo>
                  <a:pt x="386575" y="1485899"/>
                </a:lnTo>
                <a:lnTo>
                  <a:pt x="355390" y="1498599"/>
                </a:lnTo>
                <a:close/>
              </a:path>
              <a:path w="2126615" h="2171700">
                <a:moveTo>
                  <a:pt x="1259731" y="1485899"/>
                </a:moveTo>
                <a:lnTo>
                  <a:pt x="1267383" y="1480759"/>
                </a:lnTo>
                <a:lnTo>
                  <a:pt x="1273367" y="1479196"/>
                </a:lnTo>
                <a:lnTo>
                  <a:pt x="1273016" y="1479196"/>
                </a:lnTo>
                <a:lnTo>
                  <a:pt x="1259731" y="1485899"/>
                </a:lnTo>
                <a:close/>
              </a:path>
              <a:path w="2126615" h="2171700">
                <a:moveTo>
                  <a:pt x="1259731" y="1485899"/>
                </a:moveTo>
                <a:lnTo>
                  <a:pt x="1250971" y="1485899"/>
                </a:lnTo>
                <a:lnTo>
                  <a:pt x="1252736" y="1484585"/>
                </a:lnTo>
                <a:lnTo>
                  <a:pt x="1267383" y="1480759"/>
                </a:lnTo>
                <a:lnTo>
                  <a:pt x="1259731" y="1485899"/>
                </a:lnTo>
                <a:close/>
              </a:path>
              <a:path w="2126615" h="2171700">
                <a:moveTo>
                  <a:pt x="345390" y="1501148"/>
                </a:moveTo>
                <a:lnTo>
                  <a:pt x="372759" y="1485899"/>
                </a:lnTo>
                <a:lnTo>
                  <a:pt x="389052" y="1481360"/>
                </a:lnTo>
                <a:lnTo>
                  <a:pt x="379650" y="1485899"/>
                </a:lnTo>
                <a:lnTo>
                  <a:pt x="374783" y="1485899"/>
                </a:lnTo>
                <a:lnTo>
                  <a:pt x="361132" y="1494839"/>
                </a:lnTo>
                <a:lnTo>
                  <a:pt x="353343" y="1498599"/>
                </a:lnTo>
                <a:lnTo>
                  <a:pt x="345390" y="1501148"/>
                </a:lnTo>
                <a:close/>
              </a:path>
              <a:path w="2126615" h="2171700">
                <a:moveTo>
                  <a:pt x="902250" y="1511229"/>
                </a:moveTo>
                <a:lnTo>
                  <a:pt x="902697" y="1511003"/>
                </a:lnTo>
                <a:lnTo>
                  <a:pt x="972001" y="1481650"/>
                </a:lnTo>
                <a:lnTo>
                  <a:pt x="964359" y="1485899"/>
                </a:lnTo>
                <a:lnTo>
                  <a:pt x="928274" y="1503972"/>
                </a:lnTo>
                <a:lnTo>
                  <a:pt x="902250" y="1511229"/>
                </a:lnTo>
                <a:close/>
              </a:path>
              <a:path w="2126615" h="2171700">
                <a:moveTo>
                  <a:pt x="1248736" y="1508544"/>
                </a:moveTo>
                <a:lnTo>
                  <a:pt x="1249787" y="1498599"/>
                </a:lnTo>
                <a:lnTo>
                  <a:pt x="1240080" y="1498599"/>
                </a:lnTo>
                <a:lnTo>
                  <a:pt x="1241116" y="1493144"/>
                </a:lnTo>
                <a:lnTo>
                  <a:pt x="1246086" y="1486891"/>
                </a:lnTo>
                <a:lnTo>
                  <a:pt x="1247701" y="1485899"/>
                </a:lnTo>
                <a:lnTo>
                  <a:pt x="1252736" y="1484585"/>
                </a:lnTo>
                <a:lnTo>
                  <a:pt x="1250971" y="1485899"/>
                </a:lnTo>
                <a:lnTo>
                  <a:pt x="1277889" y="1485899"/>
                </a:lnTo>
                <a:lnTo>
                  <a:pt x="1276839" y="1488910"/>
                </a:lnTo>
                <a:lnTo>
                  <a:pt x="1253405" y="1498599"/>
                </a:lnTo>
                <a:lnTo>
                  <a:pt x="1249668" y="1508169"/>
                </a:lnTo>
                <a:lnTo>
                  <a:pt x="1248736" y="1508544"/>
                </a:lnTo>
                <a:close/>
              </a:path>
              <a:path w="2126615" h="2171700">
                <a:moveTo>
                  <a:pt x="361132" y="1494839"/>
                </a:moveTo>
                <a:lnTo>
                  <a:pt x="374783" y="1485899"/>
                </a:lnTo>
                <a:lnTo>
                  <a:pt x="379650" y="1485899"/>
                </a:lnTo>
                <a:lnTo>
                  <a:pt x="361132" y="1494839"/>
                </a:lnTo>
                <a:close/>
              </a:path>
              <a:path w="2126615" h="2171700">
                <a:moveTo>
                  <a:pt x="1240781" y="1490149"/>
                </a:moveTo>
                <a:lnTo>
                  <a:pt x="1241052" y="1486891"/>
                </a:lnTo>
                <a:lnTo>
                  <a:pt x="1241134" y="1485899"/>
                </a:lnTo>
                <a:lnTo>
                  <a:pt x="1242491" y="1485899"/>
                </a:lnTo>
                <a:lnTo>
                  <a:pt x="1241919" y="1488910"/>
                </a:lnTo>
                <a:lnTo>
                  <a:pt x="1241803" y="1489521"/>
                </a:lnTo>
                <a:lnTo>
                  <a:pt x="1240781" y="1490149"/>
                </a:lnTo>
                <a:close/>
              </a:path>
              <a:path w="2126615" h="2171700">
                <a:moveTo>
                  <a:pt x="1241803" y="1489521"/>
                </a:moveTo>
                <a:lnTo>
                  <a:pt x="1242491" y="1485899"/>
                </a:lnTo>
                <a:lnTo>
                  <a:pt x="1246875" y="1485899"/>
                </a:lnTo>
                <a:lnTo>
                  <a:pt x="1246086" y="1486891"/>
                </a:lnTo>
                <a:lnTo>
                  <a:pt x="1241803" y="1489521"/>
                </a:lnTo>
                <a:close/>
              </a:path>
              <a:path w="2126615" h="2171700">
                <a:moveTo>
                  <a:pt x="1246086" y="1486891"/>
                </a:moveTo>
                <a:lnTo>
                  <a:pt x="1246875" y="1485899"/>
                </a:lnTo>
                <a:lnTo>
                  <a:pt x="1247701" y="1485899"/>
                </a:lnTo>
                <a:lnTo>
                  <a:pt x="1246086" y="1486891"/>
                </a:lnTo>
                <a:close/>
              </a:path>
              <a:path w="2126615" h="2171700">
                <a:moveTo>
                  <a:pt x="1241116" y="1493144"/>
                </a:moveTo>
                <a:lnTo>
                  <a:pt x="1241657" y="1490293"/>
                </a:lnTo>
                <a:lnTo>
                  <a:pt x="1241684" y="1490149"/>
                </a:lnTo>
                <a:lnTo>
                  <a:pt x="1241803" y="1489521"/>
                </a:lnTo>
                <a:lnTo>
                  <a:pt x="1246086" y="1486891"/>
                </a:lnTo>
                <a:lnTo>
                  <a:pt x="1241116" y="1493144"/>
                </a:lnTo>
                <a:close/>
              </a:path>
              <a:path w="2126615" h="2171700">
                <a:moveTo>
                  <a:pt x="1249668" y="1508169"/>
                </a:moveTo>
                <a:lnTo>
                  <a:pt x="1253405" y="1498599"/>
                </a:lnTo>
                <a:lnTo>
                  <a:pt x="1276839" y="1488910"/>
                </a:lnTo>
                <a:lnTo>
                  <a:pt x="1273458" y="1498599"/>
                </a:lnTo>
                <a:lnTo>
                  <a:pt x="1249668" y="1508169"/>
                </a:lnTo>
                <a:close/>
              </a:path>
              <a:path w="2126615" h="2171700">
                <a:moveTo>
                  <a:pt x="1240465" y="1493963"/>
                </a:moveTo>
                <a:lnTo>
                  <a:pt x="1240769" y="1490293"/>
                </a:lnTo>
                <a:lnTo>
                  <a:pt x="1240781" y="1490149"/>
                </a:lnTo>
                <a:lnTo>
                  <a:pt x="1241803" y="1489521"/>
                </a:lnTo>
                <a:lnTo>
                  <a:pt x="1241116" y="1493144"/>
                </a:lnTo>
                <a:lnTo>
                  <a:pt x="1240465" y="1493963"/>
                </a:lnTo>
                <a:close/>
              </a:path>
              <a:path w="2126615" h="2171700">
                <a:moveTo>
                  <a:pt x="1202714" y="1523999"/>
                </a:moveTo>
                <a:lnTo>
                  <a:pt x="1179669" y="1523999"/>
                </a:lnTo>
                <a:lnTo>
                  <a:pt x="1184131" y="1520787"/>
                </a:lnTo>
                <a:lnTo>
                  <a:pt x="1202837" y="1511229"/>
                </a:lnTo>
                <a:lnTo>
                  <a:pt x="1227018" y="1498599"/>
                </a:lnTo>
                <a:lnTo>
                  <a:pt x="1240781" y="1490149"/>
                </a:lnTo>
                <a:lnTo>
                  <a:pt x="1240533" y="1493144"/>
                </a:lnTo>
                <a:lnTo>
                  <a:pt x="1240465" y="1493963"/>
                </a:lnTo>
                <a:lnTo>
                  <a:pt x="1236779" y="1498599"/>
                </a:lnTo>
                <a:lnTo>
                  <a:pt x="1249787" y="1498599"/>
                </a:lnTo>
                <a:lnTo>
                  <a:pt x="1248776" y="1508169"/>
                </a:lnTo>
                <a:lnTo>
                  <a:pt x="1248736" y="1508544"/>
                </a:lnTo>
                <a:lnTo>
                  <a:pt x="1242061" y="1511229"/>
                </a:lnTo>
                <a:lnTo>
                  <a:pt x="1202714" y="1523999"/>
                </a:lnTo>
                <a:close/>
              </a:path>
              <a:path w="2126615" h="2171700">
                <a:moveTo>
                  <a:pt x="604446" y="1508544"/>
                </a:moveTo>
                <a:lnTo>
                  <a:pt x="604812" y="1508169"/>
                </a:lnTo>
                <a:lnTo>
                  <a:pt x="615447" y="1498599"/>
                </a:lnTo>
                <a:lnTo>
                  <a:pt x="623469" y="1498599"/>
                </a:lnTo>
                <a:lnTo>
                  <a:pt x="639743" y="1490293"/>
                </a:lnTo>
                <a:lnTo>
                  <a:pt x="637100" y="1498599"/>
                </a:lnTo>
                <a:lnTo>
                  <a:pt x="604446" y="1508544"/>
                </a:lnTo>
                <a:close/>
              </a:path>
              <a:path w="2126615" h="2171700">
                <a:moveTo>
                  <a:pt x="1240080" y="1498599"/>
                </a:moveTo>
                <a:lnTo>
                  <a:pt x="1240392" y="1494839"/>
                </a:lnTo>
                <a:lnTo>
                  <a:pt x="1240465" y="1493963"/>
                </a:lnTo>
                <a:lnTo>
                  <a:pt x="1241116" y="1493144"/>
                </a:lnTo>
                <a:lnTo>
                  <a:pt x="1240080" y="1498599"/>
                </a:lnTo>
                <a:close/>
              </a:path>
              <a:path w="2126615" h="2171700">
                <a:moveTo>
                  <a:pt x="1240080" y="1498599"/>
                </a:moveTo>
                <a:lnTo>
                  <a:pt x="1236779" y="1498599"/>
                </a:lnTo>
                <a:lnTo>
                  <a:pt x="1240465" y="1493963"/>
                </a:lnTo>
                <a:lnTo>
                  <a:pt x="1240080" y="1498599"/>
                </a:lnTo>
                <a:close/>
              </a:path>
              <a:path w="2126615" h="2171700">
                <a:moveTo>
                  <a:pt x="313482" y="1600199"/>
                </a:moveTo>
                <a:lnTo>
                  <a:pt x="152815" y="1600199"/>
                </a:lnTo>
                <a:lnTo>
                  <a:pt x="167444" y="1587295"/>
                </a:lnTo>
                <a:lnTo>
                  <a:pt x="169570" y="1587295"/>
                </a:lnTo>
                <a:lnTo>
                  <a:pt x="180372" y="1580355"/>
                </a:lnTo>
                <a:lnTo>
                  <a:pt x="181666" y="1579498"/>
                </a:lnTo>
                <a:lnTo>
                  <a:pt x="190152" y="1574799"/>
                </a:lnTo>
                <a:lnTo>
                  <a:pt x="235872" y="1562099"/>
                </a:lnTo>
                <a:lnTo>
                  <a:pt x="345390" y="1501148"/>
                </a:lnTo>
                <a:lnTo>
                  <a:pt x="353343" y="1498599"/>
                </a:lnTo>
                <a:lnTo>
                  <a:pt x="361132" y="1494839"/>
                </a:lnTo>
                <a:lnTo>
                  <a:pt x="355390" y="1498599"/>
                </a:lnTo>
                <a:lnTo>
                  <a:pt x="489695" y="1498599"/>
                </a:lnTo>
                <a:lnTo>
                  <a:pt x="313482" y="1600199"/>
                </a:lnTo>
                <a:close/>
              </a:path>
              <a:path w="2126615" h="2171700">
                <a:moveTo>
                  <a:pt x="760626" y="1549341"/>
                </a:moveTo>
                <a:lnTo>
                  <a:pt x="532650" y="1549341"/>
                </a:lnTo>
                <a:lnTo>
                  <a:pt x="533690" y="1543573"/>
                </a:lnTo>
                <a:lnTo>
                  <a:pt x="533772" y="1543115"/>
                </a:lnTo>
                <a:lnTo>
                  <a:pt x="533830" y="1542792"/>
                </a:lnTo>
                <a:lnTo>
                  <a:pt x="549864" y="1536699"/>
                </a:lnTo>
                <a:lnTo>
                  <a:pt x="550359" y="1536699"/>
                </a:lnTo>
                <a:lnTo>
                  <a:pt x="615447" y="1498599"/>
                </a:lnTo>
                <a:lnTo>
                  <a:pt x="596371" y="1511003"/>
                </a:lnTo>
                <a:lnTo>
                  <a:pt x="595629" y="1511229"/>
                </a:lnTo>
                <a:lnTo>
                  <a:pt x="595443" y="1511229"/>
                </a:lnTo>
                <a:lnTo>
                  <a:pt x="595025" y="1511878"/>
                </a:lnTo>
                <a:lnTo>
                  <a:pt x="569371" y="1528558"/>
                </a:lnTo>
                <a:lnTo>
                  <a:pt x="551099" y="1537090"/>
                </a:lnTo>
                <a:lnTo>
                  <a:pt x="773185" y="1537090"/>
                </a:lnTo>
                <a:lnTo>
                  <a:pt x="760626" y="1549341"/>
                </a:lnTo>
                <a:close/>
              </a:path>
              <a:path w="2126615" h="2171700">
                <a:moveTo>
                  <a:pt x="596371" y="1511003"/>
                </a:moveTo>
                <a:lnTo>
                  <a:pt x="615447" y="1498599"/>
                </a:lnTo>
                <a:lnTo>
                  <a:pt x="604395" y="1508544"/>
                </a:lnTo>
                <a:lnTo>
                  <a:pt x="596371" y="1511003"/>
                </a:lnTo>
                <a:close/>
              </a:path>
              <a:path w="2126615" h="2171700">
                <a:moveTo>
                  <a:pt x="1186258" y="1519255"/>
                </a:moveTo>
                <a:lnTo>
                  <a:pt x="1196815" y="1511653"/>
                </a:lnTo>
                <a:lnTo>
                  <a:pt x="1197380" y="1511229"/>
                </a:lnTo>
                <a:lnTo>
                  <a:pt x="1210570" y="1498599"/>
                </a:lnTo>
                <a:lnTo>
                  <a:pt x="1199018" y="1511229"/>
                </a:lnTo>
                <a:lnTo>
                  <a:pt x="1201830" y="1511229"/>
                </a:lnTo>
                <a:lnTo>
                  <a:pt x="1186258" y="1519255"/>
                </a:lnTo>
                <a:close/>
              </a:path>
              <a:path w="2126615" h="2171700">
                <a:moveTo>
                  <a:pt x="1201830" y="1511229"/>
                </a:moveTo>
                <a:lnTo>
                  <a:pt x="1199018" y="1511229"/>
                </a:lnTo>
                <a:lnTo>
                  <a:pt x="1210570" y="1498599"/>
                </a:lnTo>
                <a:lnTo>
                  <a:pt x="1226335" y="1498599"/>
                </a:lnTo>
                <a:lnTo>
                  <a:pt x="1201830" y="1511229"/>
                </a:lnTo>
                <a:close/>
              </a:path>
              <a:path w="2126615" h="2171700">
                <a:moveTo>
                  <a:pt x="1184663" y="1520403"/>
                </a:moveTo>
                <a:lnTo>
                  <a:pt x="1185459" y="1519831"/>
                </a:lnTo>
                <a:lnTo>
                  <a:pt x="1226335" y="1498599"/>
                </a:lnTo>
                <a:lnTo>
                  <a:pt x="1227018" y="1498599"/>
                </a:lnTo>
                <a:lnTo>
                  <a:pt x="1202010" y="1511653"/>
                </a:lnTo>
                <a:lnTo>
                  <a:pt x="1184663" y="1520403"/>
                </a:lnTo>
                <a:close/>
              </a:path>
              <a:path w="2126615" h="2171700">
                <a:moveTo>
                  <a:pt x="595371" y="1511653"/>
                </a:moveTo>
                <a:lnTo>
                  <a:pt x="595629" y="1511229"/>
                </a:lnTo>
                <a:lnTo>
                  <a:pt x="605676" y="1508169"/>
                </a:lnTo>
                <a:lnTo>
                  <a:pt x="604578" y="1508544"/>
                </a:lnTo>
                <a:lnTo>
                  <a:pt x="595796" y="1511229"/>
                </a:lnTo>
                <a:lnTo>
                  <a:pt x="596023" y="1511229"/>
                </a:lnTo>
                <a:lnTo>
                  <a:pt x="595371" y="1511653"/>
                </a:lnTo>
                <a:close/>
              </a:path>
              <a:path w="2126615" h="2171700">
                <a:moveTo>
                  <a:pt x="1248561" y="1511003"/>
                </a:moveTo>
                <a:lnTo>
                  <a:pt x="1248736" y="1508544"/>
                </a:lnTo>
                <a:lnTo>
                  <a:pt x="1249668" y="1508169"/>
                </a:lnTo>
                <a:lnTo>
                  <a:pt x="1248561" y="1511003"/>
                </a:lnTo>
                <a:close/>
              </a:path>
              <a:path w="2126615" h="2171700">
                <a:moveTo>
                  <a:pt x="601662" y="1511003"/>
                </a:moveTo>
                <a:lnTo>
                  <a:pt x="596535" y="1511003"/>
                </a:lnTo>
                <a:lnTo>
                  <a:pt x="604578" y="1508544"/>
                </a:lnTo>
                <a:lnTo>
                  <a:pt x="604395" y="1508544"/>
                </a:lnTo>
                <a:lnTo>
                  <a:pt x="601662" y="1511003"/>
                </a:lnTo>
                <a:close/>
              </a:path>
              <a:path w="2126615" h="2171700">
                <a:moveTo>
                  <a:pt x="773585" y="1536699"/>
                </a:moveTo>
                <a:lnTo>
                  <a:pt x="556851" y="1536699"/>
                </a:lnTo>
                <a:lnTo>
                  <a:pt x="563016" y="1532704"/>
                </a:lnTo>
                <a:lnTo>
                  <a:pt x="587218" y="1523999"/>
                </a:lnTo>
                <a:lnTo>
                  <a:pt x="604395" y="1508544"/>
                </a:lnTo>
                <a:lnTo>
                  <a:pt x="821757" y="1508544"/>
                </a:lnTo>
                <a:lnTo>
                  <a:pt x="773585" y="1536699"/>
                </a:lnTo>
                <a:close/>
              </a:path>
              <a:path w="2126615" h="2171700">
                <a:moveTo>
                  <a:pt x="1212673" y="1527792"/>
                </a:moveTo>
                <a:lnTo>
                  <a:pt x="1218888" y="1523999"/>
                </a:lnTo>
                <a:lnTo>
                  <a:pt x="1241246" y="1511653"/>
                </a:lnTo>
                <a:lnTo>
                  <a:pt x="1242061" y="1511229"/>
                </a:lnTo>
                <a:lnTo>
                  <a:pt x="1248736" y="1508544"/>
                </a:lnTo>
                <a:lnTo>
                  <a:pt x="1248476" y="1511003"/>
                </a:lnTo>
                <a:lnTo>
                  <a:pt x="1248453" y="1511229"/>
                </a:lnTo>
                <a:lnTo>
                  <a:pt x="1248597" y="1511229"/>
                </a:lnTo>
                <a:lnTo>
                  <a:pt x="1212673" y="1527792"/>
                </a:lnTo>
                <a:close/>
              </a:path>
              <a:path w="2126615" h="2171700">
                <a:moveTo>
                  <a:pt x="596023" y="1511229"/>
                </a:moveTo>
                <a:lnTo>
                  <a:pt x="595796" y="1511229"/>
                </a:lnTo>
                <a:lnTo>
                  <a:pt x="596535" y="1511003"/>
                </a:lnTo>
                <a:lnTo>
                  <a:pt x="596371" y="1511003"/>
                </a:lnTo>
                <a:lnTo>
                  <a:pt x="596023" y="1511229"/>
                </a:lnTo>
                <a:close/>
              </a:path>
              <a:path w="2126615" h="2171700">
                <a:moveTo>
                  <a:pt x="587218" y="1523999"/>
                </a:moveTo>
                <a:lnTo>
                  <a:pt x="595186" y="1511878"/>
                </a:lnTo>
                <a:lnTo>
                  <a:pt x="595371" y="1511653"/>
                </a:lnTo>
                <a:lnTo>
                  <a:pt x="596371" y="1511003"/>
                </a:lnTo>
                <a:lnTo>
                  <a:pt x="601662" y="1511003"/>
                </a:lnTo>
                <a:lnTo>
                  <a:pt x="587218" y="1523999"/>
                </a:lnTo>
                <a:close/>
              </a:path>
              <a:path w="2126615" h="2171700">
                <a:moveTo>
                  <a:pt x="40011" y="1523999"/>
                </a:moveTo>
                <a:lnTo>
                  <a:pt x="40011" y="1511229"/>
                </a:lnTo>
                <a:lnTo>
                  <a:pt x="54651" y="1511229"/>
                </a:lnTo>
                <a:lnTo>
                  <a:pt x="40011" y="1523999"/>
                </a:lnTo>
                <a:close/>
              </a:path>
              <a:path w="2126615" h="2171700">
                <a:moveTo>
                  <a:pt x="45511" y="1519255"/>
                </a:moveTo>
                <a:lnTo>
                  <a:pt x="54165" y="1511653"/>
                </a:lnTo>
                <a:lnTo>
                  <a:pt x="54763" y="1511229"/>
                </a:lnTo>
                <a:lnTo>
                  <a:pt x="54324" y="1511653"/>
                </a:lnTo>
                <a:lnTo>
                  <a:pt x="45511" y="1519255"/>
                </a:lnTo>
                <a:close/>
              </a:path>
              <a:path w="2126615" h="2171700">
                <a:moveTo>
                  <a:pt x="595025" y="1511878"/>
                </a:moveTo>
                <a:lnTo>
                  <a:pt x="595443" y="1511229"/>
                </a:lnTo>
                <a:lnTo>
                  <a:pt x="595612" y="1511229"/>
                </a:lnTo>
                <a:lnTo>
                  <a:pt x="595333" y="1511653"/>
                </a:lnTo>
                <a:lnTo>
                  <a:pt x="595025" y="1511878"/>
                </a:lnTo>
                <a:close/>
              </a:path>
              <a:path w="2126615" h="2171700">
                <a:moveTo>
                  <a:pt x="1135770" y="1539686"/>
                </a:moveTo>
                <a:lnTo>
                  <a:pt x="1139508" y="1537090"/>
                </a:lnTo>
                <a:lnTo>
                  <a:pt x="1140358" y="1536699"/>
                </a:lnTo>
                <a:lnTo>
                  <a:pt x="1150146" y="1523999"/>
                </a:lnTo>
                <a:lnTo>
                  <a:pt x="1185965" y="1511229"/>
                </a:lnTo>
                <a:lnTo>
                  <a:pt x="1185157" y="1511653"/>
                </a:lnTo>
                <a:lnTo>
                  <a:pt x="1154718" y="1529285"/>
                </a:lnTo>
                <a:lnTo>
                  <a:pt x="1141106" y="1536699"/>
                </a:lnTo>
                <a:lnTo>
                  <a:pt x="1140038" y="1536699"/>
                </a:lnTo>
                <a:lnTo>
                  <a:pt x="1139912" y="1537673"/>
                </a:lnTo>
                <a:lnTo>
                  <a:pt x="1135770" y="1539686"/>
                </a:lnTo>
                <a:close/>
              </a:path>
              <a:path w="2126615" h="2171700">
                <a:moveTo>
                  <a:pt x="1143707" y="1559589"/>
                </a:moveTo>
                <a:lnTo>
                  <a:pt x="1202714" y="1523999"/>
                </a:lnTo>
                <a:lnTo>
                  <a:pt x="1242103" y="1511229"/>
                </a:lnTo>
                <a:lnTo>
                  <a:pt x="1241246" y="1511653"/>
                </a:lnTo>
                <a:lnTo>
                  <a:pt x="1218888" y="1523999"/>
                </a:lnTo>
                <a:lnTo>
                  <a:pt x="1212673" y="1527792"/>
                </a:lnTo>
                <a:lnTo>
                  <a:pt x="1143707" y="1559589"/>
                </a:lnTo>
                <a:close/>
              </a:path>
              <a:path w="2126615" h="2171700">
                <a:moveTo>
                  <a:pt x="590336" y="1519255"/>
                </a:moveTo>
                <a:lnTo>
                  <a:pt x="595025" y="1511878"/>
                </a:lnTo>
                <a:lnTo>
                  <a:pt x="595371" y="1511653"/>
                </a:lnTo>
                <a:lnTo>
                  <a:pt x="595186" y="1511878"/>
                </a:lnTo>
                <a:lnTo>
                  <a:pt x="590336" y="1519255"/>
                </a:lnTo>
                <a:close/>
              </a:path>
              <a:path w="2126615" h="2171700">
                <a:moveTo>
                  <a:pt x="823490" y="1549341"/>
                </a:moveTo>
                <a:lnTo>
                  <a:pt x="900996" y="1511653"/>
                </a:lnTo>
                <a:lnTo>
                  <a:pt x="900685" y="1511878"/>
                </a:lnTo>
                <a:lnTo>
                  <a:pt x="856127" y="1536699"/>
                </a:lnTo>
                <a:lnTo>
                  <a:pt x="823490" y="1549341"/>
                </a:lnTo>
                <a:close/>
              </a:path>
              <a:path w="2126615" h="2171700">
                <a:moveTo>
                  <a:pt x="40011" y="1574799"/>
                </a:moveTo>
                <a:lnTo>
                  <a:pt x="173416" y="1511878"/>
                </a:lnTo>
                <a:lnTo>
                  <a:pt x="115025" y="1541691"/>
                </a:lnTo>
                <a:lnTo>
                  <a:pt x="40011" y="1574799"/>
                </a:lnTo>
                <a:close/>
              </a:path>
              <a:path w="2126615" h="2171700">
                <a:moveTo>
                  <a:pt x="115025" y="1541691"/>
                </a:moveTo>
                <a:lnTo>
                  <a:pt x="173507" y="1511878"/>
                </a:lnTo>
                <a:lnTo>
                  <a:pt x="126335" y="1536699"/>
                </a:lnTo>
                <a:lnTo>
                  <a:pt x="115025" y="1541691"/>
                </a:lnTo>
                <a:close/>
              </a:path>
              <a:path w="2126615" h="2171700">
                <a:moveTo>
                  <a:pt x="569371" y="1528558"/>
                </a:moveTo>
                <a:lnTo>
                  <a:pt x="595025" y="1511878"/>
                </a:lnTo>
                <a:lnTo>
                  <a:pt x="587218" y="1523999"/>
                </a:lnTo>
                <a:lnTo>
                  <a:pt x="579151" y="1523999"/>
                </a:lnTo>
                <a:lnTo>
                  <a:pt x="569371" y="1528558"/>
                </a:lnTo>
                <a:close/>
              </a:path>
              <a:path w="2126615" h="2171700">
                <a:moveTo>
                  <a:pt x="1184131" y="1520787"/>
                </a:moveTo>
                <a:lnTo>
                  <a:pt x="1184663" y="1520403"/>
                </a:lnTo>
                <a:lnTo>
                  <a:pt x="1201556" y="1511878"/>
                </a:lnTo>
                <a:lnTo>
                  <a:pt x="1184131" y="1520787"/>
                </a:lnTo>
                <a:close/>
              </a:path>
              <a:path w="2126615" h="2171700">
                <a:moveTo>
                  <a:pt x="1177538" y="1523999"/>
                </a:moveTo>
                <a:lnTo>
                  <a:pt x="1185459" y="1519831"/>
                </a:lnTo>
                <a:lnTo>
                  <a:pt x="1184663" y="1520403"/>
                </a:lnTo>
                <a:lnTo>
                  <a:pt x="1177538" y="1523999"/>
                </a:lnTo>
                <a:close/>
              </a:path>
              <a:path w="2126615" h="2171700">
                <a:moveTo>
                  <a:pt x="1154838" y="1535751"/>
                </a:moveTo>
                <a:lnTo>
                  <a:pt x="1173830" y="1525871"/>
                </a:lnTo>
                <a:lnTo>
                  <a:pt x="1184663" y="1520403"/>
                </a:lnTo>
                <a:lnTo>
                  <a:pt x="1184131" y="1520787"/>
                </a:lnTo>
                <a:lnTo>
                  <a:pt x="1154838" y="1535751"/>
                </a:lnTo>
                <a:close/>
              </a:path>
              <a:path w="2126615" h="2171700">
                <a:moveTo>
                  <a:pt x="1181657" y="1536699"/>
                </a:moveTo>
                <a:lnTo>
                  <a:pt x="1152982" y="1536699"/>
                </a:lnTo>
                <a:lnTo>
                  <a:pt x="1184131" y="1520787"/>
                </a:lnTo>
                <a:lnTo>
                  <a:pt x="1179669" y="1523999"/>
                </a:lnTo>
                <a:lnTo>
                  <a:pt x="1202714" y="1523999"/>
                </a:lnTo>
                <a:lnTo>
                  <a:pt x="1181657" y="1536699"/>
                </a:lnTo>
                <a:close/>
              </a:path>
              <a:path w="2126615" h="2171700">
                <a:moveTo>
                  <a:pt x="562995" y="1532704"/>
                </a:moveTo>
                <a:lnTo>
                  <a:pt x="568254" y="1529285"/>
                </a:lnTo>
                <a:lnTo>
                  <a:pt x="569415" y="1528558"/>
                </a:lnTo>
                <a:lnTo>
                  <a:pt x="579151" y="1523999"/>
                </a:lnTo>
                <a:lnTo>
                  <a:pt x="587218" y="1523999"/>
                </a:lnTo>
                <a:lnTo>
                  <a:pt x="562995" y="1532704"/>
                </a:lnTo>
                <a:close/>
              </a:path>
              <a:path w="2126615" h="2171700">
                <a:moveTo>
                  <a:pt x="1114509" y="1549341"/>
                </a:moveTo>
                <a:lnTo>
                  <a:pt x="1104656" y="1549341"/>
                </a:lnTo>
                <a:lnTo>
                  <a:pt x="1119024" y="1537386"/>
                </a:lnTo>
                <a:lnTo>
                  <a:pt x="1119280" y="1537090"/>
                </a:lnTo>
                <a:lnTo>
                  <a:pt x="1137713" y="1523999"/>
                </a:lnTo>
                <a:lnTo>
                  <a:pt x="1140318" y="1536510"/>
                </a:lnTo>
                <a:lnTo>
                  <a:pt x="1140358" y="1536699"/>
                </a:lnTo>
                <a:lnTo>
                  <a:pt x="1140038" y="1536699"/>
                </a:lnTo>
                <a:lnTo>
                  <a:pt x="1139477" y="1537090"/>
                </a:lnTo>
                <a:lnTo>
                  <a:pt x="1138903" y="1537386"/>
                </a:lnTo>
                <a:lnTo>
                  <a:pt x="1114509" y="1549341"/>
                </a:lnTo>
                <a:close/>
              </a:path>
              <a:path w="2126615" h="2171700">
                <a:moveTo>
                  <a:pt x="1160697" y="1549341"/>
                </a:moveTo>
                <a:lnTo>
                  <a:pt x="1138409" y="1549341"/>
                </a:lnTo>
                <a:lnTo>
                  <a:pt x="1139794" y="1538589"/>
                </a:lnTo>
                <a:lnTo>
                  <a:pt x="1139884" y="1538063"/>
                </a:lnTo>
                <a:lnTo>
                  <a:pt x="1140503" y="1537386"/>
                </a:lnTo>
                <a:lnTo>
                  <a:pt x="1141917" y="1536699"/>
                </a:lnTo>
                <a:lnTo>
                  <a:pt x="1154718" y="1529285"/>
                </a:lnTo>
                <a:lnTo>
                  <a:pt x="1164420" y="1523999"/>
                </a:lnTo>
                <a:lnTo>
                  <a:pt x="1177053" y="1523999"/>
                </a:lnTo>
                <a:lnTo>
                  <a:pt x="1154252" y="1535751"/>
                </a:lnTo>
                <a:lnTo>
                  <a:pt x="1152373" y="1536699"/>
                </a:lnTo>
                <a:lnTo>
                  <a:pt x="1181657" y="1536699"/>
                </a:lnTo>
                <a:lnTo>
                  <a:pt x="1160697" y="1549341"/>
                </a:lnTo>
                <a:close/>
              </a:path>
              <a:path w="2126615" h="2171700">
                <a:moveTo>
                  <a:pt x="1152982" y="1536699"/>
                </a:moveTo>
                <a:lnTo>
                  <a:pt x="1152412" y="1536699"/>
                </a:lnTo>
                <a:lnTo>
                  <a:pt x="1154252" y="1535751"/>
                </a:lnTo>
                <a:lnTo>
                  <a:pt x="1170023" y="1527792"/>
                </a:lnTo>
                <a:lnTo>
                  <a:pt x="1168656" y="1528558"/>
                </a:lnTo>
                <a:lnTo>
                  <a:pt x="1152982" y="1536699"/>
                </a:lnTo>
                <a:close/>
              </a:path>
              <a:path w="2126615" h="2171700">
                <a:moveTo>
                  <a:pt x="801099" y="1739899"/>
                </a:moveTo>
                <a:lnTo>
                  <a:pt x="812064" y="1726988"/>
                </a:lnTo>
                <a:lnTo>
                  <a:pt x="812283" y="1726988"/>
                </a:lnTo>
                <a:lnTo>
                  <a:pt x="857028" y="1703260"/>
                </a:lnTo>
                <a:lnTo>
                  <a:pt x="860800" y="1701799"/>
                </a:lnTo>
                <a:lnTo>
                  <a:pt x="893083" y="1676399"/>
                </a:lnTo>
                <a:lnTo>
                  <a:pt x="956814" y="1650911"/>
                </a:lnTo>
                <a:lnTo>
                  <a:pt x="1015338" y="1625599"/>
                </a:lnTo>
                <a:lnTo>
                  <a:pt x="1069290" y="1600199"/>
                </a:lnTo>
                <a:lnTo>
                  <a:pt x="1118487" y="1574799"/>
                </a:lnTo>
                <a:lnTo>
                  <a:pt x="1143707" y="1559589"/>
                </a:lnTo>
                <a:lnTo>
                  <a:pt x="1212673" y="1527792"/>
                </a:lnTo>
                <a:lnTo>
                  <a:pt x="1156457" y="1562099"/>
                </a:lnTo>
                <a:lnTo>
                  <a:pt x="1126414" y="1574799"/>
                </a:lnTo>
                <a:lnTo>
                  <a:pt x="1116645" y="1587295"/>
                </a:lnTo>
                <a:lnTo>
                  <a:pt x="1108069" y="1587295"/>
                </a:lnTo>
                <a:lnTo>
                  <a:pt x="1099139" y="1600199"/>
                </a:lnTo>
                <a:lnTo>
                  <a:pt x="1088519" y="1600199"/>
                </a:lnTo>
                <a:lnTo>
                  <a:pt x="1037422" y="1638235"/>
                </a:lnTo>
                <a:lnTo>
                  <a:pt x="991197" y="1650911"/>
                </a:lnTo>
                <a:lnTo>
                  <a:pt x="991063" y="1650911"/>
                </a:lnTo>
                <a:lnTo>
                  <a:pt x="801099" y="1739899"/>
                </a:lnTo>
                <a:close/>
              </a:path>
              <a:path w="2126615" h="2171700">
                <a:moveTo>
                  <a:pt x="552405" y="1536510"/>
                </a:moveTo>
                <a:lnTo>
                  <a:pt x="569415" y="1528558"/>
                </a:lnTo>
                <a:lnTo>
                  <a:pt x="568254" y="1529285"/>
                </a:lnTo>
                <a:lnTo>
                  <a:pt x="562995" y="1532704"/>
                </a:lnTo>
                <a:lnTo>
                  <a:pt x="552405" y="1536510"/>
                </a:lnTo>
                <a:close/>
              </a:path>
              <a:path w="2126615" h="2171700">
                <a:moveTo>
                  <a:pt x="1140503" y="1537386"/>
                </a:moveTo>
                <a:lnTo>
                  <a:pt x="1141106" y="1536699"/>
                </a:lnTo>
                <a:lnTo>
                  <a:pt x="1154718" y="1529285"/>
                </a:lnTo>
                <a:lnTo>
                  <a:pt x="1141917" y="1536699"/>
                </a:lnTo>
                <a:lnTo>
                  <a:pt x="1140503" y="1537386"/>
                </a:lnTo>
                <a:close/>
              </a:path>
              <a:path w="2126615" h="2171700">
                <a:moveTo>
                  <a:pt x="773185" y="1537090"/>
                </a:moveTo>
                <a:lnTo>
                  <a:pt x="550947" y="1537090"/>
                </a:lnTo>
                <a:lnTo>
                  <a:pt x="552030" y="1536699"/>
                </a:lnTo>
                <a:lnTo>
                  <a:pt x="552435" y="1536510"/>
                </a:lnTo>
                <a:lnTo>
                  <a:pt x="563016" y="1532704"/>
                </a:lnTo>
                <a:lnTo>
                  <a:pt x="556851" y="1536699"/>
                </a:lnTo>
                <a:lnTo>
                  <a:pt x="773585" y="1536699"/>
                </a:lnTo>
                <a:lnTo>
                  <a:pt x="773185" y="1537090"/>
                </a:lnTo>
                <a:close/>
              </a:path>
              <a:path w="2126615" h="2171700">
                <a:moveTo>
                  <a:pt x="176560" y="1549341"/>
                </a:moveTo>
                <a:lnTo>
                  <a:pt x="208106" y="1536699"/>
                </a:lnTo>
                <a:lnTo>
                  <a:pt x="216227" y="1536699"/>
                </a:lnTo>
                <a:lnTo>
                  <a:pt x="176560" y="1549341"/>
                </a:lnTo>
                <a:close/>
              </a:path>
              <a:path w="2126615" h="2171700">
                <a:moveTo>
                  <a:pt x="454447" y="1581714"/>
                </a:moveTo>
                <a:lnTo>
                  <a:pt x="463624" y="1574799"/>
                </a:lnTo>
                <a:lnTo>
                  <a:pt x="514569" y="1549341"/>
                </a:lnTo>
                <a:lnTo>
                  <a:pt x="533822" y="1537386"/>
                </a:lnTo>
                <a:lnTo>
                  <a:pt x="534197" y="1537090"/>
                </a:lnTo>
                <a:lnTo>
                  <a:pt x="534928" y="1536699"/>
                </a:lnTo>
                <a:lnTo>
                  <a:pt x="534390" y="1539686"/>
                </a:lnTo>
                <a:lnTo>
                  <a:pt x="516551" y="1549341"/>
                </a:lnTo>
                <a:lnTo>
                  <a:pt x="515727" y="1549980"/>
                </a:lnTo>
                <a:lnTo>
                  <a:pt x="491318" y="1562099"/>
                </a:lnTo>
                <a:lnTo>
                  <a:pt x="477790" y="1574799"/>
                </a:lnTo>
                <a:lnTo>
                  <a:pt x="464267" y="1574799"/>
                </a:lnTo>
                <a:lnTo>
                  <a:pt x="456953" y="1580784"/>
                </a:lnTo>
                <a:lnTo>
                  <a:pt x="454447" y="1581714"/>
                </a:lnTo>
                <a:close/>
              </a:path>
              <a:path w="2126615" h="2171700">
                <a:moveTo>
                  <a:pt x="534398" y="1539686"/>
                </a:moveTo>
                <a:lnTo>
                  <a:pt x="534588" y="1538589"/>
                </a:lnTo>
                <a:lnTo>
                  <a:pt x="534682" y="1538063"/>
                </a:lnTo>
                <a:lnTo>
                  <a:pt x="534804" y="1537386"/>
                </a:lnTo>
                <a:lnTo>
                  <a:pt x="534928" y="1536699"/>
                </a:lnTo>
                <a:lnTo>
                  <a:pt x="538368" y="1536699"/>
                </a:lnTo>
                <a:lnTo>
                  <a:pt x="536541" y="1538589"/>
                </a:lnTo>
                <a:lnTo>
                  <a:pt x="534398" y="1539686"/>
                </a:lnTo>
                <a:close/>
              </a:path>
              <a:path w="2126615" h="2171700">
                <a:moveTo>
                  <a:pt x="536698" y="1538441"/>
                </a:moveTo>
                <a:lnTo>
                  <a:pt x="538369" y="1536699"/>
                </a:lnTo>
                <a:lnTo>
                  <a:pt x="539917" y="1536699"/>
                </a:lnTo>
                <a:lnTo>
                  <a:pt x="536698" y="1538441"/>
                </a:lnTo>
                <a:close/>
              </a:path>
              <a:path w="2126615" h="2171700">
                <a:moveTo>
                  <a:pt x="533930" y="1542237"/>
                </a:moveTo>
                <a:lnTo>
                  <a:pt x="534029" y="1541691"/>
                </a:lnTo>
                <a:lnTo>
                  <a:pt x="534181" y="1541065"/>
                </a:lnTo>
                <a:lnTo>
                  <a:pt x="536698" y="1538441"/>
                </a:lnTo>
                <a:lnTo>
                  <a:pt x="539917" y="1536699"/>
                </a:lnTo>
                <a:lnTo>
                  <a:pt x="533930" y="1542237"/>
                </a:lnTo>
                <a:close/>
              </a:path>
              <a:path w="2126615" h="2171700">
                <a:moveTo>
                  <a:pt x="533830" y="1542792"/>
                </a:moveTo>
                <a:lnTo>
                  <a:pt x="533930" y="1542237"/>
                </a:lnTo>
                <a:lnTo>
                  <a:pt x="539917" y="1536699"/>
                </a:lnTo>
                <a:lnTo>
                  <a:pt x="549864" y="1536699"/>
                </a:lnTo>
                <a:lnTo>
                  <a:pt x="533830" y="1542792"/>
                </a:lnTo>
                <a:close/>
              </a:path>
              <a:path w="2126615" h="2171700">
                <a:moveTo>
                  <a:pt x="1139508" y="1537090"/>
                </a:moveTo>
                <a:lnTo>
                  <a:pt x="1140070" y="1536699"/>
                </a:lnTo>
                <a:lnTo>
                  <a:pt x="1140305" y="1536699"/>
                </a:lnTo>
                <a:lnTo>
                  <a:pt x="1139508" y="1537090"/>
                </a:lnTo>
                <a:close/>
              </a:path>
              <a:path w="2126615" h="2171700">
                <a:moveTo>
                  <a:pt x="1139912" y="1537673"/>
                </a:moveTo>
                <a:lnTo>
                  <a:pt x="1140038" y="1536699"/>
                </a:lnTo>
                <a:lnTo>
                  <a:pt x="1141106" y="1536699"/>
                </a:lnTo>
                <a:lnTo>
                  <a:pt x="1140480" y="1537386"/>
                </a:lnTo>
                <a:lnTo>
                  <a:pt x="1139912" y="1537673"/>
                </a:lnTo>
                <a:close/>
              </a:path>
              <a:path w="2126615" h="2171700">
                <a:moveTo>
                  <a:pt x="463624" y="1574799"/>
                </a:moveTo>
                <a:lnTo>
                  <a:pt x="534197" y="1537090"/>
                </a:lnTo>
                <a:lnTo>
                  <a:pt x="533822" y="1537386"/>
                </a:lnTo>
                <a:lnTo>
                  <a:pt x="514569" y="1549341"/>
                </a:lnTo>
                <a:lnTo>
                  <a:pt x="463624" y="1574799"/>
                </a:lnTo>
                <a:close/>
              </a:path>
              <a:path w="2126615" h="2171700">
                <a:moveTo>
                  <a:pt x="1100235" y="1550610"/>
                </a:moveTo>
                <a:lnTo>
                  <a:pt x="1100984" y="1549798"/>
                </a:lnTo>
                <a:lnTo>
                  <a:pt x="1101436" y="1549341"/>
                </a:lnTo>
                <a:lnTo>
                  <a:pt x="1119280" y="1537090"/>
                </a:lnTo>
                <a:lnTo>
                  <a:pt x="1119024" y="1537386"/>
                </a:lnTo>
                <a:lnTo>
                  <a:pt x="1104656" y="1549341"/>
                </a:lnTo>
                <a:lnTo>
                  <a:pt x="1104796" y="1549341"/>
                </a:lnTo>
                <a:lnTo>
                  <a:pt x="1100235" y="1550610"/>
                </a:lnTo>
                <a:close/>
              </a:path>
              <a:path w="2126615" h="2171700">
                <a:moveTo>
                  <a:pt x="1105042" y="1554616"/>
                </a:moveTo>
                <a:lnTo>
                  <a:pt x="1111893" y="1549341"/>
                </a:lnTo>
                <a:lnTo>
                  <a:pt x="1114509" y="1549341"/>
                </a:lnTo>
                <a:lnTo>
                  <a:pt x="1139508" y="1537090"/>
                </a:lnTo>
                <a:lnTo>
                  <a:pt x="1139051" y="1537386"/>
                </a:lnTo>
                <a:lnTo>
                  <a:pt x="1135746" y="1539686"/>
                </a:lnTo>
                <a:lnTo>
                  <a:pt x="1105042" y="1554616"/>
                </a:lnTo>
                <a:close/>
              </a:path>
              <a:path w="2126615" h="2171700">
                <a:moveTo>
                  <a:pt x="1139862" y="1538063"/>
                </a:moveTo>
                <a:lnTo>
                  <a:pt x="1139912" y="1537673"/>
                </a:lnTo>
                <a:lnTo>
                  <a:pt x="1140503" y="1537386"/>
                </a:lnTo>
                <a:lnTo>
                  <a:pt x="1139862" y="1538063"/>
                </a:lnTo>
                <a:close/>
              </a:path>
              <a:path w="2126615" h="2171700">
                <a:moveTo>
                  <a:pt x="923580" y="1661078"/>
                </a:moveTo>
                <a:lnTo>
                  <a:pt x="925199" y="1660242"/>
                </a:lnTo>
                <a:lnTo>
                  <a:pt x="944085" y="1650911"/>
                </a:lnTo>
                <a:lnTo>
                  <a:pt x="983954" y="1625599"/>
                </a:lnTo>
                <a:lnTo>
                  <a:pt x="1010746" y="1608306"/>
                </a:lnTo>
                <a:lnTo>
                  <a:pt x="1028938" y="1600199"/>
                </a:lnTo>
                <a:lnTo>
                  <a:pt x="1025264" y="1600199"/>
                </a:lnTo>
                <a:lnTo>
                  <a:pt x="1032293" y="1594567"/>
                </a:lnTo>
                <a:lnTo>
                  <a:pt x="1067900" y="1574799"/>
                </a:lnTo>
                <a:lnTo>
                  <a:pt x="1079494" y="1574799"/>
                </a:lnTo>
                <a:lnTo>
                  <a:pt x="1121869" y="1549341"/>
                </a:lnTo>
                <a:lnTo>
                  <a:pt x="1135770" y="1539686"/>
                </a:lnTo>
                <a:lnTo>
                  <a:pt x="1139912" y="1537673"/>
                </a:lnTo>
                <a:lnTo>
                  <a:pt x="1139862" y="1538063"/>
                </a:lnTo>
                <a:lnTo>
                  <a:pt x="1129573" y="1549341"/>
                </a:lnTo>
                <a:lnTo>
                  <a:pt x="1160697" y="1549341"/>
                </a:lnTo>
                <a:lnTo>
                  <a:pt x="1143707" y="1559589"/>
                </a:lnTo>
                <a:lnTo>
                  <a:pt x="923580" y="1661078"/>
                </a:lnTo>
                <a:close/>
              </a:path>
              <a:path w="2126615" h="2171700">
                <a:moveTo>
                  <a:pt x="1138409" y="1549341"/>
                </a:moveTo>
                <a:lnTo>
                  <a:pt x="1129573" y="1549341"/>
                </a:lnTo>
                <a:lnTo>
                  <a:pt x="1139884" y="1538063"/>
                </a:lnTo>
                <a:lnTo>
                  <a:pt x="1139794" y="1538589"/>
                </a:lnTo>
                <a:lnTo>
                  <a:pt x="1138409" y="1549341"/>
                </a:lnTo>
                <a:close/>
              </a:path>
              <a:path w="2126615" h="2171700">
                <a:moveTo>
                  <a:pt x="534178" y="1541065"/>
                </a:moveTo>
                <a:lnTo>
                  <a:pt x="534398" y="1539686"/>
                </a:lnTo>
                <a:lnTo>
                  <a:pt x="536698" y="1538441"/>
                </a:lnTo>
                <a:lnTo>
                  <a:pt x="534178" y="1541065"/>
                </a:lnTo>
                <a:close/>
              </a:path>
              <a:path w="2126615" h="2171700">
                <a:moveTo>
                  <a:pt x="516596" y="1549341"/>
                </a:moveTo>
                <a:lnTo>
                  <a:pt x="534398" y="1539686"/>
                </a:lnTo>
                <a:lnTo>
                  <a:pt x="534141" y="1541065"/>
                </a:lnTo>
                <a:lnTo>
                  <a:pt x="533564" y="1541691"/>
                </a:lnTo>
                <a:lnTo>
                  <a:pt x="531713" y="1543573"/>
                </a:lnTo>
                <a:lnTo>
                  <a:pt x="516596" y="1549341"/>
                </a:lnTo>
                <a:close/>
              </a:path>
              <a:path w="2126615" h="2171700">
                <a:moveTo>
                  <a:pt x="1098183" y="1562099"/>
                </a:moveTo>
                <a:lnTo>
                  <a:pt x="1095322" y="1562099"/>
                </a:lnTo>
                <a:lnTo>
                  <a:pt x="1105042" y="1554616"/>
                </a:lnTo>
                <a:lnTo>
                  <a:pt x="1135770" y="1539686"/>
                </a:lnTo>
                <a:lnTo>
                  <a:pt x="1121869" y="1549341"/>
                </a:lnTo>
                <a:lnTo>
                  <a:pt x="1116957" y="1549341"/>
                </a:lnTo>
                <a:lnTo>
                  <a:pt x="1098183" y="1562099"/>
                </a:lnTo>
                <a:close/>
              </a:path>
              <a:path w="2126615" h="2171700">
                <a:moveTo>
                  <a:pt x="531775" y="1543573"/>
                </a:moveTo>
                <a:lnTo>
                  <a:pt x="534181" y="1541065"/>
                </a:lnTo>
                <a:lnTo>
                  <a:pt x="534029" y="1541691"/>
                </a:lnTo>
                <a:lnTo>
                  <a:pt x="533930" y="1542237"/>
                </a:lnTo>
                <a:lnTo>
                  <a:pt x="532981" y="1543115"/>
                </a:lnTo>
                <a:lnTo>
                  <a:pt x="531775" y="1543573"/>
                </a:lnTo>
                <a:close/>
              </a:path>
              <a:path w="2126615" h="2171700">
                <a:moveTo>
                  <a:pt x="40743" y="1587295"/>
                </a:moveTo>
                <a:lnTo>
                  <a:pt x="40011" y="1587295"/>
                </a:lnTo>
                <a:lnTo>
                  <a:pt x="40011" y="1574799"/>
                </a:lnTo>
                <a:lnTo>
                  <a:pt x="115025" y="1541691"/>
                </a:lnTo>
                <a:lnTo>
                  <a:pt x="100019" y="1549341"/>
                </a:lnTo>
                <a:lnTo>
                  <a:pt x="53962" y="1574799"/>
                </a:lnTo>
                <a:lnTo>
                  <a:pt x="85466" y="1574799"/>
                </a:lnTo>
                <a:lnTo>
                  <a:pt x="40743" y="1587295"/>
                </a:lnTo>
                <a:close/>
              </a:path>
              <a:path w="2126615" h="2171700">
                <a:moveTo>
                  <a:pt x="532981" y="1543115"/>
                </a:moveTo>
                <a:lnTo>
                  <a:pt x="533930" y="1542237"/>
                </a:lnTo>
                <a:lnTo>
                  <a:pt x="533830" y="1542792"/>
                </a:lnTo>
                <a:lnTo>
                  <a:pt x="532981" y="1543115"/>
                </a:lnTo>
                <a:close/>
              </a:path>
              <a:path w="2126615" h="2171700">
                <a:moveTo>
                  <a:pt x="758861" y="1550435"/>
                </a:moveTo>
                <a:lnTo>
                  <a:pt x="525068" y="1550435"/>
                </a:lnTo>
                <a:lnTo>
                  <a:pt x="532981" y="1543115"/>
                </a:lnTo>
                <a:lnTo>
                  <a:pt x="533830" y="1542792"/>
                </a:lnTo>
                <a:lnTo>
                  <a:pt x="532650" y="1549341"/>
                </a:lnTo>
                <a:lnTo>
                  <a:pt x="760662" y="1549341"/>
                </a:lnTo>
                <a:lnTo>
                  <a:pt x="758861" y="1550435"/>
                </a:lnTo>
                <a:close/>
              </a:path>
              <a:path w="2126615" h="2171700">
                <a:moveTo>
                  <a:pt x="526250" y="1549341"/>
                </a:moveTo>
                <a:lnTo>
                  <a:pt x="531775" y="1543573"/>
                </a:lnTo>
                <a:lnTo>
                  <a:pt x="532981" y="1543115"/>
                </a:lnTo>
                <a:lnTo>
                  <a:pt x="526250" y="1549341"/>
                </a:lnTo>
                <a:close/>
              </a:path>
              <a:path w="2126615" h="2171700">
                <a:moveTo>
                  <a:pt x="739649" y="1562099"/>
                </a:moveTo>
                <a:lnTo>
                  <a:pt x="507286" y="1562099"/>
                </a:lnTo>
                <a:lnTo>
                  <a:pt x="518040" y="1549341"/>
                </a:lnTo>
                <a:lnTo>
                  <a:pt x="516596" y="1549341"/>
                </a:lnTo>
                <a:lnTo>
                  <a:pt x="531775" y="1543573"/>
                </a:lnTo>
                <a:lnTo>
                  <a:pt x="526127" y="1549341"/>
                </a:lnTo>
                <a:lnTo>
                  <a:pt x="517014" y="1549341"/>
                </a:lnTo>
                <a:lnTo>
                  <a:pt x="516094" y="1549798"/>
                </a:lnTo>
                <a:lnTo>
                  <a:pt x="525685" y="1549798"/>
                </a:lnTo>
                <a:lnTo>
                  <a:pt x="525068" y="1550435"/>
                </a:lnTo>
                <a:lnTo>
                  <a:pt x="758861" y="1550435"/>
                </a:lnTo>
                <a:lnTo>
                  <a:pt x="739649" y="1562099"/>
                </a:lnTo>
                <a:close/>
              </a:path>
              <a:path w="2126615" h="2171700">
                <a:moveTo>
                  <a:pt x="457760" y="1562099"/>
                </a:moveTo>
                <a:lnTo>
                  <a:pt x="447645" y="1562099"/>
                </a:lnTo>
                <a:lnTo>
                  <a:pt x="453607" y="1549341"/>
                </a:lnTo>
                <a:lnTo>
                  <a:pt x="458802" y="1549341"/>
                </a:lnTo>
                <a:lnTo>
                  <a:pt x="457760" y="1562099"/>
                </a:lnTo>
                <a:close/>
              </a:path>
              <a:path w="2126615" h="2171700">
                <a:moveTo>
                  <a:pt x="382946" y="1612576"/>
                </a:moveTo>
                <a:lnTo>
                  <a:pt x="341499" y="1612576"/>
                </a:lnTo>
                <a:lnTo>
                  <a:pt x="367493" y="1600199"/>
                </a:lnTo>
                <a:lnTo>
                  <a:pt x="390712" y="1587295"/>
                </a:lnTo>
                <a:lnTo>
                  <a:pt x="409705" y="1574799"/>
                </a:lnTo>
                <a:lnTo>
                  <a:pt x="425565" y="1574799"/>
                </a:lnTo>
                <a:lnTo>
                  <a:pt x="438140" y="1562099"/>
                </a:lnTo>
                <a:lnTo>
                  <a:pt x="457760" y="1562099"/>
                </a:lnTo>
                <a:lnTo>
                  <a:pt x="458699" y="1550610"/>
                </a:lnTo>
                <a:lnTo>
                  <a:pt x="458802" y="1549341"/>
                </a:lnTo>
                <a:lnTo>
                  <a:pt x="511269" y="1549341"/>
                </a:lnTo>
                <a:lnTo>
                  <a:pt x="463624" y="1574799"/>
                </a:lnTo>
                <a:lnTo>
                  <a:pt x="454436" y="1581714"/>
                </a:lnTo>
                <a:lnTo>
                  <a:pt x="439323" y="1587295"/>
                </a:lnTo>
                <a:lnTo>
                  <a:pt x="408924" y="1600199"/>
                </a:lnTo>
                <a:lnTo>
                  <a:pt x="407143" y="1600199"/>
                </a:lnTo>
                <a:lnTo>
                  <a:pt x="382946" y="1612576"/>
                </a:lnTo>
                <a:close/>
              </a:path>
              <a:path w="2126615" h="2171700">
                <a:moveTo>
                  <a:pt x="515727" y="1549980"/>
                </a:moveTo>
                <a:lnTo>
                  <a:pt x="516515" y="1549341"/>
                </a:lnTo>
                <a:lnTo>
                  <a:pt x="516094" y="1549798"/>
                </a:lnTo>
                <a:lnTo>
                  <a:pt x="515727" y="1549980"/>
                </a:lnTo>
                <a:close/>
              </a:path>
              <a:path w="2126615" h="2171700">
                <a:moveTo>
                  <a:pt x="507286" y="1562099"/>
                </a:moveTo>
                <a:lnTo>
                  <a:pt x="505331" y="1562099"/>
                </a:lnTo>
                <a:lnTo>
                  <a:pt x="516094" y="1549798"/>
                </a:lnTo>
                <a:lnTo>
                  <a:pt x="517014" y="1549341"/>
                </a:lnTo>
                <a:lnTo>
                  <a:pt x="518040" y="1549341"/>
                </a:lnTo>
                <a:lnTo>
                  <a:pt x="507286" y="1562099"/>
                </a:lnTo>
                <a:close/>
              </a:path>
              <a:path w="2126615" h="2171700">
                <a:moveTo>
                  <a:pt x="1089640" y="1562099"/>
                </a:moveTo>
                <a:lnTo>
                  <a:pt x="1100235" y="1550610"/>
                </a:lnTo>
                <a:lnTo>
                  <a:pt x="1104796" y="1549341"/>
                </a:lnTo>
                <a:lnTo>
                  <a:pt x="1111893" y="1549341"/>
                </a:lnTo>
                <a:lnTo>
                  <a:pt x="1105042" y="1554616"/>
                </a:lnTo>
                <a:lnTo>
                  <a:pt x="1089640" y="1562099"/>
                </a:lnTo>
                <a:close/>
              </a:path>
              <a:path w="2126615" h="2171700">
                <a:moveTo>
                  <a:pt x="718733" y="1574799"/>
                </a:moveTo>
                <a:lnTo>
                  <a:pt x="482093" y="1574799"/>
                </a:lnTo>
                <a:lnTo>
                  <a:pt x="500783" y="1562099"/>
                </a:lnTo>
                <a:lnTo>
                  <a:pt x="515727" y="1549980"/>
                </a:lnTo>
                <a:lnTo>
                  <a:pt x="516094" y="1549798"/>
                </a:lnTo>
                <a:lnTo>
                  <a:pt x="505331" y="1562099"/>
                </a:lnTo>
                <a:lnTo>
                  <a:pt x="739649" y="1562099"/>
                </a:lnTo>
                <a:lnTo>
                  <a:pt x="718733" y="1574799"/>
                </a:lnTo>
                <a:close/>
              </a:path>
              <a:path w="2126615" h="2171700">
                <a:moveTo>
                  <a:pt x="483971" y="1572214"/>
                </a:moveTo>
                <a:lnTo>
                  <a:pt x="491318" y="1562099"/>
                </a:lnTo>
                <a:lnTo>
                  <a:pt x="515727" y="1549980"/>
                </a:lnTo>
                <a:lnTo>
                  <a:pt x="500783" y="1562099"/>
                </a:lnTo>
                <a:lnTo>
                  <a:pt x="483971" y="1572214"/>
                </a:lnTo>
                <a:close/>
              </a:path>
              <a:path w="2126615" h="2171700">
                <a:moveTo>
                  <a:pt x="800688" y="1567873"/>
                </a:moveTo>
                <a:lnTo>
                  <a:pt x="822627" y="1549980"/>
                </a:lnTo>
                <a:lnTo>
                  <a:pt x="822284" y="1550435"/>
                </a:lnTo>
                <a:lnTo>
                  <a:pt x="810386" y="1562099"/>
                </a:lnTo>
                <a:lnTo>
                  <a:pt x="805744" y="1565340"/>
                </a:lnTo>
                <a:lnTo>
                  <a:pt x="800688" y="1567873"/>
                </a:lnTo>
                <a:close/>
              </a:path>
              <a:path w="2126615" h="2171700">
                <a:moveTo>
                  <a:pt x="689055" y="1752513"/>
                </a:moveTo>
                <a:lnTo>
                  <a:pt x="610886" y="1752513"/>
                </a:lnTo>
                <a:lnTo>
                  <a:pt x="615699" y="1744543"/>
                </a:lnTo>
                <a:lnTo>
                  <a:pt x="624501" y="1739899"/>
                </a:lnTo>
                <a:lnTo>
                  <a:pt x="671226" y="1726988"/>
                </a:lnTo>
                <a:lnTo>
                  <a:pt x="670846" y="1726988"/>
                </a:lnTo>
                <a:lnTo>
                  <a:pt x="716772" y="1701799"/>
                </a:lnTo>
                <a:lnTo>
                  <a:pt x="871782" y="1638235"/>
                </a:lnTo>
                <a:lnTo>
                  <a:pt x="923747" y="1612576"/>
                </a:lnTo>
                <a:lnTo>
                  <a:pt x="924236" y="1612576"/>
                </a:lnTo>
                <a:lnTo>
                  <a:pt x="968028" y="1600199"/>
                </a:lnTo>
                <a:lnTo>
                  <a:pt x="1058938" y="1562099"/>
                </a:lnTo>
                <a:lnTo>
                  <a:pt x="1100235" y="1550610"/>
                </a:lnTo>
                <a:lnTo>
                  <a:pt x="1089640" y="1562099"/>
                </a:lnTo>
                <a:lnTo>
                  <a:pt x="1086657" y="1562099"/>
                </a:lnTo>
                <a:lnTo>
                  <a:pt x="1085657" y="1563874"/>
                </a:lnTo>
                <a:lnTo>
                  <a:pt x="1061247" y="1574799"/>
                </a:lnTo>
                <a:lnTo>
                  <a:pt x="1054826" y="1574799"/>
                </a:lnTo>
                <a:lnTo>
                  <a:pt x="1048826" y="1580355"/>
                </a:lnTo>
                <a:lnTo>
                  <a:pt x="1035302" y="1586305"/>
                </a:lnTo>
                <a:lnTo>
                  <a:pt x="1033296" y="1587295"/>
                </a:lnTo>
                <a:lnTo>
                  <a:pt x="1031863" y="1587295"/>
                </a:lnTo>
                <a:lnTo>
                  <a:pt x="1003179" y="1600199"/>
                </a:lnTo>
                <a:lnTo>
                  <a:pt x="995797" y="1605617"/>
                </a:lnTo>
                <a:lnTo>
                  <a:pt x="929074" y="1638235"/>
                </a:lnTo>
                <a:lnTo>
                  <a:pt x="845085" y="1676399"/>
                </a:lnTo>
                <a:lnTo>
                  <a:pt x="805802" y="1698365"/>
                </a:lnTo>
                <a:lnTo>
                  <a:pt x="744900" y="1726988"/>
                </a:lnTo>
                <a:lnTo>
                  <a:pt x="715571" y="1739899"/>
                </a:lnTo>
                <a:lnTo>
                  <a:pt x="713315" y="1739899"/>
                </a:lnTo>
                <a:lnTo>
                  <a:pt x="709154" y="1743541"/>
                </a:lnTo>
                <a:lnTo>
                  <a:pt x="704709" y="1746063"/>
                </a:lnTo>
                <a:lnTo>
                  <a:pt x="689055" y="1752513"/>
                </a:lnTo>
                <a:close/>
              </a:path>
              <a:path w="2126615" h="2171700">
                <a:moveTo>
                  <a:pt x="1079494" y="1574799"/>
                </a:moveTo>
                <a:lnTo>
                  <a:pt x="1085148" y="1564777"/>
                </a:lnTo>
                <a:lnTo>
                  <a:pt x="1089640" y="1562099"/>
                </a:lnTo>
                <a:lnTo>
                  <a:pt x="1105042" y="1554616"/>
                </a:lnTo>
                <a:lnTo>
                  <a:pt x="1095322" y="1562099"/>
                </a:lnTo>
                <a:lnTo>
                  <a:pt x="1098183" y="1562099"/>
                </a:lnTo>
                <a:lnTo>
                  <a:pt x="1079494" y="1574799"/>
                </a:lnTo>
                <a:close/>
              </a:path>
              <a:path w="2126615" h="2171700">
                <a:moveTo>
                  <a:pt x="876941" y="1689099"/>
                </a:moveTo>
                <a:lnTo>
                  <a:pt x="866663" y="1689099"/>
                </a:lnTo>
                <a:lnTo>
                  <a:pt x="922394" y="1661624"/>
                </a:lnTo>
                <a:lnTo>
                  <a:pt x="1143707" y="1559589"/>
                </a:lnTo>
                <a:lnTo>
                  <a:pt x="1118487" y="1574799"/>
                </a:lnTo>
                <a:lnTo>
                  <a:pt x="1069290" y="1600199"/>
                </a:lnTo>
                <a:lnTo>
                  <a:pt x="1015338" y="1625599"/>
                </a:lnTo>
                <a:lnTo>
                  <a:pt x="956814" y="1650911"/>
                </a:lnTo>
                <a:lnTo>
                  <a:pt x="893083" y="1676399"/>
                </a:lnTo>
                <a:lnTo>
                  <a:pt x="876941" y="1689099"/>
                </a:lnTo>
                <a:close/>
              </a:path>
              <a:path w="2126615" h="2171700">
                <a:moveTo>
                  <a:pt x="247823" y="1637994"/>
                </a:moveTo>
                <a:lnTo>
                  <a:pt x="249324" y="1637096"/>
                </a:lnTo>
                <a:lnTo>
                  <a:pt x="379732" y="1562099"/>
                </a:lnTo>
                <a:lnTo>
                  <a:pt x="320912" y="1600199"/>
                </a:lnTo>
                <a:lnTo>
                  <a:pt x="247823" y="1637994"/>
                </a:lnTo>
                <a:close/>
              </a:path>
              <a:path w="2126615" h="2171700">
                <a:moveTo>
                  <a:pt x="425565" y="1574799"/>
                </a:moveTo>
                <a:lnTo>
                  <a:pt x="418452" y="1574799"/>
                </a:lnTo>
                <a:lnTo>
                  <a:pt x="429921" y="1562099"/>
                </a:lnTo>
                <a:lnTo>
                  <a:pt x="438140" y="1562099"/>
                </a:lnTo>
                <a:lnTo>
                  <a:pt x="425565" y="1574799"/>
                </a:lnTo>
                <a:close/>
              </a:path>
              <a:path w="2126615" h="2171700">
                <a:moveTo>
                  <a:pt x="458903" y="1587295"/>
                </a:moveTo>
                <a:lnTo>
                  <a:pt x="454077" y="1587295"/>
                </a:lnTo>
                <a:lnTo>
                  <a:pt x="460444" y="1579498"/>
                </a:lnTo>
                <a:lnTo>
                  <a:pt x="473158" y="1574799"/>
                </a:lnTo>
                <a:lnTo>
                  <a:pt x="477790" y="1574799"/>
                </a:lnTo>
                <a:lnTo>
                  <a:pt x="491318" y="1562099"/>
                </a:lnTo>
                <a:lnTo>
                  <a:pt x="483971" y="1572214"/>
                </a:lnTo>
                <a:lnTo>
                  <a:pt x="458903" y="1587295"/>
                </a:lnTo>
                <a:close/>
              </a:path>
              <a:path w="2126615" h="2171700">
                <a:moveTo>
                  <a:pt x="482093" y="1574799"/>
                </a:moveTo>
                <a:lnTo>
                  <a:pt x="483971" y="1572214"/>
                </a:lnTo>
                <a:lnTo>
                  <a:pt x="500783" y="1562099"/>
                </a:lnTo>
                <a:lnTo>
                  <a:pt x="482093" y="1574799"/>
                </a:lnTo>
                <a:close/>
              </a:path>
              <a:path w="2126615" h="2171700">
                <a:moveTo>
                  <a:pt x="1085673" y="1563874"/>
                </a:moveTo>
                <a:lnTo>
                  <a:pt x="1086657" y="1562099"/>
                </a:lnTo>
                <a:lnTo>
                  <a:pt x="1089640" y="1562099"/>
                </a:lnTo>
                <a:lnTo>
                  <a:pt x="1085673" y="1563874"/>
                </a:lnTo>
                <a:close/>
              </a:path>
              <a:path w="2126615" h="2171700">
                <a:moveTo>
                  <a:pt x="1085148" y="1564777"/>
                </a:moveTo>
                <a:lnTo>
                  <a:pt x="1085657" y="1563874"/>
                </a:lnTo>
                <a:lnTo>
                  <a:pt x="1089640" y="1562099"/>
                </a:lnTo>
                <a:lnTo>
                  <a:pt x="1085148" y="1564777"/>
                </a:lnTo>
                <a:close/>
              </a:path>
              <a:path w="2126615" h="2171700">
                <a:moveTo>
                  <a:pt x="1034705" y="1592685"/>
                </a:moveTo>
                <a:lnTo>
                  <a:pt x="1036497" y="1591198"/>
                </a:lnTo>
                <a:lnTo>
                  <a:pt x="1041332" y="1587295"/>
                </a:lnTo>
                <a:lnTo>
                  <a:pt x="1048829" y="1580355"/>
                </a:lnTo>
                <a:lnTo>
                  <a:pt x="1085673" y="1563874"/>
                </a:lnTo>
                <a:lnTo>
                  <a:pt x="1085148" y="1564777"/>
                </a:lnTo>
                <a:lnTo>
                  <a:pt x="1068329" y="1574799"/>
                </a:lnTo>
                <a:lnTo>
                  <a:pt x="1061839" y="1574799"/>
                </a:lnTo>
                <a:lnTo>
                  <a:pt x="1045974" y="1585257"/>
                </a:lnTo>
                <a:lnTo>
                  <a:pt x="1041701" y="1587295"/>
                </a:lnTo>
                <a:lnTo>
                  <a:pt x="1042882" y="1587295"/>
                </a:lnTo>
                <a:lnTo>
                  <a:pt x="1034705" y="1592685"/>
                </a:lnTo>
                <a:close/>
              </a:path>
              <a:path w="2126615" h="2171700">
                <a:moveTo>
                  <a:pt x="1079494" y="1574799"/>
                </a:moveTo>
                <a:lnTo>
                  <a:pt x="1068329" y="1574799"/>
                </a:lnTo>
                <a:lnTo>
                  <a:pt x="1085148" y="1564777"/>
                </a:lnTo>
                <a:lnTo>
                  <a:pt x="1079494" y="1574799"/>
                </a:lnTo>
                <a:close/>
              </a:path>
              <a:path w="2126615" h="2171700">
                <a:moveTo>
                  <a:pt x="698791" y="1618937"/>
                </a:moveTo>
                <a:lnTo>
                  <a:pt x="800688" y="1567873"/>
                </a:lnTo>
                <a:lnTo>
                  <a:pt x="795116" y="1572417"/>
                </a:lnTo>
                <a:lnTo>
                  <a:pt x="789376" y="1574799"/>
                </a:lnTo>
                <a:lnTo>
                  <a:pt x="775286" y="1582597"/>
                </a:lnTo>
                <a:lnTo>
                  <a:pt x="765100" y="1587295"/>
                </a:lnTo>
                <a:lnTo>
                  <a:pt x="698791" y="1618937"/>
                </a:lnTo>
                <a:close/>
              </a:path>
              <a:path w="2126615" h="2171700">
                <a:moveTo>
                  <a:pt x="792194" y="1574799"/>
                </a:moveTo>
                <a:lnTo>
                  <a:pt x="795116" y="1572417"/>
                </a:lnTo>
                <a:lnTo>
                  <a:pt x="796328" y="1571913"/>
                </a:lnTo>
                <a:lnTo>
                  <a:pt x="792194" y="1574799"/>
                </a:lnTo>
                <a:close/>
              </a:path>
              <a:path w="2126615" h="2171700">
                <a:moveTo>
                  <a:pt x="698152" y="1587295"/>
                </a:moveTo>
                <a:lnTo>
                  <a:pt x="458903" y="1587295"/>
                </a:lnTo>
                <a:lnTo>
                  <a:pt x="483971" y="1572214"/>
                </a:lnTo>
                <a:lnTo>
                  <a:pt x="482093" y="1574799"/>
                </a:lnTo>
                <a:lnTo>
                  <a:pt x="718733" y="1574799"/>
                </a:lnTo>
                <a:lnTo>
                  <a:pt x="698152" y="1587295"/>
                </a:lnTo>
                <a:close/>
              </a:path>
              <a:path w="2126615" h="2171700">
                <a:moveTo>
                  <a:pt x="294399" y="1638235"/>
                </a:moveTo>
                <a:lnTo>
                  <a:pt x="285356" y="1638235"/>
                </a:lnTo>
                <a:lnTo>
                  <a:pt x="304444" y="1625599"/>
                </a:lnTo>
                <a:lnTo>
                  <a:pt x="323688" y="1612576"/>
                </a:lnTo>
                <a:lnTo>
                  <a:pt x="341440" y="1600199"/>
                </a:lnTo>
                <a:lnTo>
                  <a:pt x="358932" y="1600199"/>
                </a:lnTo>
                <a:lnTo>
                  <a:pt x="375789" y="1587295"/>
                </a:lnTo>
                <a:lnTo>
                  <a:pt x="391101" y="1574799"/>
                </a:lnTo>
                <a:lnTo>
                  <a:pt x="409705" y="1574799"/>
                </a:lnTo>
                <a:lnTo>
                  <a:pt x="390712" y="1587295"/>
                </a:lnTo>
                <a:lnTo>
                  <a:pt x="367493" y="1600199"/>
                </a:lnTo>
                <a:lnTo>
                  <a:pt x="341499" y="1612576"/>
                </a:lnTo>
                <a:lnTo>
                  <a:pt x="341210" y="1612576"/>
                </a:lnTo>
                <a:lnTo>
                  <a:pt x="316540" y="1633056"/>
                </a:lnTo>
                <a:lnTo>
                  <a:pt x="294399" y="1638235"/>
                </a:lnTo>
                <a:close/>
              </a:path>
              <a:path w="2126615" h="2171700">
                <a:moveTo>
                  <a:pt x="456962" y="1580784"/>
                </a:moveTo>
                <a:lnTo>
                  <a:pt x="464267" y="1574799"/>
                </a:lnTo>
                <a:lnTo>
                  <a:pt x="460436" y="1579498"/>
                </a:lnTo>
                <a:lnTo>
                  <a:pt x="456962" y="1580784"/>
                </a:lnTo>
                <a:close/>
              </a:path>
              <a:path w="2126615" h="2171700">
                <a:moveTo>
                  <a:pt x="460443" y="1579498"/>
                </a:moveTo>
                <a:lnTo>
                  <a:pt x="464267" y="1574799"/>
                </a:lnTo>
                <a:lnTo>
                  <a:pt x="473158" y="1574799"/>
                </a:lnTo>
                <a:lnTo>
                  <a:pt x="460443" y="1579498"/>
                </a:lnTo>
                <a:close/>
              </a:path>
              <a:path w="2126615" h="2171700">
                <a:moveTo>
                  <a:pt x="772426" y="1584180"/>
                </a:moveTo>
                <a:lnTo>
                  <a:pt x="775286" y="1582597"/>
                </a:lnTo>
                <a:lnTo>
                  <a:pt x="792194" y="1574799"/>
                </a:lnTo>
                <a:lnTo>
                  <a:pt x="772426" y="1584180"/>
                </a:lnTo>
                <a:close/>
              </a:path>
              <a:path w="2126615" h="2171700">
                <a:moveTo>
                  <a:pt x="1048826" y="1580355"/>
                </a:moveTo>
                <a:lnTo>
                  <a:pt x="1054826" y="1574799"/>
                </a:lnTo>
                <a:lnTo>
                  <a:pt x="1061247" y="1574799"/>
                </a:lnTo>
                <a:lnTo>
                  <a:pt x="1048826" y="1580355"/>
                </a:lnTo>
                <a:close/>
              </a:path>
              <a:path w="2126615" h="2171700">
                <a:moveTo>
                  <a:pt x="1045974" y="1585257"/>
                </a:moveTo>
                <a:lnTo>
                  <a:pt x="1061839" y="1574799"/>
                </a:lnTo>
                <a:lnTo>
                  <a:pt x="1067900" y="1574799"/>
                </a:lnTo>
                <a:lnTo>
                  <a:pt x="1045974" y="1585257"/>
                </a:lnTo>
                <a:close/>
              </a:path>
              <a:path w="2126615" h="2171700">
                <a:moveTo>
                  <a:pt x="1032293" y="1594567"/>
                </a:moveTo>
                <a:lnTo>
                  <a:pt x="1034343" y="1592924"/>
                </a:lnTo>
                <a:lnTo>
                  <a:pt x="1045974" y="1585257"/>
                </a:lnTo>
                <a:lnTo>
                  <a:pt x="1067900" y="1574799"/>
                </a:lnTo>
                <a:lnTo>
                  <a:pt x="1032293" y="1594567"/>
                </a:lnTo>
                <a:close/>
              </a:path>
              <a:path w="2126615" h="2171700">
                <a:moveTo>
                  <a:pt x="169570" y="1587295"/>
                </a:moveTo>
                <a:lnTo>
                  <a:pt x="167582" y="1587295"/>
                </a:lnTo>
                <a:lnTo>
                  <a:pt x="181666" y="1579498"/>
                </a:lnTo>
                <a:lnTo>
                  <a:pt x="180372" y="1580355"/>
                </a:lnTo>
                <a:lnTo>
                  <a:pt x="169570" y="1587295"/>
                </a:lnTo>
                <a:close/>
              </a:path>
              <a:path w="2126615" h="2171700">
                <a:moveTo>
                  <a:pt x="454077" y="1587295"/>
                </a:moveTo>
                <a:lnTo>
                  <a:pt x="448995" y="1587295"/>
                </a:lnTo>
                <a:lnTo>
                  <a:pt x="456963" y="1580784"/>
                </a:lnTo>
                <a:lnTo>
                  <a:pt x="460444" y="1579498"/>
                </a:lnTo>
                <a:lnTo>
                  <a:pt x="454077" y="1587295"/>
                </a:lnTo>
                <a:close/>
              </a:path>
              <a:path w="2126615" h="2171700">
                <a:moveTo>
                  <a:pt x="1026875" y="1597574"/>
                </a:moveTo>
                <a:lnTo>
                  <a:pt x="1029729" y="1592924"/>
                </a:lnTo>
                <a:lnTo>
                  <a:pt x="1029900" y="1592924"/>
                </a:lnTo>
                <a:lnTo>
                  <a:pt x="1041701" y="1587295"/>
                </a:lnTo>
                <a:lnTo>
                  <a:pt x="1033316" y="1587295"/>
                </a:lnTo>
                <a:lnTo>
                  <a:pt x="1048829" y="1580355"/>
                </a:lnTo>
                <a:lnTo>
                  <a:pt x="1041332" y="1587295"/>
                </a:lnTo>
                <a:lnTo>
                  <a:pt x="1038921" y="1589255"/>
                </a:lnTo>
                <a:lnTo>
                  <a:pt x="1034343" y="1592924"/>
                </a:lnTo>
                <a:lnTo>
                  <a:pt x="1029487" y="1596124"/>
                </a:lnTo>
                <a:lnTo>
                  <a:pt x="1026875" y="1597574"/>
                </a:lnTo>
                <a:close/>
              </a:path>
              <a:path w="2126615" h="2171700">
                <a:moveTo>
                  <a:pt x="659926" y="1612576"/>
                </a:moveTo>
                <a:lnTo>
                  <a:pt x="406867" y="1612576"/>
                </a:lnTo>
                <a:lnTo>
                  <a:pt x="422349" y="1602545"/>
                </a:lnTo>
                <a:lnTo>
                  <a:pt x="429871" y="1600199"/>
                </a:lnTo>
                <a:lnTo>
                  <a:pt x="454436" y="1581714"/>
                </a:lnTo>
                <a:lnTo>
                  <a:pt x="456963" y="1580784"/>
                </a:lnTo>
                <a:lnTo>
                  <a:pt x="448995" y="1587295"/>
                </a:lnTo>
                <a:lnTo>
                  <a:pt x="698152" y="1587295"/>
                </a:lnTo>
                <a:lnTo>
                  <a:pt x="676899" y="1600199"/>
                </a:lnTo>
                <a:lnTo>
                  <a:pt x="659926" y="1612576"/>
                </a:lnTo>
                <a:close/>
              </a:path>
              <a:path w="2126615" h="2171700">
                <a:moveTo>
                  <a:pt x="398209" y="1606497"/>
                </a:moveTo>
                <a:lnTo>
                  <a:pt x="407143" y="1600199"/>
                </a:lnTo>
                <a:lnTo>
                  <a:pt x="408924" y="1600199"/>
                </a:lnTo>
                <a:lnTo>
                  <a:pt x="439342" y="1587295"/>
                </a:lnTo>
                <a:lnTo>
                  <a:pt x="454447" y="1581714"/>
                </a:lnTo>
                <a:lnTo>
                  <a:pt x="447019" y="1587295"/>
                </a:lnTo>
                <a:lnTo>
                  <a:pt x="438920" y="1587295"/>
                </a:lnTo>
                <a:lnTo>
                  <a:pt x="436184" y="1591198"/>
                </a:lnTo>
                <a:lnTo>
                  <a:pt x="398209" y="1606497"/>
                </a:lnTo>
                <a:close/>
              </a:path>
              <a:path w="2126615" h="2171700">
                <a:moveTo>
                  <a:pt x="1033316" y="1587295"/>
                </a:moveTo>
                <a:lnTo>
                  <a:pt x="1035302" y="1586305"/>
                </a:lnTo>
                <a:lnTo>
                  <a:pt x="1043730" y="1582597"/>
                </a:lnTo>
                <a:lnTo>
                  <a:pt x="1040278" y="1584180"/>
                </a:lnTo>
                <a:lnTo>
                  <a:pt x="1033316" y="1587295"/>
                </a:lnTo>
                <a:close/>
              </a:path>
              <a:path w="2126615" h="2171700">
                <a:moveTo>
                  <a:pt x="486070" y="1739899"/>
                </a:moveTo>
                <a:lnTo>
                  <a:pt x="453959" y="1739899"/>
                </a:lnTo>
                <a:lnTo>
                  <a:pt x="486155" y="1720888"/>
                </a:lnTo>
                <a:lnTo>
                  <a:pt x="510320" y="1714499"/>
                </a:lnTo>
                <a:lnTo>
                  <a:pt x="530883" y="1701799"/>
                </a:lnTo>
                <a:lnTo>
                  <a:pt x="535998" y="1701799"/>
                </a:lnTo>
                <a:lnTo>
                  <a:pt x="558641" y="1689099"/>
                </a:lnTo>
                <a:lnTo>
                  <a:pt x="690589" y="1623015"/>
                </a:lnTo>
                <a:lnTo>
                  <a:pt x="772426" y="1584180"/>
                </a:lnTo>
                <a:lnTo>
                  <a:pt x="651852" y="1650911"/>
                </a:lnTo>
                <a:lnTo>
                  <a:pt x="646648" y="1650911"/>
                </a:lnTo>
                <a:lnTo>
                  <a:pt x="643898" y="1654235"/>
                </a:lnTo>
                <a:lnTo>
                  <a:pt x="621100" y="1663699"/>
                </a:lnTo>
                <a:lnTo>
                  <a:pt x="614449" y="1663699"/>
                </a:lnTo>
                <a:lnTo>
                  <a:pt x="610159" y="1668242"/>
                </a:lnTo>
                <a:lnTo>
                  <a:pt x="559916" y="1689099"/>
                </a:lnTo>
                <a:lnTo>
                  <a:pt x="514036" y="1714499"/>
                </a:lnTo>
                <a:lnTo>
                  <a:pt x="536265" y="1714499"/>
                </a:lnTo>
                <a:lnTo>
                  <a:pt x="513349" y="1726988"/>
                </a:lnTo>
                <a:lnTo>
                  <a:pt x="511353" y="1727958"/>
                </a:lnTo>
                <a:lnTo>
                  <a:pt x="486070" y="1739899"/>
                </a:lnTo>
                <a:close/>
              </a:path>
              <a:path w="2126615" h="2171700">
                <a:moveTo>
                  <a:pt x="1042882" y="1587295"/>
                </a:moveTo>
                <a:lnTo>
                  <a:pt x="1041701" y="1587295"/>
                </a:lnTo>
                <a:lnTo>
                  <a:pt x="1045974" y="1585257"/>
                </a:lnTo>
                <a:lnTo>
                  <a:pt x="1042882" y="1587295"/>
                </a:lnTo>
                <a:close/>
              </a:path>
              <a:path w="2126615" h="2171700">
                <a:moveTo>
                  <a:pt x="436192" y="1591198"/>
                </a:moveTo>
                <a:lnTo>
                  <a:pt x="438933" y="1587295"/>
                </a:lnTo>
                <a:lnTo>
                  <a:pt x="445881" y="1587295"/>
                </a:lnTo>
                <a:lnTo>
                  <a:pt x="436192" y="1591198"/>
                </a:lnTo>
                <a:close/>
              </a:path>
              <a:path w="2126615" h="2171700">
                <a:moveTo>
                  <a:pt x="433189" y="1595474"/>
                </a:moveTo>
                <a:lnTo>
                  <a:pt x="436192" y="1591198"/>
                </a:lnTo>
                <a:lnTo>
                  <a:pt x="445881" y="1587295"/>
                </a:lnTo>
                <a:lnTo>
                  <a:pt x="445686" y="1587295"/>
                </a:lnTo>
                <a:lnTo>
                  <a:pt x="433189" y="1595474"/>
                </a:lnTo>
                <a:close/>
              </a:path>
              <a:path w="2126615" h="2171700">
                <a:moveTo>
                  <a:pt x="429871" y="1600199"/>
                </a:moveTo>
                <a:lnTo>
                  <a:pt x="433189" y="1595474"/>
                </a:lnTo>
                <a:lnTo>
                  <a:pt x="445686" y="1587295"/>
                </a:lnTo>
                <a:lnTo>
                  <a:pt x="447019" y="1587295"/>
                </a:lnTo>
                <a:lnTo>
                  <a:pt x="429871" y="1600199"/>
                </a:lnTo>
                <a:close/>
              </a:path>
              <a:path w="2126615" h="2171700">
                <a:moveTo>
                  <a:pt x="1002761" y="1602137"/>
                </a:moveTo>
                <a:lnTo>
                  <a:pt x="1003179" y="1600199"/>
                </a:lnTo>
                <a:lnTo>
                  <a:pt x="1031863" y="1587295"/>
                </a:lnTo>
                <a:lnTo>
                  <a:pt x="1031657" y="1587295"/>
                </a:lnTo>
                <a:lnTo>
                  <a:pt x="1029268" y="1589255"/>
                </a:lnTo>
                <a:lnTo>
                  <a:pt x="1006879" y="1600199"/>
                </a:lnTo>
                <a:lnTo>
                  <a:pt x="1006716" y="1600199"/>
                </a:lnTo>
                <a:lnTo>
                  <a:pt x="1002761" y="1602137"/>
                </a:lnTo>
                <a:close/>
              </a:path>
              <a:path w="2126615" h="2171700">
                <a:moveTo>
                  <a:pt x="1029268" y="1589255"/>
                </a:moveTo>
                <a:lnTo>
                  <a:pt x="1031657" y="1587295"/>
                </a:lnTo>
                <a:lnTo>
                  <a:pt x="1033277" y="1587295"/>
                </a:lnTo>
                <a:lnTo>
                  <a:pt x="1029268" y="1589255"/>
                </a:lnTo>
                <a:close/>
              </a:path>
              <a:path w="2126615" h="2171700">
                <a:moveTo>
                  <a:pt x="1017699" y="1598743"/>
                </a:moveTo>
                <a:lnTo>
                  <a:pt x="1029268" y="1589255"/>
                </a:lnTo>
                <a:lnTo>
                  <a:pt x="1033277" y="1587295"/>
                </a:lnTo>
                <a:lnTo>
                  <a:pt x="1031980" y="1589255"/>
                </a:lnTo>
                <a:lnTo>
                  <a:pt x="1029729" y="1592924"/>
                </a:lnTo>
                <a:lnTo>
                  <a:pt x="1029900" y="1592924"/>
                </a:lnTo>
                <a:lnTo>
                  <a:pt x="1017699" y="1598743"/>
                </a:lnTo>
                <a:close/>
              </a:path>
              <a:path w="2126615" h="2171700">
                <a:moveTo>
                  <a:pt x="1068359" y="1621653"/>
                </a:moveTo>
                <a:lnTo>
                  <a:pt x="1088519" y="1600199"/>
                </a:lnTo>
                <a:lnTo>
                  <a:pt x="1099139" y="1600199"/>
                </a:lnTo>
                <a:lnTo>
                  <a:pt x="1108069" y="1587295"/>
                </a:lnTo>
                <a:lnTo>
                  <a:pt x="1130054" y="1587295"/>
                </a:lnTo>
                <a:lnTo>
                  <a:pt x="1084144" y="1612576"/>
                </a:lnTo>
                <a:lnTo>
                  <a:pt x="1068359" y="1621653"/>
                </a:lnTo>
                <a:close/>
              </a:path>
              <a:path w="2126615" h="2171700">
                <a:moveTo>
                  <a:pt x="1269128" y="1625599"/>
                </a:moveTo>
                <a:lnTo>
                  <a:pt x="1064651" y="1625599"/>
                </a:lnTo>
                <a:lnTo>
                  <a:pt x="1068359" y="1621653"/>
                </a:lnTo>
                <a:lnTo>
                  <a:pt x="1084144" y="1612576"/>
                </a:lnTo>
                <a:lnTo>
                  <a:pt x="1130054" y="1587295"/>
                </a:lnTo>
                <a:lnTo>
                  <a:pt x="1360827" y="1587295"/>
                </a:lnTo>
                <a:lnTo>
                  <a:pt x="1314616" y="1600199"/>
                </a:lnTo>
                <a:lnTo>
                  <a:pt x="1269128" y="1625599"/>
                </a:lnTo>
                <a:close/>
              </a:path>
              <a:path w="2126615" h="2171700">
                <a:moveTo>
                  <a:pt x="1001863" y="1606295"/>
                </a:moveTo>
                <a:lnTo>
                  <a:pt x="1002673" y="1602545"/>
                </a:lnTo>
                <a:lnTo>
                  <a:pt x="1002761" y="1602137"/>
                </a:lnTo>
                <a:lnTo>
                  <a:pt x="1006716" y="1600199"/>
                </a:lnTo>
                <a:lnTo>
                  <a:pt x="1006879" y="1600199"/>
                </a:lnTo>
                <a:lnTo>
                  <a:pt x="1029268" y="1589255"/>
                </a:lnTo>
                <a:lnTo>
                  <a:pt x="1017699" y="1598743"/>
                </a:lnTo>
                <a:lnTo>
                  <a:pt x="1001863" y="1606295"/>
                </a:lnTo>
                <a:close/>
              </a:path>
              <a:path w="2126615" h="2171700">
                <a:moveTo>
                  <a:pt x="378295" y="1616283"/>
                </a:moveTo>
                <a:lnTo>
                  <a:pt x="382698" y="1612576"/>
                </a:lnTo>
                <a:lnTo>
                  <a:pt x="389888" y="1612576"/>
                </a:lnTo>
                <a:lnTo>
                  <a:pt x="390391" y="1612008"/>
                </a:lnTo>
                <a:lnTo>
                  <a:pt x="398209" y="1606497"/>
                </a:lnTo>
                <a:lnTo>
                  <a:pt x="436192" y="1591198"/>
                </a:lnTo>
                <a:lnTo>
                  <a:pt x="433185" y="1595474"/>
                </a:lnTo>
                <a:lnTo>
                  <a:pt x="422349" y="1602545"/>
                </a:lnTo>
                <a:lnTo>
                  <a:pt x="378295" y="1616283"/>
                </a:lnTo>
                <a:close/>
              </a:path>
              <a:path w="2126615" h="2171700">
                <a:moveTo>
                  <a:pt x="1002883" y="1610893"/>
                </a:moveTo>
                <a:lnTo>
                  <a:pt x="1017699" y="1598743"/>
                </a:lnTo>
                <a:lnTo>
                  <a:pt x="1029900" y="1592924"/>
                </a:lnTo>
                <a:lnTo>
                  <a:pt x="1029729" y="1592924"/>
                </a:lnTo>
                <a:lnTo>
                  <a:pt x="1026875" y="1597574"/>
                </a:lnTo>
                <a:lnTo>
                  <a:pt x="1002883" y="1610893"/>
                </a:lnTo>
                <a:close/>
              </a:path>
              <a:path w="2126615" h="2171700">
                <a:moveTo>
                  <a:pt x="1029487" y="1596124"/>
                </a:moveTo>
                <a:lnTo>
                  <a:pt x="1034343" y="1592924"/>
                </a:lnTo>
                <a:lnTo>
                  <a:pt x="1032293" y="1594567"/>
                </a:lnTo>
                <a:lnTo>
                  <a:pt x="1029487" y="1596124"/>
                </a:lnTo>
                <a:close/>
              </a:path>
              <a:path w="2126615" h="2171700">
                <a:moveTo>
                  <a:pt x="422349" y="1602545"/>
                </a:moveTo>
                <a:lnTo>
                  <a:pt x="433189" y="1595474"/>
                </a:lnTo>
                <a:lnTo>
                  <a:pt x="429871" y="1600199"/>
                </a:lnTo>
                <a:lnTo>
                  <a:pt x="422349" y="1602545"/>
                </a:lnTo>
                <a:close/>
              </a:path>
              <a:path w="2126615" h="2171700">
                <a:moveTo>
                  <a:pt x="1023305" y="1600199"/>
                </a:moveTo>
                <a:lnTo>
                  <a:pt x="1022147" y="1600199"/>
                </a:lnTo>
                <a:lnTo>
                  <a:pt x="1026875" y="1597574"/>
                </a:lnTo>
                <a:lnTo>
                  <a:pt x="1026611" y="1598006"/>
                </a:lnTo>
                <a:lnTo>
                  <a:pt x="1023305" y="1600199"/>
                </a:lnTo>
                <a:close/>
              </a:path>
              <a:path w="2126615" h="2171700">
                <a:moveTo>
                  <a:pt x="1025264" y="1600199"/>
                </a:moveTo>
                <a:lnTo>
                  <a:pt x="1023305" y="1600199"/>
                </a:lnTo>
                <a:lnTo>
                  <a:pt x="1026633" y="1598006"/>
                </a:lnTo>
                <a:lnTo>
                  <a:pt x="1025264" y="1600199"/>
                </a:lnTo>
                <a:close/>
              </a:path>
              <a:path w="2126615" h="2171700">
                <a:moveTo>
                  <a:pt x="1000831" y="1612576"/>
                </a:moveTo>
                <a:lnTo>
                  <a:pt x="1000507" y="1612576"/>
                </a:lnTo>
                <a:lnTo>
                  <a:pt x="1001820" y="1606497"/>
                </a:lnTo>
                <a:lnTo>
                  <a:pt x="1001863" y="1606295"/>
                </a:lnTo>
                <a:lnTo>
                  <a:pt x="1017699" y="1598743"/>
                </a:lnTo>
                <a:lnTo>
                  <a:pt x="1002883" y="1610893"/>
                </a:lnTo>
                <a:lnTo>
                  <a:pt x="1000876" y="1612008"/>
                </a:lnTo>
                <a:lnTo>
                  <a:pt x="1001525" y="1612008"/>
                </a:lnTo>
                <a:lnTo>
                  <a:pt x="1000831" y="1612576"/>
                </a:lnTo>
                <a:close/>
              </a:path>
              <a:path w="2126615" h="2171700">
                <a:moveTo>
                  <a:pt x="383116" y="1612576"/>
                </a:moveTo>
                <a:lnTo>
                  <a:pt x="382946" y="1612576"/>
                </a:lnTo>
                <a:lnTo>
                  <a:pt x="407143" y="1600199"/>
                </a:lnTo>
                <a:lnTo>
                  <a:pt x="398209" y="1606497"/>
                </a:lnTo>
                <a:lnTo>
                  <a:pt x="383116" y="1612576"/>
                </a:lnTo>
                <a:close/>
              </a:path>
              <a:path w="2126615" h="2171700">
                <a:moveTo>
                  <a:pt x="995797" y="1605617"/>
                </a:moveTo>
                <a:lnTo>
                  <a:pt x="1003179" y="1600199"/>
                </a:lnTo>
                <a:lnTo>
                  <a:pt x="998426" y="1604261"/>
                </a:lnTo>
                <a:lnTo>
                  <a:pt x="995797" y="1605617"/>
                </a:lnTo>
                <a:close/>
              </a:path>
              <a:path w="2126615" h="2171700">
                <a:moveTo>
                  <a:pt x="998426" y="1604261"/>
                </a:moveTo>
                <a:lnTo>
                  <a:pt x="1003179" y="1600199"/>
                </a:lnTo>
                <a:lnTo>
                  <a:pt x="1002761" y="1602137"/>
                </a:lnTo>
                <a:lnTo>
                  <a:pt x="998426" y="1604261"/>
                </a:lnTo>
                <a:close/>
              </a:path>
              <a:path w="2126615" h="2171700">
                <a:moveTo>
                  <a:pt x="988694" y="1612576"/>
                </a:moveTo>
                <a:lnTo>
                  <a:pt x="998426" y="1604261"/>
                </a:lnTo>
                <a:lnTo>
                  <a:pt x="1002761" y="1602137"/>
                </a:lnTo>
                <a:lnTo>
                  <a:pt x="1001863" y="1606295"/>
                </a:lnTo>
                <a:lnTo>
                  <a:pt x="988694" y="1612576"/>
                </a:lnTo>
                <a:close/>
              </a:path>
              <a:path w="2126615" h="2171700">
                <a:moveTo>
                  <a:pt x="406867" y="1612576"/>
                </a:moveTo>
                <a:lnTo>
                  <a:pt x="390181" y="1612576"/>
                </a:lnTo>
                <a:lnTo>
                  <a:pt x="422349" y="1602545"/>
                </a:lnTo>
                <a:lnTo>
                  <a:pt x="406867" y="1612576"/>
                </a:lnTo>
                <a:close/>
              </a:path>
              <a:path w="2126615" h="2171700">
                <a:moveTo>
                  <a:pt x="981897" y="1615818"/>
                </a:moveTo>
                <a:lnTo>
                  <a:pt x="995797" y="1605617"/>
                </a:lnTo>
                <a:lnTo>
                  <a:pt x="998426" y="1604261"/>
                </a:lnTo>
                <a:lnTo>
                  <a:pt x="988694" y="1612576"/>
                </a:lnTo>
                <a:lnTo>
                  <a:pt x="981897" y="1615818"/>
                </a:lnTo>
                <a:close/>
              </a:path>
              <a:path w="2126615" h="2171700">
                <a:moveTo>
                  <a:pt x="805802" y="1698365"/>
                </a:moveTo>
                <a:lnTo>
                  <a:pt x="845085" y="1676399"/>
                </a:lnTo>
                <a:lnTo>
                  <a:pt x="929074" y="1638235"/>
                </a:lnTo>
                <a:lnTo>
                  <a:pt x="995797" y="1605617"/>
                </a:lnTo>
                <a:lnTo>
                  <a:pt x="981897" y="1615818"/>
                </a:lnTo>
                <a:lnTo>
                  <a:pt x="963945" y="1624380"/>
                </a:lnTo>
                <a:lnTo>
                  <a:pt x="960074" y="1625599"/>
                </a:lnTo>
                <a:lnTo>
                  <a:pt x="959761" y="1625900"/>
                </a:lnTo>
                <a:lnTo>
                  <a:pt x="958474" y="1626989"/>
                </a:lnTo>
                <a:lnTo>
                  <a:pt x="939668" y="1635959"/>
                </a:lnTo>
                <a:lnTo>
                  <a:pt x="937435" y="1636844"/>
                </a:lnTo>
                <a:lnTo>
                  <a:pt x="933776" y="1638235"/>
                </a:lnTo>
                <a:lnTo>
                  <a:pt x="930555" y="1638235"/>
                </a:lnTo>
                <a:lnTo>
                  <a:pt x="921187" y="1644136"/>
                </a:lnTo>
                <a:lnTo>
                  <a:pt x="805802" y="1698365"/>
                </a:lnTo>
                <a:close/>
              </a:path>
              <a:path w="2126615" h="2171700">
                <a:moveTo>
                  <a:pt x="981250" y="1618937"/>
                </a:moveTo>
                <a:lnTo>
                  <a:pt x="988694" y="1612576"/>
                </a:lnTo>
                <a:lnTo>
                  <a:pt x="1001863" y="1606295"/>
                </a:lnTo>
                <a:lnTo>
                  <a:pt x="1000630" y="1612008"/>
                </a:lnTo>
                <a:lnTo>
                  <a:pt x="1000876" y="1612008"/>
                </a:lnTo>
                <a:lnTo>
                  <a:pt x="997742" y="1613748"/>
                </a:lnTo>
                <a:lnTo>
                  <a:pt x="981250" y="1618937"/>
                </a:lnTo>
                <a:close/>
              </a:path>
              <a:path w="2126615" h="2171700">
                <a:moveTo>
                  <a:pt x="371108" y="1625599"/>
                </a:moveTo>
                <a:lnTo>
                  <a:pt x="367230" y="1625599"/>
                </a:lnTo>
                <a:lnTo>
                  <a:pt x="378295" y="1616283"/>
                </a:lnTo>
                <a:lnTo>
                  <a:pt x="390181" y="1612576"/>
                </a:lnTo>
                <a:lnTo>
                  <a:pt x="383116" y="1612576"/>
                </a:lnTo>
                <a:lnTo>
                  <a:pt x="398209" y="1606497"/>
                </a:lnTo>
                <a:lnTo>
                  <a:pt x="371108" y="1625599"/>
                </a:lnTo>
                <a:close/>
              </a:path>
              <a:path w="2126615" h="2171700">
                <a:moveTo>
                  <a:pt x="967637" y="1635959"/>
                </a:moveTo>
                <a:lnTo>
                  <a:pt x="949431" y="1635959"/>
                </a:lnTo>
                <a:lnTo>
                  <a:pt x="976393" y="1625599"/>
                </a:lnTo>
                <a:lnTo>
                  <a:pt x="996458" y="1614460"/>
                </a:lnTo>
                <a:lnTo>
                  <a:pt x="1001163" y="1612576"/>
                </a:lnTo>
                <a:lnTo>
                  <a:pt x="1010746" y="1608306"/>
                </a:lnTo>
                <a:lnTo>
                  <a:pt x="983954" y="1625599"/>
                </a:lnTo>
                <a:lnTo>
                  <a:pt x="967637" y="1635959"/>
                </a:lnTo>
                <a:close/>
              </a:path>
              <a:path w="2126615" h="2171700">
                <a:moveTo>
                  <a:pt x="1001525" y="1612008"/>
                </a:moveTo>
                <a:lnTo>
                  <a:pt x="1000876" y="1612008"/>
                </a:lnTo>
                <a:lnTo>
                  <a:pt x="1002883" y="1610893"/>
                </a:lnTo>
                <a:lnTo>
                  <a:pt x="1001525" y="1612008"/>
                </a:lnTo>
                <a:close/>
              </a:path>
              <a:path w="2126615" h="2171700">
                <a:moveTo>
                  <a:pt x="997742" y="1613748"/>
                </a:moveTo>
                <a:lnTo>
                  <a:pt x="1000876" y="1612008"/>
                </a:lnTo>
                <a:lnTo>
                  <a:pt x="1000630" y="1612008"/>
                </a:lnTo>
                <a:lnTo>
                  <a:pt x="1000507" y="1612576"/>
                </a:lnTo>
                <a:lnTo>
                  <a:pt x="1001465" y="1612576"/>
                </a:lnTo>
                <a:lnTo>
                  <a:pt x="997742" y="1613748"/>
                </a:lnTo>
                <a:close/>
              </a:path>
              <a:path w="2126615" h="2171700">
                <a:moveTo>
                  <a:pt x="316540" y="1633056"/>
                </a:moveTo>
                <a:lnTo>
                  <a:pt x="341210" y="1612576"/>
                </a:lnTo>
                <a:lnTo>
                  <a:pt x="382804" y="1612576"/>
                </a:lnTo>
                <a:lnTo>
                  <a:pt x="376177" y="1616943"/>
                </a:lnTo>
                <a:lnTo>
                  <a:pt x="348419" y="1625599"/>
                </a:lnTo>
                <a:lnTo>
                  <a:pt x="316540" y="1633056"/>
                </a:lnTo>
                <a:close/>
              </a:path>
              <a:path w="2126615" h="2171700">
                <a:moveTo>
                  <a:pt x="376177" y="1616943"/>
                </a:moveTo>
                <a:lnTo>
                  <a:pt x="382804" y="1612576"/>
                </a:lnTo>
                <a:lnTo>
                  <a:pt x="381307" y="1613748"/>
                </a:lnTo>
                <a:lnTo>
                  <a:pt x="378295" y="1616283"/>
                </a:lnTo>
                <a:lnTo>
                  <a:pt x="376177" y="1616943"/>
                </a:lnTo>
                <a:close/>
              </a:path>
              <a:path w="2126615" h="2171700">
                <a:moveTo>
                  <a:pt x="358615" y="1634728"/>
                </a:moveTo>
                <a:lnTo>
                  <a:pt x="358830" y="1634136"/>
                </a:lnTo>
                <a:lnTo>
                  <a:pt x="361222" y="1629287"/>
                </a:lnTo>
                <a:lnTo>
                  <a:pt x="371108" y="1625599"/>
                </a:lnTo>
                <a:lnTo>
                  <a:pt x="389584" y="1612576"/>
                </a:lnTo>
                <a:lnTo>
                  <a:pt x="388332" y="1613748"/>
                </a:lnTo>
                <a:lnTo>
                  <a:pt x="375174" y="1625599"/>
                </a:lnTo>
                <a:lnTo>
                  <a:pt x="358615" y="1634728"/>
                </a:lnTo>
                <a:close/>
              </a:path>
              <a:path w="2126615" h="2171700">
                <a:moveTo>
                  <a:pt x="590158" y="1650911"/>
                </a:moveTo>
                <a:lnTo>
                  <a:pt x="334290" y="1650911"/>
                </a:lnTo>
                <a:lnTo>
                  <a:pt x="342775" y="1638235"/>
                </a:lnTo>
                <a:lnTo>
                  <a:pt x="356808" y="1638235"/>
                </a:lnTo>
                <a:lnTo>
                  <a:pt x="357930" y="1635959"/>
                </a:lnTo>
                <a:lnTo>
                  <a:pt x="358615" y="1634728"/>
                </a:lnTo>
                <a:lnTo>
                  <a:pt x="375174" y="1625599"/>
                </a:lnTo>
                <a:lnTo>
                  <a:pt x="389754" y="1612576"/>
                </a:lnTo>
                <a:lnTo>
                  <a:pt x="660136" y="1612576"/>
                </a:lnTo>
                <a:lnTo>
                  <a:pt x="608109" y="1638235"/>
                </a:lnTo>
                <a:lnTo>
                  <a:pt x="607093" y="1638925"/>
                </a:lnTo>
                <a:lnTo>
                  <a:pt x="590158" y="1650911"/>
                </a:lnTo>
                <a:close/>
              </a:path>
              <a:path w="2126615" h="2171700">
                <a:moveTo>
                  <a:pt x="974944" y="1620921"/>
                </a:moveTo>
                <a:lnTo>
                  <a:pt x="981897" y="1615818"/>
                </a:lnTo>
                <a:lnTo>
                  <a:pt x="988694" y="1612576"/>
                </a:lnTo>
                <a:lnTo>
                  <a:pt x="981250" y="1618937"/>
                </a:lnTo>
                <a:lnTo>
                  <a:pt x="974944" y="1620921"/>
                </a:lnTo>
                <a:close/>
              </a:path>
              <a:path w="2126615" h="2171700">
                <a:moveTo>
                  <a:pt x="978604" y="1621197"/>
                </a:moveTo>
                <a:lnTo>
                  <a:pt x="981250" y="1618937"/>
                </a:lnTo>
                <a:lnTo>
                  <a:pt x="997742" y="1613748"/>
                </a:lnTo>
                <a:lnTo>
                  <a:pt x="996735" y="1614307"/>
                </a:lnTo>
                <a:lnTo>
                  <a:pt x="978604" y="1621197"/>
                </a:lnTo>
                <a:close/>
              </a:path>
              <a:path w="2126615" h="2171700">
                <a:moveTo>
                  <a:pt x="978121" y="1621653"/>
                </a:moveTo>
                <a:lnTo>
                  <a:pt x="978604" y="1621197"/>
                </a:lnTo>
                <a:lnTo>
                  <a:pt x="996735" y="1614307"/>
                </a:lnTo>
                <a:lnTo>
                  <a:pt x="996458" y="1614460"/>
                </a:lnTo>
                <a:lnTo>
                  <a:pt x="978121" y="1621653"/>
                </a:lnTo>
                <a:close/>
              </a:path>
              <a:path w="2126615" h="2171700">
                <a:moveTo>
                  <a:pt x="976393" y="1625599"/>
                </a:moveTo>
                <a:lnTo>
                  <a:pt x="973452" y="1625599"/>
                </a:lnTo>
                <a:lnTo>
                  <a:pt x="976477" y="1623015"/>
                </a:lnTo>
                <a:lnTo>
                  <a:pt x="978121" y="1621653"/>
                </a:lnTo>
                <a:lnTo>
                  <a:pt x="996458" y="1614460"/>
                </a:lnTo>
                <a:lnTo>
                  <a:pt x="976393" y="1625599"/>
                </a:lnTo>
                <a:close/>
              </a:path>
              <a:path w="2126615" h="2171700">
                <a:moveTo>
                  <a:pt x="840890" y="1650911"/>
                </a:moveTo>
                <a:lnTo>
                  <a:pt x="669277" y="1650911"/>
                </a:lnTo>
                <a:lnTo>
                  <a:pt x="681535" y="1638925"/>
                </a:lnTo>
                <a:lnTo>
                  <a:pt x="683054" y="1638235"/>
                </a:lnTo>
                <a:lnTo>
                  <a:pt x="728707" y="1615818"/>
                </a:lnTo>
                <a:lnTo>
                  <a:pt x="713722" y="1625599"/>
                </a:lnTo>
                <a:lnTo>
                  <a:pt x="696959" y="1638235"/>
                </a:lnTo>
                <a:lnTo>
                  <a:pt x="871808" y="1638235"/>
                </a:lnTo>
                <a:lnTo>
                  <a:pt x="840890" y="1650911"/>
                </a:lnTo>
                <a:close/>
              </a:path>
              <a:path w="2126615" h="2171700">
                <a:moveTo>
                  <a:pt x="963950" y="1624380"/>
                </a:moveTo>
                <a:lnTo>
                  <a:pt x="981897" y="1615818"/>
                </a:lnTo>
                <a:lnTo>
                  <a:pt x="974944" y="1620921"/>
                </a:lnTo>
                <a:lnTo>
                  <a:pt x="963950" y="1624380"/>
                </a:lnTo>
                <a:close/>
              </a:path>
              <a:path w="2126615" h="2171700">
                <a:moveTo>
                  <a:pt x="361222" y="1629287"/>
                </a:moveTo>
                <a:lnTo>
                  <a:pt x="363041" y="1625599"/>
                </a:lnTo>
                <a:lnTo>
                  <a:pt x="376177" y="1616943"/>
                </a:lnTo>
                <a:lnTo>
                  <a:pt x="378295" y="1616283"/>
                </a:lnTo>
                <a:lnTo>
                  <a:pt x="367230" y="1625599"/>
                </a:lnTo>
                <a:lnTo>
                  <a:pt x="371108" y="1625599"/>
                </a:lnTo>
                <a:lnTo>
                  <a:pt x="361222" y="1629287"/>
                </a:lnTo>
                <a:close/>
              </a:path>
              <a:path w="2126615" h="2171700">
                <a:moveTo>
                  <a:pt x="331584" y="1644136"/>
                </a:moveTo>
                <a:lnTo>
                  <a:pt x="331860" y="1643246"/>
                </a:lnTo>
                <a:lnTo>
                  <a:pt x="333623" y="1638235"/>
                </a:lnTo>
                <a:lnTo>
                  <a:pt x="310301" y="1638235"/>
                </a:lnTo>
                <a:lnTo>
                  <a:pt x="316540" y="1633056"/>
                </a:lnTo>
                <a:lnTo>
                  <a:pt x="348419" y="1625599"/>
                </a:lnTo>
                <a:lnTo>
                  <a:pt x="376177" y="1616943"/>
                </a:lnTo>
                <a:lnTo>
                  <a:pt x="363041" y="1625599"/>
                </a:lnTo>
                <a:lnTo>
                  <a:pt x="354734" y="1631707"/>
                </a:lnTo>
                <a:lnTo>
                  <a:pt x="337231" y="1638235"/>
                </a:lnTo>
                <a:lnTo>
                  <a:pt x="336470" y="1638925"/>
                </a:lnTo>
                <a:lnTo>
                  <a:pt x="331584" y="1644136"/>
                </a:lnTo>
                <a:close/>
              </a:path>
              <a:path w="2126615" h="2171700">
                <a:moveTo>
                  <a:pt x="970230" y="1624380"/>
                </a:moveTo>
                <a:lnTo>
                  <a:pt x="974944" y="1620921"/>
                </a:lnTo>
                <a:lnTo>
                  <a:pt x="981250" y="1618937"/>
                </a:lnTo>
                <a:lnTo>
                  <a:pt x="978604" y="1621197"/>
                </a:lnTo>
                <a:lnTo>
                  <a:pt x="970230" y="1624380"/>
                </a:lnTo>
                <a:close/>
              </a:path>
              <a:path w="2126615" h="2171700">
                <a:moveTo>
                  <a:pt x="653316" y="1640702"/>
                </a:moveTo>
                <a:lnTo>
                  <a:pt x="654198" y="1640221"/>
                </a:lnTo>
                <a:lnTo>
                  <a:pt x="697510" y="1619548"/>
                </a:lnTo>
                <a:lnTo>
                  <a:pt x="690589" y="1623015"/>
                </a:lnTo>
                <a:lnTo>
                  <a:pt x="653316" y="1640702"/>
                </a:lnTo>
                <a:close/>
              </a:path>
              <a:path w="2126615" h="2171700">
                <a:moveTo>
                  <a:pt x="955820" y="1629857"/>
                </a:moveTo>
                <a:lnTo>
                  <a:pt x="959618" y="1626844"/>
                </a:lnTo>
                <a:lnTo>
                  <a:pt x="960757" y="1625900"/>
                </a:lnTo>
                <a:lnTo>
                  <a:pt x="963950" y="1624380"/>
                </a:lnTo>
                <a:lnTo>
                  <a:pt x="974944" y="1620921"/>
                </a:lnTo>
                <a:lnTo>
                  <a:pt x="970230" y="1624380"/>
                </a:lnTo>
                <a:lnTo>
                  <a:pt x="955820" y="1629857"/>
                </a:lnTo>
                <a:close/>
              </a:path>
              <a:path w="2126615" h="2171700">
                <a:moveTo>
                  <a:pt x="969153" y="1625171"/>
                </a:moveTo>
                <a:lnTo>
                  <a:pt x="970230" y="1624380"/>
                </a:lnTo>
                <a:lnTo>
                  <a:pt x="978604" y="1621197"/>
                </a:lnTo>
                <a:lnTo>
                  <a:pt x="978071" y="1621653"/>
                </a:lnTo>
                <a:lnTo>
                  <a:pt x="969153" y="1625171"/>
                </a:lnTo>
                <a:close/>
              </a:path>
              <a:path w="2126615" h="2171700">
                <a:moveTo>
                  <a:pt x="964052" y="1638235"/>
                </a:moveTo>
                <a:lnTo>
                  <a:pt x="946922" y="1638235"/>
                </a:lnTo>
                <a:lnTo>
                  <a:pt x="950572" y="1634728"/>
                </a:lnTo>
                <a:lnTo>
                  <a:pt x="968569" y="1625599"/>
                </a:lnTo>
                <a:lnTo>
                  <a:pt x="969153" y="1625171"/>
                </a:lnTo>
                <a:lnTo>
                  <a:pt x="978121" y="1621653"/>
                </a:lnTo>
                <a:lnTo>
                  <a:pt x="976477" y="1623015"/>
                </a:lnTo>
                <a:lnTo>
                  <a:pt x="973452" y="1625599"/>
                </a:lnTo>
                <a:lnTo>
                  <a:pt x="976393" y="1625599"/>
                </a:lnTo>
                <a:lnTo>
                  <a:pt x="949431" y="1635959"/>
                </a:lnTo>
                <a:lnTo>
                  <a:pt x="967637" y="1635959"/>
                </a:lnTo>
                <a:lnTo>
                  <a:pt x="964052" y="1638235"/>
                </a:lnTo>
                <a:close/>
              </a:path>
              <a:path w="2126615" h="2171700">
                <a:moveTo>
                  <a:pt x="659358" y="1860662"/>
                </a:moveTo>
                <a:lnTo>
                  <a:pt x="672692" y="1841499"/>
                </a:lnTo>
                <a:lnTo>
                  <a:pt x="716840" y="1817232"/>
                </a:lnTo>
                <a:lnTo>
                  <a:pt x="719600" y="1815667"/>
                </a:lnTo>
                <a:lnTo>
                  <a:pt x="760067" y="1790699"/>
                </a:lnTo>
                <a:lnTo>
                  <a:pt x="777360" y="1777999"/>
                </a:lnTo>
                <a:lnTo>
                  <a:pt x="816699" y="1752513"/>
                </a:lnTo>
                <a:lnTo>
                  <a:pt x="835452" y="1739899"/>
                </a:lnTo>
                <a:lnTo>
                  <a:pt x="853592" y="1739899"/>
                </a:lnTo>
                <a:lnTo>
                  <a:pt x="872146" y="1726988"/>
                </a:lnTo>
                <a:lnTo>
                  <a:pt x="890989" y="1714499"/>
                </a:lnTo>
                <a:lnTo>
                  <a:pt x="1015348" y="1650911"/>
                </a:lnTo>
                <a:lnTo>
                  <a:pt x="1061507" y="1625599"/>
                </a:lnTo>
                <a:lnTo>
                  <a:pt x="1068359" y="1621653"/>
                </a:lnTo>
                <a:lnTo>
                  <a:pt x="1064651" y="1625599"/>
                </a:lnTo>
                <a:lnTo>
                  <a:pt x="1269128" y="1625599"/>
                </a:lnTo>
                <a:lnTo>
                  <a:pt x="1223798" y="1650911"/>
                </a:lnTo>
                <a:lnTo>
                  <a:pt x="950646" y="1777999"/>
                </a:lnTo>
                <a:lnTo>
                  <a:pt x="905148" y="1803399"/>
                </a:lnTo>
                <a:lnTo>
                  <a:pt x="875850" y="1815667"/>
                </a:lnTo>
                <a:lnTo>
                  <a:pt x="730672" y="1815667"/>
                </a:lnTo>
                <a:lnTo>
                  <a:pt x="721358" y="1828648"/>
                </a:lnTo>
                <a:lnTo>
                  <a:pt x="708145" y="1828648"/>
                </a:lnTo>
                <a:lnTo>
                  <a:pt x="690419" y="1841499"/>
                </a:lnTo>
                <a:lnTo>
                  <a:pt x="677467" y="1853635"/>
                </a:lnTo>
                <a:lnTo>
                  <a:pt x="676806" y="1854045"/>
                </a:lnTo>
                <a:lnTo>
                  <a:pt x="676968" y="1854045"/>
                </a:lnTo>
                <a:lnTo>
                  <a:pt x="659358" y="1860662"/>
                </a:lnTo>
                <a:close/>
              </a:path>
              <a:path w="2126615" h="2171700">
                <a:moveTo>
                  <a:pt x="950572" y="1634728"/>
                </a:moveTo>
                <a:lnTo>
                  <a:pt x="954903" y="1630568"/>
                </a:lnTo>
                <a:lnTo>
                  <a:pt x="955414" y="1630130"/>
                </a:lnTo>
                <a:lnTo>
                  <a:pt x="955820" y="1629857"/>
                </a:lnTo>
                <a:lnTo>
                  <a:pt x="970230" y="1624380"/>
                </a:lnTo>
                <a:lnTo>
                  <a:pt x="969153" y="1625171"/>
                </a:lnTo>
                <a:lnTo>
                  <a:pt x="968059" y="1625599"/>
                </a:lnTo>
                <a:lnTo>
                  <a:pt x="968569" y="1625599"/>
                </a:lnTo>
                <a:lnTo>
                  <a:pt x="950572" y="1634728"/>
                </a:lnTo>
                <a:close/>
              </a:path>
              <a:path w="2126615" h="2171700">
                <a:moveTo>
                  <a:pt x="968569" y="1625599"/>
                </a:moveTo>
                <a:lnTo>
                  <a:pt x="968059" y="1625599"/>
                </a:lnTo>
                <a:lnTo>
                  <a:pt x="969153" y="1625171"/>
                </a:lnTo>
                <a:lnTo>
                  <a:pt x="968569" y="1625599"/>
                </a:lnTo>
                <a:close/>
              </a:path>
              <a:path w="2126615" h="2171700">
                <a:moveTo>
                  <a:pt x="354734" y="1631707"/>
                </a:moveTo>
                <a:lnTo>
                  <a:pt x="363041" y="1625599"/>
                </a:lnTo>
                <a:lnTo>
                  <a:pt x="361222" y="1629287"/>
                </a:lnTo>
                <a:lnTo>
                  <a:pt x="354734" y="1631707"/>
                </a:lnTo>
                <a:close/>
              </a:path>
              <a:path w="2126615" h="2171700">
                <a:moveTo>
                  <a:pt x="958779" y="1626844"/>
                </a:moveTo>
                <a:lnTo>
                  <a:pt x="959728" y="1625900"/>
                </a:lnTo>
                <a:lnTo>
                  <a:pt x="960074" y="1625599"/>
                </a:lnTo>
                <a:lnTo>
                  <a:pt x="961187" y="1625599"/>
                </a:lnTo>
                <a:lnTo>
                  <a:pt x="960808" y="1625900"/>
                </a:lnTo>
                <a:lnTo>
                  <a:pt x="958779" y="1626844"/>
                </a:lnTo>
                <a:close/>
              </a:path>
              <a:path w="2126615" h="2171700">
                <a:moveTo>
                  <a:pt x="958474" y="1626989"/>
                </a:moveTo>
                <a:lnTo>
                  <a:pt x="959728" y="1625900"/>
                </a:lnTo>
                <a:lnTo>
                  <a:pt x="958779" y="1626844"/>
                </a:lnTo>
                <a:lnTo>
                  <a:pt x="958474" y="1626989"/>
                </a:lnTo>
                <a:close/>
              </a:path>
              <a:path w="2126615" h="2171700">
                <a:moveTo>
                  <a:pt x="955707" y="1629857"/>
                </a:moveTo>
                <a:lnTo>
                  <a:pt x="956237" y="1629287"/>
                </a:lnTo>
                <a:lnTo>
                  <a:pt x="958779" y="1626844"/>
                </a:lnTo>
                <a:lnTo>
                  <a:pt x="960757" y="1625900"/>
                </a:lnTo>
                <a:lnTo>
                  <a:pt x="955707" y="1629857"/>
                </a:lnTo>
                <a:close/>
              </a:path>
              <a:path w="2126615" h="2171700">
                <a:moveTo>
                  <a:pt x="950245" y="1634136"/>
                </a:moveTo>
                <a:lnTo>
                  <a:pt x="958474" y="1626989"/>
                </a:lnTo>
                <a:lnTo>
                  <a:pt x="958779" y="1626844"/>
                </a:lnTo>
                <a:lnTo>
                  <a:pt x="955643" y="1629857"/>
                </a:lnTo>
                <a:lnTo>
                  <a:pt x="955820" y="1629857"/>
                </a:lnTo>
                <a:lnTo>
                  <a:pt x="955102" y="1630130"/>
                </a:lnTo>
                <a:lnTo>
                  <a:pt x="955359" y="1630130"/>
                </a:lnTo>
                <a:lnTo>
                  <a:pt x="954903" y="1630568"/>
                </a:lnTo>
                <a:lnTo>
                  <a:pt x="953346" y="1631707"/>
                </a:lnTo>
                <a:lnTo>
                  <a:pt x="950245" y="1634136"/>
                </a:lnTo>
                <a:close/>
              </a:path>
              <a:path w="2126615" h="2171700">
                <a:moveTo>
                  <a:pt x="939764" y="1635959"/>
                </a:moveTo>
                <a:lnTo>
                  <a:pt x="942248" y="1634728"/>
                </a:lnTo>
                <a:lnTo>
                  <a:pt x="958474" y="1626989"/>
                </a:lnTo>
                <a:lnTo>
                  <a:pt x="954858" y="1630130"/>
                </a:lnTo>
                <a:lnTo>
                  <a:pt x="955102" y="1630130"/>
                </a:lnTo>
                <a:lnTo>
                  <a:pt x="939764" y="1635959"/>
                </a:lnTo>
                <a:close/>
              </a:path>
              <a:path w="2126615" h="2171700">
                <a:moveTo>
                  <a:pt x="547444" y="1914986"/>
                </a:moveTo>
                <a:lnTo>
                  <a:pt x="550254" y="1910690"/>
                </a:lnTo>
                <a:lnTo>
                  <a:pt x="563493" y="1904590"/>
                </a:lnTo>
                <a:lnTo>
                  <a:pt x="558247" y="1904590"/>
                </a:lnTo>
                <a:lnTo>
                  <a:pt x="548914" y="1882551"/>
                </a:lnTo>
                <a:lnTo>
                  <a:pt x="547558" y="1879253"/>
                </a:lnTo>
                <a:lnTo>
                  <a:pt x="543868" y="1867140"/>
                </a:lnTo>
                <a:lnTo>
                  <a:pt x="543806" y="1866896"/>
                </a:lnTo>
                <a:lnTo>
                  <a:pt x="653778" y="1828648"/>
                </a:lnTo>
                <a:lnTo>
                  <a:pt x="653481" y="1828648"/>
                </a:lnTo>
                <a:lnTo>
                  <a:pt x="665315" y="1815667"/>
                </a:lnTo>
                <a:lnTo>
                  <a:pt x="668078" y="1815667"/>
                </a:lnTo>
                <a:lnTo>
                  <a:pt x="742992" y="1777999"/>
                </a:lnTo>
                <a:lnTo>
                  <a:pt x="763534" y="1764920"/>
                </a:lnTo>
                <a:lnTo>
                  <a:pt x="781023" y="1753493"/>
                </a:lnTo>
                <a:lnTo>
                  <a:pt x="782424" y="1752513"/>
                </a:lnTo>
                <a:lnTo>
                  <a:pt x="785595" y="1744185"/>
                </a:lnTo>
                <a:lnTo>
                  <a:pt x="801099" y="1739899"/>
                </a:lnTo>
                <a:lnTo>
                  <a:pt x="991063" y="1650911"/>
                </a:lnTo>
                <a:lnTo>
                  <a:pt x="991197" y="1650911"/>
                </a:lnTo>
                <a:lnTo>
                  <a:pt x="1035011" y="1638925"/>
                </a:lnTo>
                <a:lnTo>
                  <a:pt x="1037422" y="1638235"/>
                </a:lnTo>
                <a:lnTo>
                  <a:pt x="1058858" y="1626989"/>
                </a:lnTo>
                <a:lnTo>
                  <a:pt x="1054783" y="1629287"/>
                </a:lnTo>
                <a:lnTo>
                  <a:pt x="1015348" y="1650911"/>
                </a:lnTo>
                <a:lnTo>
                  <a:pt x="890989" y="1714499"/>
                </a:lnTo>
                <a:lnTo>
                  <a:pt x="872146" y="1726988"/>
                </a:lnTo>
                <a:lnTo>
                  <a:pt x="853592" y="1739899"/>
                </a:lnTo>
                <a:lnTo>
                  <a:pt x="835452" y="1739899"/>
                </a:lnTo>
                <a:lnTo>
                  <a:pt x="816699" y="1752513"/>
                </a:lnTo>
                <a:lnTo>
                  <a:pt x="777360" y="1777999"/>
                </a:lnTo>
                <a:lnTo>
                  <a:pt x="760067" y="1790699"/>
                </a:lnTo>
                <a:lnTo>
                  <a:pt x="719600" y="1815667"/>
                </a:lnTo>
                <a:lnTo>
                  <a:pt x="716840" y="1817232"/>
                </a:lnTo>
                <a:lnTo>
                  <a:pt x="672692" y="1841499"/>
                </a:lnTo>
                <a:lnTo>
                  <a:pt x="659358" y="1860662"/>
                </a:lnTo>
                <a:lnTo>
                  <a:pt x="642768" y="1866896"/>
                </a:lnTo>
                <a:lnTo>
                  <a:pt x="638742" y="1866896"/>
                </a:lnTo>
                <a:lnTo>
                  <a:pt x="638559" y="1867140"/>
                </a:lnTo>
                <a:lnTo>
                  <a:pt x="638073" y="1867595"/>
                </a:lnTo>
                <a:lnTo>
                  <a:pt x="628680" y="1877401"/>
                </a:lnTo>
                <a:lnTo>
                  <a:pt x="624035" y="1879253"/>
                </a:lnTo>
                <a:lnTo>
                  <a:pt x="608273" y="1879253"/>
                </a:lnTo>
                <a:lnTo>
                  <a:pt x="596918" y="1890065"/>
                </a:lnTo>
                <a:lnTo>
                  <a:pt x="591860" y="1892082"/>
                </a:lnTo>
                <a:lnTo>
                  <a:pt x="590377" y="1892706"/>
                </a:lnTo>
                <a:lnTo>
                  <a:pt x="563602" y="1904327"/>
                </a:lnTo>
                <a:lnTo>
                  <a:pt x="563362" y="1904327"/>
                </a:lnTo>
                <a:lnTo>
                  <a:pt x="563050" y="1904590"/>
                </a:lnTo>
                <a:lnTo>
                  <a:pt x="559541" y="1906966"/>
                </a:lnTo>
                <a:lnTo>
                  <a:pt x="547444" y="1914986"/>
                </a:lnTo>
                <a:close/>
              </a:path>
              <a:path w="2126615" h="2171700">
                <a:moveTo>
                  <a:pt x="352254" y="1638235"/>
                </a:moveTo>
                <a:lnTo>
                  <a:pt x="345853" y="1638235"/>
                </a:lnTo>
                <a:lnTo>
                  <a:pt x="354734" y="1631707"/>
                </a:lnTo>
                <a:lnTo>
                  <a:pt x="361222" y="1629287"/>
                </a:lnTo>
                <a:lnTo>
                  <a:pt x="358538" y="1634728"/>
                </a:lnTo>
                <a:lnTo>
                  <a:pt x="356382" y="1635959"/>
                </a:lnTo>
                <a:lnTo>
                  <a:pt x="352254" y="1638235"/>
                </a:lnTo>
                <a:close/>
              </a:path>
              <a:path w="2126615" h="2171700">
                <a:moveTo>
                  <a:pt x="955359" y="1630130"/>
                </a:moveTo>
                <a:lnTo>
                  <a:pt x="955102" y="1630130"/>
                </a:lnTo>
                <a:lnTo>
                  <a:pt x="955820" y="1629857"/>
                </a:lnTo>
                <a:lnTo>
                  <a:pt x="955643" y="1629857"/>
                </a:lnTo>
                <a:lnTo>
                  <a:pt x="955359" y="1630130"/>
                </a:lnTo>
                <a:close/>
              </a:path>
              <a:path w="2126615" h="2171700">
                <a:moveTo>
                  <a:pt x="926927" y="1650911"/>
                </a:moveTo>
                <a:lnTo>
                  <a:pt x="926624" y="1650911"/>
                </a:lnTo>
                <a:lnTo>
                  <a:pt x="929328" y="1642002"/>
                </a:lnTo>
                <a:lnTo>
                  <a:pt x="930731" y="1640221"/>
                </a:lnTo>
                <a:lnTo>
                  <a:pt x="937812" y="1636844"/>
                </a:lnTo>
                <a:lnTo>
                  <a:pt x="939764" y="1635959"/>
                </a:lnTo>
                <a:lnTo>
                  <a:pt x="955102" y="1630130"/>
                </a:lnTo>
                <a:lnTo>
                  <a:pt x="954858" y="1630130"/>
                </a:lnTo>
                <a:lnTo>
                  <a:pt x="950245" y="1634136"/>
                </a:lnTo>
                <a:lnTo>
                  <a:pt x="947919" y="1635959"/>
                </a:lnTo>
                <a:lnTo>
                  <a:pt x="948146" y="1635959"/>
                </a:lnTo>
                <a:lnTo>
                  <a:pt x="944135" y="1637994"/>
                </a:lnTo>
                <a:lnTo>
                  <a:pt x="943507" y="1638235"/>
                </a:lnTo>
                <a:lnTo>
                  <a:pt x="942525" y="1638925"/>
                </a:lnTo>
                <a:lnTo>
                  <a:pt x="926927" y="1650911"/>
                </a:lnTo>
                <a:close/>
              </a:path>
              <a:path w="2126615" h="2171700">
                <a:moveTo>
                  <a:pt x="948146" y="1635959"/>
                </a:moveTo>
                <a:lnTo>
                  <a:pt x="949502" y="1634728"/>
                </a:lnTo>
                <a:lnTo>
                  <a:pt x="954903" y="1630568"/>
                </a:lnTo>
                <a:lnTo>
                  <a:pt x="950572" y="1634728"/>
                </a:lnTo>
                <a:lnTo>
                  <a:pt x="948146" y="1635959"/>
                </a:lnTo>
                <a:close/>
              </a:path>
              <a:path w="2126615" h="2171700">
                <a:moveTo>
                  <a:pt x="334290" y="1650911"/>
                </a:moveTo>
                <a:lnTo>
                  <a:pt x="329164" y="1650911"/>
                </a:lnTo>
                <a:lnTo>
                  <a:pt x="331387" y="1644591"/>
                </a:lnTo>
                <a:lnTo>
                  <a:pt x="331584" y="1644136"/>
                </a:lnTo>
                <a:lnTo>
                  <a:pt x="336470" y="1638925"/>
                </a:lnTo>
                <a:lnTo>
                  <a:pt x="337231" y="1638235"/>
                </a:lnTo>
                <a:lnTo>
                  <a:pt x="354734" y="1631707"/>
                </a:lnTo>
                <a:lnTo>
                  <a:pt x="345853" y="1638235"/>
                </a:lnTo>
                <a:lnTo>
                  <a:pt x="342775" y="1638235"/>
                </a:lnTo>
                <a:lnTo>
                  <a:pt x="334290" y="1650911"/>
                </a:lnTo>
                <a:close/>
              </a:path>
              <a:path w="2126615" h="2171700">
                <a:moveTo>
                  <a:pt x="310301" y="1638235"/>
                </a:moveTo>
                <a:lnTo>
                  <a:pt x="294399" y="1638235"/>
                </a:lnTo>
                <a:lnTo>
                  <a:pt x="316540" y="1633056"/>
                </a:lnTo>
                <a:lnTo>
                  <a:pt x="310301" y="1638235"/>
                </a:lnTo>
                <a:close/>
              </a:path>
              <a:path w="2126615" h="2171700">
                <a:moveTo>
                  <a:pt x="356808" y="1638235"/>
                </a:moveTo>
                <a:lnTo>
                  <a:pt x="352254" y="1638235"/>
                </a:lnTo>
                <a:lnTo>
                  <a:pt x="358615" y="1634728"/>
                </a:lnTo>
                <a:lnTo>
                  <a:pt x="357930" y="1635959"/>
                </a:lnTo>
                <a:lnTo>
                  <a:pt x="356927" y="1637994"/>
                </a:lnTo>
                <a:lnTo>
                  <a:pt x="356808" y="1638235"/>
                </a:lnTo>
                <a:close/>
              </a:path>
              <a:path w="2126615" h="2171700">
                <a:moveTo>
                  <a:pt x="946472" y="1637096"/>
                </a:moveTo>
                <a:lnTo>
                  <a:pt x="949502" y="1634728"/>
                </a:lnTo>
                <a:lnTo>
                  <a:pt x="948146" y="1635959"/>
                </a:lnTo>
                <a:lnTo>
                  <a:pt x="947127" y="1636844"/>
                </a:lnTo>
                <a:lnTo>
                  <a:pt x="946472" y="1637096"/>
                </a:lnTo>
                <a:close/>
              </a:path>
              <a:path w="2126615" h="2171700">
                <a:moveTo>
                  <a:pt x="946922" y="1638235"/>
                </a:moveTo>
                <a:lnTo>
                  <a:pt x="945526" y="1638235"/>
                </a:lnTo>
                <a:lnTo>
                  <a:pt x="947127" y="1636844"/>
                </a:lnTo>
                <a:lnTo>
                  <a:pt x="949431" y="1635959"/>
                </a:lnTo>
                <a:lnTo>
                  <a:pt x="948146" y="1635959"/>
                </a:lnTo>
                <a:lnTo>
                  <a:pt x="950572" y="1634728"/>
                </a:lnTo>
                <a:lnTo>
                  <a:pt x="949291" y="1635959"/>
                </a:lnTo>
                <a:lnTo>
                  <a:pt x="949431" y="1635959"/>
                </a:lnTo>
                <a:lnTo>
                  <a:pt x="947127" y="1636844"/>
                </a:lnTo>
                <a:lnTo>
                  <a:pt x="948370" y="1636844"/>
                </a:lnTo>
                <a:lnTo>
                  <a:pt x="946922" y="1638235"/>
                </a:lnTo>
                <a:close/>
              </a:path>
              <a:path w="2126615" h="2171700">
                <a:moveTo>
                  <a:pt x="932868" y="1639202"/>
                </a:moveTo>
                <a:lnTo>
                  <a:pt x="931686" y="1639202"/>
                </a:lnTo>
                <a:lnTo>
                  <a:pt x="933776" y="1638235"/>
                </a:lnTo>
                <a:lnTo>
                  <a:pt x="939764" y="1635959"/>
                </a:lnTo>
                <a:lnTo>
                  <a:pt x="937812" y="1636844"/>
                </a:lnTo>
                <a:lnTo>
                  <a:pt x="932868" y="1639202"/>
                </a:lnTo>
                <a:close/>
              </a:path>
              <a:path w="2126615" h="2171700">
                <a:moveTo>
                  <a:pt x="944135" y="1637994"/>
                </a:moveTo>
                <a:lnTo>
                  <a:pt x="948146" y="1635959"/>
                </a:lnTo>
                <a:lnTo>
                  <a:pt x="947919" y="1635959"/>
                </a:lnTo>
                <a:lnTo>
                  <a:pt x="946467" y="1637096"/>
                </a:lnTo>
                <a:lnTo>
                  <a:pt x="944135" y="1637994"/>
                </a:lnTo>
                <a:close/>
              </a:path>
              <a:path w="2126615" h="2171700">
                <a:moveTo>
                  <a:pt x="945526" y="1638235"/>
                </a:moveTo>
                <a:lnTo>
                  <a:pt x="945014" y="1638235"/>
                </a:lnTo>
                <a:lnTo>
                  <a:pt x="946472" y="1637096"/>
                </a:lnTo>
                <a:lnTo>
                  <a:pt x="947127" y="1636844"/>
                </a:lnTo>
                <a:lnTo>
                  <a:pt x="945526" y="1638235"/>
                </a:lnTo>
                <a:close/>
              </a:path>
              <a:path w="2126615" h="2171700">
                <a:moveTo>
                  <a:pt x="945014" y="1638235"/>
                </a:moveTo>
                <a:lnTo>
                  <a:pt x="943660" y="1638235"/>
                </a:lnTo>
                <a:lnTo>
                  <a:pt x="944135" y="1637994"/>
                </a:lnTo>
                <a:lnTo>
                  <a:pt x="946472" y="1637096"/>
                </a:lnTo>
                <a:lnTo>
                  <a:pt x="945014" y="1638235"/>
                </a:lnTo>
                <a:close/>
              </a:path>
              <a:path w="2126615" h="2171700">
                <a:moveTo>
                  <a:pt x="944085" y="1650911"/>
                </a:moveTo>
                <a:lnTo>
                  <a:pt x="926927" y="1650911"/>
                </a:lnTo>
                <a:lnTo>
                  <a:pt x="942525" y="1638925"/>
                </a:lnTo>
                <a:lnTo>
                  <a:pt x="943507" y="1638235"/>
                </a:lnTo>
                <a:lnTo>
                  <a:pt x="944135" y="1637994"/>
                </a:lnTo>
                <a:lnTo>
                  <a:pt x="943660" y="1638235"/>
                </a:lnTo>
                <a:lnTo>
                  <a:pt x="964052" y="1638235"/>
                </a:lnTo>
                <a:lnTo>
                  <a:pt x="944085" y="1650911"/>
                </a:lnTo>
                <a:close/>
              </a:path>
              <a:path w="2126615" h="2171700">
                <a:moveTo>
                  <a:pt x="184133" y="1692391"/>
                </a:moveTo>
                <a:lnTo>
                  <a:pt x="188863" y="1689099"/>
                </a:lnTo>
                <a:lnTo>
                  <a:pt x="207672" y="1676399"/>
                </a:lnTo>
                <a:lnTo>
                  <a:pt x="226875" y="1663699"/>
                </a:lnTo>
                <a:lnTo>
                  <a:pt x="248221" y="1652286"/>
                </a:lnTo>
                <a:lnTo>
                  <a:pt x="250732" y="1650911"/>
                </a:lnTo>
                <a:lnTo>
                  <a:pt x="265906" y="1638235"/>
                </a:lnTo>
                <a:lnTo>
                  <a:pt x="292012" y="1638235"/>
                </a:lnTo>
                <a:lnTo>
                  <a:pt x="250912" y="1650911"/>
                </a:lnTo>
                <a:lnTo>
                  <a:pt x="275813" y="1650911"/>
                </a:lnTo>
                <a:lnTo>
                  <a:pt x="236617" y="1663699"/>
                </a:lnTo>
                <a:lnTo>
                  <a:pt x="193288" y="1689099"/>
                </a:lnTo>
                <a:lnTo>
                  <a:pt x="184133" y="1692391"/>
                </a:lnTo>
                <a:close/>
              </a:path>
              <a:path w="2126615" h="2171700">
                <a:moveTo>
                  <a:pt x="275655" y="1650911"/>
                </a:moveTo>
                <a:lnTo>
                  <a:pt x="250912" y="1650911"/>
                </a:lnTo>
                <a:lnTo>
                  <a:pt x="292012" y="1638235"/>
                </a:lnTo>
                <a:lnTo>
                  <a:pt x="291001" y="1638925"/>
                </a:lnTo>
                <a:lnTo>
                  <a:pt x="275655" y="1650911"/>
                </a:lnTo>
                <a:close/>
              </a:path>
              <a:path w="2126615" h="2171700">
                <a:moveTo>
                  <a:pt x="201339" y="1701799"/>
                </a:moveTo>
                <a:lnTo>
                  <a:pt x="170610" y="1701799"/>
                </a:lnTo>
                <a:lnTo>
                  <a:pt x="184133" y="1692391"/>
                </a:lnTo>
                <a:lnTo>
                  <a:pt x="193288" y="1689099"/>
                </a:lnTo>
                <a:lnTo>
                  <a:pt x="236617" y="1663699"/>
                </a:lnTo>
                <a:lnTo>
                  <a:pt x="275813" y="1650911"/>
                </a:lnTo>
                <a:lnTo>
                  <a:pt x="275655" y="1650911"/>
                </a:lnTo>
                <a:lnTo>
                  <a:pt x="291885" y="1638235"/>
                </a:lnTo>
                <a:lnTo>
                  <a:pt x="333702" y="1638235"/>
                </a:lnTo>
                <a:lnTo>
                  <a:pt x="316879" y="1648799"/>
                </a:lnTo>
                <a:lnTo>
                  <a:pt x="314499" y="1648799"/>
                </a:lnTo>
                <a:lnTo>
                  <a:pt x="287371" y="1663699"/>
                </a:lnTo>
                <a:lnTo>
                  <a:pt x="283086" y="1663699"/>
                </a:lnTo>
                <a:lnTo>
                  <a:pt x="233050" y="1689099"/>
                </a:lnTo>
                <a:lnTo>
                  <a:pt x="223565" y="1689099"/>
                </a:lnTo>
                <a:lnTo>
                  <a:pt x="201339" y="1701799"/>
                </a:lnTo>
                <a:close/>
              </a:path>
              <a:path w="2126615" h="2171700">
                <a:moveTo>
                  <a:pt x="325231" y="1650911"/>
                </a:moveTo>
                <a:lnTo>
                  <a:pt x="313679" y="1650911"/>
                </a:lnTo>
                <a:lnTo>
                  <a:pt x="333703" y="1638235"/>
                </a:lnTo>
                <a:lnTo>
                  <a:pt x="333380" y="1638925"/>
                </a:lnTo>
                <a:lnTo>
                  <a:pt x="331548" y="1644136"/>
                </a:lnTo>
                <a:lnTo>
                  <a:pt x="331158" y="1644591"/>
                </a:lnTo>
                <a:lnTo>
                  <a:pt x="325231" y="1650911"/>
                </a:lnTo>
                <a:close/>
              </a:path>
              <a:path w="2126615" h="2171700">
                <a:moveTo>
                  <a:pt x="921187" y="1644136"/>
                </a:moveTo>
                <a:lnTo>
                  <a:pt x="930555" y="1638235"/>
                </a:lnTo>
                <a:lnTo>
                  <a:pt x="930262" y="1638925"/>
                </a:lnTo>
                <a:lnTo>
                  <a:pt x="930178" y="1639202"/>
                </a:lnTo>
                <a:lnTo>
                  <a:pt x="925705" y="1642002"/>
                </a:lnTo>
                <a:lnTo>
                  <a:pt x="921187" y="1644136"/>
                </a:lnTo>
                <a:close/>
              </a:path>
              <a:path w="2126615" h="2171700">
                <a:moveTo>
                  <a:pt x="930178" y="1639202"/>
                </a:moveTo>
                <a:lnTo>
                  <a:pt x="930472" y="1638235"/>
                </a:lnTo>
                <a:lnTo>
                  <a:pt x="931723" y="1638235"/>
                </a:lnTo>
                <a:lnTo>
                  <a:pt x="930178" y="1639202"/>
                </a:lnTo>
                <a:close/>
              </a:path>
              <a:path w="2126615" h="2171700">
                <a:moveTo>
                  <a:pt x="930028" y="1639695"/>
                </a:moveTo>
                <a:lnTo>
                  <a:pt x="930178" y="1639202"/>
                </a:lnTo>
                <a:lnTo>
                  <a:pt x="931723" y="1638235"/>
                </a:lnTo>
                <a:lnTo>
                  <a:pt x="932348" y="1638235"/>
                </a:lnTo>
                <a:lnTo>
                  <a:pt x="930028" y="1639695"/>
                </a:lnTo>
                <a:close/>
              </a:path>
              <a:path w="2126615" h="2171700">
                <a:moveTo>
                  <a:pt x="929927" y="1640028"/>
                </a:moveTo>
                <a:lnTo>
                  <a:pt x="930028" y="1639695"/>
                </a:lnTo>
                <a:lnTo>
                  <a:pt x="932348" y="1638235"/>
                </a:lnTo>
                <a:lnTo>
                  <a:pt x="931534" y="1639202"/>
                </a:lnTo>
                <a:lnTo>
                  <a:pt x="931686" y="1639202"/>
                </a:lnTo>
                <a:lnTo>
                  <a:pt x="929927" y="1640028"/>
                </a:lnTo>
                <a:close/>
              </a:path>
              <a:path w="2126615" h="2171700">
                <a:moveTo>
                  <a:pt x="930731" y="1640221"/>
                </a:moveTo>
                <a:lnTo>
                  <a:pt x="932296" y="1638235"/>
                </a:lnTo>
                <a:lnTo>
                  <a:pt x="933743" y="1638235"/>
                </a:lnTo>
                <a:lnTo>
                  <a:pt x="931686" y="1639202"/>
                </a:lnTo>
                <a:lnTo>
                  <a:pt x="932868" y="1639202"/>
                </a:lnTo>
                <a:lnTo>
                  <a:pt x="930731" y="1640221"/>
                </a:lnTo>
                <a:close/>
              </a:path>
              <a:path w="2126615" h="2171700">
                <a:moveTo>
                  <a:pt x="809699" y="1663699"/>
                </a:moveTo>
                <a:lnTo>
                  <a:pt x="636069" y="1663699"/>
                </a:lnTo>
                <a:lnTo>
                  <a:pt x="641692" y="1656902"/>
                </a:lnTo>
                <a:lnTo>
                  <a:pt x="681535" y="1638925"/>
                </a:lnTo>
                <a:lnTo>
                  <a:pt x="669277" y="1650911"/>
                </a:lnTo>
                <a:lnTo>
                  <a:pt x="840890" y="1650911"/>
                </a:lnTo>
                <a:lnTo>
                  <a:pt x="809699" y="1663699"/>
                </a:lnTo>
                <a:close/>
              </a:path>
              <a:path w="2126615" h="2171700">
                <a:moveTo>
                  <a:pt x="925728" y="1642002"/>
                </a:moveTo>
                <a:lnTo>
                  <a:pt x="930178" y="1639202"/>
                </a:lnTo>
                <a:lnTo>
                  <a:pt x="930028" y="1639695"/>
                </a:lnTo>
                <a:lnTo>
                  <a:pt x="928429" y="1640702"/>
                </a:lnTo>
                <a:lnTo>
                  <a:pt x="925728" y="1642002"/>
                </a:lnTo>
                <a:close/>
              </a:path>
              <a:path w="2126615" h="2171700">
                <a:moveTo>
                  <a:pt x="929723" y="1640702"/>
                </a:moveTo>
                <a:lnTo>
                  <a:pt x="929869" y="1640221"/>
                </a:lnTo>
                <a:lnTo>
                  <a:pt x="929927" y="1640028"/>
                </a:lnTo>
                <a:lnTo>
                  <a:pt x="931686" y="1639202"/>
                </a:lnTo>
                <a:lnTo>
                  <a:pt x="931534" y="1639202"/>
                </a:lnTo>
                <a:lnTo>
                  <a:pt x="930731" y="1640221"/>
                </a:lnTo>
                <a:lnTo>
                  <a:pt x="929723" y="1640702"/>
                </a:lnTo>
                <a:close/>
              </a:path>
              <a:path w="2126615" h="2171700">
                <a:moveTo>
                  <a:pt x="928494" y="1640702"/>
                </a:moveTo>
                <a:lnTo>
                  <a:pt x="929193" y="1640221"/>
                </a:lnTo>
                <a:lnTo>
                  <a:pt x="930028" y="1639695"/>
                </a:lnTo>
                <a:lnTo>
                  <a:pt x="929927" y="1640028"/>
                </a:lnTo>
                <a:lnTo>
                  <a:pt x="928494" y="1640702"/>
                </a:lnTo>
                <a:close/>
              </a:path>
              <a:path w="2126615" h="2171700">
                <a:moveTo>
                  <a:pt x="924388" y="1643246"/>
                </a:moveTo>
                <a:lnTo>
                  <a:pt x="926365" y="1642002"/>
                </a:lnTo>
                <a:lnTo>
                  <a:pt x="928494" y="1640702"/>
                </a:lnTo>
                <a:lnTo>
                  <a:pt x="929927" y="1640028"/>
                </a:lnTo>
                <a:lnTo>
                  <a:pt x="929723" y="1640702"/>
                </a:lnTo>
                <a:lnTo>
                  <a:pt x="924388" y="1643246"/>
                </a:lnTo>
                <a:close/>
              </a:path>
              <a:path w="2126615" h="2171700">
                <a:moveTo>
                  <a:pt x="929328" y="1642002"/>
                </a:moveTo>
                <a:lnTo>
                  <a:pt x="929723" y="1640702"/>
                </a:lnTo>
                <a:lnTo>
                  <a:pt x="930731" y="1640221"/>
                </a:lnTo>
                <a:lnTo>
                  <a:pt x="929328" y="1642002"/>
                </a:lnTo>
                <a:close/>
              </a:path>
              <a:path w="2126615" h="2171700">
                <a:moveTo>
                  <a:pt x="921568" y="1644591"/>
                </a:moveTo>
                <a:lnTo>
                  <a:pt x="925728" y="1642002"/>
                </a:lnTo>
                <a:lnTo>
                  <a:pt x="928494" y="1640702"/>
                </a:lnTo>
                <a:lnTo>
                  <a:pt x="926365" y="1642002"/>
                </a:lnTo>
                <a:lnTo>
                  <a:pt x="924388" y="1643246"/>
                </a:lnTo>
                <a:lnTo>
                  <a:pt x="921568" y="1644591"/>
                </a:lnTo>
                <a:close/>
              </a:path>
              <a:path w="2126615" h="2171700">
                <a:moveTo>
                  <a:pt x="872092" y="1684816"/>
                </a:moveTo>
                <a:lnTo>
                  <a:pt x="882760" y="1676399"/>
                </a:lnTo>
                <a:lnTo>
                  <a:pt x="904028" y="1663699"/>
                </a:lnTo>
                <a:lnTo>
                  <a:pt x="907357" y="1653397"/>
                </a:lnTo>
                <a:lnTo>
                  <a:pt x="912214" y="1650911"/>
                </a:lnTo>
                <a:lnTo>
                  <a:pt x="924388" y="1643246"/>
                </a:lnTo>
                <a:lnTo>
                  <a:pt x="929723" y="1640702"/>
                </a:lnTo>
                <a:lnTo>
                  <a:pt x="929328" y="1642002"/>
                </a:lnTo>
                <a:lnTo>
                  <a:pt x="922309" y="1650911"/>
                </a:lnTo>
                <a:lnTo>
                  <a:pt x="944125" y="1650911"/>
                </a:lnTo>
                <a:lnTo>
                  <a:pt x="922394" y="1661624"/>
                </a:lnTo>
                <a:lnTo>
                  <a:pt x="872092" y="1684816"/>
                </a:lnTo>
                <a:close/>
              </a:path>
              <a:path w="2126615" h="2171700">
                <a:moveTo>
                  <a:pt x="917025" y="1646758"/>
                </a:moveTo>
                <a:lnTo>
                  <a:pt x="921187" y="1644136"/>
                </a:lnTo>
                <a:lnTo>
                  <a:pt x="925728" y="1642002"/>
                </a:lnTo>
                <a:lnTo>
                  <a:pt x="921568" y="1644591"/>
                </a:lnTo>
                <a:lnTo>
                  <a:pt x="917025" y="1646758"/>
                </a:lnTo>
                <a:close/>
              </a:path>
              <a:path w="2126615" h="2171700">
                <a:moveTo>
                  <a:pt x="926624" y="1650911"/>
                </a:moveTo>
                <a:lnTo>
                  <a:pt x="922309" y="1650911"/>
                </a:lnTo>
                <a:lnTo>
                  <a:pt x="929328" y="1642002"/>
                </a:lnTo>
                <a:lnTo>
                  <a:pt x="926742" y="1650521"/>
                </a:lnTo>
                <a:lnTo>
                  <a:pt x="926624" y="1650911"/>
                </a:lnTo>
                <a:close/>
              </a:path>
              <a:path w="2126615" h="2171700">
                <a:moveTo>
                  <a:pt x="908600" y="1652766"/>
                </a:moveTo>
                <a:lnTo>
                  <a:pt x="907723" y="1652766"/>
                </a:lnTo>
                <a:lnTo>
                  <a:pt x="908585" y="1652286"/>
                </a:lnTo>
                <a:lnTo>
                  <a:pt x="911471" y="1650911"/>
                </a:lnTo>
                <a:lnTo>
                  <a:pt x="921568" y="1644591"/>
                </a:lnTo>
                <a:lnTo>
                  <a:pt x="924388" y="1643246"/>
                </a:lnTo>
                <a:lnTo>
                  <a:pt x="912214" y="1650911"/>
                </a:lnTo>
                <a:lnTo>
                  <a:pt x="908600" y="1652766"/>
                </a:lnTo>
                <a:close/>
              </a:path>
              <a:path w="2126615" h="2171700">
                <a:moveTo>
                  <a:pt x="329164" y="1650911"/>
                </a:moveTo>
                <a:lnTo>
                  <a:pt x="325231" y="1650911"/>
                </a:lnTo>
                <a:lnTo>
                  <a:pt x="331584" y="1644136"/>
                </a:lnTo>
                <a:lnTo>
                  <a:pt x="331387" y="1644591"/>
                </a:lnTo>
                <a:lnTo>
                  <a:pt x="329164" y="1650911"/>
                </a:lnTo>
                <a:close/>
              </a:path>
              <a:path w="2126615" h="2171700">
                <a:moveTo>
                  <a:pt x="782929" y="1711161"/>
                </a:moveTo>
                <a:lnTo>
                  <a:pt x="805802" y="1698365"/>
                </a:lnTo>
                <a:lnTo>
                  <a:pt x="921187" y="1644136"/>
                </a:lnTo>
                <a:lnTo>
                  <a:pt x="917025" y="1646758"/>
                </a:lnTo>
                <a:lnTo>
                  <a:pt x="908317" y="1650911"/>
                </a:lnTo>
                <a:lnTo>
                  <a:pt x="891608" y="1660242"/>
                </a:lnTo>
                <a:lnTo>
                  <a:pt x="782929" y="1711161"/>
                </a:lnTo>
                <a:close/>
              </a:path>
              <a:path w="2126615" h="2171700">
                <a:moveTo>
                  <a:pt x="907561" y="1652766"/>
                </a:moveTo>
                <a:lnTo>
                  <a:pt x="907716" y="1652286"/>
                </a:lnTo>
                <a:lnTo>
                  <a:pt x="910432" y="1650911"/>
                </a:lnTo>
                <a:lnTo>
                  <a:pt x="917025" y="1646758"/>
                </a:lnTo>
                <a:lnTo>
                  <a:pt x="921568" y="1644591"/>
                </a:lnTo>
                <a:lnTo>
                  <a:pt x="911471" y="1650911"/>
                </a:lnTo>
                <a:lnTo>
                  <a:pt x="908702" y="1652286"/>
                </a:lnTo>
                <a:lnTo>
                  <a:pt x="907561" y="1652766"/>
                </a:lnTo>
                <a:close/>
              </a:path>
              <a:path w="2126615" h="2171700">
                <a:moveTo>
                  <a:pt x="313523" y="1650911"/>
                </a:moveTo>
                <a:lnTo>
                  <a:pt x="320129" y="1646758"/>
                </a:lnTo>
                <a:lnTo>
                  <a:pt x="317015" y="1648799"/>
                </a:lnTo>
                <a:lnTo>
                  <a:pt x="314295" y="1650521"/>
                </a:lnTo>
                <a:lnTo>
                  <a:pt x="313523" y="1650911"/>
                </a:lnTo>
                <a:close/>
              </a:path>
              <a:path w="2126615" h="2171700">
                <a:moveTo>
                  <a:pt x="891608" y="1660242"/>
                </a:moveTo>
                <a:lnTo>
                  <a:pt x="908317" y="1650911"/>
                </a:lnTo>
                <a:lnTo>
                  <a:pt x="917025" y="1646758"/>
                </a:lnTo>
                <a:lnTo>
                  <a:pt x="910432" y="1650911"/>
                </a:lnTo>
                <a:lnTo>
                  <a:pt x="908161" y="1650911"/>
                </a:lnTo>
                <a:lnTo>
                  <a:pt x="907716" y="1652286"/>
                </a:lnTo>
                <a:lnTo>
                  <a:pt x="894510" y="1658881"/>
                </a:lnTo>
                <a:lnTo>
                  <a:pt x="891608" y="1660242"/>
                </a:lnTo>
                <a:close/>
              </a:path>
              <a:path w="2126615" h="2171700">
                <a:moveTo>
                  <a:pt x="305265" y="1654947"/>
                </a:moveTo>
                <a:lnTo>
                  <a:pt x="308811" y="1652286"/>
                </a:lnTo>
                <a:lnTo>
                  <a:pt x="310683" y="1650911"/>
                </a:lnTo>
                <a:lnTo>
                  <a:pt x="314499" y="1648799"/>
                </a:lnTo>
                <a:lnTo>
                  <a:pt x="316879" y="1648799"/>
                </a:lnTo>
                <a:lnTo>
                  <a:pt x="313515" y="1650911"/>
                </a:lnTo>
                <a:lnTo>
                  <a:pt x="310435" y="1650911"/>
                </a:lnTo>
                <a:lnTo>
                  <a:pt x="308874" y="1653200"/>
                </a:lnTo>
                <a:lnTo>
                  <a:pt x="305265" y="1654947"/>
                </a:lnTo>
                <a:close/>
              </a:path>
              <a:path w="2126615" h="2171700">
                <a:moveTo>
                  <a:pt x="445515" y="1726988"/>
                </a:moveTo>
                <a:lnTo>
                  <a:pt x="165543" y="1726988"/>
                </a:lnTo>
                <a:lnTo>
                  <a:pt x="215777" y="1701799"/>
                </a:lnTo>
                <a:lnTo>
                  <a:pt x="223565" y="1689099"/>
                </a:lnTo>
                <a:lnTo>
                  <a:pt x="253410" y="1689099"/>
                </a:lnTo>
                <a:lnTo>
                  <a:pt x="268289" y="1676399"/>
                </a:lnTo>
                <a:lnTo>
                  <a:pt x="281046" y="1676399"/>
                </a:lnTo>
                <a:lnTo>
                  <a:pt x="292061" y="1663699"/>
                </a:lnTo>
                <a:lnTo>
                  <a:pt x="301711" y="1663699"/>
                </a:lnTo>
                <a:lnTo>
                  <a:pt x="308874" y="1653200"/>
                </a:lnTo>
                <a:lnTo>
                  <a:pt x="314314" y="1650521"/>
                </a:lnTo>
                <a:lnTo>
                  <a:pt x="313679" y="1650911"/>
                </a:lnTo>
                <a:lnTo>
                  <a:pt x="310746" y="1652286"/>
                </a:lnTo>
                <a:lnTo>
                  <a:pt x="590210" y="1650911"/>
                </a:lnTo>
                <a:lnTo>
                  <a:pt x="513803" y="1689099"/>
                </a:lnTo>
                <a:lnTo>
                  <a:pt x="445515" y="1726988"/>
                </a:lnTo>
                <a:close/>
              </a:path>
              <a:path w="2126615" h="2171700">
                <a:moveTo>
                  <a:pt x="137255" y="1701799"/>
                </a:moveTo>
                <a:lnTo>
                  <a:pt x="135843" y="1701799"/>
                </a:lnTo>
                <a:lnTo>
                  <a:pt x="128165" y="1689099"/>
                </a:lnTo>
                <a:lnTo>
                  <a:pt x="122146" y="1676399"/>
                </a:lnTo>
                <a:lnTo>
                  <a:pt x="119692" y="1663699"/>
                </a:lnTo>
                <a:lnTo>
                  <a:pt x="118731" y="1663699"/>
                </a:lnTo>
                <a:lnTo>
                  <a:pt x="118725" y="1663541"/>
                </a:lnTo>
                <a:lnTo>
                  <a:pt x="118600" y="1660242"/>
                </a:lnTo>
                <a:lnTo>
                  <a:pt x="118474" y="1656902"/>
                </a:lnTo>
                <a:lnTo>
                  <a:pt x="118373" y="1654235"/>
                </a:lnTo>
                <a:lnTo>
                  <a:pt x="118248" y="1650911"/>
                </a:lnTo>
                <a:lnTo>
                  <a:pt x="215557" y="1650911"/>
                </a:lnTo>
                <a:lnTo>
                  <a:pt x="137255" y="1701799"/>
                </a:lnTo>
                <a:close/>
              </a:path>
              <a:path w="2126615" h="2171700">
                <a:moveTo>
                  <a:pt x="289151" y="1662823"/>
                </a:moveTo>
                <a:lnTo>
                  <a:pt x="310683" y="1650911"/>
                </a:lnTo>
                <a:lnTo>
                  <a:pt x="308789" y="1652286"/>
                </a:lnTo>
                <a:lnTo>
                  <a:pt x="305265" y="1654947"/>
                </a:lnTo>
                <a:lnTo>
                  <a:pt x="289151" y="1662823"/>
                </a:lnTo>
                <a:close/>
              </a:path>
              <a:path w="2126615" h="2171700">
                <a:moveTo>
                  <a:pt x="308879" y="1653200"/>
                </a:moveTo>
                <a:lnTo>
                  <a:pt x="310435" y="1650911"/>
                </a:lnTo>
                <a:lnTo>
                  <a:pt x="313523" y="1650911"/>
                </a:lnTo>
                <a:lnTo>
                  <a:pt x="308879" y="1653200"/>
                </a:lnTo>
                <a:close/>
              </a:path>
              <a:path w="2126615" h="2171700">
                <a:moveTo>
                  <a:pt x="581725" y="1676399"/>
                </a:moveTo>
                <a:lnTo>
                  <a:pt x="572007" y="1676399"/>
                </a:lnTo>
                <a:lnTo>
                  <a:pt x="628660" y="1650911"/>
                </a:lnTo>
                <a:lnTo>
                  <a:pt x="581725" y="1676399"/>
                </a:lnTo>
                <a:close/>
              </a:path>
              <a:path w="2126615" h="2171700">
                <a:moveTo>
                  <a:pt x="643898" y="1654235"/>
                </a:moveTo>
                <a:lnTo>
                  <a:pt x="646648" y="1650911"/>
                </a:lnTo>
                <a:lnTo>
                  <a:pt x="651905" y="1650911"/>
                </a:lnTo>
                <a:lnTo>
                  <a:pt x="643898" y="1654235"/>
                </a:lnTo>
                <a:close/>
              </a:path>
              <a:path w="2126615" h="2171700">
                <a:moveTo>
                  <a:pt x="907716" y="1652286"/>
                </a:moveTo>
                <a:lnTo>
                  <a:pt x="908161" y="1650911"/>
                </a:lnTo>
                <a:lnTo>
                  <a:pt x="910469" y="1650911"/>
                </a:lnTo>
                <a:lnTo>
                  <a:pt x="907716" y="1652286"/>
                </a:lnTo>
                <a:close/>
              </a:path>
              <a:path w="2126615" h="2171700">
                <a:moveTo>
                  <a:pt x="894510" y="1658881"/>
                </a:moveTo>
                <a:lnTo>
                  <a:pt x="907716" y="1652286"/>
                </a:lnTo>
                <a:lnTo>
                  <a:pt x="907561" y="1652766"/>
                </a:lnTo>
                <a:lnTo>
                  <a:pt x="894510" y="1658881"/>
                </a:lnTo>
                <a:close/>
              </a:path>
              <a:path w="2126615" h="2171700">
                <a:moveTo>
                  <a:pt x="885709" y="1663541"/>
                </a:moveTo>
                <a:lnTo>
                  <a:pt x="890113" y="1661078"/>
                </a:lnTo>
                <a:lnTo>
                  <a:pt x="894510" y="1658881"/>
                </a:lnTo>
                <a:lnTo>
                  <a:pt x="908585" y="1652286"/>
                </a:lnTo>
                <a:lnTo>
                  <a:pt x="907723" y="1652766"/>
                </a:lnTo>
                <a:lnTo>
                  <a:pt x="885709" y="1663541"/>
                </a:lnTo>
                <a:close/>
              </a:path>
              <a:path w="2126615" h="2171700">
                <a:moveTo>
                  <a:pt x="868817" y="1672989"/>
                </a:moveTo>
                <a:lnTo>
                  <a:pt x="885709" y="1663541"/>
                </a:lnTo>
                <a:lnTo>
                  <a:pt x="907723" y="1652766"/>
                </a:lnTo>
                <a:lnTo>
                  <a:pt x="907561" y="1652766"/>
                </a:lnTo>
                <a:lnTo>
                  <a:pt x="907421" y="1653200"/>
                </a:lnTo>
                <a:lnTo>
                  <a:pt x="907357" y="1653397"/>
                </a:lnTo>
                <a:lnTo>
                  <a:pt x="868817" y="1672989"/>
                </a:lnTo>
                <a:close/>
              </a:path>
              <a:path w="2126615" h="2171700">
                <a:moveTo>
                  <a:pt x="907357" y="1653397"/>
                </a:moveTo>
                <a:lnTo>
                  <a:pt x="907561" y="1652766"/>
                </a:lnTo>
                <a:lnTo>
                  <a:pt x="908600" y="1652766"/>
                </a:lnTo>
                <a:lnTo>
                  <a:pt x="907357" y="1653397"/>
                </a:lnTo>
                <a:close/>
              </a:path>
              <a:path w="2126615" h="2171700">
                <a:moveTo>
                  <a:pt x="301711" y="1663699"/>
                </a:moveTo>
                <a:lnTo>
                  <a:pt x="293672" y="1663699"/>
                </a:lnTo>
                <a:lnTo>
                  <a:pt x="305297" y="1654947"/>
                </a:lnTo>
                <a:lnTo>
                  <a:pt x="308879" y="1653200"/>
                </a:lnTo>
                <a:lnTo>
                  <a:pt x="301820" y="1663541"/>
                </a:lnTo>
                <a:lnTo>
                  <a:pt x="301711" y="1663699"/>
                </a:lnTo>
                <a:close/>
              </a:path>
              <a:path w="2126615" h="2171700">
                <a:moveTo>
                  <a:pt x="700083" y="1777999"/>
                </a:moveTo>
                <a:lnTo>
                  <a:pt x="658224" y="1777999"/>
                </a:lnTo>
                <a:lnTo>
                  <a:pt x="660418" y="1773923"/>
                </a:lnTo>
                <a:lnTo>
                  <a:pt x="681515" y="1764920"/>
                </a:lnTo>
                <a:lnTo>
                  <a:pt x="680871" y="1764920"/>
                </a:lnTo>
                <a:lnTo>
                  <a:pt x="681928" y="1763287"/>
                </a:lnTo>
                <a:lnTo>
                  <a:pt x="682074" y="1763287"/>
                </a:lnTo>
                <a:lnTo>
                  <a:pt x="706443" y="1751767"/>
                </a:lnTo>
                <a:lnTo>
                  <a:pt x="707359" y="1751378"/>
                </a:lnTo>
                <a:lnTo>
                  <a:pt x="740897" y="1739899"/>
                </a:lnTo>
                <a:lnTo>
                  <a:pt x="751777" y="1731685"/>
                </a:lnTo>
                <a:lnTo>
                  <a:pt x="756805" y="1727958"/>
                </a:lnTo>
                <a:lnTo>
                  <a:pt x="760268" y="1726321"/>
                </a:lnTo>
                <a:lnTo>
                  <a:pt x="794597" y="1714499"/>
                </a:lnTo>
                <a:lnTo>
                  <a:pt x="868817" y="1672989"/>
                </a:lnTo>
                <a:lnTo>
                  <a:pt x="907357" y="1653397"/>
                </a:lnTo>
                <a:lnTo>
                  <a:pt x="904079" y="1663541"/>
                </a:lnTo>
                <a:lnTo>
                  <a:pt x="904028" y="1663699"/>
                </a:lnTo>
                <a:lnTo>
                  <a:pt x="882760" y="1676399"/>
                </a:lnTo>
                <a:lnTo>
                  <a:pt x="872092" y="1684816"/>
                </a:lnTo>
                <a:lnTo>
                  <a:pt x="862801" y="1689099"/>
                </a:lnTo>
                <a:lnTo>
                  <a:pt x="862602" y="1689099"/>
                </a:lnTo>
                <a:lnTo>
                  <a:pt x="843072" y="1701799"/>
                </a:lnTo>
                <a:lnTo>
                  <a:pt x="815484" y="1714499"/>
                </a:lnTo>
                <a:lnTo>
                  <a:pt x="816600" y="1714499"/>
                </a:lnTo>
                <a:lnTo>
                  <a:pt x="751686" y="1752513"/>
                </a:lnTo>
                <a:lnTo>
                  <a:pt x="700083" y="1777999"/>
                </a:lnTo>
                <a:close/>
              </a:path>
              <a:path w="2126615" h="2171700">
                <a:moveTo>
                  <a:pt x="291190" y="1664704"/>
                </a:moveTo>
                <a:lnTo>
                  <a:pt x="285542" y="1664704"/>
                </a:lnTo>
                <a:lnTo>
                  <a:pt x="287580" y="1663699"/>
                </a:lnTo>
                <a:lnTo>
                  <a:pt x="289162" y="1662823"/>
                </a:lnTo>
                <a:lnTo>
                  <a:pt x="305339" y="1654947"/>
                </a:lnTo>
                <a:lnTo>
                  <a:pt x="302675" y="1656902"/>
                </a:lnTo>
                <a:lnTo>
                  <a:pt x="293672" y="1663699"/>
                </a:lnTo>
                <a:lnTo>
                  <a:pt x="292061" y="1663699"/>
                </a:lnTo>
                <a:lnTo>
                  <a:pt x="291190" y="1664704"/>
                </a:lnTo>
                <a:close/>
              </a:path>
              <a:path w="2126615" h="2171700">
                <a:moveTo>
                  <a:pt x="287678" y="1663541"/>
                </a:moveTo>
                <a:lnTo>
                  <a:pt x="299746" y="1656902"/>
                </a:lnTo>
                <a:lnTo>
                  <a:pt x="296284" y="1658881"/>
                </a:lnTo>
                <a:lnTo>
                  <a:pt x="289162" y="1662823"/>
                </a:lnTo>
                <a:lnTo>
                  <a:pt x="287678" y="1663541"/>
                </a:lnTo>
                <a:close/>
              </a:path>
              <a:path w="2126615" h="2171700">
                <a:moveTo>
                  <a:pt x="693616" y="1714499"/>
                </a:moveTo>
                <a:lnTo>
                  <a:pt x="542985" y="1714499"/>
                </a:lnTo>
                <a:lnTo>
                  <a:pt x="556426" y="1701799"/>
                </a:lnTo>
                <a:lnTo>
                  <a:pt x="573883" y="1689099"/>
                </a:lnTo>
                <a:lnTo>
                  <a:pt x="589078" y="1689099"/>
                </a:lnTo>
                <a:lnTo>
                  <a:pt x="602453" y="1676399"/>
                </a:lnTo>
                <a:lnTo>
                  <a:pt x="605405" y="1673275"/>
                </a:lnTo>
                <a:lnTo>
                  <a:pt x="641692" y="1656902"/>
                </a:lnTo>
                <a:lnTo>
                  <a:pt x="636069" y="1663699"/>
                </a:lnTo>
                <a:lnTo>
                  <a:pt x="809699" y="1663699"/>
                </a:lnTo>
                <a:lnTo>
                  <a:pt x="716772" y="1701799"/>
                </a:lnTo>
                <a:lnTo>
                  <a:pt x="693616" y="1714499"/>
                </a:lnTo>
                <a:close/>
              </a:path>
              <a:path w="2126615" h="2171700">
                <a:moveTo>
                  <a:pt x="890113" y="1661078"/>
                </a:moveTo>
                <a:lnTo>
                  <a:pt x="891608" y="1660242"/>
                </a:lnTo>
                <a:lnTo>
                  <a:pt x="894510" y="1658881"/>
                </a:lnTo>
                <a:lnTo>
                  <a:pt x="890113" y="1661078"/>
                </a:lnTo>
                <a:close/>
              </a:path>
              <a:path w="2126615" h="2171700">
                <a:moveTo>
                  <a:pt x="764714" y="1721340"/>
                </a:moveTo>
                <a:lnTo>
                  <a:pt x="778281" y="1713759"/>
                </a:lnTo>
                <a:lnTo>
                  <a:pt x="782288" y="1711461"/>
                </a:lnTo>
                <a:lnTo>
                  <a:pt x="891608" y="1660242"/>
                </a:lnTo>
                <a:lnTo>
                  <a:pt x="890113" y="1661078"/>
                </a:lnTo>
                <a:lnTo>
                  <a:pt x="783114" y="1713759"/>
                </a:lnTo>
                <a:lnTo>
                  <a:pt x="764714" y="1721340"/>
                </a:lnTo>
                <a:close/>
              </a:path>
              <a:path w="2126615" h="2171700">
                <a:moveTo>
                  <a:pt x="859439" y="1676399"/>
                </a:moveTo>
                <a:lnTo>
                  <a:pt x="889018" y="1661624"/>
                </a:lnTo>
                <a:lnTo>
                  <a:pt x="886991" y="1662823"/>
                </a:lnTo>
                <a:lnTo>
                  <a:pt x="885709" y="1663541"/>
                </a:lnTo>
                <a:lnTo>
                  <a:pt x="859439" y="1676399"/>
                </a:lnTo>
                <a:close/>
              </a:path>
              <a:path w="2126615" h="2171700">
                <a:moveTo>
                  <a:pt x="866663" y="1689099"/>
                </a:moveTo>
                <a:lnTo>
                  <a:pt x="872092" y="1684816"/>
                </a:lnTo>
                <a:lnTo>
                  <a:pt x="922394" y="1661624"/>
                </a:lnTo>
                <a:lnTo>
                  <a:pt x="866663" y="1689099"/>
                </a:lnTo>
                <a:close/>
              </a:path>
              <a:path w="2126615" h="2171700">
                <a:moveTo>
                  <a:pt x="285542" y="1664704"/>
                </a:moveTo>
                <a:lnTo>
                  <a:pt x="287371" y="1663699"/>
                </a:lnTo>
                <a:lnTo>
                  <a:pt x="289162" y="1662823"/>
                </a:lnTo>
                <a:lnTo>
                  <a:pt x="287580" y="1663699"/>
                </a:lnTo>
                <a:lnTo>
                  <a:pt x="285542" y="1664704"/>
                </a:lnTo>
                <a:close/>
              </a:path>
              <a:path w="2126615" h="2171700">
                <a:moveTo>
                  <a:pt x="253410" y="1689099"/>
                </a:moveTo>
                <a:lnTo>
                  <a:pt x="233050" y="1689099"/>
                </a:lnTo>
                <a:lnTo>
                  <a:pt x="283086" y="1663699"/>
                </a:lnTo>
                <a:lnTo>
                  <a:pt x="287351" y="1663699"/>
                </a:lnTo>
                <a:lnTo>
                  <a:pt x="285542" y="1664704"/>
                </a:lnTo>
                <a:lnTo>
                  <a:pt x="291190" y="1664704"/>
                </a:lnTo>
                <a:lnTo>
                  <a:pt x="281046" y="1676399"/>
                </a:lnTo>
                <a:lnTo>
                  <a:pt x="268289" y="1676399"/>
                </a:lnTo>
                <a:lnTo>
                  <a:pt x="253410" y="1689099"/>
                </a:lnTo>
                <a:close/>
              </a:path>
              <a:path w="2126615" h="2171700">
                <a:moveTo>
                  <a:pt x="610159" y="1668242"/>
                </a:moveTo>
                <a:lnTo>
                  <a:pt x="614449" y="1663699"/>
                </a:lnTo>
                <a:lnTo>
                  <a:pt x="621100" y="1663699"/>
                </a:lnTo>
                <a:lnTo>
                  <a:pt x="610159" y="1668242"/>
                </a:lnTo>
                <a:close/>
              </a:path>
              <a:path w="2126615" h="2171700">
                <a:moveTo>
                  <a:pt x="791777" y="1710189"/>
                </a:moveTo>
                <a:lnTo>
                  <a:pt x="885385" y="1663699"/>
                </a:lnTo>
                <a:lnTo>
                  <a:pt x="883630" y="1664704"/>
                </a:lnTo>
                <a:lnTo>
                  <a:pt x="868817" y="1672989"/>
                </a:lnTo>
                <a:lnTo>
                  <a:pt x="812140" y="1701799"/>
                </a:lnTo>
                <a:lnTo>
                  <a:pt x="791777" y="1710189"/>
                </a:lnTo>
                <a:close/>
              </a:path>
              <a:path w="2126615" h="2171700">
                <a:moveTo>
                  <a:pt x="536265" y="1714499"/>
                </a:moveTo>
                <a:lnTo>
                  <a:pt x="514036" y="1714499"/>
                </a:lnTo>
                <a:lnTo>
                  <a:pt x="605405" y="1673275"/>
                </a:lnTo>
                <a:lnTo>
                  <a:pt x="602453" y="1676399"/>
                </a:lnTo>
                <a:lnTo>
                  <a:pt x="589078" y="1689099"/>
                </a:lnTo>
                <a:lnTo>
                  <a:pt x="573883" y="1689099"/>
                </a:lnTo>
                <a:lnTo>
                  <a:pt x="556426" y="1701799"/>
                </a:lnTo>
                <a:lnTo>
                  <a:pt x="536265" y="1714499"/>
                </a:lnTo>
                <a:close/>
              </a:path>
              <a:path w="2126615" h="2171700">
                <a:moveTo>
                  <a:pt x="760268" y="1726321"/>
                </a:moveTo>
                <a:lnTo>
                  <a:pt x="812140" y="1701799"/>
                </a:lnTo>
                <a:lnTo>
                  <a:pt x="868254" y="1673275"/>
                </a:lnTo>
                <a:lnTo>
                  <a:pt x="794597" y="1714499"/>
                </a:lnTo>
                <a:lnTo>
                  <a:pt x="760268" y="1726321"/>
                </a:lnTo>
                <a:close/>
              </a:path>
              <a:path w="2126615" h="2171700">
                <a:moveTo>
                  <a:pt x="543895" y="1693763"/>
                </a:moveTo>
                <a:lnTo>
                  <a:pt x="572007" y="1676399"/>
                </a:lnTo>
                <a:lnTo>
                  <a:pt x="558641" y="1689099"/>
                </a:lnTo>
                <a:lnTo>
                  <a:pt x="543895" y="1693763"/>
                </a:lnTo>
                <a:close/>
              </a:path>
              <a:path w="2126615" h="2171700">
                <a:moveTo>
                  <a:pt x="783114" y="1713759"/>
                </a:moveTo>
                <a:lnTo>
                  <a:pt x="859439" y="1676399"/>
                </a:lnTo>
                <a:lnTo>
                  <a:pt x="791777" y="1710189"/>
                </a:lnTo>
                <a:lnTo>
                  <a:pt x="783114" y="1713759"/>
                </a:lnTo>
                <a:close/>
              </a:path>
              <a:path w="2126615" h="2171700">
                <a:moveTo>
                  <a:pt x="860800" y="1701799"/>
                </a:moveTo>
                <a:lnTo>
                  <a:pt x="862801" y="1689099"/>
                </a:lnTo>
                <a:lnTo>
                  <a:pt x="872092" y="1684816"/>
                </a:lnTo>
                <a:lnTo>
                  <a:pt x="866663" y="1689099"/>
                </a:lnTo>
                <a:lnTo>
                  <a:pt x="876941" y="1689099"/>
                </a:lnTo>
                <a:lnTo>
                  <a:pt x="860800" y="1701799"/>
                </a:lnTo>
                <a:close/>
              </a:path>
              <a:path w="2126615" h="2171700">
                <a:moveTo>
                  <a:pt x="119366" y="1741133"/>
                </a:moveTo>
                <a:lnTo>
                  <a:pt x="121357" y="1739899"/>
                </a:lnTo>
                <a:lnTo>
                  <a:pt x="179112" y="1714499"/>
                </a:lnTo>
                <a:lnTo>
                  <a:pt x="223565" y="1689099"/>
                </a:lnTo>
                <a:lnTo>
                  <a:pt x="215777" y="1701799"/>
                </a:lnTo>
                <a:lnTo>
                  <a:pt x="182006" y="1714499"/>
                </a:lnTo>
                <a:lnTo>
                  <a:pt x="165402" y="1726988"/>
                </a:lnTo>
                <a:lnTo>
                  <a:pt x="165816" y="1726988"/>
                </a:lnTo>
                <a:lnTo>
                  <a:pt x="119366" y="1741133"/>
                </a:lnTo>
                <a:close/>
              </a:path>
              <a:path w="2126615" h="2171700">
                <a:moveTo>
                  <a:pt x="828003" y="1714499"/>
                </a:moveTo>
                <a:lnTo>
                  <a:pt x="843072" y="1701799"/>
                </a:lnTo>
                <a:lnTo>
                  <a:pt x="862602" y="1689099"/>
                </a:lnTo>
                <a:lnTo>
                  <a:pt x="862801" y="1689099"/>
                </a:lnTo>
                <a:lnTo>
                  <a:pt x="857455" y="1701799"/>
                </a:lnTo>
                <a:lnTo>
                  <a:pt x="859782" y="1701799"/>
                </a:lnTo>
                <a:lnTo>
                  <a:pt x="857028" y="1703260"/>
                </a:lnTo>
                <a:lnTo>
                  <a:pt x="828003" y="1714499"/>
                </a:lnTo>
                <a:close/>
              </a:path>
              <a:path w="2126615" h="2171700">
                <a:moveTo>
                  <a:pt x="857028" y="1703260"/>
                </a:moveTo>
                <a:lnTo>
                  <a:pt x="859782" y="1701799"/>
                </a:lnTo>
                <a:lnTo>
                  <a:pt x="857455" y="1701799"/>
                </a:lnTo>
                <a:lnTo>
                  <a:pt x="862801" y="1689099"/>
                </a:lnTo>
                <a:lnTo>
                  <a:pt x="860800" y="1701799"/>
                </a:lnTo>
                <a:lnTo>
                  <a:pt x="857028" y="1703260"/>
                </a:lnTo>
                <a:close/>
              </a:path>
              <a:path w="2126615" h="2171700">
                <a:moveTo>
                  <a:pt x="179112" y="1714499"/>
                </a:moveTo>
                <a:lnTo>
                  <a:pt x="150478" y="1714499"/>
                </a:lnTo>
                <a:lnTo>
                  <a:pt x="155880" y="1703903"/>
                </a:lnTo>
                <a:lnTo>
                  <a:pt x="157961" y="1701799"/>
                </a:lnTo>
                <a:lnTo>
                  <a:pt x="184133" y="1692391"/>
                </a:lnTo>
                <a:lnTo>
                  <a:pt x="170610" y="1701799"/>
                </a:lnTo>
                <a:lnTo>
                  <a:pt x="201339" y="1701799"/>
                </a:lnTo>
                <a:lnTo>
                  <a:pt x="179112" y="1714499"/>
                </a:lnTo>
                <a:close/>
              </a:path>
              <a:path w="2126615" h="2171700">
                <a:moveTo>
                  <a:pt x="530883" y="1701799"/>
                </a:moveTo>
                <a:lnTo>
                  <a:pt x="518481" y="1701799"/>
                </a:lnTo>
                <a:lnTo>
                  <a:pt x="543895" y="1693763"/>
                </a:lnTo>
                <a:lnTo>
                  <a:pt x="530883" y="1701799"/>
                </a:lnTo>
                <a:close/>
              </a:path>
              <a:path w="2126615" h="2171700">
                <a:moveTo>
                  <a:pt x="707662" y="1744847"/>
                </a:moveTo>
                <a:lnTo>
                  <a:pt x="709154" y="1743541"/>
                </a:lnTo>
                <a:lnTo>
                  <a:pt x="715571" y="1739899"/>
                </a:lnTo>
                <a:lnTo>
                  <a:pt x="744900" y="1726988"/>
                </a:lnTo>
                <a:lnTo>
                  <a:pt x="805802" y="1698365"/>
                </a:lnTo>
                <a:lnTo>
                  <a:pt x="782392" y="1711461"/>
                </a:lnTo>
                <a:lnTo>
                  <a:pt x="735618" y="1733328"/>
                </a:lnTo>
                <a:lnTo>
                  <a:pt x="707662" y="1744847"/>
                </a:lnTo>
                <a:close/>
              </a:path>
              <a:path w="2126615" h="2171700">
                <a:moveTo>
                  <a:pt x="41256" y="1764920"/>
                </a:moveTo>
                <a:lnTo>
                  <a:pt x="40799" y="1764920"/>
                </a:lnTo>
                <a:lnTo>
                  <a:pt x="92776" y="1739899"/>
                </a:lnTo>
                <a:lnTo>
                  <a:pt x="102457" y="1727958"/>
                </a:lnTo>
                <a:lnTo>
                  <a:pt x="103357" y="1726988"/>
                </a:lnTo>
                <a:lnTo>
                  <a:pt x="137255" y="1701799"/>
                </a:lnTo>
                <a:lnTo>
                  <a:pt x="141298" y="1714499"/>
                </a:lnTo>
                <a:lnTo>
                  <a:pt x="103709" y="1726988"/>
                </a:lnTo>
                <a:lnTo>
                  <a:pt x="150716" y="1726988"/>
                </a:lnTo>
                <a:lnTo>
                  <a:pt x="121357" y="1739899"/>
                </a:lnTo>
                <a:lnTo>
                  <a:pt x="119366" y="1741133"/>
                </a:lnTo>
                <a:lnTo>
                  <a:pt x="41256" y="1764920"/>
                </a:lnTo>
                <a:close/>
              </a:path>
              <a:path w="2126615" h="2171700">
                <a:moveTo>
                  <a:pt x="155880" y="1703903"/>
                </a:moveTo>
                <a:lnTo>
                  <a:pt x="156952" y="1701799"/>
                </a:lnTo>
                <a:lnTo>
                  <a:pt x="157961" y="1701799"/>
                </a:lnTo>
                <a:lnTo>
                  <a:pt x="155880" y="1703903"/>
                </a:lnTo>
                <a:close/>
              </a:path>
              <a:path w="2126615" h="2171700">
                <a:moveTo>
                  <a:pt x="486155" y="1720888"/>
                </a:moveTo>
                <a:lnTo>
                  <a:pt x="518481" y="1701799"/>
                </a:lnTo>
                <a:lnTo>
                  <a:pt x="510320" y="1714499"/>
                </a:lnTo>
                <a:lnTo>
                  <a:pt x="486155" y="1720888"/>
                </a:lnTo>
                <a:close/>
              </a:path>
              <a:path w="2126615" h="2171700">
                <a:moveTo>
                  <a:pt x="574437" y="1765857"/>
                </a:moveTo>
                <a:lnTo>
                  <a:pt x="574234" y="1765857"/>
                </a:lnTo>
                <a:lnTo>
                  <a:pt x="575444" y="1764920"/>
                </a:lnTo>
                <a:lnTo>
                  <a:pt x="454104" y="1764920"/>
                </a:lnTo>
                <a:lnTo>
                  <a:pt x="486070" y="1739899"/>
                </a:lnTo>
                <a:lnTo>
                  <a:pt x="511353" y="1727958"/>
                </a:lnTo>
                <a:lnTo>
                  <a:pt x="513349" y="1726988"/>
                </a:lnTo>
                <a:lnTo>
                  <a:pt x="536265" y="1714499"/>
                </a:lnTo>
                <a:lnTo>
                  <a:pt x="556426" y="1701799"/>
                </a:lnTo>
                <a:lnTo>
                  <a:pt x="542985" y="1714499"/>
                </a:lnTo>
                <a:lnTo>
                  <a:pt x="693616" y="1714499"/>
                </a:lnTo>
                <a:lnTo>
                  <a:pt x="670846" y="1726988"/>
                </a:lnTo>
                <a:lnTo>
                  <a:pt x="671226" y="1726988"/>
                </a:lnTo>
                <a:lnTo>
                  <a:pt x="624501" y="1739899"/>
                </a:lnTo>
                <a:lnTo>
                  <a:pt x="615825" y="1739899"/>
                </a:lnTo>
                <a:lnTo>
                  <a:pt x="614760" y="1742610"/>
                </a:lnTo>
                <a:lnTo>
                  <a:pt x="579176" y="1752513"/>
                </a:lnTo>
                <a:lnTo>
                  <a:pt x="577937" y="1752513"/>
                </a:lnTo>
                <a:lnTo>
                  <a:pt x="576923" y="1760691"/>
                </a:lnTo>
                <a:lnTo>
                  <a:pt x="576814" y="1761569"/>
                </a:lnTo>
                <a:lnTo>
                  <a:pt x="576752" y="1762066"/>
                </a:lnTo>
                <a:lnTo>
                  <a:pt x="576535" y="1762537"/>
                </a:lnTo>
                <a:lnTo>
                  <a:pt x="576084" y="1763287"/>
                </a:lnTo>
                <a:lnTo>
                  <a:pt x="574437" y="1765857"/>
                </a:lnTo>
                <a:close/>
              </a:path>
              <a:path w="2126615" h="2171700">
                <a:moveTo>
                  <a:pt x="828003" y="1714499"/>
                </a:moveTo>
                <a:lnTo>
                  <a:pt x="815484" y="1714499"/>
                </a:lnTo>
                <a:lnTo>
                  <a:pt x="843072" y="1701799"/>
                </a:lnTo>
                <a:lnTo>
                  <a:pt x="828003" y="1714499"/>
                </a:lnTo>
                <a:close/>
              </a:path>
              <a:path w="2126615" h="2171700">
                <a:moveTo>
                  <a:pt x="684374" y="1790699"/>
                </a:moveTo>
                <a:lnTo>
                  <a:pt x="674355" y="1790699"/>
                </a:lnTo>
                <a:lnTo>
                  <a:pt x="751703" y="1752513"/>
                </a:lnTo>
                <a:lnTo>
                  <a:pt x="824180" y="1714499"/>
                </a:lnTo>
                <a:lnTo>
                  <a:pt x="828003" y="1714499"/>
                </a:lnTo>
                <a:lnTo>
                  <a:pt x="857028" y="1703260"/>
                </a:lnTo>
                <a:lnTo>
                  <a:pt x="812283" y="1726988"/>
                </a:lnTo>
                <a:lnTo>
                  <a:pt x="812064" y="1726988"/>
                </a:lnTo>
                <a:lnTo>
                  <a:pt x="801099" y="1739899"/>
                </a:lnTo>
                <a:lnTo>
                  <a:pt x="787226" y="1739899"/>
                </a:lnTo>
                <a:lnTo>
                  <a:pt x="785595" y="1744185"/>
                </a:lnTo>
                <a:lnTo>
                  <a:pt x="755463" y="1752513"/>
                </a:lnTo>
                <a:lnTo>
                  <a:pt x="755314" y="1752513"/>
                </a:lnTo>
                <a:lnTo>
                  <a:pt x="707060" y="1777999"/>
                </a:lnTo>
                <a:lnTo>
                  <a:pt x="684374" y="1790699"/>
                </a:lnTo>
                <a:close/>
              </a:path>
              <a:path w="2126615" h="2171700">
                <a:moveTo>
                  <a:pt x="150478" y="1714499"/>
                </a:moveTo>
                <a:lnTo>
                  <a:pt x="145394" y="1714499"/>
                </a:lnTo>
                <a:lnTo>
                  <a:pt x="155880" y="1703903"/>
                </a:lnTo>
                <a:lnTo>
                  <a:pt x="150478" y="1714499"/>
                </a:lnTo>
                <a:close/>
              </a:path>
              <a:path w="2126615" h="2171700">
                <a:moveTo>
                  <a:pt x="748650" y="1727958"/>
                </a:moveTo>
                <a:lnTo>
                  <a:pt x="749281" y="1726988"/>
                </a:lnTo>
                <a:lnTo>
                  <a:pt x="749150" y="1726988"/>
                </a:lnTo>
                <a:lnTo>
                  <a:pt x="782288" y="1711461"/>
                </a:lnTo>
                <a:lnTo>
                  <a:pt x="778281" y="1713759"/>
                </a:lnTo>
                <a:lnTo>
                  <a:pt x="764714" y="1721340"/>
                </a:lnTo>
                <a:lnTo>
                  <a:pt x="748650" y="1727958"/>
                </a:lnTo>
                <a:close/>
              </a:path>
              <a:path w="2126615" h="2171700">
                <a:moveTo>
                  <a:pt x="746110" y="1731872"/>
                </a:moveTo>
                <a:lnTo>
                  <a:pt x="746231" y="1731685"/>
                </a:lnTo>
                <a:lnTo>
                  <a:pt x="764714" y="1721340"/>
                </a:lnTo>
                <a:lnTo>
                  <a:pt x="783114" y="1713759"/>
                </a:lnTo>
                <a:lnTo>
                  <a:pt x="746110" y="1731872"/>
                </a:lnTo>
                <a:close/>
              </a:path>
              <a:path w="2126615" h="2171700">
                <a:moveTo>
                  <a:pt x="463081" y="1726988"/>
                </a:moveTo>
                <a:lnTo>
                  <a:pt x="462747" y="1726988"/>
                </a:lnTo>
                <a:lnTo>
                  <a:pt x="490276" y="1714499"/>
                </a:lnTo>
                <a:lnTo>
                  <a:pt x="496973" y="1714499"/>
                </a:lnTo>
                <a:lnTo>
                  <a:pt x="486155" y="1720888"/>
                </a:lnTo>
                <a:lnTo>
                  <a:pt x="463081" y="1726988"/>
                </a:lnTo>
                <a:close/>
              </a:path>
              <a:path w="2126615" h="2171700">
                <a:moveTo>
                  <a:pt x="746231" y="1731685"/>
                </a:moveTo>
                <a:lnTo>
                  <a:pt x="748650" y="1727958"/>
                </a:lnTo>
                <a:lnTo>
                  <a:pt x="764714" y="1721340"/>
                </a:lnTo>
                <a:lnTo>
                  <a:pt x="746231" y="1731685"/>
                </a:lnTo>
                <a:close/>
              </a:path>
              <a:path w="2126615" h="2171700">
                <a:moveTo>
                  <a:pt x="40799" y="1764920"/>
                </a:moveTo>
                <a:lnTo>
                  <a:pt x="40639" y="1764920"/>
                </a:lnTo>
                <a:lnTo>
                  <a:pt x="103422" y="1726988"/>
                </a:lnTo>
                <a:lnTo>
                  <a:pt x="103244" y="1726988"/>
                </a:lnTo>
                <a:lnTo>
                  <a:pt x="92776" y="1739899"/>
                </a:lnTo>
                <a:lnTo>
                  <a:pt x="40799" y="1764920"/>
                </a:lnTo>
                <a:close/>
              </a:path>
              <a:path w="2126615" h="2171700">
                <a:moveTo>
                  <a:pt x="328554" y="1777999"/>
                </a:moveTo>
                <a:lnTo>
                  <a:pt x="59871" y="1777999"/>
                </a:lnTo>
                <a:lnTo>
                  <a:pt x="119366" y="1741133"/>
                </a:lnTo>
                <a:lnTo>
                  <a:pt x="165816" y="1726988"/>
                </a:lnTo>
                <a:lnTo>
                  <a:pt x="445647" y="1726988"/>
                </a:lnTo>
                <a:lnTo>
                  <a:pt x="383754" y="1752513"/>
                </a:lnTo>
                <a:lnTo>
                  <a:pt x="328554" y="1777999"/>
                </a:lnTo>
                <a:close/>
              </a:path>
              <a:path w="2126615" h="2171700">
                <a:moveTo>
                  <a:pt x="297755" y="1854045"/>
                </a:moveTo>
                <a:lnTo>
                  <a:pt x="216437" y="1854045"/>
                </a:lnTo>
                <a:lnTo>
                  <a:pt x="293083" y="1811408"/>
                </a:lnTo>
                <a:lnTo>
                  <a:pt x="353217" y="1790699"/>
                </a:lnTo>
                <a:lnTo>
                  <a:pt x="429992" y="1753493"/>
                </a:lnTo>
                <a:lnTo>
                  <a:pt x="431940" y="1752513"/>
                </a:lnTo>
                <a:lnTo>
                  <a:pt x="462534" y="1726988"/>
                </a:lnTo>
                <a:lnTo>
                  <a:pt x="461783" y="1727958"/>
                </a:lnTo>
                <a:lnTo>
                  <a:pt x="453959" y="1739899"/>
                </a:lnTo>
                <a:lnTo>
                  <a:pt x="486070" y="1739899"/>
                </a:lnTo>
                <a:lnTo>
                  <a:pt x="454104" y="1764920"/>
                </a:lnTo>
                <a:lnTo>
                  <a:pt x="454567" y="1764920"/>
                </a:lnTo>
                <a:lnTo>
                  <a:pt x="421896" y="1777999"/>
                </a:lnTo>
                <a:lnTo>
                  <a:pt x="390856" y="1803399"/>
                </a:lnTo>
                <a:lnTo>
                  <a:pt x="366382" y="1815667"/>
                </a:lnTo>
                <a:lnTo>
                  <a:pt x="365693" y="1815667"/>
                </a:lnTo>
                <a:lnTo>
                  <a:pt x="360587" y="1828465"/>
                </a:lnTo>
                <a:lnTo>
                  <a:pt x="360514" y="1828648"/>
                </a:lnTo>
                <a:lnTo>
                  <a:pt x="360829" y="1828648"/>
                </a:lnTo>
                <a:lnTo>
                  <a:pt x="297755" y="1854045"/>
                </a:lnTo>
                <a:close/>
              </a:path>
              <a:path w="2126615" h="2171700">
                <a:moveTo>
                  <a:pt x="735618" y="1733328"/>
                </a:moveTo>
                <a:lnTo>
                  <a:pt x="749150" y="1726988"/>
                </a:lnTo>
                <a:lnTo>
                  <a:pt x="748650" y="1727958"/>
                </a:lnTo>
                <a:lnTo>
                  <a:pt x="735618" y="1733328"/>
                </a:lnTo>
                <a:close/>
              </a:path>
              <a:path w="2126615" h="2171700">
                <a:moveTo>
                  <a:pt x="703236" y="1752513"/>
                </a:moveTo>
                <a:lnTo>
                  <a:pt x="698902" y="1752513"/>
                </a:lnTo>
                <a:lnTo>
                  <a:pt x="703777" y="1748247"/>
                </a:lnTo>
                <a:lnTo>
                  <a:pt x="735618" y="1733328"/>
                </a:lnTo>
                <a:lnTo>
                  <a:pt x="748650" y="1727958"/>
                </a:lnTo>
                <a:lnTo>
                  <a:pt x="746231" y="1731685"/>
                </a:lnTo>
                <a:lnTo>
                  <a:pt x="744152" y="1732847"/>
                </a:lnTo>
                <a:lnTo>
                  <a:pt x="743134" y="1733328"/>
                </a:lnTo>
                <a:lnTo>
                  <a:pt x="705464" y="1751767"/>
                </a:lnTo>
                <a:lnTo>
                  <a:pt x="703236" y="1752513"/>
                </a:lnTo>
                <a:close/>
              </a:path>
              <a:path w="2126615" h="2171700">
                <a:moveTo>
                  <a:pt x="740897" y="1739899"/>
                </a:moveTo>
                <a:lnTo>
                  <a:pt x="745039" y="1733521"/>
                </a:lnTo>
                <a:lnTo>
                  <a:pt x="756805" y="1727958"/>
                </a:lnTo>
                <a:lnTo>
                  <a:pt x="751777" y="1731685"/>
                </a:lnTo>
                <a:lnTo>
                  <a:pt x="740897" y="1739899"/>
                </a:lnTo>
                <a:close/>
              </a:path>
              <a:path w="2126615" h="2171700">
                <a:moveTo>
                  <a:pt x="744408" y="1732704"/>
                </a:moveTo>
                <a:lnTo>
                  <a:pt x="746231" y="1731685"/>
                </a:lnTo>
                <a:lnTo>
                  <a:pt x="746110" y="1731872"/>
                </a:lnTo>
                <a:lnTo>
                  <a:pt x="744408" y="1732704"/>
                </a:lnTo>
                <a:close/>
              </a:path>
              <a:path w="2126615" h="2171700">
                <a:moveTo>
                  <a:pt x="708821" y="1750642"/>
                </a:moveTo>
                <a:lnTo>
                  <a:pt x="745039" y="1733521"/>
                </a:lnTo>
                <a:lnTo>
                  <a:pt x="740897" y="1739899"/>
                </a:lnTo>
                <a:lnTo>
                  <a:pt x="708821" y="1750642"/>
                </a:lnTo>
                <a:close/>
              </a:path>
              <a:path w="2126615" h="2171700">
                <a:moveTo>
                  <a:pt x="280711" y="1815667"/>
                </a:moveTo>
                <a:lnTo>
                  <a:pt x="280351" y="1815667"/>
                </a:lnTo>
                <a:lnTo>
                  <a:pt x="437240" y="1739899"/>
                </a:lnTo>
                <a:lnTo>
                  <a:pt x="431873" y="1752513"/>
                </a:lnTo>
                <a:lnTo>
                  <a:pt x="432061" y="1752513"/>
                </a:lnTo>
                <a:lnTo>
                  <a:pt x="399841" y="1764920"/>
                </a:lnTo>
                <a:lnTo>
                  <a:pt x="399538" y="1764920"/>
                </a:lnTo>
                <a:lnTo>
                  <a:pt x="353217" y="1790699"/>
                </a:lnTo>
                <a:lnTo>
                  <a:pt x="307479" y="1803399"/>
                </a:lnTo>
                <a:lnTo>
                  <a:pt x="293083" y="1811408"/>
                </a:lnTo>
                <a:lnTo>
                  <a:pt x="280711" y="1815667"/>
                </a:lnTo>
                <a:close/>
              </a:path>
              <a:path w="2126615" h="2171700">
                <a:moveTo>
                  <a:pt x="614760" y="1742610"/>
                </a:moveTo>
                <a:lnTo>
                  <a:pt x="615825" y="1739899"/>
                </a:lnTo>
                <a:lnTo>
                  <a:pt x="618502" y="1739899"/>
                </a:lnTo>
                <a:lnTo>
                  <a:pt x="617291" y="1741906"/>
                </a:lnTo>
                <a:lnTo>
                  <a:pt x="614760" y="1742610"/>
                </a:lnTo>
                <a:close/>
              </a:path>
              <a:path w="2126615" h="2171700">
                <a:moveTo>
                  <a:pt x="617291" y="1741906"/>
                </a:moveTo>
                <a:lnTo>
                  <a:pt x="618502" y="1739899"/>
                </a:lnTo>
                <a:lnTo>
                  <a:pt x="624501" y="1739899"/>
                </a:lnTo>
                <a:lnTo>
                  <a:pt x="617291" y="1741906"/>
                </a:lnTo>
                <a:close/>
              </a:path>
              <a:path w="2126615" h="2171700">
                <a:moveTo>
                  <a:pt x="709154" y="1743541"/>
                </a:moveTo>
                <a:lnTo>
                  <a:pt x="713315" y="1739899"/>
                </a:lnTo>
                <a:lnTo>
                  <a:pt x="715571" y="1739899"/>
                </a:lnTo>
                <a:lnTo>
                  <a:pt x="709154" y="1743541"/>
                </a:lnTo>
                <a:close/>
              </a:path>
              <a:path w="2126615" h="2171700">
                <a:moveTo>
                  <a:pt x="785595" y="1744185"/>
                </a:moveTo>
                <a:lnTo>
                  <a:pt x="787226" y="1739899"/>
                </a:lnTo>
                <a:lnTo>
                  <a:pt x="801099" y="1739899"/>
                </a:lnTo>
                <a:lnTo>
                  <a:pt x="785595" y="1744185"/>
                </a:lnTo>
                <a:close/>
              </a:path>
              <a:path w="2126615" h="2171700">
                <a:moveTo>
                  <a:pt x="80978" y="1764920"/>
                </a:moveTo>
                <a:lnTo>
                  <a:pt x="41256" y="1764920"/>
                </a:lnTo>
                <a:lnTo>
                  <a:pt x="119366" y="1741133"/>
                </a:lnTo>
                <a:lnTo>
                  <a:pt x="80978" y="1764920"/>
                </a:lnTo>
                <a:close/>
              </a:path>
              <a:path w="2126615" h="2171700">
                <a:moveTo>
                  <a:pt x="707266" y="1751378"/>
                </a:moveTo>
                <a:lnTo>
                  <a:pt x="708821" y="1750642"/>
                </a:lnTo>
                <a:lnTo>
                  <a:pt x="734906" y="1741906"/>
                </a:lnTo>
                <a:lnTo>
                  <a:pt x="732954" y="1742610"/>
                </a:lnTo>
                <a:lnTo>
                  <a:pt x="707266" y="1751378"/>
                </a:lnTo>
                <a:close/>
              </a:path>
              <a:path w="2126615" h="2171700">
                <a:moveTo>
                  <a:pt x="704709" y="1746063"/>
                </a:moveTo>
                <a:lnTo>
                  <a:pt x="709154" y="1743541"/>
                </a:lnTo>
                <a:lnTo>
                  <a:pt x="707662" y="1744847"/>
                </a:lnTo>
                <a:lnTo>
                  <a:pt x="704709" y="1746063"/>
                </a:lnTo>
                <a:close/>
              </a:path>
              <a:path w="2126615" h="2171700">
                <a:moveTo>
                  <a:pt x="668078" y="1815667"/>
                </a:moveTo>
                <a:lnTo>
                  <a:pt x="618159" y="1815667"/>
                </a:lnTo>
                <a:lnTo>
                  <a:pt x="635350" y="1805825"/>
                </a:lnTo>
                <a:lnTo>
                  <a:pt x="673475" y="1790699"/>
                </a:lnTo>
                <a:lnTo>
                  <a:pt x="684374" y="1790699"/>
                </a:lnTo>
                <a:lnTo>
                  <a:pt x="707060" y="1777999"/>
                </a:lnTo>
                <a:lnTo>
                  <a:pt x="755314" y="1752513"/>
                </a:lnTo>
                <a:lnTo>
                  <a:pt x="755463" y="1752513"/>
                </a:lnTo>
                <a:lnTo>
                  <a:pt x="785595" y="1744185"/>
                </a:lnTo>
                <a:lnTo>
                  <a:pt x="782424" y="1752513"/>
                </a:lnTo>
                <a:lnTo>
                  <a:pt x="781023" y="1753493"/>
                </a:lnTo>
                <a:lnTo>
                  <a:pt x="763534" y="1764920"/>
                </a:lnTo>
                <a:lnTo>
                  <a:pt x="742992" y="1777999"/>
                </a:lnTo>
                <a:lnTo>
                  <a:pt x="668078" y="1815667"/>
                </a:lnTo>
                <a:close/>
              </a:path>
              <a:path w="2126615" h="2171700">
                <a:moveTo>
                  <a:pt x="610886" y="1752513"/>
                </a:moveTo>
                <a:lnTo>
                  <a:pt x="611161" y="1751767"/>
                </a:lnTo>
                <a:lnTo>
                  <a:pt x="613556" y="1745673"/>
                </a:lnTo>
                <a:lnTo>
                  <a:pt x="615699" y="1744543"/>
                </a:lnTo>
                <a:lnTo>
                  <a:pt x="610886" y="1752513"/>
                </a:lnTo>
                <a:close/>
              </a:path>
              <a:path w="2126615" h="2171700">
                <a:moveTo>
                  <a:pt x="593342" y="1756394"/>
                </a:moveTo>
                <a:lnTo>
                  <a:pt x="598732" y="1753493"/>
                </a:lnTo>
                <a:lnTo>
                  <a:pt x="613556" y="1745673"/>
                </a:lnTo>
                <a:lnTo>
                  <a:pt x="610868" y="1752513"/>
                </a:lnTo>
                <a:lnTo>
                  <a:pt x="601359" y="1752513"/>
                </a:lnTo>
                <a:lnTo>
                  <a:pt x="593342" y="1756394"/>
                </a:lnTo>
                <a:close/>
              </a:path>
              <a:path w="2126615" h="2171700">
                <a:moveTo>
                  <a:pt x="684934" y="1758643"/>
                </a:moveTo>
                <a:lnTo>
                  <a:pt x="686390" y="1756394"/>
                </a:lnTo>
                <a:lnTo>
                  <a:pt x="703777" y="1748247"/>
                </a:lnTo>
                <a:lnTo>
                  <a:pt x="698902" y="1752513"/>
                </a:lnTo>
                <a:lnTo>
                  <a:pt x="703236" y="1752513"/>
                </a:lnTo>
                <a:lnTo>
                  <a:pt x="684934" y="1758643"/>
                </a:lnTo>
                <a:close/>
              </a:path>
              <a:path w="2126615" h="2171700">
                <a:moveTo>
                  <a:pt x="684834" y="1758798"/>
                </a:moveTo>
                <a:lnTo>
                  <a:pt x="684934" y="1758643"/>
                </a:lnTo>
                <a:lnTo>
                  <a:pt x="705464" y="1751767"/>
                </a:lnTo>
                <a:lnTo>
                  <a:pt x="703939" y="1752513"/>
                </a:lnTo>
                <a:lnTo>
                  <a:pt x="701067" y="1753493"/>
                </a:lnTo>
                <a:lnTo>
                  <a:pt x="684834" y="1758798"/>
                </a:lnTo>
                <a:close/>
              </a:path>
              <a:path w="2126615" h="2171700">
                <a:moveTo>
                  <a:pt x="353705" y="1790463"/>
                </a:moveTo>
                <a:lnTo>
                  <a:pt x="399538" y="1764920"/>
                </a:lnTo>
                <a:lnTo>
                  <a:pt x="399841" y="1764920"/>
                </a:lnTo>
                <a:lnTo>
                  <a:pt x="432061" y="1752513"/>
                </a:lnTo>
                <a:lnTo>
                  <a:pt x="429992" y="1753493"/>
                </a:lnTo>
                <a:lnTo>
                  <a:pt x="353705" y="1790463"/>
                </a:lnTo>
                <a:close/>
              </a:path>
              <a:path w="2126615" h="2171700">
                <a:moveTo>
                  <a:pt x="576823" y="1762066"/>
                </a:moveTo>
                <a:lnTo>
                  <a:pt x="576923" y="1760691"/>
                </a:lnTo>
                <a:lnTo>
                  <a:pt x="577815" y="1753493"/>
                </a:lnTo>
                <a:lnTo>
                  <a:pt x="577937" y="1752513"/>
                </a:lnTo>
                <a:lnTo>
                  <a:pt x="578882" y="1752513"/>
                </a:lnTo>
                <a:lnTo>
                  <a:pt x="577263" y="1760691"/>
                </a:lnTo>
                <a:lnTo>
                  <a:pt x="577181" y="1761106"/>
                </a:lnTo>
                <a:lnTo>
                  <a:pt x="577090" y="1761569"/>
                </a:lnTo>
                <a:lnTo>
                  <a:pt x="576823" y="1762066"/>
                </a:lnTo>
                <a:close/>
              </a:path>
              <a:path w="2126615" h="2171700">
                <a:moveTo>
                  <a:pt x="666191" y="1764920"/>
                </a:moveTo>
                <a:lnTo>
                  <a:pt x="577070" y="1764920"/>
                </a:lnTo>
                <a:lnTo>
                  <a:pt x="592041" y="1757025"/>
                </a:lnTo>
                <a:lnTo>
                  <a:pt x="601359" y="1752513"/>
                </a:lnTo>
                <a:lnTo>
                  <a:pt x="678844" y="1752513"/>
                </a:lnTo>
                <a:lnTo>
                  <a:pt x="676453" y="1760691"/>
                </a:lnTo>
                <a:lnTo>
                  <a:pt x="676331" y="1761106"/>
                </a:lnTo>
                <a:lnTo>
                  <a:pt x="673306" y="1762537"/>
                </a:lnTo>
                <a:lnTo>
                  <a:pt x="666191" y="1764920"/>
                </a:lnTo>
                <a:close/>
              </a:path>
              <a:path w="2126615" h="2171700">
                <a:moveTo>
                  <a:pt x="676358" y="1761106"/>
                </a:moveTo>
                <a:lnTo>
                  <a:pt x="676453" y="1760691"/>
                </a:lnTo>
                <a:lnTo>
                  <a:pt x="678844" y="1752513"/>
                </a:lnTo>
                <a:lnTo>
                  <a:pt x="680149" y="1752513"/>
                </a:lnTo>
                <a:lnTo>
                  <a:pt x="677218" y="1760691"/>
                </a:lnTo>
                <a:lnTo>
                  <a:pt x="676358" y="1761106"/>
                </a:lnTo>
                <a:close/>
              </a:path>
              <a:path w="2126615" h="2171700">
                <a:moveTo>
                  <a:pt x="677218" y="1760691"/>
                </a:moveTo>
                <a:lnTo>
                  <a:pt x="680149" y="1752513"/>
                </a:lnTo>
                <a:lnTo>
                  <a:pt x="688901" y="1752513"/>
                </a:lnTo>
                <a:lnTo>
                  <a:pt x="686390" y="1756394"/>
                </a:lnTo>
                <a:lnTo>
                  <a:pt x="677218" y="1760691"/>
                </a:lnTo>
                <a:close/>
              </a:path>
              <a:path w="2126615" h="2171700">
                <a:moveTo>
                  <a:pt x="681928" y="1763287"/>
                </a:moveTo>
                <a:lnTo>
                  <a:pt x="683608" y="1760691"/>
                </a:lnTo>
                <a:lnTo>
                  <a:pt x="684889" y="1758798"/>
                </a:lnTo>
                <a:lnTo>
                  <a:pt x="704057" y="1752513"/>
                </a:lnTo>
                <a:lnTo>
                  <a:pt x="701937" y="1753493"/>
                </a:lnTo>
                <a:lnTo>
                  <a:pt x="681928" y="1763287"/>
                </a:lnTo>
                <a:close/>
              </a:path>
              <a:path w="2126615" h="2171700">
                <a:moveTo>
                  <a:pt x="678592" y="1764920"/>
                </a:moveTo>
                <a:lnTo>
                  <a:pt x="675702" y="1764920"/>
                </a:lnTo>
                <a:lnTo>
                  <a:pt x="677218" y="1760691"/>
                </a:lnTo>
                <a:lnTo>
                  <a:pt x="686390" y="1756394"/>
                </a:lnTo>
                <a:lnTo>
                  <a:pt x="684934" y="1758643"/>
                </a:lnTo>
                <a:lnTo>
                  <a:pt x="677578" y="1761106"/>
                </a:lnTo>
                <a:lnTo>
                  <a:pt x="683339" y="1761106"/>
                </a:lnTo>
                <a:lnTo>
                  <a:pt x="681928" y="1763287"/>
                </a:lnTo>
                <a:lnTo>
                  <a:pt x="678592" y="1764920"/>
                </a:lnTo>
                <a:close/>
              </a:path>
              <a:path w="2126615" h="2171700">
                <a:moveTo>
                  <a:pt x="672892" y="1762731"/>
                </a:moveTo>
                <a:lnTo>
                  <a:pt x="673306" y="1762537"/>
                </a:lnTo>
                <a:lnTo>
                  <a:pt x="684934" y="1758643"/>
                </a:lnTo>
                <a:lnTo>
                  <a:pt x="684834" y="1758798"/>
                </a:lnTo>
                <a:lnTo>
                  <a:pt x="672892" y="1762731"/>
                </a:lnTo>
                <a:close/>
              </a:path>
              <a:path w="2126615" h="2171700">
                <a:moveTo>
                  <a:pt x="683339" y="1761106"/>
                </a:moveTo>
                <a:lnTo>
                  <a:pt x="677847" y="1761106"/>
                </a:lnTo>
                <a:lnTo>
                  <a:pt x="684889" y="1758798"/>
                </a:lnTo>
                <a:lnTo>
                  <a:pt x="683339" y="1761106"/>
                </a:lnTo>
                <a:close/>
              </a:path>
              <a:path w="2126615" h="2171700">
                <a:moveTo>
                  <a:pt x="676903" y="1761569"/>
                </a:moveTo>
                <a:lnTo>
                  <a:pt x="676435" y="1761569"/>
                </a:lnTo>
                <a:lnTo>
                  <a:pt x="677847" y="1761106"/>
                </a:lnTo>
                <a:lnTo>
                  <a:pt x="676358" y="1761106"/>
                </a:lnTo>
                <a:lnTo>
                  <a:pt x="677218" y="1760691"/>
                </a:lnTo>
                <a:lnTo>
                  <a:pt x="677069" y="1761106"/>
                </a:lnTo>
                <a:lnTo>
                  <a:pt x="677578" y="1761106"/>
                </a:lnTo>
                <a:lnTo>
                  <a:pt x="676196" y="1761569"/>
                </a:lnTo>
                <a:lnTo>
                  <a:pt x="676903" y="1761569"/>
                </a:lnTo>
                <a:close/>
              </a:path>
              <a:path w="2126615" h="2171700">
                <a:moveTo>
                  <a:pt x="673306" y="1762537"/>
                </a:moveTo>
                <a:lnTo>
                  <a:pt x="676359" y="1761106"/>
                </a:lnTo>
                <a:lnTo>
                  <a:pt x="676196" y="1761569"/>
                </a:lnTo>
                <a:lnTo>
                  <a:pt x="673306" y="1762537"/>
                </a:lnTo>
                <a:close/>
              </a:path>
              <a:path w="2126615" h="2171700">
                <a:moveTo>
                  <a:pt x="576607" y="1764008"/>
                </a:moveTo>
                <a:lnTo>
                  <a:pt x="576670" y="1762731"/>
                </a:lnTo>
                <a:lnTo>
                  <a:pt x="576752" y="1762066"/>
                </a:lnTo>
                <a:lnTo>
                  <a:pt x="577159" y="1761569"/>
                </a:lnTo>
                <a:lnTo>
                  <a:pt x="576991" y="1762066"/>
                </a:lnTo>
                <a:lnTo>
                  <a:pt x="576607" y="1764008"/>
                </a:lnTo>
                <a:close/>
              </a:path>
              <a:path w="2126615" h="2171700">
                <a:moveTo>
                  <a:pt x="660418" y="1773923"/>
                </a:moveTo>
                <a:lnTo>
                  <a:pt x="663798" y="1767642"/>
                </a:lnTo>
                <a:lnTo>
                  <a:pt x="664304" y="1766755"/>
                </a:lnTo>
                <a:lnTo>
                  <a:pt x="672892" y="1762731"/>
                </a:lnTo>
                <a:lnTo>
                  <a:pt x="676435" y="1761569"/>
                </a:lnTo>
                <a:lnTo>
                  <a:pt x="676196" y="1761569"/>
                </a:lnTo>
                <a:lnTo>
                  <a:pt x="675216" y="1764920"/>
                </a:lnTo>
                <a:lnTo>
                  <a:pt x="678687" y="1764920"/>
                </a:lnTo>
                <a:lnTo>
                  <a:pt x="661533" y="1772382"/>
                </a:lnTo>
                <a:lnTo>
                  <a:pt x="664029" y="1772382"/>
                </a:lnTo>
                <a:lnTo>
                  <a:pt x="660418" y="1773923"/>
                </a:lnTo>
                <a:close/>
              </a:path>
              <a:path w="2126615" h="2171700">
                <a:moveTo>
                  <a:pt x="675702" y="1764920"/>
                </a:moveTo>
                <a:lnTo>
                  <a:pt x="675216" y="1764920"/>
                </a:lnTo>
                <a:lnTo>
                  <a:pt x="676196" y="1761569"/>
                </a:lnTo>
                <a:lnTo>
                  <a:pt x="676903" y="1761569"/>
                </a:lnTo>
                <a:lnTo>
                  <a:pt x="675702" y="1764920"/>
                </a:lnTo>
                <a:close/>
              </a:path>
              <a:path w="2126615" h="2171700">
                <a:moveTo>
                  <a:pt x="575223" y="1764920"/>
                </a:moveTo>
                <a:lnTo>
                  <a:pt x="575474" y="1764301"/>
                </a:lnTo>
                <a:lnTo>
                  <a:pt x="576068" y="1763287"/>
                </a:lnTo>
                <a:lnTo>
                  <a:pt x="576843" y="1762066"/>
                </a:lnTo>
                <a:lnTo>
                  <a:pt x="576694" y="1762537"/>
                </a:lnTo>
                <a:lnTo>
                  <a:pt x="576601" y="1763287"/>
                </a:lnTo>
                <a:lnTo>
                  <a:pt x="576511" y="1764008"/>
                </a:lnTo>
                <a:lnTo>
                  <a:pt x="576228" y="1764301"/>
                </a:lnTo>
                <a:lnTo>
                  <a:pt x="576674" y="1764301"/>
                </a:lnTo>
                <a:lnTo>
                  <a:pt x="575223" y="1764920"/>
                </a:lnTo>
                <a:close/>
              </a:path>
              <a:path w="2126615" h="2171700">
                <a:moveTo>
                  <a:pt x="668998" y="1764008"/>
                </a:moveTo>
                <a:lnTo>
                  <a:pt x="671067" y="1763287"/>
                </a:lnTo>
                <a:lnTo>
                  <a:pt x="673306" y="1762537"/>
                </a:lnTo>
                <a:lnTo>
                  <a:pt x="672892" y="1762731"/>
                </a:lnTo>
                <a:lnTo>
                  <a:pt x="668998" y="1764008"/>
                </a:lnTo>
                <a:close/>
              </a:path>
              <a:path w="2126615" h="2171700">
                <a:moveTo>
                  <a:pt x="664304" y="1766755"/>
                </a:moveTo>
                <a:lnTo>
                  <a:pt x="664758" y="1765857"/>
                </a:lnTo>
                <a:lnTo>
                  <a:pt x="665262" y="1764920"/>
                </a:lnTo>
                <a:lnTo>
                  <a:pt x="666215" y="1764920"/>
                </a:lnTo>
                <a:lnTo>
                  <a:pt x="672892" y="1762731"/>
                </a:lnTo>
                <a:lnTo>
                  <a:pt x="664304" y="1766755"/>
                </a:lnTo>
                <a:close/>
              </a:path>
              <a:path w="2126615" h="2171700">
                <a:moveTo>
                  <a:pt x="680549" y="1764008"/>
                </a:moveTo>
                <a:lnTo>
                  <a:pt x="681928" y="1763287"/>
                </a:lnTo>
                <a:lnTo>
                  <a:pt x="682074" y="1763287"/>
                </a:lnTo>
                <a:lnTo>
                  <a:pt x="680549" y="1764008"/>
                </a:lnTo>
                <a:close/>
              </a:path>
              <a:path w="2126615" h="2171700">
                <a:moveTo>
                  <a:pt x="664029" y="1772382"/>
                </a:moveTo>
                <a:lnTo>
                  <a:pt x="661564" y="1772382"/>
                </a:lnTo>
                <a:lnTo>
                  <a:pt x="676535" y="1765857"/>
                </a:lnTo>
                <a:lnTo>
                  <a:pt x="678619" y="1764920"/>
                </a:lnTo>
                <a:lnTo>
                  <a:pt x="682074" y="1763287"/>
                </a:lnTo>
                <a:lnTo>
                  <a:pt x="681928" y="1763287"/>
                </a:lnTo>
                <a:lnTo>
                  <a:pt x="680871" y="1764920"/>
                </a:lnTo>
                <a:lnTo>
                  <a:pt x="681515" y="1764920"/>
                </a:lnTo>
                <a:lnTo>
                  <a:pt x="664029" y="1772382"/>
                </a:lnTo>
                <a:close/>
              </a:path>
              <a:path w="2126615" h="2171700">
                <a:moveTo>
                  <a:pt x="572546" y="1766755"/>
                </a:moveTo>
                <a:lnTo>
                  <a:pt x="573976" y="1765857"/>
                </a:lnTo>
                <a:lnTo>
                  <a:pt x="575526" y="1764920"/>
                </a:lnTo>
                <a:lnTo>
                  <a:pt x="576816" y="1764301"/>
                </a:lnTo>
                <a:lnTo>
                  <a:pt x="576244" y="1764301"/>
                </a:lnTo>
                <a:lnTo>
                  <a:pt x="576622" y="1764008"/>
                </a:lnTo>
                <a:lnTo>
                  <a:pt x="576475" y="1764301"/>
                </a:lnTo>
                <a:lnTo>
                  <a:pt x="576398" y="1764920"/>
                </a:lnTo>
                <a:lnTo>
                  <a:pt x="575298" y="1764920"/>
                </a:lnTo>
                <a:lnTo>
                  <a:pt x="574305" y="1765857"/>
                </a:lnTo>
                <a:lnTo>
                  <a:pt x="574895" y="1765857"/>
                </a:lnTo>
                <a:lnTo>
                  <a:pt x="572546" y="1766755"/>
                </a:lnTo>
                <a:close/>
              </a:path>
              <a:path w="2126615" h="2171700">
                <a:moveTo>
                  <a:pt x="367658" y="1865911"/>
                </a:moveTo>
                <a:lnTo>
                  <a:pt x="370356" y="1862095"/>
                </a:lnTo>
                <a:lnTo>
                  <a:pt x="374714" y="1856047"/>
                </a:lnTo>
                <a:lnTo>
                  <a:pt x="375432" y="1854990"/>
                </a:lnTo>
                <a:lnTo>
                  <a:pt x="375709" y="1854779"/>
                </a:lnTo>
                <a:lnTo>
                  <a:pt x="377097" y="1854045"/>
                </a:lnTo>
                <a:lnTo>
                  <a:pt x="297755" y="1854045"/>
                </a:lnTo>
                <a:lnTo>
                  <a:pt x="360829" y="1828648"/>
                </a:lnTo>
                <a:lnTo>
                  <a:pt x="360635" y="1828648"/>
                </a:lnTo>
                <a:lnTo>
                  <a:pt x="390856" y="1803399"/>
                </a:lnTo>
                <a:lnTo>
                  <a:pt x="421896" y="1777999"/>
                </a:lnTo>
                <a:lnTo>
                  <a:pt x="454567" y="1764920"/>
                </a:lnTo>
                <a:lnTo>
                  <a:pt x="559909" y="1764920"/>
                </a:lnTo>
                <a:lnTo>
                  <a:pt x="556458" y="1772382"/>
                </a:lnTo>
                <a:lnTo>
                  <a:pt x="556590" y="1772382"/>
                </a:lnTo>
                <a:lnTo>
                  <a:pt x="542041" y="1777999"/>
                </a:lnTo>
                <a:lnTo>
                  <a:pt x="536885" y="1777999"/>
                </a:lnTo>
                <a:lnTo>
                  <a:pt x="504963" y="1790699"/>
                </a:lnTo>
                <a:lnTo>
                  <a:pt x="483810" y="1800704"/>
                </a:lnTo>
                <a:lnTo>
                  <a:pt x="444696" y="1815667"/>
                </a:lnTo>
                <a:lnTo>
                  <a:pt x="444327" y="1815667"/>
                </a:lnTo>
                <a:lnTo>
                  <a:pt x="398897" y="1841499"/>
                </a:lnTo>
                <a:lnTo>
                  <a:pt x="398485" y="1841499"/>
                </a:lnTo>
                <a:lnTo>
                  <a:pt x="381018" y="1851721"/>
                </a:lnTo>
                <a:lnTo>
                  <a:pt x="376915" y="1854045"/>
                </a:lnTo>
                <a:lnTo>
                  <a:pt x="375692" y="1854779"/>
                </a:lnTo>
                <a:lnTo>
                  <a:pt x="376255" y="1854779"/>
                </a:lnTo>
                <a:lnTo>
                  <a:pt x="367658" y="1865911"/>
                </a:lnTo>
                <a:close/>
              </a:path>
              <a:path w="2126615" h="2171700">
                <a:moveTo>
                  <a:pt x="556161" y="1773024"/>
                </a:moveTo>
                <a:lnTo>
                  <a:pt x="559909" y="1764920"/>
                </a:lnTo>
                <a:lnTo>
                  <a:pt x="566965" y="1764920"/>
                </a:lnTo>
                <a:lnTo>
                  <a:pt x="561317" y="1770557"/>
                </a:lnTo>
                <a:lnTo>
                  <a:pt x="556590" y="1772382"/>
                </a:lnTo>
                <a:lnTo>
                  <a:pt x="557837" y="1772382"/>
                </a:lnTo>
                <a:lnTo>
                  <a:pt x="556161" y="1773024"/>
                </a:lnTo>
                <a:close/>
              </a:path>
              <a:path w="2126615" h="2171700">
                <a:moveTo>
                  <a:pt x="561317" y="1770557"/>
                </a:moveTo>
                <a:lnTo>
                  <a:pt x="566965" y="1764920"/>
                </a:lnTo>
                <a:lnTo>
                  <a:pt x="575897" y="1764920"/>
                </a:lnTo>
                <a:lnTo>
                  <a:pt x="573517" y="1765857"/>
                </a:lnTo>
                <a:lnTo>
                  <a:pt x="561317" y="1770557"/>
                </a:lnTo>
                <a:close/>
              </a:path>
              <a:path w="2126615" h="2171700">
                <a:moveTo>
                  <a:pt x="560515" y="1771358"/>
                </a:moveTo>
                <a:lnTo>
                  <a:pt x="561328" y="1770557"/>
                </a:lnTo>
                <a:lnTo>
                  <a:pt x="575900" y="1764920"/>
                </a:lnTo>
                <a:lnTo>
                  <a:pt x="575758" y="1764920"/>
                </a:lnTo>
                <a:lnTo>
                  <a:pt x="573794" y="1765857"/>
                </a:lnTo>
                <a:lnTo>
                  <a:pt x="573988" y="1765857"/>
                </a:lnTo>
                <a:lnTo>
                  <a:pt x="572445" y="1766755"/>
                </a:lnTo>
                <a:lnTo>
                  <a:pt x="570710" y="1767458"/>
                </a:lnTo>
                <a:lnTo>
                  <a:pt x="560515" y="1771358"/>
                </a:lnTo>
                <a:close/>
              </a:path>
              <a:path w="2126615" h="2171700">
                <a:moveTo>
                  <a:pt x="573994" y="1765857"/>
                </a:moveTo>
                <a:lnTo>
                  <a:pt x="573794" y="1765857"/>
                </a:lnTo>
                <a:lnTo>
                  <a:pt x="575758" y="1764920"/>
                </a:lnTo>
                <a:lnTo>
                  <a:pt x="575607" y="1764920"/>
                </a:lnTo>
                <a:lnTo>
                  <a:pt x="573994" y="1765857"/>
                </a:lnTo>
                <a:close/>
              </a:path>
              <a:path w="2126615" h="2171700">
                <a:moveTo>
                  <a:pt x="574216" y="1765857"/>
                </a:moveTo>
                <a:lnTo>
                  <a:pt x="575298" y="1764920"/>
                </a:lnTo>
                <a:lnTo>
                  <a:pt x="575427" y="1764920"/>
                </a:lnTo>
                <a:lnTo>
                  <a:pt x="574216" y="1765857"/>
                </a:lnTo>
                <a:close/>
              </a:path>
              <a:path w="2126615" h="2171700">
                <a:moveTo>
                  <a:pt x="574895" y="1765857"/>
                </a:moveTo>
                <a:lnTo>
                  <a:pt x="574437" y="1765857"/>
                </a:lnTo>
                <a:lnTo>
                  <a:pt x="575031" y="1764920"/>
                </a:lnTo>
                <a:lnTo>
                  <a:pt x="577343" y="1764920"/>
                </a:lnTo>
                <a:lnTo>
                  <a:pt x="574895" y="1765857"/>
                </a:lnTo>
                <a:close/>
              </a:path>
              <a:path w="2126615" h="2171700">
                <a:moveTo>
                  <a:pt x="640493" y="1777999"/>
                </a:moveTo>
                <a:lnTo>
                  <a:pt x="553860" y="1777999"/>
                </a:lnTo>
                <a:lnTo>
                  <a:pt x="554949" y="1776914"/>
                </a:lnTo>
                <a:lnTo>
                  <a:pt x="571236" y="1767458"/>
                </a:lnTo>
                <a:lnTo>
                  <a:pt x="572546" y="1766755"/>
                </a:lnTo>
                <a:lnTo>
                  <a:pt x="577343" y="1764920"/>
                </a:lnTo>
                <a:lnTo>
                  <a:pt x="665459" y="1764920"/>
                </a:lnTo>
                <a:lnTo>
                  <a:pt x="662581" y="1767642"/>
                </a:lnTo>
                <a:lnTo>
                  <a:pt x="640493" y="1777999"/>
                </a:lnTo>
                <a:close/>
              </a:path>
              <a:path w="2126615" h="2171700">
                <a:moveTo>
                  <a:pt x="662805" y="1767458"/>
                </a:moveTo>
                <a:lnTo>
                  <a:pt x="663519" y="1766755"/>
                </a:lnTo>
                <a:lnTo>
                  <a:pt x="665459" y="1764920"/>
                </a:lnTo>
                <a:lnTo>
                  <a:pt x="665262" y="1764920"/>
                </a:lnTo>
                <a:lnTo>
                  <a:pt x="664275" y="1766755"/>
                </a:lnTo>
                <a:lnTo>
                  <a:pt x="662805" y="1767458"/>
                </a:lnTo>
                <a:close/>
              </a:path>
              <a:path w="2126615" h="2171700">
                <a:moveTo>
                  <a:pt x="554947" y="1776914"/>
                </a:moveTo>
                <a:lnTo>
                  <a:pt x="560515" y="1771358"/>
                </a:lnTo>
                <a:lnTo>
                  <a:pt x="572546" y="1766755"/>
                </a:lnTo>
                <a:lnTo>
                  <a:pt x="571236" y="1767458"/>
                </a:lnTo>
                <a:lnTo>
                  <a:pt x="554947" y="1776914"/>
                </a:lnTo>
                <a:close/>
              </a:path>
              <a:path w="2126615" h="2171700">
                <a:moveTo>
                  <a:pt x="654189" y="1775577"/>
                </a:moveTo>
                <a:lnTo>
                  <a:pt x="662581" y="1767642"/>
                </a:lnTo>
                <a:lnTo>
                  <a:pt x="662805" y="1767458"/>
                </a:lnTo>
                <a:lnTo>
                  <a:pt x="664304" y="1766755"/>
                </a:lnTo>
                <a:lnTo>
                  <a:pt x="663897" y="1767458"/>
                </a:lnTo>
                <a:lnTo>
                  <a:pt x="661247" y="1772382"/>
                </a:lnTo>
                <a:lnTo>
                  <a:pt x="661533" y="1772382"/>
                </a:lnTo>
                <a:lnTo>
                  <a:pt x="654189" y="1775577"/>
                </a:lnTo>
                <a:close/>
              </a:path>
              <a:path w="2126615" h="2171700">
                <a:moveTo>
                  <a:pt x="537820" y="1826194"/>
                </a:moveTo>
                <a:lnTo>
                  <a:pt x="541015" y="1824646"/>
                </a:lnTo>
                <a:lnTo>
                  <a:pt x="662581" y="1767642"/>
                </a:lnTo>
                <a:lnTo>
                  <a:pt x="654189" y="1775577"/>
                </a:lnTo>
                <a:lnTo>
                  <a:pt x="564284" y="1814683"/>
                </a:lnTo>
                <a:lnTo>
                  <a:pt x="563107" y="1814683"/>
                </a:lnTo>
                <a:lnTo>
                  <a:pt x="561983" y="1815667"/>
                </a:lnTo>
                <a:lnTo>
                  <a:pt x="537820" y="1826194"/>
                </a:lnTo>
                <a:close/>
              </a:path>
              <a:path w="2126615" h="2171700">
                <a:moveTo>
                  <a:pt x="557837" y="1772382"/>
                </a:moveTo>
                <a:lnTo>
                  <a:pt x="556598" y="1772382"/>
                </a:lnTo>
                <a:lnTo>
                  <a:pt x="561328" y="1770557"/>
                </a:lnTo>
                <a:lnTo>
                  <a:pt x="560515" y="1771358"/>
                </a:lnTo>
                <a:lnTo>
                  <a:pt x="557837" y="1772382"/>
                </a:lnTo>
                <a:close/>
              </a:path>
              <a:path w="2126615" h="2171700">
                <a:moveTo>
                  <a:pt x="554165" y="1777340"/>
                </a:moveTo>
                <a:lnTo>
                  <a:pt x="556161" y="1773024"/>
                </a:lnTo>
                <a:lnTo>
                  <a:pt x="560515" y="1771358"/>
                </a:lnTo>
                <a:lnTo>
                  <a:pt x="554947" y="1776914"/>
                </a:lnTo>
                <a:lnTo>
                  <a:pt x="554165" y="1777340"/>
                </a:lnTo>
                <a:close/>
              </a:path>
              <a:path w="2126615" h="2171700">
                <a:moveTo>
                  <a:pt x="541497" y="1778634"/>
                </a:moveTo>
                <a:lnTo>
                  <a:pt x="542041" y="1777999"/>
                </a:lnTo>
                <a:lnTo>
                  <a:pt x="556598" y="1772382"/>
                </a:lnTo>
                <a:lnTo>
                  <a:pt x="556458" y="1772382"/>
                </a:lnTo>
                <a:lnTo>
                  <a:pt x="556161" y="1773024"/>
                </a:lnTo>
                <a:lnTo>
                  <a:pt x="541497" y="1778634"/>
                </a:lnTo>
                <a:close/>
              </a:path>
              <a:path w="2126615" h="2171700">
                <a:moveTo>
                  <a:pt x="652413" y="1777340"/>
                </a:moveTo>
                <a:lnTo>
                  <a:pt x="652775" y="1776914"/>
                </a:lnTo>
                <a:lnTo>
                  <a:pt x="654234" y="1775577"/>
                </a:lnTo>
                <a:lnTo>
                  <a:pt x="661564" y="1772382"/>
                </a:lnTo>
                <a:lnTo>
                  <a:pt x="661247" y="1772382"/>
                </a:lnTo>
                <a:lnTo>
                  <a:pt x="660418" y="1773923"/>
                </a:lnTo>
                <a:lnTo>
                  <a:pt x="652413" y="1777340"/>
                </a:lnTo>
                <a:close/>
              </a:path>
              <a:path w="2126615" h="2171700">
                <a:moveTo>
                  <a:pt x="538035" y="1782674"/>
                </a:moveTo>
                <a:lnTo>
                  <a:pt x="541497" y="1778634"/>
                </a:lnTo>
                <a:lnTo>
                  <a:pt x="556161" y="1773024"/>
                </a:lnTo>
                <a:lnTo>
                  <a:pt x="554165" y="1777340"/>
                </a:lnTo>
                <a:lnTo>
                  <a:pt x="553090" y="1777999"/>
                </a:lnTo>
                <a:lnTo>
                  <a:pt x="549784" y="1777999"/>
                </a:lnTo>
                <a:lnTo>
                  <a:pt x="538035" y="1782674"/>
                </a:lnTo>
                <a:close/>
              </a:path>
              <a:path w="2126615" h="2171700">
                <a:moveTo>
                  <a:pt x="610543" y="1815667"/>
                </a:moveTo>
                <a:lnTo>
                  <a:pt x="573953" y="1815667"/>
                </a:lnTo>
                <a:lnTo>
                  <a:pt x="612758" y="1803399"/>
                </a:lnTo>
                <a:lnTo>
                  <a:pt x="651627" y="1777999"/>
                </a:lnTo>
                <a:lnTo>
                  <a:pt x="652413" y="1777340"/>
                </a:lnTo>
                <a:lnTo>
                  <a:pt x="660418" y="1773923"/>
                </a:lnTo>
                <a:lnTo>
                  <a:pt x="658224" y="1777999"/>
                </a:lnTo>
                <a:lnTo>
                  <a:pt x="700083" y="1777999"/>
                </a:lnTo>
                <a:lnTo>
                  <a:pt x="674355" y="1790699"/>
                </a:lnTo>
                <a:lnTo>
                  <a:pt x="661859" y="1790699"/>
                </a:lnTo>
                <a:lnTo>
                  <a:pt x="635350" y="1805825"/>
                </a:lnTo>
                <a:lnTo>
                  <a:pt x="610543" y="1815667"/>
                </a:lnTo>
                <a:close/>
              </a:path>
              <a:path w="2126615" h="2171700">
                <a:moveTo>
                  <a:pt x="542403" y="1824287"/>
                </a:moveTo>
                <a:lnTo>
                  <a:pt x="654234" y="1775577"/>
                </a:lnTo>
                <a:lnTo>
                  <a:pt x="652325" y="1777340"/>
                </a:lnTo>
                <a:lnTo>
                  <a:pt x="650866" y="1777999"/>
                </a:lnTo>
                <a:lnTo>
                  <a:pt x="542403" y="1824287"/>
                </a:lnTo>
                <a:close/>
              </a:path>
              <a:path w="2126615" h="2171700">
                <a:moveTo>
                  <a:pt x="553860" y="1777999"/>
                </a:moveTo>
                <a:lnTo>
                  <a:pt x="554217" y="1777340"/>
                </a:lnTo>
                <a:lnTo>
                  <a:pt x="554949" y="1776914"/>
                </a:lnTo>
                <a:lnTo>
                  <a:pt x="553860" y="1777999"/>
                </a:lnTo>
                <a:close/>
              </a:path>
              <a:path w="2126615" h="2171700">
                <a:moveTo>
                  <a:pt x="403745" y="1892706"/>
                </a:moveTo>
                <a:lnTo>
                  <a:pt x="404309" y="1892082"/>
                </a:lnTo>
                <a:lnTo>
                  <a:pt x="330831" y="1892082"/>
                </a:lnTo>
                <a:lnTo>
                  <a:pt x="378734" y="1866896"/>
                </a:lnTo>
                <a:lnTo>
                  <a:pt x="423005" y="1841499"/>
                </a:lnTo>
                <a:lnTo>
                  <a:pt x="440884" y="1830201"/>
                </a:lnTo>
                <a:lnTo>
                  <a:pt x="445062" y="1828648"/>
                </a:lnTo>
                <a:lnTo>
                  <a:pt x="531711" y="1828648"/>
                </a:lnTo>
                <a:lnTo>
                  <a:pt x="521549" y="1815667"/>
                </a:lnTo>
                <a:lnTo>
                  <a:pt x="521810" y="1815667"/>
                </a:lnTo>
                <a:lnTo>
                  <a:pt x="519636" y="1803399"/>
                </a:lnTo>
                <a:lnTo>
                  <a:pt x="514813" y="1803399"/>
                </a:lnTo>
                <a:lnTo>
                  <a:pt x="515692" y="1796868"/>
                </a:lnTo>
                <a:lnTo>
                  <a:pt x="531229" y="1790699"/>
                </a:lnTo>
                <a:lnTo>
                  <a:pt x="551998" y="1778634"/>
                </a:lnTo>
                <a:lnTo>
                  <a:pt x="552984" y="1777999"/>
                </a:lnTo>
                <a:lnTo>
                  <a:pt x="554223" y="1777340"/>
                </a:lnTo>
                <a:lnTo>
                  <a:pt x="553860" y="1777999"/>
                </a:lnTo>
                <a:lnTo>
                  <a:pt x="640493" y="1777999"/>
                </a:lnTo>
                <a:lnTo>
                  <a:pt x="536917" y="1826567"/>
                </a:lnTo>
                <a:lnTo>
                  <a:pt x="536269" y="1826567"/>
                </a:lnTo>
                <a:lnTo>
                  <a:pt x="531347" y="1829055"/>
                </a:lnTo>
                <a:lnTo>
                  <a:pt x="527764" y="1830716"/>
                </a:lnTo>
                <a:lnTo>
                  <a:pt x="528018" y="1830716"/>
                </a:lnTo>
                <a:lnTo>
                  <a:pt x="458015" y="1865911"/>
                </a:lnTo>
                <a:lnTo>
                  <a:pt x="457755" y="1866066"/>
                </a:lnTo>
                <a:lnTo>
                  <a:pt x="404957" y="1892082"/>
                </a:lnTo>
                <a:lnTo>
                  <a:pt x="403745" y="1892706"/>
                </a:lnTo>
                <a:close/>
              </a:path>
              <a:path w="2126615" h="2171700">
                <a:moveTo>
                  <a:pt x="573482" y="1815667"/>
                </a:moveTo>
                <a:lnTo>
                  <a:pt x="562602" y="1815667"/>
                </a:lnTo>
                <a:lnTo>
                  <a:pt x="652413" y="1777340"/>
                </a:lnTo>
                <a:lnTo>
                  <a:pt x="651627" y="1777999"/>
                </a:lnTo>
                <a:lnTo>
                  <a:pt x="573482" y="1815667"/>
                </a:lnTo>
                <a:close/>
              </a:path>
              <a:path w="2126615" h="2171700">
                <a:moveTo>
                  <a:pt x="494753" y="1796517"/>
                </a:moveTo>
                <a:lnTo>
                  <a:pt x="504963" y="1790699"/>
                </a:lnTo>
                <a:lnTo>
                  <a:pt x="536885" y="1777999"/>
                </a:lnTo>
                <a:lnTo>
                  <a:pt x="542041" y="1777999"/>
                </a:lnTo>
                <a:lnTo>
                  <a:pt x="541497" y="1778634"/>
                </a:lnTo>
                <a:lnTo>
                  <a:pt x="494753" y="1796517"/>
                </a:lnTo>
                <a:close/>
              </a:path>
              <a:path w="2126615" h="2171700">
                <a:moveTo>
                  <a:pt x="531205" y="1790699"/>
                </a:moveTo>
                <a:lnTo>
                  <a:pt x="531357" y="1790463"/>
                </a:lnTo>
                <a:lnTo>
                  <a:pt x="537076" y="1783781"/>
                </a:lnTo>
                <a:lnTo>
                  <a:pt x="549784" y="1777999"/>
                </a:lnTo>
                <a:lnTo>
                  <a:pt x="552984" y="1777999"/>
                </a:lnTo>
                <a:lnTo>
                  <a:pt x="531205" y="1790699"/>
                </a:lnTo>
                <a:close/>
              </a:path>
              <a:path w="2126615" h="2171700">
                <a:moveTo>
                  <a:pt x="573953" y="1815667"/>
                </a:moveTo>
                <a:lnTo>
                  <a:pt x="573482" y="1815667"/>
                </a:lnTo>
                <a:lnTo>
                  <a:pt x="651627" y="1777999"/>
                </a:lnTo>
                <a:lnTo>
                  <a:pt x="612758" y="1803399"/>
                </a:lnTo>
                <a:lnTo>
                  <a:pt x="573953" y="1815667"/>
                </a:lnTo>
                <a:close/>
              </a:path>
              <a:path w="2126615" h="2171700">
                <a:moveTo>
                  <a:pt x="461218" y="1815667"/>
                </a:moveTo>
                <a:lnTo>
                  <a:pt x="462869" y="1814683"/>
                </a:lnTo>
                <a:lnTo>
                  <a:pt x="494753" y="1796517"/>
                </a:lnTo>
                <a:lnTo>
                  <a:pt x="541497" y="1778634"/>
                </a:lnTo>
                <a:lnTo>
                  <a:pt x="538035" y="1782674"/>
                </a:lnTo>
                <a:lnTo>
                  <a:pt x="517866" y="1790699"/>
                </a:lnTo>
                <a:lnTo>
                  <a:pt x="514417" y="1790699"/>
                </a:lnTo>
                <a:lnTo>
                  <a:pt x="484919" y="1803399"/>
                </a:lnTo>
                <a:lnTo>
                  <a:pt x="461218" y="1815667"/>
                </a:lnTo>
                <a:close/>
              </a:path>
              <a:path w="2126615" h="2171700">
                <a:moveTo>
                  <a:pt x="515661" y="1796868"/>
                </a:moveTo>
                <a:lnTo>
                  <a:pt x="516122" y="1793312"/>
                </a:lnTo>
                <a:lnTo>
                  <a:pt x="537076" y="1783781"/>
                </a:lnTo>
                <a:lnTo>
                  <a:pt x="531077" y="1790699"/>
                </a:lnTo>
                <a:lnTo>
                  <a:pt x="531206" y="1790699"/>
                </a:lnTo>
                <a:lnTo>
                  <a:pt x="515661" y="1796868"/>
                </a:lnTo>
                <a:close/>
              </a:path>
              <a:path w="2126615" h="2171700">
                <a:moveTo>
                  <a:pt x="293083" y="1811408"/>
                </a:moveTo>
                <a:lnTo>
                  <a:pt x="307479" y="1803399"/>
                </a:lnTo>
                <a:lnTo>
                  <a:pt x="353229" y="1790699"/>
                </a:lnTo>
                <a:lnTo>
                  <a:pt x="293083" y="1811408"/>
                </a:lnTo>
                <a:close/>
              </a:path>
              <a:path w="2126615" h="2171700">
                <a:moveTo>
                  <a:pt x="484281" y="1800523"/>
                </a:moveTo>
                <a:lnTo>
                  <a:pt x="504963" y="1790699"/>
                </a:lnTo>
                <a:lnTo>
                  <a:pt x="494753" y="1796517"/>
                </a:lnTo>
                <a:lnTo>
                  <a:pt x="484281" y="1800523"/>
                </a:lnTo>
                <a:close/>
              </a:path>
              <a:path w="2126615" h="2171700">
                <a:moveTo>
                  <a:pt x="464427" y="1815667"/>
                </a:moveTo>
                <a:lnTo>
                  <a:pt x="461218" y="1815667"/>
                </a:lnTo>
                <a:lnTo>
                  <a:pt x="484919" y="1803399"/>
                </a:lnTo>
                <a:lnTo>
                  <a:pt x="514417" y="1790699"/>
                </a:lnTo>
                <a:lnTo>
                  <a:pt x="516462" y="1790699"/>
                </a:lnTo>
                <a:lnTo>
                  <a:pt x="516369" y="1791415"/>
                </a:lnTo>
                <a:lnTo>
                  <a:pt x="468893" y="1814095"/>
                </a:lnTo>
                <a:lnTo>
                  <a:pt x="464427" y="1815667"/>
                </a:lnTo>
                <a:close/>
              </a:path>
              <a:path w="2126615" h="2171700">
                <a:moveTo>
                  <a:pt x="516369" y="1791415"/>
                </a:moveTo>
                <a:lnTo>
                  <a:pt x="516462" y="1790699"/>
                </a:lnTo>
                <a:lnTo>
                  <a:pt x="517866" y="1790699"/>
                </a:lnTo>
                <a:lnTo>
                  <a:pt x="516369" y="1791415"/>
                </a:lnTo>
                <a:close/>
              </a:path>
              <a:path w="2126615" h="2171700">
                <a:moveTo>
                  <a:pt x="635350" y="1805825"/>
                </a:moveTo>
                <a:lnTo>
                  <a:pt x="661859" y="1790699"/>
                </a:lnTo>
                <a:lnTo>
                  <a:pt x="673475" y="1790699"/>
                </a:lnTo>
                <a:lnTo>
                  <a:pt x="635350" y="1805825"/>
                </a:lnTo>
                <a:close/>
              </a:path>
              <a:path w="2126615" h="2171700">
                <a:moveTo>
                  <a:pt x="475729" y="1811687"/>
                </a:moveTo>
                <a:lnTo>
                  <a:pt x="516122" y="1793312"/>
                </a:lnTo>
                <a:lnTo>
                  <a:pt x="515706" y="1796517"/>
                </a:lnTo>
                <a:lnTo>
                  <a:pt x="515661" y="1796868"/>
                </a:lnTo>
                <a:lnTo>
                  <a:pt x="499262" y="1803399"/>
                </a:lnTo>
                <a:lnTo>
                  <a:pt x="475729" y="1811687"/>
                </a:lnTo>
                <a:close/>
              </a:path>
              <a:path w="2126615" h="2171700">
                <a:moveTo>
                  <a:pt x="562239" y="1815667"/>
                </a:moveTo>
                <a:lnTo>
                  <a:pt x="562021" y="1815667"/>
                </a:lnTo>
                <a:lnTo>
                  <a:pt x="613415" y="1793312"/>
                </a:lnTo>
                <a:lnTo>
                  <a:pt x="562239" y="1815667"/>
                </a:lnTo>
                <a:close/>
              </a:path>
              <a:path w="2126615" h="2171700">
                <a:moveTo>
                  <a:pt x="461141" y="1815667"/>
                </a:moveTo>
                <a:lnTo>
                  <a:pt x="452398" y="1815667"/>
                </a:lnTo>
                <a:lnTo>
                  <a:pt x="484281" y="1800523"/>
                </a:lnTo>
                <a:lnTo>
                  <a:pt x="494753" y="1796517"/>
                </a:lnTo>
                <a:lnTo>
                  <a:pt x="461141" y="1815667"/>
                </a:lnTo>
                <a:close/>
              </a:path>
              <a:path w="2126615" h="2171700">
                <a:moveTo>
                  <a:pt x="531706" y="1828648"/>
                </a:moveTo>
                <a:lnTo>
                  <a:pt x="444842" y="1828648"/>
                </a:lnTo>
                <a:lnTo>
                  <a:pt x="450243" y="1824287"/>
                </a:lnTo>
                <a:lnTo>
                  <a:pt x="455215" y="1821145"/>
                </a:lnTo>
                <a:lnTo>
                  <a:pt x="456143" y="1820597"/>
                </a:lnTo>
                <a:lnTo>
                  <a:pt x="475729" y="1811687"/>
                </a:lnTo>
                <a:lnTo>
                  <a:pt x="499262" y="1803399"/>
                </a:lnTo>
                <a:lnTo>
                  <a:pt x="515692" y="1796868"/>
                </a:lnTo>
                <a:lnTo>
                  <a:pt x="515186" y="1800523"/>
                </a:lnTo>
                <a:lnTo>
                  <a:pt x="514813" y="1803399"/>
                </a:lnTo>
                <a:lnTo>
                  <a:pt x="519636" y="1803399"/>
                </a:lnTo>
                <a:lnTo>
                  <a:pt x="521810" y="1815667"/>
                </a:lnTo>
                <a:lnTo>
                  <a:pt x="521549" y="1815667"/>
                </a:lnTo>
                <a:lnTo>
                  <a:pt x="531706" y="1828648"/>
                </a:lnTo>
                <a:close/>
              </a:path>
              <a:path w="2126615" h="2171700">
                <a:moveTo>
                  <a:pt x="320530" y="1892082"/>
                </a:moveTo>
                <a:lnTo>
                  <a:pt x="324551" y="1886198"/>
                </a:lnTo>
                <a:lnTo>
                  <a:pt x="324785" y="1885881"/>
                </a:lnTo>
                <a:lnTo>
                  <a:pt x="335636" y="1879253"/>
                </a:lnTo>
                <a:lnTo>
                  <a:pt x="366898" y="1866896"/>
                </a:lnTo>
                <a:lnTo>
                  <a:pt x="376822" y="1854045"/>
                </a:lnTo>
                <a:lnTo>
                  <a:pt x="377048" y="1854045"/>
                </a:lnTo>
                <a:lnTo>
                  <a:pt x="382267" y="1850990"/>
                </a:lnTo>
                <a:lnTo>
                  <a:pt x="444327" y="1815667"/>
                </a:lnTo>
                <a:lnTo>
                  <a:pt x="444696" y="1815667"/>
                </a:lnTo>
                <a:lnTo>
                  <a:pt x="483810" y="1800704"/>
                </a:lnTo>
                <a:lnTo>
                  <a:pt x="426308" y="1827898"/>
                </a:lnTo>
                <a:lnTo>
                  <a:pt x="424687" y="1828648"/>
                </a:lnTo>
                <a:lnTo>
                  <a:pt x="423896" y="1828648"/>
                </a:lnTo>
                <a:lnTo>
                  <a:pt x="423622" y="1829055"/>
                </a:lnTo>
                <a:lnTo>
                  <a:pt x="410492" y="1841499"/>
                </a:lnTo>
                <a:lnTo>
                  <a:pt x="405655" y="1841499"/>
                </a:lnTo>
                <a:lnTo>
                  <a:pt x="395522" y="1851721"/>
                </a:lnTo>
                <a:lnTo>
                  <a:pt x="320530" y="1892082"/>
                </a:lnTo>
                <a:close/>
              </a:path>
              <a:path w="2126615" h="2171700">
                <a:moveTo>
                  <a:pt x="449104" y="1817232"/>
                </a:moveTo>
                <a:lnTo>
                  <a:pt x="452171" y="1815667"/>
                </a:lnTo>
                <a:lnTo>
                  <a:pt x="472981" y="1805825"/>
                </a:lnTo>
                <a:lnTo>
                  <a:pt x="449104" y="1817232"/>
                </a:lnTo>
                <a:close/>
              </a:path>
              <a:path w="2126615" h="2171700">
                <a:moveTo>
                  <a:pt x="618159" y="1815667"/>
                </a:moveTo>
                <a:lnTo>
                  <a:pt x="610543" y="1815667"/>
                </a:lnTo>
                <a:lnTo>
                  <a:pt x="635350" y="1805825"/>
                </a:lnTo>
                <a:lnTo>
                  <a:pt x="618159" y="1815667"/>
                </a:lnTo>
                <a:close/>
              </a:path>
              <a:path w="2126615" h="2171700">
                <a:moveTo>
                  <a:pt x="458565" y="1819029"/>
                </a:moveTo>
                <a:lnTo>
                  <a:pt x="463884" y="1815667"/>
                </a:lnTo>
                <a:lnTo>
                  <a:pt x="464427" y="1815667"/>
                </a:lnTo>
                <a:lnTo>
                  <a:pt x="468893" y="1814095"/>
                </a:lnTo>
                <a:lnTo>
                  <a:pt x="458565" y="1819029"/>
                </a:lnTo>
                <a:close/>
              </a:path>
              <a:path w="2126615" h="2171700">
                <a:moveTo>
                  <a:pt x="547621" y="1821982"/>
                </a:moveTo>
                <a:lnTo>
                  <a:pt x="548837" y="1821402"/>
                </a:lnTo>
                <a:lnTo>
                  <a:pt x="561983" y="1815667"/>
                </a:lnTo>
                <a:lnTo>
                  <a:pt x="563107" y="1814683"/>
                </a:lnTo>
                <a:lnTo>
                  <a:pt x="562136" y="1815667"/>
                </a:lnTo>
                <a:lnTo>
                  <a:pt x="558622" y="1817232"/>
                </a:lnTo>
                <a:lnTo>
                  <a:pt x="547621" y="1821982"/>
                </a:lnTo>
                <a:close/>
              </a:path>
              <a:path w="2126615" h="2171700">
                <a:moveTo>
                  <a:pt x="562021" y="1815667"/>
                </a:moveTo>
                <a:lnTo>
                  <a:pt x="563107" y="1814683"/>
                </a:lnTo>
                <a:lnTo>
                  <a:pt x="564284" y="1814683"/>
                </a:lnTo>
                <a:lnTo>
                  <a:pt x="562021" y="1815667"/>
                </a:lnTo>
                <a:close/>
              </a:path>
              <a:path w="2126615" h="2171700">
                <a:moveTo>
                  <a:pt x="416978" y="1839088"/>
                </a:moveTo>
                <a:lnTo>
                  <a:pt x="424470" y="1828648"/>
                </a:lnTo>
                <a:lnTo>
                  <a:pt x="425069" y="1828648"/>
                </a:lnTo>
                <a:lnTo>
                  <a:pt x="449104" y="1817232"/>
                </a:lnTo>
                <a:lnTo>
                  <a:pt x="452678" y="1815667"/>
                </a:lnTo>
                <a:lnTo>
                  <a:pt x="460528" y="1815667"/>
                </a:lnTo>
                <a:lnTo>
                  <a:pt x="453596" y="1821402"/>
                </a:lnTo>
                <a:lnTo>
                  <a:pt x="438428" y="1828648"/>
                </a:lnTo>
                <a:lnTo>
                  <a:pt x="437638" y="1829055"/>
                </a:lnTo>
                <a:lnTo>
                  <a:pt x="423568" y="1836627"/>
                </a:lnTo>
                <a:lnTo>
                  <a:pt x="416978" y="1839088"/>
                </a:lnTo>
                <a:close/>
              </a:path>
              <a:path w="2126615" h="2171700">
                <a:moveTo>
                  <a:pt x="454134" y="1821145"/>
                </a:moveTo>
                <a:lnTo>
                  <a:pt x="460918" y="1815667"/>
                </a:lnTo>
                <a:lnTo>
                  <a:pt x="463884" y="1815667"/>
                </a:lnTo>
                <a:lnTo>
                  <a:pt x="458565" y="1819029"/>
                </a:lnTo>
                <a:lnTo>
                  <a:pt x="454134" y="1821145"/>
                </a:lnTo>
                <a:close/>
              </a:path>
              <a:path w="2126615" h="2171700">
                <a:moveTo>
                  <a:pt x="532495" y="1841499"/>
                </a:moveTo>
                <a:lnTo>
                  <a:pt x="532208" y="1830716"/>
                </a:lnTo>
                <a:lnTo>
                  <a:pt x="532226" y="1828648"/>
                </a:lnTo>
                <a:lnTo>
                  <a:pt x="532615" y="1828465"/>
                </a:lnTo>
                <a:lnTo>
                  <a:pt x="562602" y="1815667"/>
                </a:lnTo>
                <a:lnTo>
                  <a:pt x="562002" y="1815667"/>
                </a:lnTo>
                <a:lnTo>
                  <a:pt x="560335" y="1817232"/>
                </a:lnTo>
                <a:lnTo>
                  <a:pt x="559881" y="1817539"/>
                </a:lnTo>
                <a:lnTo>
                  <a:pt x="532495" y="1841499"/>
                </a:lnTo>
                <a:close/>
              </a:path>
              <a:path w="2126615" h="2171700">
                <a:moveTo>
                  <a:pt x="560013" y="1817539"/>
                </a:moveTo>
                <a:lnTo>
                  <a:pt x="560233" y="1817232"/>
                </a:lnTo>
                <a:lnTo>
                  <a:pt x="562021" y="1815667"/>
                </a:lnTo>
                <a:lnTo>
                  <a:pt x="562211" y="1815667"/>
                </a:lnTo>
                <a:lnTo>
                  <a:pt x="560412" y="1817232"/>
                </a:lnTo>
                <a:lnTo>
                  <a:pt x="560013" y="1817539"/>
                </a:lnTo>
                <a:close/>
              </a:path>
              <a:path w="2126615" h="2171700">
                <a:moveTo>
                  <a:pt x="543806" y="1866896"/>
                </a:moveTo>
                <a:lnTo>
                  <a:pt x="535444" y="1841499"/>
                </a:lnTo>
                <a:lnTo>
                  <a:pt x="532953" y="1841499"/>
                </a:lnTo>
                <a:lnTo>
                  <a:pt x="552004" y="1824646"/>
                </a:lnTo>
                <a:lnTo>
                  <a:pt x="552373" y="1824287"/>
                </a:lnTo>
                <a:lnTo>
                  <a:pt x="560184" y="1817539"/>
                </a:lnTo>
                <a:lnTo>
                  <a:pt x="562312" y="1815667"/>
                </a:lnTo>
                <a:lnTo>
                  <a:pt x="608293" y="1815667"/>
                </a:lnTo>
                <a:lnTo>
                  <a:pt x="603962" y="1828465"/>
                </a:lnTo>
                <a:lnTo>
                  <a:pt x="603900" y="1828648"/>
                </a:lnTo>
                <a:lnTo>
                  <a:pt x="653778" y="1828648"/>
                </a:lnTo>
                <a:lnTo>
                  <a:pt x="543806" y="1866896"/>
                </a:lnTo>
                <a:close/>
              </a:path>
              <a:path w="2126615" h="2171700">
                <a:moveTo>
                  <a:pt x="604307" y="1827762"/>
                </a:moveTo>
                <a:lnTo>
                  <a:pt x="604515" y="1826832"/>
                </a:lnTo>
                <a:lnTo>
                  <a:pt x="608293" y="1815667"/>
                </a:lnTo>
                <a:lnTo>
                  <a:pt x="609644" y="1815667"/>
                </a:lnTo>
                <a:lnTo>
                  <a:pt x="604307" y="1827762"/>
                </a:lnTo>
                <a:close/>
              </a:path>
              <a:path w="2126615" h="2171700">
                <a:moveTo>
                  <a:pt x="653481" y="1828648"/>
                </a:moveTo>
                <a:lnTo>
                  <a:pt x="603916" y="1828648"/>
                </a:lnTo>
                <a:lnTo>
                  <a:pt x="609644" y="1815667"/>
                </a:lnTo>
                <a:lnTo>
                  <a:pt x="665315" y="1815667"/>
                </a:lnTo>
                <a:lnTo>
                  <a:pt x="653481" y="1828648"/>
                </a:lnTo>
                <a:close/>
              </a:path>
              <a:path w="2126615" h="2171700">
                <a:moveTo>
                  <a:pt x="859744" y="1828648"/>
                </a:moveTo>
                <a:lnTo>
                  <a:pt x="724978" y="1828648"/>
                </a:lnTo>
                <a:lnTo>
                  <a:pt x="732797" y="1815667"/>
                </a:lnTo>
                <a:lnTo>
                  <a:pt x="867494" y="1815667"/>
                </a:lnTo>
                <a:lnTo>
                  <a:pt x="859854" y="1828465"/>
                </a:lnTo>
                <a:lnTo>
                  <a:pt x="859744" y="1828648"/>
                </a:lnTo>
                <a:close/>
              </a:path>
              <a:path w="2126615" h="2171700">
                <a:moveTo>
                  <a:pt x="346684" y="1930399"/>
                </a:moveTo>
                <a:lnTo>
                  <a:pt x="415321" y="1895751"/>
                </a:lnTo>
                <a:lnTo>
                  <a:pt x="425364" y="1892082"/>
                </a:lnTo>
                <a:lnTo>
                  <a:pt x="425036" y="1892082"/>
                </a:lnTo>
                <a:lnTo>
                  <a:pt x="429060" y="1888815"/>
                </a:lnTo>
                <a:lnTo>
                  <a:pt x="496482" y="1854779"/>
                </a:lnTo>
                <a:lnTo>
                  <a:pt x="498055" y="1854045"/>
                </a:lnTo>
                <a:lnTo>
                  <a:pt x="532495" y="1841499"/>
                </a:lnTo>
                <a:lnTo>
                  <a:pt x="559398" y="1817983"/>
                </a:lnTo>
                <a:lnTo>
                  <a:pt x="560013" y="1817539"/>
                </a:lnTo>
                <a:lnTo>
                  <a:pt x="559535" y="1817983"/>
                </a:lnTo>
                <a:lnTo>
                  <a:pt x="552409" y="1824287"/>
                </a:lnTo>
                <a:lnTo>
                  <a:pt x="551958" y="1824646"/>
                </a:lnTo>
                <a:lnTo>
                  <a:pt x="550166" y="1826194"/>
                </a:lnTo>
                <a:lnTo>
                  <a:pt x="532953" y="1841499"/>
                </a:lnTo>
                <a:lnTo>
                  <a:pt x="535444" y="1841499"/>
                </a:lnTo>
                <a:lnTo>
                  <a:pt x="543690" y="1866581"/>
                </a:lnTo>
                <a:lnTo>
                  <a:pt x="543794" y="1866896"/>
                </a:lnTo>
                <a:lnTo>
                  <a:pt x="346684" y="1930399"/>
                </a:lnTo>
                <a:close/>
              </a:path>
              <a:path w="2126615" h="2171700">
                <a:moveTo>
                  <a:pt x="450243" y="1824287"/>
                </a:moveTo>
                <a:lnTo>
                  <a:pt x="453097" y="1821982"/>
                </a:lnTo>
                <a:lnTo>
                  <a:pt x="456143" y="1820597"/>
                </a:lnTo>
                <a:lnTo>
                  <a:pt x="455215" y="1821145"/>
                </a:lnTo>
                <a:lnTo>
                  <a:pt x="450243" y="1824287"/>
                </a:lnTo>
                <a:close/>
              </a:path>
              <a:path w="2126615" h="2171700">
                <a:moveTo>
                  <a:pt x="452813" y="1822112"/>
                </a:moveTo>
                <a:lnTo>
                  <a:pt x="452895" y="1821982"/>
                </a:lnTo>
                <a:lnTo>
                  <a:pt x="453596" y="1821402"/>
                </a:lnTo>
                <a:lnTo>
                  <a:pt x="454134" y="1821145"/>
                </a:lnTo>
                <a:lnTo>
                  <a:pt x="453097" y="1821982"/>
                </a:lnTo>
                <a:lnTo>
                  <a:pt x="452813" y="1822112"/>
                </a:lnTo>
                <a:close/>
              </a:path>
              <a:path w="2126615" h="2171700">
                <a:moveTo>
                  <a:pt x="425068" y="1828648"/>
                </a:moveTo>
                <a:lnTo>
                  <a:pt x="424721" y="1828648"/>
                </a:lnTo>
                <a:lnTo>
                  <a:pt x="438758" y="1822112"/>
                </a:lnTo>
                <a:lnTo>
                  <a:pt x="425068" y="1828648"/>
                </a:lnTo>
                <a:close/>
              </a:path>
              <a:path w="2126615" h="2171700">
                <a:moveTo>
                  <a:pt x="423599" y="1836627"/>
                </a:moveTo>
                <a:lnTo>
                  <a:pt x="437637" y="1829055"/>
                </a:lnTo>
                <a:lnTo>
                  <a:pt x="438444" y="1828648"/>
                </a:lnTo>
                <a:lnTo>
                  <a:pt x="452813" y="1822112"/>
                </a:lnTo>
                <a:lnTo>
                  <a:pt x="449675" y="1824646"/>
                </a:lnTo>
                <a:lnTo>
                  <a:pt x="440884" y="1830201"/>
                </a:lnTo>
                <a:lnTo>
                  <a:pt x="423599" y="1836627"/>
                </a:lnTo>
                <a:close/>
              </a:path>
              <a:path w="2126615" h="2171700">
                <a:moveTo>
                  <a:pt x="440884" y="1830201"/>
                </a:moveTo>
                <a:lnTo>
                  <a:pt x="449675" y="1824646"/>
                </a:lnTo>
                <a:lnTo>
                  <a:pt x="444838" y="1828648"/>
                </a:lnTo>
                <a:lnTo>
                  <a:pt x="445062" y="1828648"/>
                </a:lnTo>
                <a:lnTo>
                  <a:pt x="440884" y="1830201"/>
                </a:lnTo>
                <a:close/>
              </a:path>
              <a:path w="2126615" h="2171700">
                <a:moveTo>
                  <a:pt x="532569" y="1828465"/>
                </a:moveTo>
                <a:lnTo>
                  <a:pt x="536269" y="1826567"/>
                </a:lnTo>
                <a:lnTo>
                  <a:pt x="536917" y="1826567"/>
                </a:lnTo>
                <a:lnTo>
                  <a:pt x="536354" y="1826832"/>
                </a:lnTo>
                <a:lnTo>
                  <a:pt x="536055" y="1826832"/>
                </a:lnTo>
                <a:lnTo>
                  <a:pt x="532569" y="1828465"/>
                </a:lnTo>
                <a:close/>
              </a:path>
              <a:path w="2126615" h="2171700">
                <a:moveTo>
                  <a:pt x="532615" y="1828465"/>
                </a:moveTo>
                <a:lnTo>
                  <a:pt x="536055" y="1826832"/>
                </a:lnTo>
                <a:lnTo>
                  <a:pt x="533942" y="1827898"/>
                </a:lnTo>
                <a:lnTo>
                  <a:pt x="532600" y="1828465"/>
                </a:lnTo>
                <a:close/>
              </a:path>
              <a:path w="2126615" h="2171700">
                <a:moveTo>
                  <a:pt x="534216" y="1827762"/>
                </a:moveTo>
                <a:lnTo>
                  <a:pt x="536050" y="1826832"/>
                </a:lnTo>
                <a:lnTo>
                  <a:pt x="536354" y="1826832"/>
                </a:lnTo>
                <a:lnTo>
                  <a:pt x="534216" y="1827762"/>
                </a:lnTo>
                <a:close/>
              </a:path>
              <a:path w="2126615" h="2171700">
                <a:moveTo>
                  <a:pt x="456867" y="1866896"/>
                </a:moveTo>
                <a:lnTo>
                  <a:pt x="530480" y="1829509"/>
                </a:lnTo>
                <a:lnTo>
                  <a:pt x="531314" y="1829055"/>
                </a:lnTo>
                <a:lnTo>
                  <a:pt x="532183" y="1828648"/>
                </a:lnTo>
                <a:lnTo>
                  <a:pt x="532168" y="1830716"/>
                </a:lnTo>
                <a:lnTo>
                  <a:pt x="532347" y="1836627"/>
                </a:lnTo>
                <a:lnTo>
                  <a:pt x="532422" y="1839088"/>
                </a:lnTo>
                <a:lnTo>
                  <a:pt x="532495" y="1841499"/>
                </a:lnTo>
                <a:lnTo>
                  <a:pt x="521811" y="1841499"/>
                </a:lnTo>
                <a:lnTo>
                  <a:pt x="497925" y="1854045"/>
                </a:lnTo>
                <a:lnTo>
                  <a:pt x="492883" y="1854045"/>
                </a:lnTo>
                <a:lnTo>
                  <a:pt x="456867" y="1866896"/>
                </a:lnTo>
                <a:close/>
              </a:path>
              <a:path w="2126615" h="2171700">
                <a:moveTo>
                  <a:pt x="677467" y="1853635"/>
                </a:moveTo>
                <a:lnTo>
                  <a:pt x="690419" y="1841499"/>
                </a:lnTo>
                <a:lnTo>
                  <a:pt x="708145" y="1828648"/>
                </a:lnTo>
                <a:lnTo>
                  <a:pt x="713246" y="1828648"/>
                </a:lnTo>
                <a:lnTo>
                  <a:pt x="697047" y="1841499"/>
                </a:lnTo>
                <a:lnTo>
                  <a:pt x="677467" y="1853635"/>
                </a:lnTo>
                <a:close/>
              </a:path>
              <a:path w="2126615" h="2171700">
                <a:moveTo>
                  <a:pt x="740660" y="1879253"/>
                </a:moveTo>
                <a:lnTo>
                  <a:pt x="629473" y="1879253"/>
                </a:lnTo>
                <a:lnTo>
                  <a:pt x="631793" y="1876159"/>
                </a:lnTo>
                <a:lnTo>
                  <a:pt x="655024" y="1866896"/>
                </a:lnTo>
                <a:lnTo>
                  <a:pt x="676819" y="1854045"/>
                </a:lnTo>
                <a:lnTo>
                  <a:pt x="677030" y="1854045"/>
                </a:lnTo>
                <a:lnTo>
                  <a:pt x="677467" y="1853635"/>
                </a:lnTo>
                <a:lnTo>
                  <a:pt x="697047" y="1841499"/>
                </a:lnTo>
                <a:lnTo>
                  <a:pt x="713246" y="1828648"/>
                </a:lnTo>
                <a:lnTo>
                  <a:pt x="860196" y="1828648"/>
                </a:lnTo>
                <a:lnTo>
                  <a:pt x="814164" y="1841499"/>
                </a:lnTo>
                <a:lnTo>
                  <a:pt x="740660" y="1879253"/>
                </a:lnTo>
                <a:close/>
              </a:path>
              <a:path w="2126615" h="2171700">
                <a:moveTo>
                  <a:pt x="410492" y="1841499"/>
                </a:moveTo>
                <a:lnTo>
                  <a:pt x="423622" y="1829055"/>
                </a:lnTo>
                <a:lnTo>
                  <a:pt x="416871" y="1839088"/>
                </a:lnTo>
                <a:lnTo>
                  <a:pt x="410492" y="1841499"/>
                </a:lnTo>
                <a:close/>
              </a:path>
              <a:path w="2126615" h="2171700">
                <a:moveTo>
                  <a:pt x="527764" y="1830716"/>
                </a:moveTo>
                <a:lnTo>
                  <a:pt x="529991" y="1829674"/>
                </a:lnTo>
                <a:lnTo>
                  <a:pt x="529042" y="1830201"/>
                </a:lnTo>
                <a:lnTo>
                  <a:pt x="527764" y="1830716"/>
                </a:lnTo>
                <a:close/>
              </a:path>
              <a:path w="2126615" h="2171700">
                <a:moveTo>
                  <a:pt x="528100" y="1830716"/>
                </a:moveTo>
                <a:lnTo>
                  <a:pt x="528922" y="1830201"/>
                </a:lnTo>
                <a:lnTo>
                  <a:pt x="530107" y="1829674"/>
                </a:lnTo>
                <a:lnTo>
                  <a:pt x="528100" y="1830716"/>
                </a:lnTo>
                <a:close/>
              </a:path>
              <a:path w="2126615" h="2171700">
                <a:moveTo>
                  <a:pt x="423005" y="1841499"/>
                </a:moveTo>
                <a:lnTo>
                  <a:pt x="415248" y="1841499"/>
                </a:lnTo>
                <a:lnTo>
                  <a:pt x="415758" y="1840856"/>
                </a:lnTo>
                <a:lnTo>
                  <a:pt x="423599" y="1836627"/>
                </a:lnTo>
                <a:lnTo>
                  <a:pt x="440884" y="1830201"/>
                </a:lnTo>
                <a:lnTo>
                  <a:pt x="423005" y="1841499"/>
                </a:lnTo>
                <a:close/>
              </a:path>
              <a:path w="2126615" h="2171700">
                <a:moveTo>
                  <a:pt x="528018" y="1830716"/>
                </a:moveTo>
                <a:lnTo>
                  <a:pt x="527764" y="1830716"/>
                </a:lnTo>
                <a:lnTo>
                  <a:pt x="528922" y="1830201"/>
                </a:lnTo>
                <a:lnTo>
                  <a:pt x="528018" y="1830716"/>
                </a:lnTo>
                <a:close/>
              </a:path>
              <a:path w="2126615" h="2171700">
                <a:moveTo>
                  <a:pt x="454838" y="1867884"/>
                </a:moveTo>
                <a:lnTo>
                  <a:pt x="455753" y="1867140"/>
                </a:lnTo>
                <a:lnTo>
                  <a:pt x="456890" y="1866581"/>
                </a:lnTo>
                <a:lnTo>
                  <a:pt x="458015" y="1865911"/>
                </a:lnTo>
                <a:lnTo>
                  <a:pt x="528018" y="1830716"/>
                </a:lnTo>
                <a:lnTo>
                  <a:pt x="456864" y="1866896"/>
                </a:lnTo>
                <a:lnTo>
                  <a:pt x="456413" y="1867140"/>
                </a:lnTo>
                <a:lnTo>
                  <a:pt x="454838" y="1867884"/>
                </a:lnTo>
                <a:close/>
              </a:path>
              <a:path w="2126615" h="2171700">
                <a:moveTo>
                  <a:pt x="415710" y="1840856"/>
                </a:moveTo>
                <a:lnTo>
                  <a:pt x="416978" y="1839088"/>
                </a:lnTo>
                <a:lnTo>
                  <a:pt x="423599" y="1836627"/>
                </a:lnTo>
                <a:lnTo>
                  <a:pt x="415710" y="1840856"/>
                </a:lnTo>
                <a:close/>
              </a:path>
              <a:path w="2126615" h="2171700">
                <a:moveTo>
                  <a:pt x="399132" y="1849778"/>
                </a:moveTo>
                <a:lnTo>
                  <a:pt x="410492" y="1841499"/>
                </a:lnTo>
                <a:lnTo>
                  <a:pt x="416978" y="1839088"/>
                </a:lnTo>
                <a:lnTo>
                  <a:pt x="415681" y="1840856"/>
                </a:lnTo>
                <a:lnTo>
                  <a:pt x="399132" y="1849778"/>
                </a:lnTo>
                <a:close/>
              </a:path>
              <a:path w="2126615" h="2171700">
                <a:moveTo>
                  <a:pt x="401136" y="1854045"/>
                </a:moveTo>
                <a:lnTo>
                  <a:pt x="393278" y="1854045"/>
                </a:lnTo>
                <a:lnTo>
                  <a:pt x="398892" y="1849953"/>
                </a:lnTo>
                <a:lnTo>
                  <a:pt x="415758" y="1840856"/>
                </a:lnTo>
                <a:lnTo>
                  <a:pt x="415248" y="1841499"/>
                </a:lnTo>
                <a:lnTo>
                  <a:pt x="423005" y="1841499"/>
                </a:lnTo>
                <a:lnTo>
                  <a:pt x="401136" y="1854045"/>
                </a:lnTo>
                <a:close/>
              </a:path>
              <a:path w="2126615" h="2171700">
                <a:moveTo>
                  <a:pt x="384391" y="1849778"/>
                </a:moveTo>
                <a:lnTo>
                  <a:pt x="398485" y="1841499"/>
                </a:lnTo>
                <a:lnTo>
                  <a:pt x="398897" y="1841499"/>
                </a:lnTo>
                <a:lnTo>
                  <a:pt x="384391" y="1849778"/>
                </a:lnTo>
                <a:close/>
              </a:path>
              <a:path w="2126615" h="2171700">
                <a:moveTo>
                  <a:pt x="395522" y="1851721"/>
                </a:moveTo>
                <a:lnTo>
                  <a:pt x="405655" y="1841499"/>
                </a:lnTo>
                <a:lnTo>
                  <a:pt x="410492" y="1841499"/>
                </a:lnTo>
                <a:lnTo>
                  <a:pt x="399132" y="1849778"/>
                </a:lnTo>
                <a:lnTo>
                  <a:pt x="395522" y="1851721"/>
                </a:lnTo>
                <a:close/>
              </a:path>
              <a:path w="2126615" h="2171700">
                <a:moveTo>
                  <a:pt x="496482" y="1854779"/>
                </a:moveTo>
                <a:lnTo>
                  <a:pt x="497925" y="1854045"/>
                </a:lnTo>
                <a:lnTo>
                  <a:pt x="521811" y="1841499"/>
                </a:lnTo>
                <a:lnTo>
                  <a:pt x="532495" y="1841499"/>
                </a:lnTo>
                <a:lnTo>
                  <a:pt x="498055" y="1854045"/>
                </a:lnTo>
                <a:lnTo>
                  <a:pt x="496482" y="1854779"/>
                </a:lnTo>
                <a:close/>
              </a:path>
              <a:path w="2126615" h="2171700">
                <a:moveTo>
                  <a:pt x="393278" y="1854045"/>
                </a:moveTo>
                <a:lnTo>
                  <a:pt x="393625" y="1853635"/>
                </a:lnTo>
                <a:lnTo>
                  <a:pt x="394470" y="1852782"/>
                </a:lnTo>
                <a:lnTo>
                  <a:pt x="395615" y="1851721"/>
                </a:lnTo>
                <a:lnTo>
                  <a:pt x="398892" y="1849953"/>
                </a:lnTo>
                <a:lnTo>
                  <a:pt x="393278" y="1854045"/>
                </a:lnTo>
                <a:close/>
              </a:path>
              <a:path w="2126615" h="2171700">
                <a:moveTo>
                  <a:pt x="307067" y="1897951"/>
                </a:moveTo>
                <a:lnTo>
                  <a:pt x="318157" y="1892950"/>
                </a:lnTo>
                <a:lnTo>
                  <a:pt x="318777" y="1892706"/>
                </a:lnTo>
                <a:lnTo>
                  <a:pt x="320785" y="1892082"/>
                </a:lnTo>
                <a:lnTo>
                  <a:pt x="395615" y="1851721"/>
                </a:lnTo>
                <a:lnTo>
                  <a:pt x="394470" y="1852782"/>
                </a:lnTo>
                <a:lnTo>
                  <a:pt x="393219" y="1854045"/>
                </a:lnTo>
                <a:lnTo>
                  <a:pt x="401136" y="1854045"/>
                </a:lnTo>
                <a:lnTo>
                  <a:pt x="378734" y="1866896"/>
                </a:lnTo>
                <a:lnTo>
                  <a:pt x="330831" y="1892082"/>
                </a:lnTo>
                <a:lnTo>
                  <a:pt x="331314" y="1892082"/>
                </a:lnTo>
                <a:lnTo>
                  <a:pt x="307067" y="1897951"/>
                </a:lnTo>
                <a:close/>
              </a:path>
              <a:path w="2126615" h="2171700">
                <a:moveTo>
                  <a:pt x="40011" y="2006599"/>
                </a:moveTo>
                <a:lnTo>
                  <a:pt x="40011" y="1981199"/>
                </a:lnTo>
                <a:lnTo>
                  <a:pt x="42078" y="1981199"/>
                </a:lnTo>
                <a:lnTo>
                  <a:pt x="61061" y="1968499"/>
                </a:lnTo>
                <a:lnTo>
                  <a:pt x="67236" y="1968499"/>
                </a:lnTo>
                <a:lnTo>
                  <a:pt x="73207" y="1955799"/>
                </a:lnTo>
                <a:lnTo>
                  <a:pt x="79594" y="1955799"/>
                </a:lnTo>
                <a:lnTo>
                  <a:pt x="108249" y="1943099"/>
                </a:lnTo>
                <a:lnTo>
                  <a:pt x="122597" y="1930399"/>
                </a:lnTo>
                <a:lnTo>
                  <a:pt x="136699" y="1917699"/>
                </a:lnTo>
                <a:lnTo>
                  <a:pt x="147169" y="1904590"/>
                </a:lnTo>
                <a:lnTo>
                  <a:pt x="155916" y="1904590"/>
                </a:lnTo>
                <a:lnTo>
                  <a:pt x="189762" y="1866896"/>
                </a:lnTo>
                <a:lnTo>
                  <a:pt x="204335" y="1854045"/>
                </a:lnTo>
                <a:lnTo>
                  <a:pt x="297563" y="1854045"/>
                </a:lnTo>
                <a:lnTo>
                  <a:pt x="266173" y="1879253"/>
                </a:lnTo>
                <a:lnTo>
                  <a:pt x="266598" y="1879253"/>
                </a:lnTo>
                <a:lnTo>
                  <a:pt x="234916" y="1892082"/>
                </a:lnTo>
                <a:lnTo>
                  <a:pt x="234716" y="1892082"/>
                </a:lnTo>
                <a:lnTo>
                  <a:pt x="135795" y="1955799"/>
                </a:lnTo>
                <a:lnTo>
                  <a:pt x="40011" y="2006599"/>
                </a:lnTo>
                <a:close/>
              </a:path>
              <a:path w="2126615" h="2171700">
                <a:moveTo>
                  <a:pt x="329694" y="1879253"/>
                </a:moveTo>
                <a:lnTo>
                  <a:pt x="266173" y="1879253"/>
                </a:lnTo>
                <a:lnTo>
                  <a:pt x="297563" y="1854045"/>
                </a:lnTo>
                <a:lnTo>
                  <a:pt x="376157" y="1854045"/>
                </a:lnTo>
                <a:lnTo>
                  <a:pt x="375627" y="1854779"/>
                </a:lnTo>
                <a:lnTo>
                  <a:pt x="354396" y="1866896"/>
                </a:lnTo>
                <a:lnTo>
                  <a:pt x="352300" y="1866896"/>
                </a:lnTo>
                <a:lnTo>
                  <a:pt x="329694" y="1879253"/>
                </a:lnTo>
                <a:close/>
              </a:path>
              <a:path w="2126615" h="2171700">
                <a:moveTo>
                  <a:pt x="429371" y="1888658"/>
                </a:moveTo>
                <a:lnTo>
                  <a:pt x="431718" y="1886656"/>
                </a:lnTo>
                <a:lnTo>
                  <a:pt x="454425" y="1868220"/>
                </a:lnTo>
                <a:lnTo>
                  <a:pt x="455575" y="1867595"/>
                </a:lnTo>
                <a:lnTo>
                  <a:pt x="456363" y="1867140"/>
                </a:lnTo>
                <a:lnTo>
                  <a:pt x="456867" y="1866896"/>
                </a:lnTo>
                <a:lnTo>
                  <a:pt x="492883" y="1854045"/>
                </a:lnTo>
                <a:lnTo>
                  <a:pt x="497937" y="1854045"/>
                </a:lnTo>
                <a:lnTo>
                  <a:pt x="429371" y="1888658"/>
                </a:lnTo>
                <a:close/>
              </a:path>
              <a:path w="2126615" h="2171700">
                <a:moveTo>
                  <a:pt x="655024" y="1866896"/>
                </a:moveTo>
                <a:lnTo>
                  <a:pt x="659358" y="1860662"/>
                </a:lnTo>
                <a:lnTo>
                  <a:pt x="676968" y="1854045"/>
                </a:lnTo>
                <a:lnTo>
                  <a:pt x="676819" y="1854045"/>
                </a:lnTo>
                <a:lnTo>
                  <a:pt x="655024" y="1866896"/>
                </a:lnTo>
                <a:close/>
              </a:path>
              <a:path w="2126615" h="2171700">
                <a:moveTo>
                  <a:pt x="325072" y="1885435"/>
                </a:moveTo>
                <a:lnTo>
                  <a:pt x="327043" y="1882551"/>
                </a:lnTo>
                <a:lnTo>
                  <a:pt x="375258" y="1854990"/>
                </a:lnTo>
                <a:lnTo>
                  <a:pt x="373598" y="1856047"/>
                </a:lnTo>
                <a:lnTo>
                  <a:pt x="363724" y="1862095"/>
                </a:lnTo>
                <a:lnTo>
                  <a:pt x="355685" y="1866896"/>
                </a:lnTo>
                <a:lnTo>
                  <a:pt x="325072" y="1885435"/>
                </a:lnTo>
                <a:close/>
              </a:path>
              <a:path w="2126615" h="2171700">
                <a:moveTo>
                  <a:pt x="335954" y="1879059"/>
                </a:moveTo>
                <a:lnTo>
                  <a:pt x="338740" y="1877401"/>
                </a:lnTo>
                <a:lnTo>
                  <a:pt x="372824" y="1856517"/>
                </a:lnTo>
                <a:lnTo>
                  <a:pt x="375488" y="1854990"/>
                </a:lnTo>
                <a:lnTo>
                  <a:pt x="367125" y="1866581"/>
                </a:lnTo>
                <a:lnTo>
                  <a:pt x="367023" y="1866722"/>
                </a:lnTo>
                <a:lnTo>
                  <a:pt x="366898" y="1866896"/>
                </a:lnTo>
                <a:lnTo>
                  <a:pt x="335954" y="1879059"/>
                </a:lnTo>
                <a:close/>
              </a:path>
              <a:path w="2126615" h="2171700">
                <a:moveTo>
                  <a:pt x="320785" y="1892082"/>
                </a:moveTo>
                <a:lnTo>
                  <a:pt x="320530" y="1892082"/>
                </a:lnTo>
                <a:lnTo>
                  <a:pt x="386612" y="1856517"/>
                </a:lnTo>
                <a:lnTo>
                  <a:pt x="320785" y="1892082"/>
                </a:lnTo>
                <a:close/>
              </a:path>
              <a:path w="2126615" h="2171700">
                <a:moveTo>
                  <a:pt x="631793" y="1876159"/>
                </a:moveTo>
                <a:lnTo>
                  <a:pt x="638217" y="1867595"/>
                </a:lnTo>
                <a:lnTo>
                  <a:pt x="638509" y="1867140"/>
                </a:lnTo>
                <a:lnTo>
                  <a:pt x="638743" y="1866896"/>
                </a:lnTo>
                <a:lnTo>
                  <a:pt x="642768" y="1866896"/>
                </a:lnTo>
                <a:lnTo>
                  <a:pt x="659358" y="1860662"/>
                </a:lnTo>
                <a:lnTo>
                  <a:pt x="655239" y="1866581"/>
                </a:lnTo>
                <a:lnTo>
                  <a:pt x="655141" y="1866722"/>
                </a:lnTo>
                <a:lnTo>
                  <a:pt x="655020" y="1866896"/>
                </a:lnTo>
                <a:lnTo>
                  <a:pt x="631793" y="1876159"/>
                </a:lnTo>
                <a:close/>
              </a:path>
              <a:path w="2126615" h="2171700">
                <a:moveTo>
                  <a:pt x="456058" y="1866896"/>
                </a:moveTo>
                <a:lnTo>
                  <a:pt x="457738" y="1866066"/>
                </a:lnTo>
                <a:lnTo>
                  <a:pt x="456890" y="1866581"/>
                </a:lnTo>
                <a:lnTo>
                  <a:pt x="456561" y="1866722"/>
                </a:lnTo>
                <a:lnTo>
                  <a:pt x="456058" y="1866896"/>
                </a:lnTo>
                <a:close/>
              </a:path>
              <a:path w="2126615" h="2171700">
                <a:moveTo>
                  <a:pt x="327043" y="1882551"/>
                </a:moveTo>
                <a:lnTo>
                  <a:pt x="329303" y="1879253"/>
                </a:lnTo>
                <a:lnTo>
                  <a:pt x="329694" y="1879253"/>
                </a:lnTo>
                <a:lnTo>
                  <a:pt x="352300" y="1866896"/>
                </a:lnTo>
                <a:lnTo>
                  <a:pt x="354396" y="1866896"/>
                </a:lnTo>
                <a:lnTo>
                  <a:pt x="327043" y="1882551"/>
                </a:lnTo>
                <a:close/>
              </a:path>
              <a:path w="2126615" h="2171700">
                <a:moveTo>
                  <a:pt x="450855" y="1869827"/>
                </a:moveTo>
                <a:lnTo>
                  <a:pt x="456072" y="1866896"/>
                </a:lnTo>
                <a:lnTo>
                  <a:pt x="454836" y="1867884"/>
                </a:lnTo>
                <a:lnTo>
                  <a:pt x="450855" y="1869827"/>
                </a:lnTo>
                <a:close/>
              </a:path>
              <a:path w="2126615" h="2171700">
                <a:moveTo>
                  <a:pt x="435475" y="1968499"/>
                </a:moveTo>
                <a:lnTo>
                  <a:pt x="262575" y="1968499"/>
                </a:lnTo>
                <a:lnTo>
                  <a:pt x="346684" y="1930399"/>
                </a:lnTo>
                <a:lnTo>
                  <a:pt x="543807" y="1866896"/>
                </a:lnTo>
                <a:lnTo>
                  <a:pt x="547499" y="1879059"/>
                </a:lnTo>
                <a:lnTo>
                  <a:pt x="547558" y="1879253"/>
                </a:lnTo>
                <a:lnTo>
                  <a:pt x="548914" y="1882551"/>
                </a:lnTo>
                <a:lnTo>
                  <a:pt x="558045" y="1904112"/>
                </a:lnTo>
                <a:lnTo>
                  <a:pt x="558136" y="1904327"/>
                </a:lnTo>
                <a:lnTo>
                  <a:pt x="558247" y="1904590"/>
                </a:lnTo>
                <a:lnTo>
                  <a:pt x="554244" y="1904590"/>
                </a:lnTo>
                <a:lnTo>
                  <a:pt x="550254" y="1910690"/>
                </a:lnTo>
                <a:lnTo>
                  <a:pt x="535045" y="1917699"/>
                </a:lnTo>
                <a:lnTo>
                  <a:pt x="534936" y="1918231"/>
                </a:lnTo>
                <a:lnTo>
                  <a:pt x="534880" y="1918504"/>
                </a:lnTo>
                <a:lnTo>
                  <a:pt x="513481" y="1930399"/>
                </a:lnTo>
                <a:lnTo>
                  <a:pt x="504013" y="1930399"/>
                </a:lnTo>
                <a:lnTo>
                  <a:pt x="488874" y="1943099"/>
                </a:lnTo>
                <a:lnTo>
                  <a:pt x="475143" y="1950785"/>
                </a:lnTo>
                <a:lnTo>
                  <a:pt x="464425" y="1955799"/>
                </a:lnTo>
                <a:lnTo>
                  <a:pt x="457689" y="1955799"/>
                </a:lnTo>
                <a:lnTo>
                  <a:pt x="445909" y="1964467"/>
                </a:lnTo>
                <a:lnTo>
                  <a:pt x="435475" y="1968499"/>
                </a:lnTo>
                <a:close/>
              </a:path>
              <a:path w="2126615" h="2171700">
                <a:moveTo>
                  <a:pt x="454425" y="1868220"/>
                </a:moveTo>
                <a:lnTo>
                  <a:pt x="454838" y="1867884"/>
                </a:lnTo>
                <a:lnTo>
                  <a:pt x="456363" y="1867140"/>
                </a:lnTo>
                <a:lnTo>
                  <a:pt x="455575" y="1867595"/>
                </a:lnTo>
                <a:lnTo>
                  <a:pt x="454425" y="1868220"/>
                </a:lnTo>
                <a:close/>
              </a:path>
              <a:path w="2126615" h="2171700">
                <a:moveTo>
                  <a:pt x="628680" y="1877401"/>
                </a:moveTo>
                <a:lnTo>
                  <a:pt x="638509" y="1867140"/>
                </a:lnTo>
                <a:lnTo>
                  <a:pt x="638217" y="1867595"/>
                </a:lnTo>
                <a:lnTo>
                  <a:pt x="631793" y="1876159"/>
                </a:lnTo>
                <a:lnTo>
                  <a:pt x="628680" y="1877401"/>
                </a:lnTo>
                <a:close/>
              </a:path>
              <a:path w="2126615" h="2171700">
                <a:moveTo>
                  <a:pt x="434458" y="1879059"/>
                </a:moveTo>
                <a:lnTo>
                  <a:pt x="450855" y="1869827"/>
                </a:lnTo>
                <a:lnTo>
                  <a:pt x="454838" y="1867884"/>
                </a:lnTo>
                <a:lnTo>
                  <a:pt x="454423" y="1868220"/>
                </a:lnTo>
                <a:lnTo>
                  <a:pt x="434458" y="1879059"/>
                </a:lnTo>
                <a:close/>
              </a:path>
              <a:path w="2126615" h="2171700">
                <a:moveTo>
                  <a:pt x="426147" y="1890286"/>
                </a:moveTo>
                <a:lnTo>
                  <a:pt x="433699" y="1879253"/>
                </a:lnTo>
                <a:lnTo>
                  <a:pt x="434100" y="1879253"/>
                </a:lnTo>
                <a:lnTo>
                  <a:pt x="454425" y="1868220"/>
                </a:lnTo>
                <a:lnTo>
                  <a:pt x="429059" y="1888815"/>
                </a:lnTo>
                <a:lnTo>
                  <a:pt x="426147" y="1890286"/>
                </a:lnTo>
                <a:close/>
              </a:path>
              <a:path w="2126615" h="2171700">
                <a:moveTo>
                  <a:pt x="392431" y="1904112"/>
                </a:moveTo>
                <a:lnTo>
                  <a:pt x="403453" y="1892950"/>
                </a:lnTo>
                <a:lnTo>
                  <a:pt x="450855" y="1869827"/>
                </a:lnTo>
                <a:lnTo>
                  <a:pt x="434079" y="1879253"/>
                </a:lnTo>
                <a:lnTo>
                  <a:pt x="433699" y="1879253"/>
                </a:lnTo>
                <a:lnTo>
                  <a:pt x="426147" y="1890286"/>
                </a:lnTo>
                <a:lnTo>
                  <a:pt x="415321" y="1895751"/>
                </a:lnTo>
                <a:lnTo>
                  <a:pt x="392431" y="1904112"/>
                </a:lnTo>
                <a:close/>
              </a:path>
              <a:path w="2126615" h="2171700">
                <a:moveTo>
                  <a:pt x="629473" y="1879253"/>
                </a:moveTo>
                <a:lnTo>
                  <a:pt x="626906" y="1879253"/>
                </a:lnTo>
                <a:lnTo>
                  <a:pt x="628680" y="1877401"/>
                </a:lnTo>
                <a:lnTo>
                  <a:pt x="631793" y="1876159"/>
                </a:lnTo>
                <a:lnTo>
                  <a:pt x="629473" y="1879253"/>
                </a:lnTo>
                <a:close/>
              </a:path>
              <a:path w="2126615" h="2171700">
                <a:moveTo>
                  <a:pt x="715535" y="1892082"/>
                </a:moveTo>
                <a:lnTo>
                  <a:pt x="604968" y="1892082"/>
                </a:lnTo>
                <a:lnTo>
                  <a:pt x="607286" y="1886198"/>
                </a:lnTo>
                <a:lnTo>
                  <a:pt x="607411" y="1885881"/>
                </a:lnTo>
                <a:lnTo>
                  <a:pt x="628680" y="1877401"/>
                </a:lnTo>
                <a:lnTo>
                  <a:pt x="626906" y="1879253"/>
                </a:lnTo>
                <a:lnTo>
                  <a:pt x="740660" y="1879253"/>
                </a:lnTo>
                <a:lnTo>
                  <a:pt x="715535" y="1892082"/>
                </a:lnTo>
                <a:close/>
              </a:path>
              <a:path w="2126615" h="2171700">
                <a:moveTo>
                  <a:pt x="335703" y="1879253"/>
                </a:moveTo>
                <a:lnTo>
                  <a:pt x="335460" y="1879253"/>
                </a:lnTo>
                <a:lnTo>
                  <a:pt x="335954" y="1879059"/>
                </a:lnTo>
                <a:lnTo>
                  <a:pt x="335703" y="1879253"/>
                </a:lnTo>
                <a:close/>
              </a:path>
              <a:path w="2126615" h="2171700">
                <a:moveTo>
                  <a:pt x="310392" y="1892082"/>
                </a:moveTo>
                <a:lnTo>
                  <a:pt x="234916" y="1892082"/>
                </a:lnTo>
                <a:lnTo>
                  <a:pt x="266598" y="1879253"/>
                </a:lnTo>
                <a:lnTo>
                  <a:pt x="329546" y="1879253"/>
                </a:lnTo>
                <a:lnTo>
                  <a:pt x="324926" y="1882551"/>
                </a:lnTo>
                <a:lnTo>
                  <a:pt x="321466" y="1884915"/>
                </a:lnTo>
                <a:lnTo>
                  <a:pt x="314964" y="1889465"/>
                </a:lnTo>
                <a:lnTo>
                  <a:pt x="310392" y="1892082"/>
                </a:lnTo>
                <a:close/>
              </a:path>
              <a:path w="2126615" h="2171700">
                <a:moveTo>
                  <a:pt x="316373" y="1888658"/>
                </a:moveTo>
                <a:lnTo>
                  <a:pt x="321616" y="1884915"/>
                </a:lnTo>
                <a:lnTo>
                  <a:pt x="324842" y="1882551"/>
                </a:lnTo>
                <a:lnTo>
                  <a:pt x="329556" y="1879253"/>
                </a:lnTo>
                <a:lnTo>
                  <a:pt x="329297" y="1879253"/>
                </a:lnTo>
                <a:lnTo>
                  <a:pt x="327043" y="1882551"/>
                </a:lnTo>
                <a:lnTo>
                  <a:pt x="316373" y="1888658"/>
                </a:lnTo>
                <a:close/>
              </a:path>
              <a:path w="2126615" h="2171700">
                <a:moveTo>
                  <a:pt x="596918" y="1890065"/>
                </a:moveTo>
                <a:lnTo>
                  <a:pt x="608273" y="1879253"/>
                </a:lnTo>
                <a:lnTo>
                  <a:pt x="608029" y="1879253"/>
                </a:lnTo>
                <a:lnTo>
                  <a:pt x="605467" y="1886656"/>
                </a:lnTo>
                <a:lnTo>
                  <a:pt x="596918" y="1890065"/>
                </a:lnTo>
                <a:close/>
              </a:path>
              <a:path w="2126615" h="2171700">
                <a:moveTo>
                  <a:pt x="605467" y="1886656"/>
                </a:moveTo>
                <a:lnTo>
                  <a:pt x="608029" y="1879253"/>
                </a:lnTo>
                <a:lnTo>
                  <a:pt x="609470" y="1879253"/>
                </a:lnTo>
                <a:lnTo>
                  <a:pt x="606615" y="1886198"/>
                </a:lnTo>
                <a:lnTo>
                  <a:pt x="605467" y="1886656"/>
                </a:lnTo>
                <a:close/>
              </a:path>
              <a:path w="2126615" h="2171700">
                <a:moveTo>
                  <a:pt x="606615" y="1886198"/>
                </a:moveTo>
                <a:lnTo>
                  <a:pt x="609470" y="1879253"/>
                </a:lnTo>
                <a:lnTo>
                  <a:pt x="607467" y="1884915"/>
                </a:lnTo>
                <a:lnTo>
                  <a:pt x="607027" y="1885881"/>
                </a:lnTo>
                <a:lnTo>
                  <a:pt x="607411" y="1885881"/>
                </a:lnTo>
                <a:lnTo>
                  <a:pt x="606615" y="1886198"/>
                </a:lnTo>
                <a:close/>
              </a:path>
              <a:path w="2126615" h="2171700">
                <a:moveTo>
                  <a:pt x="607467" y="1884915"/>
                </a:moveTo>
                <a:lnTo>
                  <a:pt x="609449" y="1879253"/>
                </a:lnTo>
                <a:lnTo>
                  <a:pt x="610043" y="1879253"/>
                </a:lnTo>
                <a:lnTo>
                  <a:pt x="607467" y="1884915"/>
                </a:lnTo>
                <a:close/>
              </a:path>
              <a:path w="2126615" h="2171700">
                <a:moveTo>
                  <a:pt x="607411" y="1885881"/>
                </a:moveTo>
                <a:lnTo>
                  <a:pt x="610022" y="1879253"/>
                </a:lnTo>
                <a:lnTo>
                  <a:pt x="624035" y="1879253"/>
                </a:lnTo>
                <a:lnTo>
                  <a:pt x="607411" y="1885881"/>
                </a:lnTo>
                <a:close/>
              </a:path>
              <a:path w="2126615" h="2171700">
                <a:moveTo>
                  <a:pt x="314964" y="1889465"/>
                </a:moveTo>
                <a:lnTo>
                  <a:pt x="324842" y="1882551"/>
                </a:lnTo>
                <a:lnTo>
                  <a:pt x="321616" y="1884915"/>
                </a:lnTo>
                <a:lnTo>
                  <a:pt x="316373" y="1888658"/>
                </a:lnTo>
                <a:lnTo>
                  <a:pt x="314964" y="1889465"/>
                </a:lnTo>
                <a:close/>
              </a:path>
              <a:path w="2126615" h="2171700">
                <a:moveTo>
                  <a:pt x="305098" y="1896736"/>
                </a:moveTo>
                <a:lnTo>
                  <a:pt x="305913" y="1896127"/>
                </a:lnTo>
                <a:lnTo>
                  <a:pt x="316373" y="1888658"/>
                </a:lnTo>
                <a:lnTo>
                  <a:pt x="327043" y="1882551"/>
                </a:lnTo>
                <a:lnTo>
                  <a:pt x="324972" y="1885435"/>
                </a:lnTo>
                <a:lnTo>
                  <a:pt x="325124" y="1885435"/>
                </a:lnTo>
                <a:lnTo>
                  <a:pt x="308063" y="1895751"/>
                </a:lnTo>
                <a:lnTo>
                  <a:pt x="308316" y="1895751"/>
                </a:lnTo>
                <a:lnTo>
                  <a:pt x="305098" y="1896736"/>
                </a:lnTo>
                <a:close/>
              </a:path>
              <a:path w="2126615" h="2171700">
                <a:moveTo>
                  <a:pt x="605397" y="1889465"/>
                </a:moveTo>
                <a:lnTo>
                  <a:pt x="605540" y="1888815"/>
                </a:lnTo>
                <a:lnTo>
                  <a:pt x="606615" y="1886198"/>
                </a:lnTo>
                <a:lnTo>
                  <a:pt x="607411" y="1885881"/>
                </a:lnTo>
                <a:lnTo>
                  <a:pt x="607027" y="1885881"/>
                </a:lnTo>
                <a:lnTo>
                  <a:pt x="605397" y="1889465"/>
                </a:lnTo>
                <a:close/>
              </a:path>
              <a:path w="2126615" h="2171700">
                <a:moveTo>
                  <a:pt x="604959" y="1892082"/>
                </a:moveTo>
                <a:lnTo>
                  <a:pt x="604207" y="1892082"/>
                </a:lnTo>
                <a:lnTo>
                  <a:pt x="607027" y="1885881"/>
                </a:lnTo>
                <a:lnTo>
                  <a:pt x="607018" y="1886198"/>
                </a:lnTo>
                <a:lnTo>
                  <a:pt x="604959" y="1892082"/>
                </a:lnTo>
                <a:close/>
              </a:path>
              <a:path w="2126615" h="2171700">
                <a:moveTo>
                  <a:pt x="309058" y="1895524"/>
                </a:moveTo>
                <a:lnTo>
                  <a:pt x="324315" y="1886198"/>
                </a:lnTo>
                <a:lnTo>
                  <a:pt x="324116" y="1886656"/>
                </a:lnTo>
                <a:lnTo>
                  <a:pt x="320315" y="1892082"/>
                </a:lnTo>
                <a:lnTo>
                  <a:pt x="320452" y="1892082"/>
                </a:lnTo>
                <a:lnTo>
                  <a:pt x="309058" y="1895524"/>
                </a:lnTo>
                <a:close/>
              </a:path>
              <a:path w="2126615" h="2171700">
                <a:moveTo>
                  <a:pt x="604197" y="1892082"/>
                </a:moveTo>
                <a:lnTo>
                  <a:pt x="603590" y="1892082"/>
                </a:lnTo>
                <a:lnTo>
                  <a:pt x="605467" y="1886656"/>
                </a:lnTo>
                <a:lnTo>
                  <a:pt x="606615" y="1886198"/>
                </a:lnTo>
                <a:lnTo>
                  <a:pt x="604197" y="1892082"/>
                </a:lnTo>
                <a:close/>
              </a:path>
              <a:path w="2126615" h="2171700">
                <a:moveTo>
                  <a:pt x="577008" y="1904590"/>
                </a:moveTo>
                <a:lnTo>
                  <a:pt x="576728" y="1904590"/>
                </a:lnTo>
                <a:lnTo>
                  <a:pt x="593980" y="1892706"/>
                </a:lnTo>
                <a:lnTo>
                  <a:pt x="594800" y="1892082"/>
                </a:lnTo>
                <a:lnTo>
                  <a:pt x="596918" y="1890065"/>
                </a:lnTo>
                <a:lnTo>
                  <a:pt x="605467" y="1886656"/>
                </a:lnTo>
                <a:lnTo>
                  <a:pt x="603590" y="1892082"/>
                </a:lnTo>
                <a:lnTo>
                  <a:pt x="595993" y="1892082"/>
                </a:lnTo>
                <a:lnTo>
                  <a:pt x="579904" y="1903214"/>
                </a:lnTo>
                <a:lnTo>
                  <a:pt x="579354" y="1903492"/>
                </a:lnTo>
                <a:lnTo>
                  <a:pt x="577008" y="1904590"/>
                </a:lnTo>
                <a:close/>
              </a:path>
              <a:path w="2126615" h="2171700">
                <a:moveTo>
                  <a:pt x="303960" y="1897186"/>
                </a:moveTo>
                <a:lnTo>
                  <a:pt x="304304" y="1896925"/>
                </a:lnTo>
                <a:lnTo>
                  <a:pt x="314964" y="1889465"/>
                </a:lnTo>
                <a:lnTo>
                  <a:pt x="316099" y="1888815"/>
                </a:lnTo>
                <a:lnTo>
                  <a:pt x="315243" y="1889465"/>
                </a:lnTo>
                <a:lnTo>
                  <a:pt x="305060" y="1896736"/>
                </a:lnTo>
                <a:lnTo>
                  <a:pt x="304480" y="1896925"/>
                </a:lnTo>
                <a:lnTo>
                  <a:pt x="304822" y="1896925"/>
                </a:lnTo>
                <a:lnTo>
                  <a:pt x="303960" y="1897186"/>
                </a:lnTo>
                <a:close/>
              </a:path>
              <a:path w="2126615" h="2171700">
                <a:moveTo>
                  <a:pt x="425036" y="1892082"/>
                </a:moveTo>
                <a:lnTo>
                  <a:pt x="426147" y="1890286"/>
                </a:lnTo>
                <a:lnTo>
                  <a:pt x="429060" y="1888815"/>
                </a:lnTo>
                <a:lnTo>
                  <a:pt x="425036" y="1892082"/>
                </a:lnTo>
                <a:close/>
              </a:path>
              <a:path w="2126615" h="2171700">
                <a:moveTo>
                  <a:pt x="228698" y="1926273"/>
                </a:moveTo>
                <a:lnTo>
                  <a:pt x="266443" y="1904590"/>
                </a:lnTo>
                <a:lnTo>
                  <a:pt x="267158" y="1904590"/>
                </a:lnTo>
                <a:lnTo>
                  <a:pt x="310770" y="1892082"/>
                </a:lnTo>
                <a:lnTo>
                  <a:pt x="310392" y="1892082"/>
                </a:lnTo>
                <a:lnTo>
                  <a:pt x="314964" y="1889465"/>
                </a:lnTo>
                <a:lnTo>
                  <a:pt x="304304" y="1896925"/>
                </a:lnTo>
                <a:lnTo>
                  <a:pt x="304480" y="1896925"/>
                </a:lnTo>
                <a:lnTo>
                  <a:pt x="271605" y="1906966"/>
                </a:lnTo>
                <a:lnTo>
                  <a:pt x="274488" y="1906966"/>
                </a:lnTo>
                <a:lnTo>
                  <a:pt x="250539" y="1920234"/>
                </a:lnTo>
                <a:lnTo>
                  <a:pt x="228698" y="1926273"/>
                </a:lnTo>
                <a:close/>
              </a:path>
              <a:path w="2126615" h="2171700">
                <a:moveTo>
                  <a:pt x="553271" y="1917699"/>
                </a:moveTo>
                <a:lnTo>
                  <a:pt x="547479" y="1917699"/>
                </a:lnTo>
                <a:lnTo>
                  <a:pt x="560180" y="1906966"/>
                </a:lnTo>
                <a:lnTo>
                  <a:pt x="563031" y="1904590"/>
                </a:lnTo>
                <a:lnTo>
                  <a:pt x="590376" y="1892706"/>
                </a:lnTo>
                <a:lnTo>
                  <a:pt x="591860" y="1892082"/>
                </a:lnTo>
                <a:lnTo>
                  <a:pt x="596918" y="1890065"/>
                </a:lnTo>
                <a:lnTo>
                  <a:pt x="594800" y="1892082"/>
                </a:lnTo>
                <a:lnTo>
                  <a:pt x="593980" y="1892706"/>
                </a:lnTo>
                <a:lnTo>
                  <a:pt x="576728" y="1904590"/>
                </a:lnTo>
                <a:lnTo>
                  <a:pt x="562619" y="1904590"/>
                </a:lnTo>
                <a:lnTo>
                  <a:pt x="553271" y="1917699"/>
                </a:lnTo>
                <a:close/>
              </a:path>
              <a:path w="2126615" h="2171700">
                <a:moveTo>
                  <a:pt x="415321" y="1895751"/>
                </a:moveTo>
                <a:lnTo>
                  <a:pt x="426147" y="1890286"/>
                </a:lnTo>
                <a:lnTo>
                  <a:pt x="424917" y="1892082"/>
                </a:lnTo>
                <a:lnTo>
                  <a:pt x="425364" y="1892082"/>
                </a:lnTo>
                <a:lnTo>
                  <a:pt x="415321" y="1895751"/>
                </a:lnTo>
                <a:close/>
              </a:path>
              <a:path w="2126615" h="2171700">
                <a:moveTo>
                  <a:pt x="40011" y="2019299"/>
                </a:moveTo>
                <a:lnTo>
                  <a:pt x="40011" y="2006599"/>
                </a:lnTo>
                <a:lnTo>
                  <a:pt x="135795" y="1955799"/>
                </a:lnTo>
                <a:lnTo>
                  <a:pt x="234716" y="1892082"/>
                </a:lnTo>
                <a:lnTo>
                  <a:pt x="310770" y="1892082"/>
                </a:lnTo>
                <a:lnTo>
                  <a:pt x="267158" y="1904590"/>
                </a:lnTo>
                <a:lnTo>
                  <a:pt x="266443" y="1904590"/>
                </a:lnTo>
                <a:lnTo>
                  <a:pt x="228698" y="1926273"/>
                </a:lnTo>
                <a:lnTo>
                  <a:pt x="213687" y="1930399"/>
                </a:lnTo>
                <a:lnTo>
                  <a:pt x="167573" y="1955799"/>
                </a:lnTo>
                <a:lnTo>
                  <a:pt x="154457" y="1965461"/>
                </a:lnTo>
                <a:lnTo>
                  <a:pt x="89402" y="1993899"/>
                </a:lnTo>
                <a:lnTo>
                  <a:pt x="87803" y="1993899"/>
                </a:lnTo>
                <a:lnTo>
                  <a:pt x="66232" y="2006599"/>
                </a:lnTo>
                <a:lnTo>
                  <a:pt x="65393" y="2006599"/>
                </a:lnTo>
                <a:lnTo>
                  <a:pt x="64955" y="2007352"/>
                </a:lnTo>
                <a:lnTo>
                  <a:pt x="52124" y="2014906"/>
                </a:lnTo>
                <a:lnTo>
                  <a:pt x="40011" y="2019299"/>
                </a:lnTo>
                <a:close/>
              </a:path>
              <a:path w="2126615" h="2171700">
                <a:moveTo>
                  <a:pt x="379583" y="1904590"/>
                </a:moveTo>
                <a:lnTo>
                  <a:pt x="294158" y="1904590"/>
                </a:lnTo>
                <a:lnTo>
                  <a:pt x="299448" y="1901364"/>
                </a:lnTo>
                <a:lnTo>
                  <a:pt x="305240" y="1898770"/>
                </a:lnTo>
                <a:lnTo>
                  <a:pt x="307147" y="1897951"/>
                </a:lnTo>
                <a:lnTo>
                  <a:pt x="331317" y="1892082"/>
                </a:lnTo>
                <a:lnTo>
                  <a:pt x="404309" y="1892082"/>
                </a:lnTo>
                <a:lnTo>
                  <a:pt x="403693" y="1892706"/>
                </a:lnTo>
                <a:lnTo>
                  <a:pt x="403258" y="1892950"/>
                </a:lnTo>
                <a:lnTo>
                  <a:pt x="379583" y="1904590"/>
                </a:lnTo>
                <a:close/>
              </a:path>
              <a:path w="2126615" h="2171700">
                <a:moveTo>
                  <a:pt x="579948" y="1903214"/>
                </a:moveTo>
                <a:lnTo>
                  <a:pt x="581067" y="1902409"/>
                </a:lnTo>
                <a:lnTo>
                  <a:pt x="595993" y="1892082"/>
                </a:lnTo>
                <a:lnTo>
                  <a:pt x="603702" y="1892082"/>
                </a:lnTo>
                <a:lnTo>
                  <a:pt x="602426" y="1892706"/>
                </a:lnTo>
                <a:lnTo>
                  <a:pt x="601869" y="1892950"/>
                </a:lnTo>
                <a:lnTo>
                  <a:pt x="579948" y="1903214"/>
                </a:lnTo>
                <a:close/>
              </a:path>
              <a:path w="2126615" h="2171700">
                <a:moveTo>
                  <a:pt x="575260" y="1943099"/>
                </a:moveTo>
                <a:lnTo>
                  <a:pt x="567591" y="1917699"/>
                </a:lnTo>
                <a:lnTo>
                  <a:pt x="562649" y="1904590"/>
                </a:lnTo>
                <a:lnTo>
                  <a:pt x="578159" y="1904590"/>
                </a:lnTo>
                <a:lnTo>
                  <a:pt x="601930" y="1892950"/>
                </a:lnTo>
                <a:lnTo>
                  <a:pt x="602388" y="1892706"/>
                </a:lnTo>
                <a:lnTo>
                  <a:pt x="603722" y="1892082"/>
                </a:lnTo>
                <a:lnTo>
                  <a:pt x="715681" y="1892082"/>
                </a:lnTo>
                <a:lnTo>
                  <a:pt x="614830" y="1930399"/>
                </a:lnTo>
                <a:lnTo>
                  <a:pt x="575260" y="1943099"/>
                </a:lnTo>
                <a:close/>
              </a:path>
              <a:path w="2126615" h="2171700">
                <a:moveTo>
                  <a:pt x="303685" y="1898770"/>
                </a:moveTo>
                <a:lnTo>
                  <a:pt x="308033" y="1896127"/>
                </a:lnTo>
                <a:lnTo>
                  <a:pt x="308708" y="1895751"/>
                </a:lnTo>
                <a:lnTo>
                  <a:pt x="318777" y="1892706"/>
                </a:lnTo>
                <a:lnTo>
                  <a:pt x="318157" y="1892950"/>
                </a:lnTo>
                <a:lnTo>
                  <a:pt x="307067" y="1897951"/>
                </a:lnTo>
                <a:lnTo>
                  <a:pt x="303685" y="1898770"/>
                </a:lnTo>
                <a:close/>
              </a:path>
              <a:path w="2126615" h="2171700">
                <a:moveTo>
                  <a:pt x="391124" y="1904590"/>
                </a:moveTo>
                <a:lnTo>
                  <a:pt x="379589" y="1904590"/>
                </a:lnTo>
                <a:lnTo>
                  <a:pt x="403453" y="1892950"/>
                </a:lnTo>
                <a:lnTo>
                  <a:pt x="392431" y="1904112"/>
                </a:lnTo>
                <a:lnTo>
                  <a:pt x="391124" y="1904590"/>
                </a:lnTo>
                <a:close/>
              </a:path>
              <a:path w="2126615" h="2171700">
                <a:moveTo>
                  <a:pt x="578159" y="1904590"/>
                </a:moveTo>
                <a:lnTo>
                  <a:pt x="577914" y="1904590"/>
                </a:lnTo>
                <a:lnTo>
                  <a:pt x="579502" y="1903492"/>
                </a:lnTo>
                <a:lnTo>
                  <a:pt x="579948" y="1903214"/>
                </a:lnTo>
                <a:lnTo>
                  <a:pt x="601869" y="1892950"/>
                </a:lnTo>
                <a:lnTo>
                  <a:pt x="578159" y="1904590"/>
                </a:lnTo>
                <a:close/>
              </a:path>
              <a:path w="2126615" h="2171700">
                <a:moveTo>
                  <a:pt x="307463" y="1896127"/>
                </a:moveTo>
                <a:lnTo>
                  <a:pt x="308063" y="1895751"/>
                </a:lnTo>
                <a:lnTo>
                  <a:pt x="308316" y="1895751"/>
                </a:lnTo>
                <a:lnTo>
                  <a:pt x="309057" y="1895524"/>
                </a:lnTo>
                <a:lnTo>
                  <a:pt x="308652" y="1895751"/>
                </a:lnTo>
                <a:lnTo>
                  <a:pt x="307463" y="1896127"/>
                </a:lnTo>
                <a:close/>
              </a:path>
              <a:path w="2126615" h="2171700">
                <a:moveTo>
                  <a:pt x="370790" y="1918231"/>
                </a:moveTo>
                <a:lnTo>
                  <a:pt x="390598" y="1904590"/>
                </a:lnTo>
                <a:lnTo>
                  <a:pt x="391960" y="1904590"/>
                </a:lnTo>
                <a:lnTo>
                  <a:pt x="392431" y="1904112"/>
                </a:lnTo>
                <a:lnTo>
                  <a:pt x="415321" y="1895751"/>
                </a:lnTo>
                <a:lnTo>
                  <a:pt x="370790" y="1918231"/>
                </a:lnTo>
                <a:close/>
              </a:path>
              <a:path w="2126615" h="2171700">
                <a:moveTo>
                  <a:pt x="301456" y="1899309"/>
                </a:moveTo>
                <a:lnTo>
                  <a:pt x="304430" y="1897186"/>
                </a:lnTo>
                <a:lnTo>
                  <a:pt x="304822" y="1896925"/>
                </a:lnTo>
                <a:lnTo>
                  <a:pt x="307463" y="1896127"/>
                </a:lnTo>
                <a:lnTo>
                  <a:pt x="302633" y="1899025"/>
                </a:lnTo>
                <a:lnTo>
                  <a:pt x="301456" y="1899309"/>
                </a:lnTo>
                <a:close/>
              </a:path>
              <a:path w="2126615" h="2171700">
                <a:moveTo>
                  <a:pt x="304795" y="1896925"/>
                </a:moveTo>
                <a:lnTo>
                  <a:pt x="304480" y="1896925"/>
                </a:lnTo>
                <a:lnTo>
                  <a:pt x="305098" y="1896736"/>
                </a:lnTo>
                <a:lnTo>
                  <a:pt x="304795" y="1896925"/>
                </a:lnTo>
                <a:close/>
              </a:path>
              <a:path w="2126615" h="2171700">
                <a:moveTo>
                  <a:pt x="300602" y="1899516"/>
                </a:moveTo>
                <a:lnTo>
                  <a:pt x="303960" y="1897186"/>
                </a:lnTo>
                <a:lnTo>
                  <a:pt x="304822" y="1896925"/>
                </a:lnTo>
                <a:lnTo>
                  <a:pt x="304430" y="1897186"/>
                </a:lnTo>
                <a:lnTo>
                  <a:pt x="301456" y="1899309"/>
                </a:lnTo>
                <a:lnTo>
                  <a:pt x="300602" y="1899516"/>
                </a:lnTo>
                <a:close/>
              </a:path>
              <a:path w="2126615" h="2171700">
                <a:moveTo>
                  <a:pt x="274488" y="1906966"/>
                </a:moveTo>
                <a:lnTo>
                  <a:pt x="271605" y="1906966"/>
                </a:lnTo>
                <a:lnTo>
                  <a:pt x="303960" y="1897186"/>
                </a:lnTo>
                <a:lnTo>
                  <a:pt x="300602" y="1899516"/>
                </a:lnTo>
                <a:lnTo>
                  <a:pt x="279640" y="1904590"/>
                </a:lnTo>
                <a:lnTo>
                  <a:pt x="278776" y="1904590"/>
                </a:lnTo>
                <a:lnTo>
                  <a:pt x="274488" y="1906966"/>
                </a:lnTo>
                <a:close/>
              </a:path>
              <a:path w="2126615" h="2171700">
                <a:moveTo>
                  <a:pt x="299448" y="1901364"/>
                </a:moveTo>
                <a:lnTo>
                  <a:pt x="303269" y="1899025"/>
                </a:lnTo>
                <a:lnTo>
                  <a:pt x="303776" y="1898770"/>
                </a:lnTo>
                <a:lnTo>
                  <a:pt x="307147" y="1897951"/>
                </a:lnTo>
                <a:lnTo>
                  <a:pt x="305240" y="1898770"/>
                </a:lnTo>
                <a:lnTo>
                  <a:pt x="299448" y="1901364"/>
                </a:lnTo>
                <a:close/>
              </a:path>
              <a:path w="2126615" h="2171700">
                <a:moveTo>
                  <a:pt x="297517" y="1902127"/>
                </a:moveTo>
                <a:lnTo>
                  <a:pt x="301166" y="1899516"/>
                </a:lnTo>
                <a:lnTo>
                  <a:pt x="301554" y="1899309"/>
                </a:lnTo>
                <a:lnTo>
                  <a:pt x="302727" y="1899025"/>
                </a:lnTo>
                <a:lnTo>
                  <a:pt x="302163" y="1899309"/>
                </a:lnTo>
                <a:lnTo>
                  <a:pt x="297517" y="1902127"/>
                </a:lnTo>
                <a:close/>
              </a:path>
              <a:path w="2126615" h="2171700">
                <a:moveTo>
                  <a:pt x="295319" y="1903214"/>
                </a:moveTo>
                <a:lnTo>
                  <a:pt x="297961" y="1901364"/>
                </a:lnTo>
                <a:lnTo>
                  <a:pt x="300703" y="1899516"/>
                </a:lnTo>
                <a:lnTo>
                  <a:pt x="301554" y="1899309"/>
                </a:lnTo>
                <a:lnTo>
                  <a:pt x="301166" y="1899516"/>
                </a:lnTo>
                <a:lnTo>
                  <a:pt x="297115" y="1902409"/>
                </a:lnTo>
                <a:lnTo>
                  <a:pt x="295319" y="1903214"/>
                </a:lnTo>
                <a:close/>
              </a:path>
              <a:path w="2126615" h="2171700">
                <a:moveTo>
                  <a:pt x="279812" y="1904590"/>
                </a:moveTo>
                <a:lnTo>
                  <a:pt x="279640" y="1904590"/>
                </a:lnTo>
                <a:lnTo>
                  <a:pt x="300602" y="1899516"/>
                </a:lnTo>
                <a:lnTo>
                  <a:pt x="279812" y="1904590"/>
                </a:lnTo>
                <a:close/>
              </a:path>
              <a:path w="2126615" h="2171700">
                <a:moveTo>
                  <a:pt x="251516" y="1923032"/>
                </a:moveTo>
                <a:lnTo>
                  <a:pt x="278730" y="1904590"/>
                </a:lnTo>
                <a:lnTo>
                  <a:pt x="279812" y="1904590"/>
                </a:lnTo>
                <a:lnTo>
                  <a:pt x="300703" y="1899516"/>
                </a:lnTo>
                <a:lnTo>
                  <a:pt x="297961" y="1901364"/>
                </a:lnTo>
                <a:lnTo>
                  <a:pt x="295319" y="1903214"/>
                </a:lnTo>
                <a:lnTo>
                  <a:pt x="292246" y="1904590"/>
                </a:lnTo>
                <a:lnTo>
                  <a:pt x="286680" y="1907343"/>
                </a:lnTo>
                <a:lnTo>
                  <a:pt x="259883" y="1917699"/>
                </a:lnTo>
                <a:lnTo>
                  <a:pt x="263715" y="1917699"/>
                </a:lnTo>
                <a:lnTo>
                  <a:pt x="251516" y="1923032"/>
                </a:lnTo>
                <a:close/>
              </a:path>
              <a:path w="2126615" h="2171700">
                <a:moveTo>
                  <a:pt x="293443" y="1904590"/>
                </a:moveTo>
                <a:lnTo>
                  <a:pt x="293727" y="1904327"/>
                </a:lnTo>
                <a:lnTo>
                  <a:pt x="295319" y="1903214"/>
                </a:lnTo>
                <a:lnTo>
                  <a:pt x="297115" y="1902409"/>
                </a:lnTo>
                <a:lnTo>
                  <a:pt x="295716" y="1903214"/>
                </a:lnTo>
                <a:lnTo>
                  <a:pt x="293443" y="1904590"/>
                </a:lnTo>
                <a:close/>
              </a:path>
              <a:path w="2126615" h="2171700">
                <a:moveTo>
                  <a:pt x="294060" y="1904590"/>
                </a:moveTo>
                <a:lnTo>
                  <a:pt x="293443" y="1904590"/>
                </a:lnTo>
                <a:lnTo>
                  <a:pt x="297044" y="1902409"/>
                </a:lnTo>
                <a:lnTo>
                  <a:pt x="295988" y="1903214"/>
                </a:lnTo>
                <a:lnTo>
                  <a:pt x="294060" y="1904590"/>
                </a:lnTo>
                <a:close/>
              </a:path>
              <a:path w="2126615" h="2171700">
                <a:moveTo>
                  <a:pt x="286699" y="1907343"/>
                </a:moveTo>
                <a:lnTo>
                  <a:pt x="287428" y="1906966"/>
                </a:lnTo>
                <a:lnTo>
                  <a:pt x="292246" y="1904590"/>
                </a:lnTo>
                <a:lnTo>
                  <a:pt x="295319" y="1903214"/>
                </a:lnTo>
                <a:lnTo>
                  <a:pt x="293352" y="1904590"/>
                </a:lnTo>
                <a:lnTo>
                  <a:pt x="293827" y="1904590"/>
                </a:lnTo>
                <a:lnTo>
                  <a:pt x="286699" y="1907343"/>
                </a:lnTo>
                <a:close/>
              </a:path>
              <a:path w="2126615" h="2171700">
                <a:moveTo>
                  <a:pt x="577914" y="1904590"/>
                </a:moveTo>
                <a:lnTo>
                  <a:pt x="577008" y="1904590"/>
                </a:lnTo>
                <a:lnTo>
                  <a:pt x="579948" y="1903214"/>
                </a:lnTo>
                <a:lnTo>
                  <a:pt x="579502" y="1903492"/>
                </a:lnTo>
                <a:lnTo>
                  <a:pt x="577914" y="1904590"/>
                </a:lnTo>
                <a:close/>
              </a:path>
              <a:path w="2126615" h="2171700">
                <a:moveTo>
                  <a:pt x="391960" y="1904590"/>
                </a:moveTo>
                <a:lnTo>
                  <a:pt x="391124" y="1904590"/>
                </a:lnTo>
                <a:lnTo>
                  <a:pt x="392431" y="1904112"/>
                </a:lnTo>
                <a:lnTo>
                  <a:pt x="391960" y="1904590"/>
                </a:lnTo>
                <a:close/>
              </a:path>
              <a:path w="2126615" h="2171700">
                <a:moveTo>
                  <a:pt x="562997" y="1904590"/>
                </a:moveTo>
                <a:lnTo>
                  <a:pt x="563362" y="1904327"/>
                </a:lnTo>
                <a:lnTo>
                  <a:pt x="563602" y="1904327"/>
                </a:lnTo>
                <a:lnTo>
                  <a:pt x="562997" y="1904590"/>
                </a:lnTo>
                <a:close/>
              </a:path>
              <a:path w="2126615" h="2171700">
                <a:moveTo>
                  <a:pt x="250664" y="1920234"/>
                </a:moveTo>
                <a:lnTo>
                  <a:pt x="278816" y="1904590"/>
                </a:lnTo>
                <a:lnTo>
                  <a:pt x="278686" y="1904590"/>
                </a:lnTo>
                <a:lnTo>
                  <a:pt x="259335" y="1917699"/>
                </a:lnTo>
                <a:lnTo>
                  <a:pt x="259883" y="1917699"/>
                </a:lnTo>
                <a:lnTo>
                  <a:pt x="250664" y="1920234"/>
                </a:lnTo>
                <a:close/>
              </a:path>
              <a:path w="2126615" h="2171700">
                <a:moveTo>
                  <a:pt x="282204" y="1909617"/>
                </a:moveTo>
                <a:lnTo>
                  <a:pt x="286699" y="1907343"/>
                </a:lnTo>
                <a:lnTo>
                  <a:pt x="293827" y="1904590"/>
                </a:lnTo>
                <a:lnTo>
                  <a:pt x="282204" y="1909617"/>
                </a:lnTo>
                <a:close/>
              </a:path>
              <a:path w="2126615" h="2171700">
                <a:moveTo>
                  <a:pt x="169048" y="1981199"/>
                </a:moveTo>
                <a:lnTo>
                  <a:pt x="140706" y="1981199"/>
                </a:lnTo>
                <a:lnTo>
                  <a:pt x="186160" y="1958205"/>
                </a:lnTo>
                <a:lnTo>
                  <a:pt x="221903" y="1943099"/>
                </a:lnTo>
                <a:lnTo>
                  <a:pt x="239235" y="1931355"/>
                </a:lnTo>
                <a:lnTo>
                  <a:pt x="282204" y="1909617"/>
                </a:lnTo>
                <a:lnTo>
                  <a:pt x="293704" y="1904590"/>
                </a:lnTo>
                <a:lnTo>
                  <a:pt x="376120" y="1904590"/>
                </a:lnTo>
                <a:lnTo>
                  <a:pt x="344997" y="1930399"/>
                </a:lnTo>
                <a:lnTo>
                  <a:pt x="169048" y="1981199"/>
                </a:lnTo>
                <a:close/>
              </a:path>
              <a:path w="2126615" h="2171700">
                <a:moveTo>
                  <a:pt x="344997" y="1930399"/>
                </a:moveTo>
                <a:lnTo>
                  <a:pt x="376120" y="1904590"/>
                </a:lnTo>
                <a:lnTo>
                  <a:pt x="375863" y="1904590"/>
                </a:lnTo>
                <a:lnTo>
                  <a:pt x="368280" y="1917699"/>
                </a:lnTo>
                <a:lnTo>
                  <a:pt x="344997" y="1930399"/>
                </a:lnTo>
                <a:close/>
              </a:path>
              <a:path w="2126615" h="2171700">
                <a:moveTo>
                  <a:pt x="296367" y="1952885"/>
                </a:moveTo>
                <a:lnTo>
                  <a:pt x="344997" y="1930399"/>
                </a:lnTo>
                <a:lnTo>
                  <a:pt x="368280" y="1917699"/>
                </a:lnTo>
                <a:lnTo>
                  <a:pt x="375863" y="1904590"/>
                </a:lnTo>
                <a:lnTo>
                  <a:pt x="374876" y="1907343"/>
                </a:lnTo>
                <a:lnTo>
                  <a:pt x="371561" y="1917699"/>
                </a:lnTo>
                <a:lnTo>
                  <a:pt x="370790" y="1918231"/>
                </a:lnTo>
                <a:lnTo>
                  <a:pt x="346684" y="1930399"/>
                </a:lnTo>
                <a:lnTo>
                  <a:pt x="296367" y="1952885"/>
                </a:lnTo>
                <a:close/>
              </a:path>
              <a:path w="2126615" h="2171700">
                <a:moveTo>
                  <a:pt x="371561" y="1917699"/>
                </a:moveTo>
                <a:lnTo>
                  <a:pt x="372511" y="1914986"/>
                </a:lnTo>
                <a:lnTo>
                  <a:pt x="374895" y="1907343"/>
                </a:lnTo>
                <a:lnTo>
                  <a:pt x="374997" y="1906966"/>
                </a:lnTo>
                <a:lnTo>
                  <a:pt x="375757" y="1904590"/>
                </a:lnTo>
                <a:lnTo>
                  <a:pt x="390598" y="1904590"/>
                </a:lnTo>
                <a:lnTo>
                  <a:pt x="371561" y="1917699"/>
                </a:lnTo>
                <a:close/>
              </a:path>
              <a:path w="2126615" h="2171700">
                <a:moveTo>
                  <a:pt x="547442" y="1917699"/>
                </a:moveTo>
                <a:lnTo>
                  <a:pt x="545669" y="1917699"/>
                </a:lnTo>
                <a:lnTo>
                  <a:pt x="547444" y="1914986"/>
                </a:lnTo>
                <a:lnTo>
                  <a:pt x="563125" y="1904590"/>
                </a:lnTo>
                <a:lnTo>
                  <a:pt x="562996" y="1904590"/>
                </a:lnTo>
                <a:lnTo>
                  <a:pt x="547442" y="1917699"/>
                </a:lnTo>
                <a:close/>
              </a:path>
              <a:path w="2126615" h="2171700">
                <a:moveTo>
                  <a:pt x="263715" y="1917699"/>
                </a:moveTo>
                <a:lnTo>
                  <a:pt x="259883" y="1917699"/>
                </a:lnTo>
                <a:lnTo>
                  <a:pt x="286699" y="1907343"/>
                </a:lnTo>
                <a:lnTo>
                  <a:pt x="282166" y="1909617"/>
                </a:lnTo>
                <a:lnTo>
                  <a:pt x="263715" y="1917699"/>
                </a:lnTo>
                <a:close/>
              </a:path>
              <a:path w="2126615" h="2171700">
                <a:moveTo>
                  <a:pt x="239860" y="1930931"/>
                </a:moveTo>
                <a:lnTo>
                  <a:pt x="251516" y="1923032"/>
                </a:lnTo>
                <a:lnTo>
                  <a:pt x="282204" y="1909617"/>
                </a:lnTo>
                <a:lnTo>
                  <a:pt x="239860" y="1930931"/>
                </a:lnTo>
                <a:close/>
              </a:path>
              <a:path w="2126615" h="2171700">
                <a:moveTo>
                  <a:pt x="223635" y="1935220"/>
                </a:moveTo>
                <a:lnTo>
                  <a:pt x="250664" y="1920234"/>
                </a:lnTo>
                <a:lnTo>
                  <a:pt x="259883" y="1917699"/>
                </a:lnTo>
                <a:lnTo>
                  <a:pt x="259334" y="1917699"/>
                </a:lnTo>
                <a:lnTo>
                  <a:pt x="251476" y="1923032"/>
                </a:lnTo>
                <a:lnTo>
                  <a:pt x="223635" y="1935220"/>
                </a:lnTo>
                <a:close/>
              </a:path>
              <a:path w="2126615" h="2171700">
                <a:moveTo>
                  <a:pt x="473517" y="1952885"/>
                </a:moveTo>
                <a:lnTo>
                  <a:pt x="485590" y="1946092"/>
                </a:lnTo>
                <a:lnTo>
                  <a:pt x="491572" y="1943099"/>
                </a:lnTo>
                <a:lnTo>
                  <a:pt x="495162" y="1940707"/>
                </a:lnTo>
                <a:lnTo>
                  <a:pt x="534880" y="1918504"/>
                </a:lnTo>
                <a:lnTo>
                  <a:pt x="532046" y="1920234"/>
                </a:lnTo>
                <a:lnTo>
                  <a:pt x="514874" y="1930399"/>
                </a:lnTo>
                <a:lnTo>
                  <a:pt x="532447" y="1930399"/>
                </a:lnTo>
                <a:lnTo>
                  <a:pt x="504042" y="1943099"/>
                </a:lnTo>
                <a:lnTo>
                  <a:pt x="473517" y="1952885"/>
                </a:lnTo>
                <a:close/>
              </a:path>
              <a:path w="2126615" h="2171700">
                <a:moveTo>
                  <a:pt x="524400" y="1930399"/>
                </a:moveTo>
                <a:lnTo>
                  <a:pt x="514874" y="1930399"/>
                </a:lnTo>
                <a:lnTo>
                  <a:pt x="534968" y="1918504"/>
                </a:lnTo>
                <a:lnTo>
                  <a:pt x="534526" y="1920234"/>
                </a:lnTo>
                <a:lnTo>
                  <a:pt x="533715" y="1924199"/>
                </a:lnTo>
                <a:lnTo>
                  <a:pt x="524400" y="1930399"/>
                </a:lnTo>
                <a:close/>
              </a:path>
              <a:path w="2126615" h="2171700">
                <a:moveTo>
                  <a:pt x="162925" y="1961759"/>
                </a:moveTo>
                <a:lnTo>
                  <a:pt x="221514" y="1930399"/>
                </a:lnTo>
                <a:lnTo>
                  <a:pt x="228698" y="1926273"/>
                </a:lnTo>
                <a:lnTo>
                  <a:pt x="250664" y="1920234"/>
                </a:lnTo>
                <a:lnTo>
                  <a:pt x="250458" y="1920234"/>
                </a:lnTo>
                <a:lnTo>
                  <a:pt x="222447" y="1935739"/>
                </a:lnTo>
                <a:lnTo>
                  <a:pt x="162925" y="1961759"/>
                </a:lnTo>
                <a:close/>
              </a:path>
              <a:path w="2126615" h="2171700">
                <a:moveTo>
                  <a:pt x="239235" y="1931355"/>
                </a:moveTo>
                <a:lnTo>
                  <a:pt x="239860" y="1930931"/>
                </a:lnTo>
                <a:lnTo>
                  <a:pt x="261092" y="1920234"/>
                </a:lnTo>
                <a:lnTo>
                  <a:pt x="255687" y="1923032"/>
                </a:lnTo>
                <a:lnTo>
                  <a:pt x="239235" y="1931355"/>
                </a:lnTo>
                <a:close/>
              </a:path>
              <a:path w="2126615" h="2171700">
                <a:moveTo>
                  <a:pt x="169421" y="1965279"/>
                </a:moveTo>
                <a:lnTo>
                  <a:pt x="223336" y="1935351"/>
                </a:lnTo>
                <a:lnTo>
                  <a:pt x="251516" y="1923032"/>
                </a:lnTo>
                <a:lnTo>
                  <a:pt x="249757" y="1924199"/>
                </a:lnTo>
                <a:lnTo>
                  <a:pt x="239845" y="1930931"/>
                </a:lnTo>
                <a:lnTo>
                  <a:pt x="183460" y="1959346"/>
                </a:lnTo>
                <a:lnTo>
                  <a:pt x="169421" y="1965279"/>
                </a:lnTo>
                <a:close/>
              </a:path>
              <a:path w="2126615" h="2171700">
                <a:moveTo>
                  <a:pt x="532447" y="1930399"/>
                </a:moveTo>
                <a:lnTo>
                  <a:pt x="524400" y="1930399"/>
                </a:lnTo>
                <a:lnTo>
                  <a:pt x="533715" y="1924199"/>
                </a:lnTo>
                <a:lnTo>
                  <a:pt x="532447" y="1930399"/>
                </a:lnTo>
                <a:close/>
              </a:path>
              <a:path w="2126615" h="2171700">
                <a:moveTo>
                  <a:pt x="154457" y="1965461"/>
                </a:moveTo>
                <a:lnTo>
                  <a:pt x="167573" y="1955799"/>
                </a:lnTo>
                <a:lnTo>
                  <a:pt x="213687" y="1930399"/>
                </a:lnTo>
                <a:lnTo>
                  <a:pt x="228698" y="1926273"/>
                </a:lnTo>
                <a:lnTo>
                  <a:pt x="221514" y="1930399"/>
                </a:lnTo>
                <a:lnTo>
                  <a:pt x="162925" y="1961759"/>
                </a:lnTo>
                <a:lnTo>
                  <a:pt x="154457" y="1965461"/>
                </a:lnTo>
                <a:close/>
              </a:path>
              <a:path w="2126615" h="2171700">
                <a:moveTo>
                  <a:pt x="250116" y="2055954"/>
                </a:moveTo>
                <a:lnTo>
                  <a:pt x="297396" y="2034227"/>
                </a:lnTo>
                <a:lnTo>
                  <a:pt x="302733" y="2031900"/>
                </a:lnTo>
                <a:lnTo>
                  <a:pt x="40171" y="2031900"/>
                </a:lnTo>
                <a:lnTo>
                  <a:pt x="81074" y="2006599"/>
                </a:lnTo>
                <a:lnTo>
                  <a:pt x="344997" y="1930399"/>
                </a:lnTo>
                <a:lnTo>
                  <a:pt x="261425" y="1968499"/>
                </a:lnTo>
                <a:lnTo>
                  <a:pt x="435475" y="1968499"/>
                </a:lnTo>
                <a:lnTo>
                  <a:pt x="428263" y="1974074"/>
                </a:lnTo>
                <a:lnTo>
                  <a:pt x="426868" y="1974731"/>
                </a:lnTo>
                <a:lnTo>
                  <a:pt x="412792" y="1981199"/>
                </a:lnTo>
                <a:lnTo>
                  <a:pt x="396594" y="1981199"/>
                </a:lnTo>
                <a:lnTo>
                  <a:pt x="372553" y="1993899"/>
                </a:lnTo>
                <a:lnTo>
                  <a:pt x="350479" y="2006599"/>
                </a:lnTo>
                <a:lnTo>
                  <a:pt x="344900" y="2012398"/>
                </a:lnTo>
                <a:lnTo>
                  <a:pt x="302460" y="2031900"/>
                </a:lnTo>
                <a:lnTo>
                  <a:pt x="260044" y="2052147"/>
                </a:lnTo>
                <a:lnTo>
                  <a:pt x="250116" y="2055954"/>
                </a:lnTo>
                <a:close/>
              </a:path>
              <a:path w="2126615" h="2171700">
                <a:moveTo>
                  <a:pt x="492386" y="1942268"/>
                </a:moveTo>
                <a:lnTo>
                  <a:pt x="504013" y="1930399"/>
                </a:lnTo>
                <a:lnTo>
                  <a:pt x="510624" y="1930399"/>
                </a:lnTo>
                <a:lnTo>
                  <a:pt x="495162" y="1940707"/>
                </a:lnTo>
                <a:lnTo>
                  <a:pt x="492386" y="1942268"/>
                </a:lnTo>
                <a:close/>
              </a:path>
              <a:path w="2126615" h="2171700">
                <a:moveTo>
                  <a:pt x="495162" y="1940707"/>
                </a:moveTo>
                <a:lnTo>
                  <a:pt x="510624" y="1930399"/>
                </a:lnTo>
                <a:lnTo>
                  <a:pt x="513481" y="1930399"/>
                </a:lnTo>
                <a:lnTo>
                  <a:pt x="495162" y="1940707"/>
                </a:lnTo>
                <a:close/>
              </a:path>
              <a:path w="2126615" h="2171700">
                <a:moveTo>
                  <a:pt x="184127" y="1959064"/>
                </a:moveTo>
                <a:lnTo>
                  <a:pt x="184960" y="1958590"/>
                </a:lnTo>
                <a:lnTo>
                  <a:pt x="239860" y="1930931"/>
                </a:lnTo>
                <a:lnTo>
                  <a:pt x="239212" y="1931355"/>
                </a:lnTo>
                <a:lnTo>
                  <a:pt x="186160" y="1958205"/>
                </a:lnTo>
                <a:lnTo>
                  <a:pt x="184127" y="1959064"/>
                </a:lnTo>
                <a:close/>
              </a:path>
              <a:path w="2126615" h="2171700">
                <a:moveTo>
                  <a:pt x="475143" y="1950785"/>
                </a:moveTo>
                <a:lnTo>
                  <a:pt x="488874" y="1943099"/>
                </a:lnTo>
                <a:lnTo>
                  <a:pt x="503379" y="1930931"/>
                </a:lnTo>
                <a:lnTo>
                  <a:pt x="503078" y="1931355"/>
                </a:lnTo>
                <a:lnTo>
                  <a:pt x="492386" y="1942268"/>
                </a:lnTo>
                <a:lnTo>
                  <a:pt x="487636" y="1944941"/>
                </a:lnTo>
                <a:lnTo>
                  <a:pt x="475143" y="1950785"/>
                </a:lnTo>
                <a:close/>
              </a:path>
              <a:path w="2126615" h="2171700">
                <a:moveTo>
                  <a:pt x="186160" y="1958205"/>
                </a:moveTo>
                <a:lnTo>
                  <a:pt x="239235" y="1931355"/>
                </a:lnTo>
                <a:lnTo>
                  <a:pt x="221903" y="1943099"/>
                </a:lnTo>
                <a:lnTo>
                  <a:pt x="186160" y="1958205"/>
                </a:lnTo>
                <a:close/>
              </a:path>
              <a:path w="2126615" h="2171700">
                <a:moveTo>
                  <a:pt x="268844" y="1965660"/>
                </a:moveTo>
                <a:lnTo>
                  <a:pt x="269148" y="1965461"/>
                </a:lnTo>
                <a:lnTo>
                  <a:pt x="295982" y="1953057"/>
                </a:lnTo>
                <a:lnTo>
                  <a:pt x="344547" y="1931355"/>
                </a:lnTo>
                <a:lnTo>
                  <a:pt x="268844" y="1965660"/>
                </a:lnTo>
                <a:close/>
              </a:path>
              <a:path w="2126615" h="2171700">
                <a:moveTo>
                  <a:pt x="137006" y="1978350"/>
                </a:moveTo>
                <a:lnTo>
                  <a:pt x="150332" y="1968499"/>
                </a:lnTo>
                <a:lnTo>
                  <a:pt x="162925" y="1961759"/>
                </a:lnTo>
                <a:lnTo>
                  <a:pt x="222155" y="1935867"/>
                </a:lnTo>
                <a:lnTo>
                  <a:pt x="167317" y="1966168"/>
                </a:lnTo>
                <a:lnTo>
                  <a:pt x="161800" y="1968499"/>
                </a:lnTo>
                <a:lnTo>
                  <a:pt x="137006" y="1978350"/>
                </a:lnTo>
                <a:close/>
              </a:path>
              <a:path w="2126615" h="2171700">
                <a:moveTo>
                  <a:pt x="491572" y="1943099"/>
                </a:moveTo>
                <a:lnTo>
                  <a:pt x="492386" y="1942268"/>
                </a:lnTo>
                <a:lnTo>
                  <a:pt x="495162" y="1940707"/>
                </a:lnTo>
                <a:lnTo>
                  <a:pt x="491572" y="1943099"/>
                </a:lnTo>
                <a:close/>
              </a:path>
              <a:path w="2126615" h="2171700">
                <a:moveTo>
                  <a:pt x="487636" y="1944941"/>
                </a:moveTo>
                <a:lnTo>
                  <a:pt x="492386" y="1942268"/>
                </a:lnTo>
                <a:lnTo>
                  <a:pt x="491572" y="1943099"/>
                </a:lnTo>
                <a:lnTo>
                  <a:pt x="487636" y="1944941"/>
                </a:lnTo>
                <a:close/>
              </a:path>
              <a:path w="2126615" h="2171700">
                <a:moveTo>
                  <a:pt x="485590" y="1946092"/>
                </a:moveTo>
                <a:lnTo>
                  <a:pt x="487636" y="1944941"/>
                </a:lnTo>
                <a:lnTo>
                  <a:pt x="491572" y="1943099"/>
                </a:lnTo>
                <a:lnTo>
                  <a:pt x="485590" y="1946092"/>
                </a:lnTo>
                <a:close/>
              </a:path>
              <a:path w="2126615" h="2171700">
                <a:moveTo>
                  <a:pt x="508989" y="2031900"/>
                </a:moveTo>
                <a:lnTo>
                  <a:pt x="342932" y="2031900"/>
                </a:lnTo>
                <a:lnTo>
                  <a:pt x="385235" y="2019299"/>
                </a:lnTo>
                <a:lnTo>
                  <a:pt x="471509" y="1981199"/>
                </a:lnTo>
                <a:lnTo>
                  <a:pt x="514363" y="1968499"/>
                </a:lnTo>
                <a:lnTo>
                  <a:pt x="564555" y="1943099"/>
                </a:lnTo>
                <a:lnTo>
                  <a:pt x="575260" y="1943099"/>
                </a:lnTo>
                <a:lnTo>
                  <a:pt x="580678" y="1955799"/>
                </a:lnTo>
                <a:lnTo>
                  <a:pt x="584347" y="1968499"/>
                </a:lnTo>
                <a:lnTo>
                  <a:pt x="585934" y="1981199"/>
                </a:lnTo>
                <a:lnTo>
                  <a:pt x="585316" y="1981199"/>
                </a:lnTo>
                <a:lnTo>
                  <a:pt x="582515" y="1993269"/>
                </a:lnTo>
                <a:lnTo>
                  <a:pt x="582436" y="1993608"/>
                </a:lnTo>
                <a:lnTo>
                  <a:pt x="582369" y="1993899"/>
                </a:lnTo>
                <a:lnTo>
                  <a:pt x="576968" y="2006599"/>
                </a:lnTo>
                <a:lnTo>
                  <a:pt x="558313" y="2006599"/>
                </a:lnTo>
                <a:lnTo>
                  <a:pt x="544811" y="2019299"/>
                </a:lnTo>
                <a:lnTo>
                  <a:pt x="528360" y="2019299"/>
                </a:lnTo>
                <a:lnTo>
                  <a:pt x="508989" y="2031900"/>
                </a:lnTo>
                <a:close/>
              </a:path>
              <a:path w="2126615" h="2171700">
                <a:moveTo>
                  <a:pt x="468544" y="1954479"/>
                </a:moveTo>
                <a:lnTo>
                  <a:pt x="475143" y="1950785"/>
                </a:lnTo>
                <a:lnTo>
                  <a:pt x="487636" y="1944941"/>
                </a:lnTo>
                <a:lnTo>
                  <a:pt x="485590" y="1946092"/>
                </a:lnTo>
                <a:lnTo>
                  <a:pt x="469325" y="1954229"/>
                </a:lnTo>
                <a:lnTo>
                  <a:pt x="468544" y="1954479"/>
                </a:lnTo>
                <a:close/>
              </a:path>
              <a:path w="2126615" h="2171700">
                <a:moveTo>
                  <a:pt x="469325" y="1954229"/>
                </a:moveTo>
                <a:lnTo>
                  <a:pt x="485590" y="1946092"/>
                </a:lnTo>
                <a:lnTo>
                  <a:pt x="473517" y="1952885"/>
                </a:lnTo>
                <a:lnTo>
                  <a:pt x="469325" y="1954229"/>
                </a:lnTo>
                <a:close/>
              </a:path>
              <a:path w="2126615" h="2171700">
                <a:moveTo>
                  <a:pt x="464425" y="1955799"/>
                </a:moveTo>
                <a:lnTo>
                  <a:pt x="475143" y="1950785"/>
                </a:lnTo>
                <a:lnTo>
                  <a:pt x="468544" y="1954479"/>
                </a:lnTo>
                <a:lnTo>
                  <a:pt x="464425" y="1955799"/>
                </a:lnTo>
                <a:close/>
              </a:path>
              <a:path w="2126615" h="2171700">
                <a:moveTo>
                  <a:pt x="466185" y="1955799"/>
                </a:moveTo>
                <a:lnTo>
                  <a:pt x="468544" y="1954479"/>
                </a:lnTo>
                <a:lnTo>
                  <a:pt x="469325" y="1954229"/>
                </a:lnTo>
                <a:lnTo>
                  <a:pt x="466185" y="1955799"/>
                </a:lnTo>
                <a:close/>
              </a:path>
              <a:path w="2126615" h="2171700">
                <a:moveTo>
                  <a:pt x="262575" y="1968499"/>
                </a:moveTo>
                <a:lnTo>
                  <a:pt x="261425" y="1968499"/>
                </a:lnTo>
                <a:lnTo>
                  <a:pt x="292799" y="1954479"/>
                </a:lnTo>
                <a:lnTo>
                  <a:pt x="290049" y="1955799"/>
                </a:lnTo>
                <a:lnTo>
                  <a:pt x="262575" y="1968499"/>
                </a:lnTo>
                <a:close/>
              </a:path>
              <a:path w="2126615" h="2171700">
                <a:moveTo>
                  <a:pt x="457128" y="1960131"/>
                </a:moveTo>
                <a:lnTo>
                  <a:pt x="464425" y="1955799"/>
                </a:lnTo>
                <a:lnTo>
                  <a:pt x="468544" y="1954479"/>
                </a:lnTo>
                <a:lnTo>
                  <a:pt x="466185" y="1955799"/>
                </a:lnTo>
                <a:lnTo>
                  <a:pt x="465765" y="1955799"/>
                </a:lnTo>
                <a:lnTo>
                  <a:pt x="461436" y="1958205"/>
                </a:lnTo>
                <a:lnTo>
                  <a:pt x="459843" y="1959064"/>
                </a:lnTo>
                <a:lnTo>
                  <a:pt x="457128" y="1960131"/>
                </a:lnTo>
                <a:close/>
              </a:path>
              <a:path w="2126615" h="2171700">
                <a:moveTo>
                  <a:pt x="445909" y="1964467"/>
                </a:moveTo>
                <a:lnTo>
                  <a:pt x="457689" y="1955799"/>
                </a:lnTo>
                <a:lnTo>
                  <a:pt x="464425" y="1955799"/>
                </a:lnTo>
                <a:lnTo>
                  <a:pt x="457128" y="1960131"/>
                </a:lnTo>
                <a:lnTo>
                  <a:pt x="445909" y="1964467"/>
                </a:lnTo>
                <a:close/>
              </a:path>
              <a:path w="2126615" h="2171700">
                <a:moveTo>
                  <a:pt x="459889" y="1959064"/>
                </a:moveTo>
                <a:lnTo>
                  <a:pt x="461402" y="1958205"/>
                </a:lnTo>
                <a:lnTo>
                  <a:pt x="465765" y="1955799"/>
                </a:lnTo>
                <a:lnTo>
                  <a:pt x="466185" y="1955799"/>
                </a:lnTo>
                <a:lnTo>
                  <a:pt x="461116" y="1958590"/>
                </a:lnTo>
                <a:lnTo>
                  <a:pt x="459889" y="1959064"/>
                </a:lnTo>
                <a:close/>
              </a:path>
              <a:path w="2126615" h="2171700">
                <a:moveTo>
                  <a:pt x="434711" y="1973127"/>
                </a:moveTo>
                <a:lnTo>
                  <a:pt x="461116" y="1958590"/>
                </a:lnTo>
                <a:lnTo>
                  <a:pt x="468336" y="1955799"/>
                </a:lnTo>
                <a:lnTo>
                  <a:pt x="434711" y="1973127"/>
                </a:lnTo>
                <a:close/>
              </a:path>
              <a:path w="2126615" h="2171700">
                <a:moveTo>
                  <a:pt x="140706" y="1981199"/>
                </a:moveTo>
                <a:lnTo>
                  <a:pt x="146856" y="1977787"/>
                </a:lnTo>
                <a:lnTo>
                  <a:pt x="183460" y="1959346"/>
                </a:lnTo>
                <a:lnTo>
                  <a:pt x="186160" y="1958205"/>
                </a:lnTo>
                <a:lnTo>
                  <a:pt x="140706" y="1981199"/>
                </a:lnTo>
                <a:close/>
              </a:path>
              <a:path w="2126615" h="2171700">
                <a:moveTo>
                  <a:pt x="146856" y="1977787"/>
                </a:moveTo>
                <a:lnTo>
                  <a:pt x="169421" y="1965279"/>
                </a:lnTo>
                <a:lnTo>
                  <a:pt x="183460" y="1959346"/>
                </a:lnTo>
                <a:lnTo>
                  <a:pt x="146856" y="1977787"/>
                </a:lnTo>
                <a:close/>
              </a:path>
              <a:path w="2126615" h="2171700">
                <a:moveTo>
                  <a:pt x="442725" y="1968499"/>
                </a:moveTo>
                <a:lnTo>
                  <a:pt x="440429" y="1968499"/>
                </a:lnTo>
                <a:lnTo>
                  <a:pt x="445909" y="1964467"/>
                </a:lnTo>
                <a:lnTo>
                  <a:pt x="457128" y="1960131"/>
                </a:lnTo>
                <a:lnTo>
                  <a:pt x="447877" y="1965660"/>
                </a:lnTo>
                <a:lnTo>
                  <a:pt x="442725" y="1968499"/>
                </a:lnTo>
                <a:close/>
              </a:path>
              <a:path w="2126615" h="2171700">
                <a:moveTo>
                  <a:pt x="150332" y="1968499"/>
                </a:moveTo>
                <a:lnTo>
                  <a:pt x="154457" y="1965461"/>
                </a:lnTo>
                <a:lnTo>
                  <a:pt x="162925" y="1961759"/>
                </a:lnTo>
                <a:lnTo>
                  <a:pt x="150332" y="1968499"/>
                </a:lnTo>
                <a:close/>
              </a:path>
              <a:path w="2126615" h="2171700">
                <a:moveTo>
                  <a:pt x="447103" y="1966168"/>
                </a:moveTo>
                <a:lnTo>
                  <a:pt x="447877" y="1965660"/>
                </a:lnTo>
                <a:lnTo>
                  <a:pt x="450040" y="1964467"/>
                </a:lnTo>
                <a:lnTo>
                  <a:pt x="448704" y="1965279"/>
                </a:lnTo>
                <a:lnTo>
                  <a:pt x="447103" y="1966168"/>
                </a:lnTo>
                <a:close/>
              </a:path>
              <a:path w="2126615" h="2171700">
                <a:moveTo>
                  <a:pt x="89402" y="1993899"/>
                </a:moveTo>
                <a:lnTo>
                  <a:pt x="154457" y="1965461"/>
                </a:lnTo>
                <a:lnTo>
                  <a:pt x="150332" y="1968499"/>
                </a:lnTo>
                <a:lnTo>
                  <a:pt x="121361" y="1981199"/>
                </a:lnTo>
                <a:lnTo>
                  <a:pt x="108228" y="1988434"/>
                </a:lnTo>
                <a:lnTo>
                  <a:pt x="89402" y="1993899"/>
                </a:lnTo>
                <a:close/>
              </a:path>
              <a:path w="2126615" h="2171700">
                <a:moveTo>
                  <a:pt x="94809" y="1996211"/>
                </a:moveTo>
                <a:lnTo>
                  <a:pt x="96679" y="1994796"/>
                </a:lnTo>
                <a:lnTo>
                  <a:pt x="99451" y="1993269"/>
                </a:lnTo>
                <a:lnTo>
                  <a:pt x="120830" y="1984776"/>
                </a:lnTo>
                <a:lnTo>
                  <a:pt x="133150" y="1981199"/>
                </a:lnTo>
                <a:lnTo>
                  <a:pt x="137006" y="1978350"/>
                </a:lnTo>
                <a:lnTo>
                  <a:pt x="161800" y="1968499"/>
                </a:lnTo>
                <a:lnTo>
                  <a:pt x="167317" y="1966168"/>
                </a:lnTo>
                <a:lnTo>
                  <a:pt x="140083" y="1981199"/>
                </a:lnTo>
                <a:lnTo>
                  <a:pt x="100100" y="1993899"/>
                </a:lnTo>
                <a:lnTo>
                  <a:pt x="94809" y="1996211"/>
                </a:lnTo>
                <a:close/>
              </a:path>
              <a:path w="2126615" h="2171700">
                <a:moveTo>
                  <a:pt x="443051" y="1968499"/>
                </a:moveTo>
                <a:lnTo>
                  <a:pt x="442906" y="1968499"/>
                </a:lnTo>
                <a:lnTo>
                  <a:pt x="445936" y="1966816"/>
                </a:lnTo>
                <a:lnTo>
                  <a:pt x="443051" y="1968499"/>
                </a:lnTo>
                <a:close/>
              </a:path>
              <a:path w="2126615" h="2171700">
                <a:moveTo>
                  <a:pt x="108228" y="1988434"/>
                </a:moveTo>
                <a:lnTo>
                  <a:pt x="121361" y="1981199"/>
                </a:lnTo>
                <a:lnTo>
                  <a:pt x="150332" y="1968499"/>
                </a:lnTo>
                <a:lnTo>
                  <a:pt x="137006" y="1978350"/>
                </a:lnTo>
                <a:lnTo>
                  <a:pt x="120830" y="1984776"/>
                </a:lnTo>
                <a:lnTo>
                  <a:pt x="108228" y="1988434"/>
                </a:lnTo>
                <a:close/>
              </a:path>
              <a:path w="2126615" h="2171700">
                <a:moveTo>
                  <a:pt x="425596" y="1976136"/>
                </a:moveTo>
                <a:lnTo>
                  <a:pt x="427414" y="1974731"/>
                </a:lnTo>
                <a:lnTo>
                  <a:pt x="428297" y="1974074"/>
                </a:lnTo>
                <a:lnTo>
                  <a:pt x="440429" y="1968499"/>
                </a:lnTo>
                <a:lnTo>
                  <a:pt x="425596" y="1976136"/>
                </a:lnTo>
                <a:close/>
              </a:path>
              <a:path w="2126615" h="2171700">
                <a:moveTo>
                  <a:pt x="434577" y="1973127"/>
                </a:moveTo>
                <a:lnTo>
                  <a:pt x="442725" y="1968499"/>
                </a:lnTo>
                <a:lnTo>
                  <a:pt x="442906" y="1968499"/>
                </a:lnTo>
                <a:lnTo>
                  <a:pt x="434577" y="1973127"/>
                </a:lnTo>
                <a:close/>
              </a:path>
              <a:path w="2126615" h="2171700">
                <a:moveTo>
                  <a:pt x="402469" y="1985943"/>
                </a:moveTo>
                <a:lnTo>
                  <a:pt x="428297" y="1974074"/>
                </a:lnTo>
                <a:lnTo>
                  <a:pt x="427414" y="1974731"/>
                </a:lnTo>
                <a:lnTo>
                  <a:pt x="425596" y="1976136"/>
                </a:lnTo>
                <a:lnTo>
                  <a:pt x="411038" y="1983631"/>
                </a:lnTo>
                <a:lnTo>
                  <a:pt x="402469" y="1985943"/>
                </a:lnTo>
                <a:close/>
              </a:path>
              <a:path w="2126615" h="2171700">
                <a:moveTo>
                  <a:pt x="417922" y="1981773"/>
                </a:moveTo>
                <a:lnTo>
                  <a:pt x="431598" y="1974731"/>
                </a:lnTo>
                <a:lnTo>
                  <a:pt x="420047" y="1981199"/>
                </a:lnTo>
                <a:lnTo>
                  <a:pt x="417922" y="1981773"/>
                </a:lnTo>
                <a:close/>
              </a:path>
              <a:path w="2126615" h="2171700">
                <a:moveTo>
                  <a:pt x="411038" y="1983631"/>
                </a:moveTo>
                <a:lnTo>
                  <a:pt x="425596" y="1976136"/>
                </a:lnTo>
                <a:lnTo>
                  <a:pt x="419045" y="1981199"/>
                </a:lnTo>
                <a:lnTo>
                  <a:pt x="417922" y="1981773"/>
                </a:lnTo>
                <a:lnTo>
                  <a:pt x="411038" y="1983631"/>
                </a:lnTo>
                <a:close/>
              </a:path>
              <a:path w="2126615" h="2171700">
                <a:moveTo>
                  <a:pt x="120830" y="1984776"/>
                </a:moveTo>
                <a:lnTo>
                  <a:pt x="137006" y="1978350"/>
                </a:lnTo>
                <a:lnTo>
                  <a:pt x="133150" y="1981199"/>
                </a:lnTo>
                <a:lnTo>
                  <a:pt x="120830" y="1984776"/>
                </a:lnTo>
                <a:close/>
              </a:path>
              <a:path w="2126615" h="2171700">
                <a:moveTo>
                  <a:pt x="81074" y="2006599"/>
                </a:moveTo>
                <a:lnTo>
                  <a:pt x="90008" y="1999842"/>
                </a:lnTo>
                <a:lnTo>
                  <a:pt x="140083" y="1981199"/>
                </a:lnTo>
                <a:lnTo>
                  <a:pt x="145739" y="1978350"/>
                </a:lnTo>
                <a:lnTo>
                  <a:pt x="140706" y="1981199"/>
                </a:lnTo>
                <a:lnTo>
                  <a:pt x="169048" y="1981199"/>
                </a:lnTo>
                <a:lnTo>
                  <a:pt x="81074" y="2006599"/>
                </a:lnTo>
                <a:close/>
              </a:path>
              <a:path w="2126615" h="2171700">
                <a:moveTo>
                  <a:pt x="90584" y="1999406"/>
                </a:moveTo>
                <a:lnTo>
                  <a:pt x="94588" y="1996378"/>
                </a:lnTo>
                <a:lnTo>
                  <a:pt x="100100" y="1993899"/>
                </a:lnTo>
                <a:lnTo>
                  <a:pt x="140083" y="1981199"/>
                </a:lnTo>
                <a:lnTo>
                  <a:pt x="90584" y="1999406"/>
                </a:lnTo>
                <a:close/>
              </a:path>
              <a:path w="2126615" h="2171700">
                <a:moveTo>
                  <a:pt x="374067" y="1993608"/>
                </a:moveTo>
                <a:lnTo>
                  <a:pt x="396594" y="1981199"/>
                </a:lnTo>
                <a:lnTo>
                  <a:pt x="412792" y="1981199"/>
                </a:lnTo>
                <a:lnTo>
                  <a:pt x="402469" y="1985943"/>
                </a:lnTo>
                <a:lnTo>
                  <a:pt x="374067" y="1993608"/>
                </a:lnTo>
                <a:close/>
              </a:path>
              <a:path w="2126615" h="2171700">
                <a:moveTo>
                  <a:pt x="369757" y="2004884"/>
                </a:moveTo>
                <a:lnTo>
                  <a:pt x="370884" y="2000457"/>
                </a:lnTo>
                <a:lnTo>
                  <a:pt x="402469" y="1985943"/>
                </a:lnTo>
                <a:lnTo>
                  <a:pt x="411038" y="1983631"/>
                </a:lnTo>
                <a:lnTo>
                  <a:pt x="369757" y="2004884"/>
                </a:lnTo>
                <a:close/>
              </a:path>
              <a:path w="2126615" h="2171700">
                <a:moveTo>
                  <a:pt x="99451" y="1993269"/>
                </a:moveTo>
                <a:lnTo>
                  <a:pt x="108228" y="1988434"/>
                </a:lnTo>
                <a:lnTo>
                  <a:pt x="120830" y="1984776"/>
                </a:lnTo>
                <a:lnTo>
                  <a:pt x="99451" y="1993269"/>
                </a:lnTo>
                <a:close/>
              </a:path>
              <a:path w="2126615" h="2171700">
                <a:moveTo>
                  <a:pt x="65539" y="2010100"/>
                </a:moveTo>
                <a:lnTo>
                  <a:pt x="88261" y="1993899"/>
                </a:lnTo>
                <a:lnTo>
                  <a:pt x="89402" y="1993899"/>
                </a:lnTo>
                <a:lnTo>
                  <a:pt x="108228" y="1988434"/>
                </a:lnTo>
                <a:lnTo>
                  <a:pt x="99451" y="1993269"/>
                </a:lnTo>
                <a:lnTo>
                  <a:pt x="97865" y="1993899"/>
                </a:lnTo>
                <a:lnTo>
                  <a:pt x="96679" y="1994796"/>
                </a:lnTo>
                <a:lnTo>
                  <a:pt x="91439" y="1997683"/>
                </a:lnTo>
                <a:lnTo>
                  <a:pt x="71028" y="2006599"/>
                </a:lnTo>
                <a:lnTo>
                  <a:pt x="68031" y="2009202"/>
                </a:lnTo>
                <a:lnTo>
                  <a:pt x="65539" y="2010100"/>
                </a:lnTo>
                <a:close/>
              </a:path>
              <a:path w="2126615" h="2171700">
                <a:moveTo>
                  <a:pt x="96679" y="1994796"/>
                </a:moveTo>
                <a:lnTo>
                  <a:pt x="97865" y="1993899"/>
                </a:lnTo>
                <a:lnTo>
                  <a:pt x="99451" y="1993269"/>
                </a:lnTo>
                <a:lnTo>
                  <a:pt x="96679" y="1994796"/>
                </a:lnTo>
                <a:close/>
              </a:path>
              <a:path w="2126615" h="2171700">
                <a:moveTo>
                  <a:pt x="373537" y="1993899"/>
                </a:moveTo>
                <a:lnTo>
                  <a:pt x="372985" y="1993899"/>
                </a:lnTo>
                <a:lnTo>
                  <a:pt x="374067" y="1993608"/>
                </a:lnTo>
                <a:lnTo>
                  <a:pt x="373537" y="1993899"/>
                </a:lnTo>
                <a:close/>
              </a:path>
              <a:path w="2126615" h="2171700">
                <a:moveTo>
                  <a:pt x="64844" y="2007541"/>
                </a:moveTo>
                <a:lnTo>
                  <a:pt x="64955" y="2007352"/>
                </a:lnTo>
                <a:lnTo>
                  <a:pt x="87803" y="1993899"/>
                </a:lnTo>
                <a:lnTo>
                  <a:pt x="85897" y="1995277"/>
                </a:lnTo>
                <a:lnTo>
                  <a:pt x="64844" y="2007541"/>
                </a:lnTo>
                <a:close/>
              </a:path>
              <a:path w="2126615" h="2171700">
                <a:moveTo>
                  <a:pt x="85897" y="1995277"/>
                </a:moveTo>
                <a:lnTo>
                  <a:pt x="87803" y="1993899"/>
                </a:lnTo>
                <a:lnTo>
                  <a:pt x="88261" y="1993899"/>
                </a:lnTo>
                <a:lnTo>
                  <a:pt x="85897" y="1995277"/>
                </a:lnTo>
                <a:close/>
              </a:path>
              <a:path w="2126615" h="2171700">
                <a:moveTo>
                  <a:pt x="91439" y="1997683"/>
                </a:moveTo>
                <a:lnTo>
                  <a:pt x="96679" y="1994796"/>
                </a:lnTo>
                <a:lnTo>
                  <a:pt x="94809" y="1996211"/>
                </a:lnTo>
                <a:lnTo>
                  <a:pt x="91439" y="1997683"/>
                </a:lnTo>
                <a:close/>
              </a:path>
              <a:path w="2126615" h="2171700">
                <a:moveTo>
                  <a:pt x="62770" y="2011098"/>
                </a:moveTo>
                <a:lnTo>
                  <a:pt x="64844" y="2007541"/>
                </a:lnTo>
                <a:lnTo>
                  <a:pt x="85897" y="1995277"/>
                </a:lnTo>
                <a:lnTo>
                  <a:pt x="65374" y="2010100"/>
                </a:lnTo>
                <a:lnTo>
                  <a:pt x="65539" y="2010100"/>
                </a:lnTo>
                <a:lnTo>
                  <a:pt x="62770" y="2011098"/>
                </a:lnTo>
                <a:close/>
              </a:path>
              <a:path w="2126615" h="2171700">
                <a:moveTo>
                  <a:pt x="94588" y="1996378"/>
                </a:moveTo>
                <a:lnTo>
                  <a:pt x="94809" y="1996211"/>
                </a:lnTo>
                <a:lnTo>
                  <a:pt x="96948" y="1995277"/>
                </a:lnTo>
                <a:lnTo>
                  <a:pt x="94588" y="1996378"/>
                </a:lnTo>
                <a:close/>
              </a:path>
              <a:path w="2126615" h="2171700">
                <a:moveTo>
                  <a:pt x="90341" y="1998288"/>
                </a:moveTo>
                <a:lnTo>
                  <a:pt x="91439" y="1997683"/>
                </a:lnTo>
                <a:lnTo>
                  <a:pt x="94809" y="1996211"/>
                </a:lnTo>
                <a:lnTo>
                  <a:pt x="94588" y="1996378"/>
                </a:lnTo>
                <a:lnTo>
                  <a:pt x="90341" y="1998288"/>
                </a:lnTo>
                <a:close/>
              </a:path>
              <a:path w="2126615" h="2171700">
                <a:moveTo>
                  <a:pt x="83743" y="2001922"/>
                </a:moveTo>
                <a:lnTo>
                  <a:pt x="90341" y="1998288"/>
                </a:lnTo>
                <a:lnTo>
                  <a:pt x="94588" y="1996378"/>
                </a:lnTo>
                <a:lnTo>
                  <a:pt x="90584" y="1999406"/>
                </a:lnTo>
                <a:lnTo>
                  <a:pt x="83743" y="2001922"/>
                </a:lnTo>
                <a:close/>
              </a:path>
              <a:path w="2126615" h="2171700">
                <a:moveTo>
                  <a:pt x="71028" y="2006599"/>
                </a:moveTo>
                <a:lnTo>
                  <a:pt x="91439" y="1997683"/>
                </a:lnTo>
                <a:lnTo>
                  <a:pt x="90341" y="1998288"/>
                </a:lnTo>
                <a:lnTo>
                  <a:pt x="75674" y="2004884"/>
                </a:lnTo>
                <a:lnTo>
                  <a:pt x="71028" y="2006599"/>
                </a:lnTo>
                <a:close/>
              </a:path>
              <a:path w="2126615" h="2171700">
                <a:moveTo>
                  <a:pt x="75693" y="2004884"/>
                </a:moveTo>
                <a:lnTo>
                  <a:pt x="90341" y="1998288"/>
                </a:lnTo>
                <a:lnTo>
                  <a:pt x="83743" y="2001922"/>
                </a:lnTo>
                <a:lnTo>
                  <a:pt x="75693" y="2004884"/>
                </a:lnTo>
                <a:close/>
              </a:path>
              <a:path w="2126615" h="2171700">
                <a:moveTo>
                  <a:pt x="57987" y="2019299"/>
                </a:moveTo>
                <a:lnTo>
                  <a:pt x="59612" y="2016514"/>
                </a:lnTo>
                <a:lnTo>
                  <a:pt x="68031" y="2009202"/>
                </a:lnTo>
                <a:lnTo>
                  <a:pt x="75253" y="2006599"/>
                </a:lnTo>
                <a:lnTo>
                  <a:pt x="82332" y="2002700"/>
                </a:lnTo>
                <a:lnTo>
                  <a:pt x="90008" y="1999842"/>
                </a:lnTo>
                <a:lnTo>
                  <a:pt x="81074" y="2006599"/>
                </a:lnTo>
                <a:lnTo>
                  <a:pt x="57987" y="2019299"/>
                </a:lnTo>
                <a:close/>
              </a:path>
              <a:path w="2126615" h="2171700">
                <a:moveTo>
                  <a:pt x="338258" y="2019299"/>
                </a:moveTo>
                <a:lnTo>
                  <a:pt x="344900" y="2012398"/>
                </a:lnTo>
                <a:lnTo>
                  <a:pt x="370884" y="2000457"/>
                </a:lnTo>
                <a:lnTo>
                  <a:pt x="369757" y="2004884"/>
                </a:lnTo>
                <a:lnTo>
                  <a:pt x="366424" y="2006599"/>
                </a:lnTo>
                <a:lnTo>
                  <a:pt x="365610" y="2006599"/>
                </a:lnTo>
                <a:lnTo>
                  <a:pt x="338258" y="2019299"/>
                </a:lnTo>
                <a:close/>
              </a:path>
              <a:path w="2126615" h="2171700">
                <a:moveTo>
                  <a:pt x="75253" y="2006599"/>
                </a:moveTo>
                <a:lnTo>
                  <a:pt x="71858" y="2006599"/>
                </a:lnTo>
                <a:lnTo>
                  <a:pt x="82332" y="2002700"/>
                </a:lnTo>
                <a:lnTo>
                  <a:pt x="75253" y="2006599"/>
                </a:lnTo>
                <a:close/>
              </a:path>
              <a:path w="2126615" h="2171700">
                <a:moveTo>
                  <a:pt x="68031" y="2009202"/>
                </a:moveTo>
                <a:lnTo>
                  <a:pt x="71028" y="2006599"/>
                </a:lnTo>
                <a:lnTo>
                  <a:pt x="75693" y="2004884"/>
                </a:lnTo>
                <a:lnTo>
                  <a:pt x="71858" y="2006599"/>
                </a:lnTo>
                <a:lnTo>
                  <a:pt x="75253" y="2006599"/>
                </a:lnTo>
                <a:lnTo>
                  <a:pt x="68031" y="2009202"/>
                </a:lnTo>
                <a:close/>
              </a:path>
              <a:path w="2126615" h="2171700">
                <a:moveTo>
                  <a:pt x="64955" y="2007352"/>
                </a:moveTo>
                <a:lnTo>
                  <a:pt x="65393" y="2006599"/>
                </a:lnTo>
                <a:lnTo>
                  <a:pt x="66232" y="2006599"/>
                </a:lnTo>
                <a:lnTo>
                  <a:pt x="64955" y="2007352"/>
                </a:lnTo>
                <a:close/>
              </a:path>
              <a:path w="2126615" h="2171700">
                <a:moveTo>
                  <a:pt x="60542" y="2019299"/>
                </a:moveTo>
                <a:lnTo>
                  <a:pt x="57987" y="2019299"/>
                </a:lnTo>
                <a:lnTo>
                  <a:pt x="81074" y="2006599"/>
                </a:lnTo>
                <a:lnTo>
                  <a:pt x="60542" y="2019299"/>
                </a:lnTo>
                <a:close/>
              </a:path>
              <a:path w="2126615" h="2171700">
                <a:moveTo>
                  <a:pt x="320691" y="2031900"/>
                </a:moveTo>
                <a:lnTo>
                  <a:pt x="308272" y="2031900"/>
                </a:lnTo>
                <a:lnTo>
                  <a:pt x="338258" y="2019299"/>
                </a:lnTo>
                <a:lnTo>
                  <a:pt x="365610" y="2006599"/>
                </a:lnTo>
                <a:lnTo>
                  <a:pt x="366424" y="2006599"/>
                </a:lnTo>
                <a:lnTo>
                  <a:pt x="355537" y="2012623"/>
                </a:lnTo>
                <a:lnTo>
                  <a:pt x="355134" y="2012769"/>
                </a:lnTo>
                <a:lnTo>
                  <a:pt x="340120" y="2019299"/>
                </a:lnTo>
                <a:lnTo>
                  <a:pt x="343468" y="2019299"/>
                </a:lnTo>
                <a:lnTo>
                  <a:pt x="320691" y="2031900"/>
                </a:lnTo>
                <a:close/>
              </a:path>
              <a:path w="2126615" h="2171700">
                <a:moveTo>
                  <a:pt x="355989" y="2012398"/>
                </a:moveTo>
                <a:lnTo>
                  <a:pt x="358293" y="2011098"/>
                </a:lnTo>
                <a:lnTo>
                  <a:pt x="366424" y="2006599"/>
                </a:lnTo>
                <a:lnTo>
                  <a:pt x="369321" y="2006599"/>
                </a:lnTo>
                <a:lnTo>
                  <a:pt x="355989" y="2012398"/>
                </a:lnTo>
                <a:close/>
              </a:path>
              <a:path w="2126615" h="2171700">
                <a:moveTo>
                  <a:pt x="56508" y="2012398"/>
                </a:moveTo>
                <a:lnTo>
                  <a:pt x="58592" y="2011098"/>
                </a:lnTo>
                <a:lnTo>
                  <a:pt x="64955" y="2007352"/>
                </a:lnTo>
                <a:lnTo>
                  <a:pt x="64844" y="2007541"/>
                </a:lnTo>
                <a:lnTo>
                  <a:pt x="56508" y="2012398"/>
                </a:lnTo>
                <a:close/>
              </a:path>
              <a:path w="2126615" h="2171700">
                <a:moveTo>
                  <a:pt x="52203" y="2014906"/>
                </a:moveTo>
                <a:lnTo>
                  <a:pt x="64844" y="2007541"/>
                </a:lnTo>
                <a:lnTo>
                  <a:pt x="62770" y="2011098"/>
                </a:lnTo>
                <a:lnTo>
                  <a:pt x="52203" y="2014906"/>
                </a:lnTo>
                <a:close/>
              </a:path>
              <a:path w="2126615" h="2171700">
                <a:moveTo>
                  <a:pt x="59612" y="2016514"/>
                </a:moveTo>
                <a:lnTo>
                  <a:pt x="61795" y="2012769"/>
                </a:lnTo>
                <a:lnTo>
                  <a:pt x="65539" y="2010100"/>
                </a:lnTo>
                <a:lnTo>
                  <a:pt x="68031" y="2009202"/>
                </a:lnTo>
                <a:lnTo>
                  <a:pt x="59612" y="2016514"/>
                </a:lnTo>
                <a:close/>
              </a:path>
              <a:path w="2126615" h="2171700">
                <a:moveTo>
                  <a:pt x="61881" y="2012623"/>
                </a:moveTo>
                <a:lnTo>
                  <a:pt x="62770" y="2011098"/>
                </a:lnTo>
                <a:lnTo>
                  <a:pt x="65539" y="2010100"/>
                </a:lnTo>
                <a:lnTo>
                  <a:pt x="65374" y="2010100"/>
                </a:lnTo>
                <a:lnTo>
                  <a:pt x="61881" y="2012623"/>
                </a:lnTo>
                <a:close/>
              </a:path>
              <a:path w="2126615" h="2171700">
                <a:moveTo>
                  <a:pt x="52637" y="2019299"/>
                </a:moveTo>
                <a:lnTo>
                  <a:pt x="44661" y="2019299"/>
                </a:lnTo>
                <a:lnTo>
                  <a:pt x="52203" y="2014906"/>
                </a:lnTo>
                <a:lnTo>
                  <a:pt x="62770" y="2011098"/>
                </a:lnTo>
                <a:lnTo>
                  <a:pt x="61881" y="2012623"/>
                </a:lnTo>
                <a:lnTo>
                  <a:pt x="61795" y="2012769"/>
                </a:lnTo>
                <a:lnTo>
                  <a:pt x="58720" y="2014906"/>
                </a:lnTo>
                <a:lnTo>
                  <a:pt x="52637" y="2019299"/>
                </a:lnTo>
                <a:close/>
              </a:path>
              <a:path w="2126615" h="2171700">
                <a:moveTo>
                  <a:pt x="302733" y="2031900"/>
                </a:moveTo>
                <a:lnTo>
                  <a:pt x="303764" y="2031301"/>
                </a:lnTo>
                <a:lnTo>
                  <a:pt x="344900" y="2012398"/>
                </a:lnTo>
                <a:lnTo>
                  <a:pt x="338258" y="2019299"/>
                </a:lnTo>
                <a:lnTo>
                  <a:pt x="331634" y="2019299"/>
                </a:lnTo>
                <a:lnTo>
                  <a:pt x="302733" y="2031900"/>
                </a:lnTo>
                <a:close/>
              </a:path>
              <a:path w="2126615" h="2171700">
                <a:moveTo>
                  <a:pt x="343468" y="2019299"/>
                </a:moveTo>
                <a:lnTo>
                  <a:pt x="340120" y="2019299"/>
                </a:lnTo>
                <a:lnTo>
                  <a:pt x="355472" y="2012623"/>
                </a:lnTo>
                <a:lnTo>
                  <a:pt x="355272" y="2012769"/>
                </a:lnTo>
                <a:lnTo>
                  <a:pt x="343468" y="2019299"/>
                </a:lnTo>
                <a:close/>
              </a:path>
              <a:path w="2126615" h="2171700">
                <a:moveTo>
                  <a:pt x="56404" y="2019299"/>
                </a:moveTo>
                <a:lnTo>
                  <a:pt x="52637" y="2019299"/>
                </a:lnTo>
                <a:lnTo>
                  <a:pt x="61795" y="2012769"/>
                </a:lnTo>
                <a:lnTo>
                  <a:pt x="59612" y="2016514"/>
                </a:lnTo>
                <a:lnTo>
                  <a:pt x="56404" y="2019299"/>
                </a:lnTo>
                <a:close/>
              </a:path>
              <a:path w="2126615" h="2171700">
                <a:moveTo>
                  <a:pt x="40011" y="2158999"/>
                </a:moveTo>
                <a:lnTo>
                  <a:pt x="40011" y="2019299"/>
                </a:lnTo>
                <a:lnTo>
                  <a:pt x="52203" y="2014906"/>
                </a:lnTo>
                <a:lnTo>
                  <a:pt x="49393" y="2016514"/>
                </a:lnTo>
                <a:lnTo>
                  <a:pt x="44661" y="2019299"/>
                </a:lnTo>
                <a:lnTo>
                  <a:pt x="60542" y="2019299"/>
                </a:lnTo>
                <a:lnTo>
                  <a:pt x="40171" y="2031900"/>
                </a:lnTo>
                <a:lnTo>
                  <a:pt x="302460" y="2031900"/>
                </a:lnTo>
                <a:lnTo>
                  <a:pt x="250116" y="2055954"/>
                </a:lnTo>
                <a:lnTo>
                  <a:pt x="246326" y="2057399"/>
                </a:lnTo>
                <a:lnTo>
                  <a:pt x="243843" y="2058836"/>
                </a:lnTo>
                <a:lnTo>
                  <a:pt x="219333" y="2070099"/>
                </a:lnTo>
                <a:lnTo>
                  <a:pt x="212419" y="2077025"/>
                </a:lnTo>
                <a:lnTo>
                  <a:pt x="209400" y="2078772"/>
                </a:lnTo>
                <a:lnTo>
                  <a:pt x="201931" y="2082799"/>
                </a:lnTo>
                <a:lnTo>
                  <a:pt x="191361" y="2082799"/>
                </a:lnTo>
                <a:lnTo>
                  <a:pt x="166132" y="2095499"/>
                </a:lnTo>
                <a:lnTo>
                  <a:pt x="138769" y="2108199"/>
                </a:lnTo>
                <a:lnTo>
                  <a:pt x="117351" y="2120899"/>
                </a:lnTo>
                <a:lnTo>
                  <a:pt x="89433" y="2133599"/>
                </a:lnTo>
                <a:lnTo>
                  <a:pt x="64722" y="2146299"/>
                </a:lnTo>
                <a:lnTo>
                  <a:pt x="60808" y="2146299"/>
                </a:lnTo>
                <a:lnTo>
                  <a:pt x="40011" y="2158999"/>
                </a:lnTo>
                <a:close/>
              </a:path>
              <a:path w="2126615" h="2171700">
                <a:moveTo>
                  <a:pt x="57987" y="2019299"/>
                </a:moveTo>
                <a:lnTo>
                  <a:pt x="56404" y="2019299"/>
                </a:lnTo>
                <a:lnTo>
                  <a:pt x="59612" y="2016514"/>
                </a:lnTo>
                <a:lnTo>
                  <a:pt x="57987" y="2019299"/>
                </a:lnTo>
                <a:close/>
              </a:path>
              <a:path w="2126615" h="2171700">
                <a:moveTo>
                  <a:pt x="279623" y="2044699"/>
                </a:moveTo>
                <a:lnTo>
                  <a:pt x="302733" y="2031900"/>
                </a:lnTo>
                <a:lnTo>
                  <a:pt x="331634" y="2019299"/>
                </a:lnTo>
                <a:lnTo>
                  <a:pt x="304591" y="2031900"/>
                </a:lnTo>
                <a:lnTo>
                  <a:pt x="279623" y="2044699"/>
                </a:lnTo>
                <a:close/>
              </a:path>
              <a:path w="2126615" h="2171700">
                <a:moveTo>
                  <a:pt x="215133" y="2077585"/>
                </a:moveTo>
                <a:lnTo>
                  <a:pt x="216664" y="2074856"/>
                </a:lnTo>
                <a:lnTo>
                  <a:pt x="249041" y="2057399"/>
                </a:lnTo>
                <a:lnTo>
                  <a:pt x="279623" y="2044699"/>
                </a:lnTo>
                <a:lnTo>
                  <a:pt x="304591" y="2031900"/>
                </a:lnTo>
                <a:lnTo>
                  <a:pt x="331634" y="2019299"/>
                </a:lnTo>
                <a:lnTo>
                  <a:pt x="338258" y="2019299"/>
                </a:lnTo>
                <a:lnTo>
                  <a:pt x="308272" y="2031900"/>
                </a:lnTo>
                <a:lnTo>
                  <a:pt x="320691" y="2031900"/>
                </a:lnTo>
                <a:lnTo>
                  <a:pt x="274599" y="2057399"/>
                </a:lnTo>
                <a:lnTo>
                  <a:pt x="228670" y="2070099"/>
                </a:lnTo>
                <a:lnTo>
                  <a:pt x="215133" y="2077585"/>
                </a:lnTo>
                <a:close/>
              </a:path>
              <a:path w="2126615" h="2171700">
                <a:moveTo>
                  <a:pt x="297396" y="2034227"/>
                </a:moveTo>
                <a:lnTo>
                  <a:pt x="303764" y="2031301"/>
                </a:lnTo>
                <a:lnTo>
                  <a:pt x="302684" y="2031900"/>
                </a:lnTo>
                <a:lnTo>
                  <a:pt x="297396" y="2034227"/>
                </a:lnTo>
                <a:close/>
              </a:path>
              <a:path w="2126615" h="2171700">
                <a:moveTo>
                  <a:pt x="260096" y="2052147"/>
                </a:moveTo>
                <a:lnTo>
                  <a:pt x="302460" y="2031900"/>
                </a:lnTo>
                <a:lnTo>
                  <a:pt x="302684" y="2031900"/>
                </a:lnTo>
                <a:lnTo>
                  <a:pt x="279623" y="2044699"/>
                </a:lnTo>
                <a:lnTo>
                  <a:pt x="260096" y="2052147"/>
                </a:lnTo>
                <a:close/>
              </a:path>
              <a:path w="2126615" h="2171700">
                <a:moveTo>
                  <a:pt x="397544" y="2057399"/>
                </a:moveTo>
                <a:lnTo>
                  <a:pt x="313446" y="2057399"/>
                </a:lnTo>
                <a:lnTo>
                  <a:pt x="342712" y="2031900"/>
                </a:lnTo>
                <a:lnTo>
                  <a:pt x="460308" y="2031900"/>
                </a:lnTo>
                <a:lnTo>
                  <a:pt x="430595" y="2044699"/>
                </a:lnTo>
                <a:lnTo>
                  <a:pt x="397544" y="2057399"/>
                </a:lnTo>
                <a:close/>
              </a:path>
              <a:path w="2126615" h="2171700">
                <a:moveTo>
                  <a:pt x="249041" y="2057399"/>
                </a:moveTo>
                <a:lnTo>
                  <a:pt x="260096" y="2052147"/>
                </a:lnTo>
                <a:lnTo>
                  <a:pt x="279623" y="2044699"/>
                </a:lnTo>
                <a:lnTo>
                  <a:pt x="249041" y="2057399"/>
                </a:lnTo>
                <a:close/>
              </a:path>
              <a:path w="2126615" h="2171700">
                <a:moveTo>
                  <a:pt x="238655" y="2061839"/>
                </a:moveTo>
                <a:lnTo>
                  <a:pt x="243843" y="2058836"/>
                </a:lnTo>
                <a:lnTo>
                  <a:pt x="250116" y="2055954"/>
                </a:lnTo>
                <a:lnTo>
                  <a:pt x="260096" y="2052147"/>
                </a:lnTo>
                <a:lnTo>
                  <a:pt x="249041" y="2057399"/>
                </a:lnTo>
                <a:lnTo>
                  <a:pt x="238655" y="2061839"/>
                </a:lnTo>
                <a:close/>
              </a:path>
              <a:path w="2126615" h="2171700">
                <a:moveTo>
                  <a:pt x="243843" y="2058836"/>
                </a:moveTo>
                <a:lnTo>
                  <a:pt x="246326" y="2057399"/>
                </a:lnTo>
                <a:lnTo>
                  <a:pt x="250116" y="2055954"/>
                </a:lnTo>
                <a:lnTo>
                  <a:pt x="243843" y="2058836"/>
                </a:lnTo>
                <a:close/>
              </a:path>
              <a:path w="2126615" h="2171700">
                <a:moveTo>
                  <a:pt x="216664" y="2074856"/>
                </a:moveTo>
                <a:lnTo>
                  <a:pt x="216904" y="2074429"/>
                </a:lnTo>
                <a:lnTo>
                  <a:pt x="238655" y="2061839"/>
                </a:lnTo>
                <a:lnTo>
                  <a:pt x="249041" y="2057399"/>
                </a:lnTo>
                <a:lnTo>
                  <a:pt x="216664" y="2074856"/>
                </a:lnTo>
                <a:close/>
              </a:path>
              <a:path w="2126615" h="2171700">
                <a:moveTo>
                  <a:pt x="71161" y="2155846"/>
                </a:moveTo>
                <a:lnTo>
                  <a:pt x="114875" y="2133599"/>
                </a:lnTo>
                <a:lnTo>
                  <a:pt x="274425" y="2070099"/>
                </a:lnTo>
                <a:lnTo>
                  <a:pt x="302725" y="2057399"/>
                </a:lnTo>
                <a:lnTo>
                  <a:pt x="360802" y="2057399"/>
                </a:lnTo>
                <a:lnTo>
                  <a:pt x="320245" y="2070099"/>
                </a:lnTo>
                <a:lnTo>
                  <a:pt x="275748" y="2082799"/>
                </a:lnTo>
                <a:lnTo>
                  <a:pt x="227189" y="2095499"/>
                </a:lnTo>
                <a:lnTo>
                  <a:pt x="174471" y="2120899"/>
                </a:lnTo>
                <a:lnTo>
                  <a:pt x="117385" y="2146299"/>
                </a:lnTo>
                <a:lnTo>
                  <a:pt x="71161" y="2155846"/>
                </a:lnTo>
                <a:close/>
              </a:path>
              <a:path w="2126615" h="2171700">
                <a:moveTo>
                  <a:pt x="219333" y="2070099"/>
                </a:moveTo>
                <a:lnTo>
                  <a:pt x="243843" y="2058836"/>
                </a:lnTo>
                <a:lnTo>
                  <a:pt x="238655" y="2061839"/>
                </a:lnTo>
                <a:lnTo>
                  <a:pt x="219333" y="2070099"/>
                </a:lnTo>
                <a:close/>
              </a:path>
              <a:path w="2126615" h="2171700">
                <a:moveTo>
                  <a:pt x="216904" y="2074429"/>
                </a:moveTo>
                <a:lnTo>
                  <a:pt x="219333" y="2070099"/>
                </a:lnTo>
                <a:lnTo>
                  <a:pt x="238655" y="2061839"/>
                </a:lnTo>
                <a:lnTo>
                  <a:pt x="216904" y="2074429"/>
                </a:lnTo>
                <a:close/>
              </a:path>
              <a:path w="2126615" h="2171700">
                <a:moveTo>
                  <a:pt x="212419" y="2077025"/>
                </a:moveTo>
                <a:lnTo>
                  <a:pt x="219333" y="2070099"/>
                </a:lnTo>
                <a:lnTo>
                  <a:pt x="216904" y="2074429"/>
                </a:lnTo>
                <a:lnTo>
                  <a:pt x="212419" y="2077025"/>
                </a:lnTo>
                <a:close/>
              </a:path>
              <a:path w="2126615" h="2171700">
                <a:moveTo>
                  <a:pt x="212160" y="2077284"/>
                </a:moveTo>
                <a:lnTo>
                  <a:pt x="212419" y="2077025"/>
                </a:lnTo>
                <a:lnTo>
                  <a:pt x="216904" y="2074429"/>
                </a:lnTo>
                <a:lnTo>
                  <a:pt x="216664" y="2074856"/>
                </a:lnTo>
                <a:lnTo>
                  <a:pt x="212160" y="2077284"/>
                </a:lnTo>
                <a:close/>
              </a:path>
              <a:path w="2126615" h="2171700">
                <a:moveTo>
                  <a:pt x="207826" y="2081625"/>
                </a:moveTo>
                <a:lnTo>
                  <a:pt x="212160" y="2077284"/>
                </a:lnTo>
                <a:lnTo>
                  <a:pt x="216664" y="2074856"/>
                </a:lnTo>
                <a:lnTo>
                  <a:pt x="215133" y="2077585"/>
                </a:lnTo>
                <a:lnTo>
                  <a:pt x="207826" y="2081625"/>
                </a:lnTo>
                <a:close/>
              </a:path>
              <a:path w="2126615" h="2171700">
                <a:moveTo>
                  <a:pt x="209400" y="2078772"/>
                </a:moveTo>
                <a:lnTo>
                  <a:pt x="212419" y="2077025"/>
                </a:lnTo>
                <a:lnTo>
                  <a:pt x="212160" y="2077284"/>
                </a:lnTo>
                <a:lnTo>
                  <a:pt x="209400" y="2078772"/>
                </a:lnTo>
                <a:close/>
              </a:path>
              <a:path w="2126615" h="2171700">
                <a:moveTo>
                  <a:pt x="205702" y="2082799"/>
                </a:moveTo>
                <a:lnTo>
                  <a:pt x="202442" y="2082799"/>
                </a:lnTo>
                <a:lnTo>
                  <a:pt x="209400" y="2078772"/>
                </a:lnTo>
                <a:lnTo>
                  <a:pt x="212160" y="2077284"/>
                </a:lnTo>
                <a:lnTo>
                  <a:pt x="207826" y="2081625"/>
                </a:lnTo>
                <a:lnTo>
                  <a:pt x="205702" y="2082799"/>
                </a:lnTo>
                <a:close/>
              </a:path>
              <a:path w="2126615" h="2171700">
                <a:moveTo>
                  <a:pt x="202442" y="2082799"/>
                </a:moveTo>
                <a:lnTo>
                  <a:pt x="201931" y="2082799"/>
                </a:lnTo>
                <a:lnTo>
                  <a:pt x="209400" y="2078772"/>
                </a:lnTo>
                <a:lnTo>
                  <a:pt x="202442" y="2082799"/>
                </a:lnTo>
                <a:close/>
              </a:path>
              <a:path w="2126615" h="2171700">
                <a:moveTo>
                  <a:pt x="138769" y="2108199"/>
                </a:moveTo>
                <a:lnTo>
                  <a:pt x="166132" y="2095499"/>
                </a:lnTo>
                <a:lnTo>
                  <a:pt x="191361" y="2082799"/>
                </a:lnTo>
                <a:lnTo>
                  <a:pt x="149864" y="2104823"/>
                </a:lnTo>
                <a:lnTo>
                  <a:pt x="138769" y="2108199"/>
                </a:lnTo>
                <a:close/>
              </a:path>
              <a:path w="2126615" h="2171700">
                <a:moveTo>
                  <a:pt x="195774" y="2088289"/>
                </a:moveTo>
                <a:lnTo>
                  <a:pt x="205702" y="2082799"/>
                </a:lnTo>
                <a:lnTo>
                  <a:pt x="206654" y="2082799"/>
                </a:lnTo>
                <a:lnTo>
                  <a:pt x="195774" y="2088289"/>
                </a:lnTo>
                <a:close/>
              </a:path>
              <a:path w="2126615" h="2171700">
                <a:moveTo>
                  <a:pt x="160114" y="2108199"/>
                </a:moveTo>
                <a:lnTo>
                  <a:pt x="157160" y="2108199"/>
                </a:lnTo>
                <a:lnTo>
                  <a:pt x="167964" y="2102321"/>
                </a:lnTo>
                <a:lnTo>
                  <a:pt x="195774" y="2088289"/>
                </a:lnTo>
                <a:lnTo>
                  <a:pt x="160114" y="2108199"/>
                </a:lnTo>
                <a:close/>
              </a:path>
              <a:path w="2126615" h="2171700">
                <a:moveTo>
                  <a:pt x="156313" y="2108199"/>
                </a:moveTo>
                <a:lnTo>
                  <a:pt x="143502" y="2108199"/>
                </a:lnTo>
                <a:lnTo>
                  <a:pt x="149864" y="2104823"/>
                </a:lnTo>
                <a:lnTo>
                  <a:pt x="180501" y="2095499"/>
                </a:lnTo>
                <a:lnTo>
                  <a:pt x="167964" y="2102321"/>
                </a:lnTo>
                <a:lnTo>
                  <a:pt x="156313" y="2108199"/>
                </a:lnTo>
                <a:close/>
              </a:path>
              <a:path w="2126615" h="2171700">
                <a:moveTo>
                  <a:pt x="80803" y="2146299"/>
                </a:moveTo>
                <a:lnTo>
                  <a:pt x="96458" y="2138400"/>
                </a:lnTo>
                <a:lnTo>
                  <a:pt x="110514" y="2133599"/>
                </a:lnTo>
                <a:lnTo>
                  <a:pt x="112543" y="2130284"/>
                </a:lnTo>
                <a:lnTo>
                  <a:pt x="167964" y="2102321"/>
                </a:lnTo>
                <a:lnTo>
                  <a:pt x="157160" y="2108199"/>
                </a:lnTo>
                <a:lnTo>
                  <a:pt x="160114" y="2108199"/>
                </a:lnTo>
                <a:lnTo>
                  <a:pt x="114875" y="2133599"/>
                </a:lnTo>
                <a:lnTo>
                  <a:pt x="80803" y="2146299"/>
                </a:lnTo>
                <a:close/>
              </a:path>
              <a:path w="2126615" h="2171700">
                <a:moveTo>
                  <a:pt x="119573" y="2120899"/>
                </a:moveTo>
                <a:lnTo>
                  <a:pt x="138769" y="2108199"/>
                </a:lnTo>
                <a:lnTo>
                  <a:pt x="149864" y="2104823"/>
                </a:lnTo>
                <a:lnTo>
                  <a:pt x="119573" y="2120899"/>
                </a:lnTo>
                <a:close/>
              </a:path>
              <a:path w="2126615" h="2171700">
                <a:moveTo>
                  <a:pt x="118010" y="2121354"/>
                </a:moveTo>
                <a:lnTo>
                  <a:pt x="118288" y="2120899"/>
                </a:lnTo>
                <a:lnTo>
                  <a:pt x="119070" y="2120899"/>
                </a:lnTo>
                <a:lnTo>
                  <a:pt x="118010" y="2121354"/>
                </a:lnTo>
                <a:close/>
              </a:path>
              <a:path w="2126615" h="2171700">
                <a:moveTo>
                  <a:pt x="73332" y="2146299"/>
                </a:moveTo>
                <a:lnTo>
                  <a:pt x="69430" y="2146299"/>
                </a:lnTo>
                <a:lnTo>
                  <a:pt x="89433" y="2133599"/>
                </a:lnTo>
                <a:lnTo>
                  <a:pt x="118010" y="2121354"/>
                </a:lnTo>
                <a:lnTo>
                  <a:pt x="112543" y="2130284"/>
                </a:lnTo>
                <a:lnTo>
                  <a:pt x="96458" y="2138400"/>
                </a:lnTo>
                <a:lnTo>
                  <a:pt x="73332" y="2146299"/>
                </a:lnTo>
                <a:close/>
              </a:path>
              <a:path w="2126615" h="2171700">
                <a:moveTo>
                  <a:pt x="96458" y="2138400"/>
                </a:moveTo>
                <a:lnTo>
                  <a:pt x="112543" y="2130284"/>
                </a:lnTo>
                <a:lnTo>
                  <a:pt x="110514" y="2133599"/>
                </a:lnTo>
                <a:lnTo>
                  <a:pt x="96458" y="2138400"/>
                </a:lnTo>
                <a:close/>
              </a:path>
              <a:path w="2126615" h="2171700">
                <a:moveTo>
                  <a:pt x="58208" y="2149647"/>
                </a:moveTo>
                <a:lnTo>
                  <a:pt x="60808" y="2146299"/>
                </a:lnTo>
                <a:lnTo>
                  <a:pt x="64722" y="2146299"/>
                </a:lnTo>
                <a:lnTo>
                  <a:pt x="58208" y="2149647"/>
                </a:lnTo>
                <a:close/>
              </a:path>
              <a:path w="2126615" h="2171700">
                <a:moveTo>
                  <a:pt x="50946" y="2158999"/>
                </a:moveTo>
                <a:lnTo>
                  <a:pt x="57468" y="2150601"/>
                </a:lnTo>
                <a:lnTo>
                  <a:pt x="66409" y="2146299"/>
                </a:lnTo>
                <a:lnTo>
                  <a:pt x="80803" y="2146299"/>
                </a:lnTo>
                <a:lnTo>
                  <a:pt x="50946" y="2158999"/>
                </a:lnTo>
                <a:close/>
              </a:path>
              <a:path w="2126615" h="2171700">
                <a:moveTo>
                  <a:pt x="40011" y="2158999"/>
                </a:moveTo>
                <a:lnTo>
                  <a:pt x="58208" y="2149647"/>
                </a:lnTo>
                <a:lnTo>
                  <a:pt x="57468" y="2150601"/>
                </a:lnTo>
                <a:lnTo>
                  <a:pt x="40011" y="2158999"/>
                </a:lnTo>
                <a:close/>
              </a:path>
              <a:path w="2126615" h="2171700">
                <a:moveTo>
                  <a:pt x="40011" y="2171699"/>
                </a:moveTo>
                <a:lnTo>
                  <a:pt x="55894" y="2158999"/>
                </a:lnTo>
                <a:lnTo>
                  <a:pt x="71161" y="2155846"/>
                </a:lnTo>
                <a:lnTo>
                  <a:pt x="40011" y="2171699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7269" y="327882"/>
            <a:ext cx="17451070" cy="9959340"/>
            <a:chOff x="837269" y="327882"/>
            <a:chExt cx="17451070" cy="9959340"/>
          </a:xfrm>
        </p:grpSpPr>
        <p:sp>
          <p:nvSpPr>
            <p:cNvPr id="4" name="object 4"/>
            <p:cNvSpPr/>
            <p:nvPr/>
          </p:nvSpPr>
          <p:spPr>
            <a:xfrm>
              <a:off x="15608046" y="8001000"/>
              <a:ext cx="2680335" cy="2286000"/>
            </a:xfrm>
            <a:custGeom>
              <a:avLst/>
              <a:gdLst/>
              <a:ahLst/>
              <a:cxnLst/>
              <a:rect l="l" t="t" r="r" b="b"/>
              <a:pathLst>
                <a:path w="2680334" h="2286000">
                  <a:moveTo>
                    <a:pt x="2679953" y="2031999"/>
                  </a:moveTo>
                  <a:lnTo>
                    <a:pt x="2679953" y="2285999"/>
                  </a:lnTo>
                  <a:lnTo>
                    <a:pt x="2390366" y="2285999"/>
                  </a:lnTo>
                  <a:lnTo>
                    <a:pt x="2398846" y="2273299"/>
                  </a:lnTo>
                  <a:lnTo>
                    <a:pt x="2407785" y="2273299"/>
                  </a:lnTo>
                  <a:lnTo>
                    <a:pt x="2416305" y="2260599"/>
                  </a:lnTo>
                  <a:lnTo>
                    <a:pt x="2423529" y="2260599"/>
                  </a:lnTo>
                  <a:lnTo>
                    <a:pt x="2430836" y="2235199"/>
                  </a:lnTo>
                  <a:lnTo>
                    <a:pt x="2444526" y="2235199"/>
                  </a:lnTo>
                  <a:lnTo>
                    <a:pt x="2446735" y="2222499"/>
                  </a:lnTo>
                  <a:lnTo>
                    <a:pt x="2459424" y="2222499"/>
                  </a:lnTo>
                  <a:lnTo>
                    <a:pt x="2479351" y="2197099"/>
                  </a:lnTo>
                  <a:lnTo>
                    <a:pt x="2488731" y="2197099"/>
                  </a:lnTo>
                  <a:lnTo>
                    <a:pt x="2512328" y="2171699"/>
                  </a:lnTo>
                  <a:lnTo>
                    <a:pt x="2558606" y="2133599"/>
                  </a:lnTo>
                  <a:lnTo>
                    <a:pt x="2581835" y="2120901"/>
                  </a:lnTo>
                  <a:lnTo>
                    <a:pt x="2634623" y="2070099"/>
                  </a:lnTo>
                  <a:lnTo>
                    <a:pt x="2640027" y="2070099"/>
                  </a:lnTo>
                  <a:lnTo>
                    <a:pt x="2661573" y="2044777"/>
                  </a:lnTo>
                  <a:lnTo>
                    <a:pt x="2662083" y="2044392"/>
                  </a:lnTo>
                  <a:lnTo>
                    <a:pt x="2679953" y="2031999"/>
                  </a:lnTo>
                  <a:close/>
                </a:path>
                <a:path w="2680334" h="2286000">
                  <a:moveTo>
                    <a:pt x="2253626" y="2273299"/>
                  </a:moveTo>
                  <a:lnTo>
                    <a:pt x="2398846" y="2273299"/>
                  </a:lnTo>
                  <a:lnTo>
                    <a:pt x="2390366" y="2285999"/>
                  </a:lnTo>
                  <a:lnTo>
                    <a:pt x="2249393" y="2285999"/>
                  </a:lnTo>
                  <a:lnTo>
                    <a:pt x="2253626" y="2273299"/>
                  </a:lnTo>
                  <a:close/>
                </a:path>
                <a:path w="2680334" h="2286000">
                  <a:moveTo>
                    <a:pt x="2375447" y="2171699"/>
                  </a:moveTo>
                  <a:lnTo>
                    <a:pt x="2367841" y="2184399"/>
                  </a:lnTo>
                  <a:lnTo>
                    <a:pt x="2350189" y="2197099"/>
                  </a:lnTo>
                  <a:lnTo>
                    <a:pt x="2328868" y="2209799"/>
                  </a:lnTo>
                  <a:lnTo>
                    <a:pt x="2307672" y="2235199"/>
                  </a:lnTo>
                  <a:lnTo>
                    <a:pt x="2285965" y="2260599"/>
                  </a:lnTo>
                  <a:lnTo>
                    <a:pt x="2263108" y="2273299"/>
                  </a:lnTo>
                  <a:lnTo>
                    <a:pt x="2253626" y="2273299"/>
                  </a:lnTo>
                  <a:lnTo>
                    <a:pt x="2249393" y="2285999"/>
                  </a:lnTo>
                  <a:lnTo>
                    <a:pt x="2136836" y="2285999"/>
                  </a:lnTo>
                  <a:lnTo>
                    <a:pt x="2165696" y="2273299"/>
                  </a:lnTo>
                  <a:lnTo>
                    <a:pt x="2196904" y="2260599"/>
                  </a:lnTo>
                  <a:lnTo>
                    <a:pt x="2226801" y="2237769"/>
                  </a:lnTo>
                  <a:lnTo>
                    <a:pt x="2233093" y="2235199"/>
                  </a:lnTo>
                  <a:lnTo>
                    <a:pt x="2235727" y="2233182"/>
                  </a:lnTo>
                  <a:lnTo>
                    <a:pt x="2265182" y="2222499"/>
                  </a:lnTo>
                  <a:lnTo>
                    <a:pt x="2301657" y="2209799"/>
                  </a:lnTo>
                  <a:lnTo>
                    <a:pt x="2339295" y="2184399"/>
                  </a:lnTo>
                  <a:lnTo>
                    <a:pt x="2375447" y="2171699"/>
                  </a:lnTo>
                  <a:close/>
                </a:path>
                <a:path w="2680334" h="2286000">
                  <a:moveTo>
                    <a:pt x="2126278" y="2281741"/>
                  </a:moveTo>
                  <a:lnTo>
                    <a:pt x="2124013" y="2285999"/>
                  </a:lnTo>
                  <a:lnTo>
                    <a:pt x="2114042" y="2285999"/>
                  </a:lnTo>
                  <a:lnTo>
                    <a:pt x="2126278" y="2281741"/>
                  </a:lnTo>
                  <a:close/>
                </a:path>
                <a:path w="2680334" h="2286000">
                  <a:moveTo>
                    <a:pt x="2169429" y="2108199"/>
                  </a:moveTo>
                  <a:lnTo>
                    <a:pt x="2429622" y="2108199"/>
                  </a:lnTo>
                  <a:lnTo>
                    <a:pt x="2424800" y="2120702"/>
                  </a:lnTo>
                  <a:lnTo>
                    <a:pt x="2424723" y="2120901"/>
                  </a:lnTo>
                  <a:lnTo>
                    <a:pt x="2419492" y="2120901"/>
                  </a:lnTo>
                  <a:lnTo>
                    <a:pt x="2402815" y="2133599"/>
                  </a:lnTo>
                  <a:lnTo>
                    <a:pt x="2309107" y="2184399"/>
                  </a:lnTo>
                  <a:lnTo>
                    <a:pt x="2277518" y="2197099"/>
                  </a:lnTo>
                  <a:lnTo>
                    <a:pt x="2262001" y="2209799"/>
                  </a:lnTo>
                  <a:lnTo>
                    <a:pt x="2196137" y="2235199"/>
                  </a:lnTo>
                  <a:lnTo>
                    <a:pt x="2162042" y="2263683"/>
                  </a:lnTo>
                  <a:lnTo>
                    <a:pt x="2130767" y="2273299"/>
                  </a:lnTo>
                  <a:lnTo>
                    <a:pt x="2103669" y="2285999"/>
                  </a:lnTo>
                  <a:lnTo>
                    <a:pt x="1853175" y="2285999"/>
                  </a:lnTo>
                  <a:lnTo>
                    <a:pt x="1858901" y="2273299"/>
                  </a:lnTo>
                  <a:lnTo>
                    <a:pt x="1878545" y="2273299"/>
                  </a:lnTo>
                  <a:lnTo>
                    <a:pt x="1882886" y="2260599"/>
                  </a:lnTo>
                  <a:lnTo>
                    <a:pt x="1900296" y="2260599"/>
                  </a:lnTo>
                  <a:lnTo>
                    <a:pt x="1907616" y="2247899"/>
                  </a:lnTo>
                  <a:lnTo>
                    <a:pt x="1918035" y="2247899"/>
                  </a:lnTo>
                  <a:lnTo>
                    <a:pt x="1924138" y="2235199"/>
                  </a:lnTo>
                  <a:lnTo>
                    <a:pt x="1929983" y="2235199"/>
                  </a:lnTo>
                  <a:lnTo>
                    <a:pt x="1937538" y="2222499"/>
                  </a:lnTo>
                  <a:lnTo>
                    <a:pt x="1952351" y="2222499"/>
                  </a:lnTo>
                  <a:lnTo>
                    <a:pt x="1957919" y="2209799"/>
                  </a:lnTo>
                  <a:lnTo>
                    <a:pt x="1979045" y="2197099"/>
                  </a:lnTo>
                  <a:lnTo>
                    <a:pt x="1993951" y="2197099"/>
                  </a:lnTo>
                  <a:lnTo>
                    <a:pt x="2004061" y="2184399"/>
                  </a:lnTo>
                  <a:lnTo>
                    <a:pt x="2023038" y="2184399"/>
                  </a:lnTo>
                  <a:lnTo>
                    <a:pt x="2027744" y="2178417"/>
                  </a:lnTo>
                  <a:lnTo>
                    <a:pt x="2066987" y="2158810"/>
                  </a:lnTo>
                  <a:lnTo>
                    <a:pt x="2069512" y="2157578"/>
                  </a:lnTo>
                  <a:lnTo>
                    <a:pt x="2075464" y="2154607"/>
                  </a:lnTo>
                  <a:lnTo>
                    <a:pt x="2092584" y="2146299"/>
                  </a:lnTo>
                  <a:lnTo>
                    <a:pt x="2121488" y="2133599"/>
                  </a:lnTo>
                  <a:lnTo>
                    <a:pt x="2152755" y="2120901"/>
                  </a:lnTo>
                  <a:lnTo>
                    <a:pt x="2169429" y="2108199"/>
                  </a:lnTo>
                  <a:close/>
                </a:path>
                <a:path w="2680334" h="2286000">
                  <a:moveTo>
                    <a:pt x="2679953" y="1435099"/>
                  </a:moveTo>
                  <a:lnTo>
                    <a:pt x="2679953" y="1777999"/>
                  </a:lnTo>
                  <a:lnTo>
                    <a:pt x="2672106" y="1777999"/>
                  </a:lnTo>
                  <a:lnTo>
                    <a:pt x="2622414" y="1803399"/>
                  </a:lnTo>
                  <a:lnTo>
                    <a:pt x="2618577" y="1803399"/>
                  </a:lnTo>
                  <a:lnTo>
                    <a:pt x="2616215" y="1806477"/>
                  </a:lnTo>
                  <a:lnTo>
                    <a:pt x="2608125" y="1810493"/>
                  </a:lnTo>
                  <a:lnTo>
                    <a:pt x="2595062" y="1816099"/>
                  </a:lnTo>
                  <a:lnTo>
                    <a:pt x="2541803" y="1843373"/>
                  </a:lnTo>
                  <a:lnTo>
                    <a:pt x="2491106" y="1866899"/>
                  </a:lnTo>
                  <a:lnTo>
                    <a:pt x="2482977" y="1872624"/>
                  </a:lnTo>
                  <a:lnTo>
                    <a:pt x="2443345" y="1892299"/>
                  </a:lnTo>
                  <a:lnTo>
                    <a:pt x="2396657" y="1917699"/>
                  </a:lnTo>
                  <a:lnTo>
                    <a:pt x="2306005" y="1955799"/>
                  </a:lnTo>
                  <a:lnTo>
                    <a:pt x="2117462" y="2050096"/>
                  </a:lnTo>
                  <a:lnTo>
                    <a:pt x="2043198" y="2082799"/>
                  </a:lnTo>
                  <a:lnTo>
                    <a:pt x="1966747" y="2125473"/>
                  </a:lnTo>
                  <a:lnTo>
                    <a:pt x="1908496" y="2154607"/>
                  </a:lnTo>
                  <a:lnTo>
                    <a:pt x="1897900" y="2158810"/>
                  </a:lnTo>
                  <a:lnTo>
                    <a:pt x="1897084" y="2159151"/>
                  </a:lnTo>
                  <a:lnTo>
                    <a:pt x="1869077" y="2171699"/>
                  </a:lnTo>
                  <a:lnTo>
                    <a:pt x="1844824" y="2184399"/>
                  </a:lnTo>
                  <a:lnTo>
                    <a:pt x="1824912" y="2197099"/>
                  </a:lnTo>
                  <a:lnTo>
                    <a:pt x="1808951" y="2197099"/>
                  </a:lnTo>
                  <a:lnTo>
                    <a:pt x="1799759" y="2209799"/>
                  </a:lnTo>
                  <a:lnTo>
                    <a:pt x="1929510" y="2209799"/>
                  </a:lnTo>
                  <a:lnTo>
                    <a:pt x="1905969" y="2235199"/>
                  </a:lnTo>
                  <a:lnTo>
                    <a:pt x="1894008" y="2235199"/>
                  </a:lnTo>
                  <a:lnTo>
                    <a:pt x="1814442" y="2273299"/>
                  </a:lnTo>
                  <a:lnTo>
                    <a:pt x="1793075" y="2285999"/>
                  </a:lnTo>
                  <a:lnTo>
                    <a:pt x="1636311" y="2285999"/>
                  </a:lnTo>
                  <a:lnTo>
                    <a:pt x="1705983" y="2235199"/>
                  </a:lnTo>
                  <a:lnTo>
                    <a:pt x="1760375" y="2209799"/>
                  </a:lnTo>
                  <a:lnTo>
                    <a:pt x="1793287" y="2184399"/>
                  </a:lnTo>
                  <a:lnTo>
                    <a:pt x="1803222" y="2171699"/>
                  </a:lnTo>
                  <a:lnTo>
                    <a:pt x="1813004" y="2171699"/>
                  </a:lnTo>
                  <a:lnTo>
                    <a:pt x="1819068" y="2159151"/>
                  </a:lnTo>
                  <a:lnTo>
                    <a:pt x="1818930" y="2159151"/>
                  </a:lnTo>
                  <a:lnTo>
                    <a:pt x="1836845" y="2146299"/>
                  </a:lnTo>
                  <a:lnTo>
                    <a:pt x="1870903" y="2120901"/>
                  </a:lnTo>
                  <a:lnTo>
                    <a:pt x="1888583" y="2095604"/>
                  </a:lnTo>
                  <a:lnTo>
                    <a:pt x="1900379" y="2082799"/>
                  </a:lnTo>
                  <a:lnTo>
                    <a:pt x="1912501" y="2082799"/>
                  </a:lnTo>
                  <a:lnTo>
                    <a:pt x="1925134" y="2070099"/>
                  </a:lnTo>
                  <a:lnTo>
                    <a:pt x="1938498" y="2057399"/>
                  </a:lnTo>
                  <a:lnTo>
                    <a:pt x="1954750" y="2057399"/>
                  </a:lnTo>
                  <a:lnTo>
                    <a:pt x="1960796" y="2044944"/>
                  </a:lnTo>
                  <a:lnTo>
                    <a:pt x="1960877" y="2044777"/>
                  </a:lnTo>
                  <a:lnTo>
                    <a:pt x="1966762" y="2044777"/>
                  </a:lnTo>
                  <a:lnTo>
                    <a:pt x="1972794" y="2031999"/>
                  </a:lnTo>
                  <a:lnTo>
                    <a:pt x="1987332" y="2031999"/>
                  </a:lnTo>
                  <a:lnTo>
                    <a:pt x="1995624" y="2019299"/>
                  </a:lnTo>
                  <a:lnTo>
                    <a:pt x="2012655" y="2006606"/>
                  </a:lnTo>
                  <a:lnTo>
                    <a:pt x="2025921" y="2006606"/>
                  </a:lnTo>
                  <a:lnTo>
                    <a:pt x="2032364" y="1993975"/>
                  </a:lnTo>
                  <a:lnTo>
                    <a:pt x="2044901" y="1993975"/>
                  </a:lnTo>
                  <a:lnTo>
                    <a:pt x="2052170" y="1981199"/>
                  </a:lnTo>
                  <a:lnTo>
                    <a:pt x="2080560" y="1968499"/>
                  </a:lnTo>
                  <a:lnTo>
                    <a:pt x="2086386" y="1955799"/>
                  </a:lnTo>
                  <a:lnTo>
                    <a:pt x="2093868" y="1955799"/>
                  </a:lnTo>
                  <a:lnTo>
                    <a:pt x="2101437" y="1943099"/>
                  </a:lnTo>
                  <a:lnTo>
                    <a:pt x="2116339" y="1943099"/>
                  </a:lnTo>
                  <a:lnTo>
                    <a:pt x="2124001" y="1930399"/>
                  </a:lnTo>
                  <a:lnTo>
                    <a:pt x="2130145" y="1930399"/>
                  </a:lnTo>
                  <a:lnTo>
                    <a:pt x="2149091" y="1917699"/>
                  </a:lnTo>
                  <a:lnTo>
                    <a:pt x="2167676" y="1892299"/>
                  </a:lnTo>
                  <a:lnTo>
                    <a:pt x="2204777" y="1866899"/>
                  </a:lnTo>
                  <a:lnTo>
                    <a:pt x="2213653" y="1854199"/>
                  </a:lnTo>
                  <a:lnTo>
                    <a:pt x="2222900" y="1854199"/>
                  </a:lnTo>
                  <a:lnTo>
                    <a:pt x="2227855" y="1845328"/>
                  </a:lnTo>
                  <a:lnTo>
                    <a:pt x="2235998" y="1841499"/>
                  </a:lnTo>
                  <a:lnTo>
                    <a:pt x="2252645" y="1832600"/>
                  </a:lnTo>
                  <a:lnTo>
                    <a:pt x="2262320" y="1828799"/>
                  </a:lnTo>
                  <a:lnTo>
                    <a:pt x="2351857" y="1790699"/>
                  </a:lnTo>
                  <a:lnTo>
                    <a:pt x="2394418" y="1765299"/>
                  </a:lnTo>
                  <a:lnTo>
                    <a:pt x="2435133" y="1739899"/>
                  </a:lnTo>
                  <a:lnTo>
                    <a:pt x="2473356" y="1727199"/>
                  </a:lnTo>
                  <a:lnTo>
                    <a:pt x="2508733" y="1714499"/>
                  </a:lnTo>
                  <a:lnTo>
                    <a:pt x="2540838" y="1701799"/>
                  </a:lnTo>
                  <a:lnTo>
                    <a:pt x="2569243" y="1676399"/>
                  </a:lnTo>
                  <a:lnTo>
                    <a:pt x="2593523" y="1663699"/>
                  </a:lnTo>
                  <a:lnTo>
                    <a:pt x="2613250" y="1663699"/>
                  </a:lnTo>
                  <a:lnTo>
                    <a:pt x="2622633" y="1650999"/>
                  </a:lnTo>
                  <a:lnTo>
                    <a:pt x="2483488" y="1650999"/>
                  </a:lnTo>
                  <a:lnTo>
                    <a:pt x="2486327" y="1638299"/>
                  </a:lnTo>
                  <a:lnTo>
                    <a:pt x="2485299" y="1638299"/>
                  </a:lnTo>
                  <a:lnTo>
                    <a:pt x="2482775" y="1625599"/>
                  </a:lnTo>
                  <a:lnTo>
                    <a:pt x="2481127" y="1625599"/>
                  </a:lnTo>
                  <a:lnTo>
                    <a:pt x="2473657" y="1612899"/>
                  </a:lnTo>
                  <a:lnTo>
                    <a:pt x="2464273" y="1612899"/>
                  </a:lnTo>
                  <a:lnTo>
                    <a:pt x="2472996" y="1600199"/>
                  </a:lnTo>
                  <a:lnTo>
                    <a:pt x="2488760" y="1587499"/>
                  </a:lnTo>
                  <a:lnTo>
                    <a:pt x="2496216" y="1574799"/>
                  </a:lnTo>
                  <a:lnTo>
                    <a:pt x="2510808" y="1562158"/>
                  </a:lnTo>
                  <a:lnTo>
                    <a:pt x="2518576" y="1549399"/>
                  </a:lnTo>
                  <a:lnTo>
                    <a:pt x="2531793" y="1549399"/>
                  </a:lnTo>
                  <a:lnTo>
                    <a:pt x="2548194" y="1536434"/>
                  </a:lnTo>
                  <a:lnTo>
                    <a:pt x="2548025" y="1536434"/>
                  </a:lnTo>
                  <a:lnTo>
                    <a:pt x="2555919" y="1523801"/>
                  </a:lnTo>
                  <a:lnTo>
                    <a:pt x="2563944" y="1523801"/>
                  </a:lnTo>
                  <a:lnTo>
                    <a:pt x="2571978" y="1511299"/>
                  </a:lnTo>
                  <a:lnTo>
                    <a:pt x="2580333" y="1498599"/>
                  </a:lnTo>
                  <a:lnTo>
                    <a:pt x="2594227" y="1498599"/>
                  </a:lnTo>
                  <a:lnTo>
                    <a:pt x="2600795" y="1485899"/>
                  </a:lnTo>
                  <a:lnTo>
                    <a:pt x="2609265" y="1485899"/>
                  </a:lnTo>
                  <a:lnTo>
                    <a:pt x="2614640" y="1473199"/>
                  </a:lnTo>
                  <a:lnTo>
                    <a:pt x="2625101" y="1473199"/>
                  </a:lnTo>
                  <a:lnTo>
                    <a:pt x="2654232" y="1447799"/>
                  </a:lnTo>
                  <a:lnTo>
                    <a:pt x="2679953" y="1435099"/>
                  </a:lnTo>
                  <a:close/>
                </a:path>
                <a:path w="2680334" h="2286000">
                  <a:moveTo>
                    <a:pt x="1517290" y="2209799"/>
                  </a:moveTo>
                  <a:lnTo>
                    <a:pt x="1753633" y="2209799"/>
                  </a:lnTo>
                  <a:lnTo>
                    <a:pt x="1733406" y="2222499"/>
                  </a:lnTo>
                  <a:lnTo>
                    <a:pt x="1705983" y="2235199"/>
                  </a:lnTo>
                  <a:lnTo>
                    <a:pt x="1636311" y="2285999"/>
                  </a:lnTo>
                  <a:lnTo>
                    <a:pt x="1395457" y="2285999"/>
                  </a:lnTo>
                  <a:lnTo>
                    <a:pt x="1458798" y="2247899"/>
                  </a:lnTo>
                  <a:lnTo>
                    <a:pt x="1494244" y="2222499"/>
                  </a:lnTo>
                  <a:lnTo>
                    <a:pt x="1517290" y="2209799"/>
                  </a:lnTo>
                  <a:close/>
                </a:path>
                <a:path w="2680334" h="2286000">
                  <a:moveTo>
                    <a:pt x="1406478" y="2095604"/>
                  </a:moveTo>
                  <a:lnTo>
                    <a:pt x="1704406" y="2095604"/>
                  </a:lnTo>
                  <a:lnTo>
                    <a:pt x="1633704" y="2146299"/>
                  </a:lnTo>
                  <a:lnTo>
                    <a:pt x="1598238" y="2159151"/>
                  </a:lnTo>
                  <a:lnTo>
                    <a:pt x="1598446" y="2159151"/>
                  </a:lnTo>
                  <a:lnTo>
                    <a:pt x="1563380" y="2184399"/>
                  </a:lnTo>
                  <a:lnTo>
                    <a:pt x="1494244" y="2222499"/>
                  </a:lnTo>
                  <a:lnTo>
                    <a:pt x="1458798" y="2247899"/>
                  </a:lnTo>
                  <a:lnTo>
                    <a:pt x="1395457" y="2285999"/>
                  </a:lnTo>
                  <a:lnTo>
                    <a:pt x="1154153" y="2285999"/>
                  </a:lnTo>
                  <a:lnTo>
                    <a:pt x="1161440" y="2273299"/>
                  </a:lnTo>
                  <a:lnTo>
                    <a:pt x="1176621" y="2273299"/>
                  </a:lnTo>
                  <a:lnTo>
                    <a:pt x="1182816" y="2260599"/>
                  </a:lnTo>
                  <a:lnTo>
                    <a:pt x="1193743" y="2260599"/>
                  </a:lnTo>
                  <a:lnTo>
                    <a:pt x="1210673" y="2247899"/>
                  </a:lnTo>
                  <a:lnTo>
                    <a:pt x="1218293" y="2235199"/>
                  </a:lnTo>
                  <a:lnTo>
                    <a:pt x="1229110" y="2235199"/>
                  </a:lnTo>
                  <a:lnTo>
                    <a:pt x="1236153" y="2222499"/>
                  </a:lnTo>
                  <a:lnTo>
                    <a:pt x="1251026" y="2222499"/>
                  </a:lnTo>
                  <a:lnTo>
                    <a:pt x="1255862" y="2209799"/>
                  </a:lnTo>
                  <a:lnTo>
                    <a:pt x="1271877" y="2209799"/>
                  </a:lnTo>
                  <a:lnTo>
                    <a:pt x="1277227" y="2197099"/>
                  </a:lnTo>
                  <a:lnTo>
                    <a:pt x="1293486" y="2197099"/>
                  </a:lnTo>
                  <a:lnTo>
                    <a:pt x="1302333" y="2184399"/>
                  </a:lnTo>
                  <a:lnTo>
                    <a:pt x="1305730" y="2184399"/>
                  </a:lnTo>
                  <a:lnTo>
                    <a:pt x="1315002" y="2171699"/>
                  </a:lnTo>
                  <a:lnTo>
                    <a:pt x="1320361" y="2171699"/>
                  </a:lnTo>
                  <a:lnTo>
                    <a:pt x="1325219" y="2159151"/>
                  </a:lnTo>
                  <a:lnTo>
                    <a:pt x="1325474" y="2158810"/>
                  </a:lnTo>
                  <a:lnTo>
                    <a:pt x="1338394" y="2146299"/>
                  </a:lnTo>
                  <a:lnTo>
                    <a:pt x="1348408" y="2146299"/>
                  </a:lnTo>
                  <a:lnTo>
                    <a:pt x="1358174" y="2133599"/>
                  </a:lnTo>
                  <a:lnTo>
                    <a:pt x="1367481" y="2133599"/>
                  </a:lnTo>
                  <a:lnTo>
                    <a:pt x="1375448" y="2120901"/>
                  </a:lnTo>
                  <a:lnTo>
                    <a:pt x="1380292" y="2120901"/>
                  </a:lnTo>
                  <a:lnTo>
                    <a:pt x="1380566" y="2119560"/>
                  </a:lnTo>
                  <a:lnTo>
                    <a:pt x="1396729" y="2108199"/>
                  </a:lnTo>
                  <a:lnTo>
                    <a:pt x="1401946" y="2108199"/>
                  </a:lnTo>
                  <a:lnTo>
                    <a:pt x="1406478" y="2095604"/>
                  </a:lnTo>
                  <a:close/>
                </a:path>
                <a:path w="2680334" h="2286000">
                  <a:moveTo>
                    <a:pt x="1570500" y="1777999"/>
                  </a:moveTo>
                  <a:lnTo>
                    <a:pt x="1727721" y="1777999"/>
                  </a:lnTo>
                  <a:lnTo>
                    <a:pt x="1716932" y="1790699"/>
                  </a:lnTo>
                  <a:lnTo>
                    <a:pt x="1707957" y="1803399"/>
                  </a:lnTo>
                  <a:lnTo>
                    <a:pt x="1698390" y="1803399"/>
                  </a:lnTo>
                  <a:lnTo>
                    <a:pt x="1688479" y="1816099"/>
                  </a:lnTo>
                  <a:lnTo>
                    <a:pt x="1678472" y="1816099"/>
                  </a:lnTo>
                  <a:lnTo>
                    <a:pt x="1667784" y="1828799"/>
                  </a:lnTo>
                  <a:lnTo>
                    <a:pt x="1664063" y="1841499"/>
                  </a:lnTo>
                  <a:lnTo>
                    <a:pt x="1653166" y="1841499"/>
                  </a:lnTo>
                  <a:lnTo>
                    <a:pt x="1651097" y="1854199"/>
                  </a:lnTo>
                  <a:lnTo>
                    <a:pt x="1648223" y="1854199"/>
                  </a:lnTo>
                  <a:lnTo>
                    <a:pt x="1635215" y="1866899"/>
                  </a:lnTo>
                  <a:lnTo>
                    <a:pt x="1629065" y="1879711"/>
                  </a:lnTo>
                  <a:lnTo>
                    <a:pt x="1623324" y="1879711"/>
                  </a:lnTo>
                  <a:lnTo>
                    <a:pt x="1612674" y="1892299"/>
                  </a:lnTo>
                  <a:lnTo>
                    <a:pt x="1601565" y="1904999"/>
                  </a:lnTo>
                  <a:lnTo>
                    <a:pt x="1590667" y="1917699"/>
                  </a:lnTo>
                  <a:lnTo>
                    <a:pt x="1580555" y="1930399"/>
                  </a:lnTo>
                  <a:lnTo>
                    <a:pt x="1574897" y="1930399"/>
                  </a:lnTo>
                  <a:lnTo>
                    <a:pt x="1563988" y="1943099"/>
                  </a:lnTo>
                  <a:lnTo>
                    <a:pt x="1558375" y="1955799"/>
                  </a:lnTo>
                  <a:lnTo>
                    <a:pt x="1543512" y="1981199"/>
                  </a:lnTo>
                  <a:lnTo>
                    <a:pt x="1527309" y="1993975"/>
                  </a:lnTo>
                  <a:lnTo>
                    <a:pt x="1509554" y="2019299"/>
                  </a:lnTo>
                  <a:lnTo>
                    <a:pt x="1489715" y="2031999"/>
                  </a:lnTo>
                  <a:lnTo>
                    <a:pt x="1479731" y="2031999"/>
                  </a:lnTo>
                  <a:lnTo>
                    <a:pt x="1470341" y="2044777"/>
                  </a:lnTo>
                  <a:lnTo>
                    <a:pt x="1461161" y="2057399"/>
                  </a:lnTo>
                  <a:lnTo>
                    <a:pt x="1451469" y="2070099"/>
                  </a:lnTo>
                  <a:lnTo>
                    <a:pt x="1431016" y="2070099"/>
                  </a:lnTo>
                  <a:lnTo>
                    <a:pt x="1427199" y="2082799"/>
                  </a:lnTo>
                  <a:lnTo>
                    <a:pt x="1414326" y="2082799"/>
                  </a:lnTo>
                  <a:lnTo>
                    <a:pt x="1408327" y="2095604"/>
                  </a:lnTo>
                  <a:lnTo>
                    <a:pt x="1394003" y="2095604"/>
                  </a:lnTo>
                  <a:lnTo>
                    <a:pt x="1387493" y="2108199"/>
                  </a:lnTo>
                  <a:lnTo>
                    <a:pt x="1382886" y="2108199"/>
                  </a:lnTo>
                  <a:lnTo>
                    <a:pt x="1380566" y="2119560"/>
                  </a:lnTo>
                  <a:lnTo>
                    <a:pt x="1378657" y="2120901"/>
                  </a:lnTo>
                  <a:lnTo>
                    <a:pt x="1375448" y="2120901"/>
                  </a:lnTo>
                  <a:lnTo>
                    <a:pt x="1364496" y="2133599"/>
                  </a:lnTo>
                  <a:lnTo>
                    <a:pt x="1352604" y="2133599"/>
                  </a:lnTo>
                  <a:lnTo>
                    <a:pt x="1335080" y="2146299"/>
                  </a:lnTo>
                  <a:lnTo>
                    <a:pt x="1318436" y="2158810"/>
                  </a:lnTo>
                  <a:lnTo>
                    <a:pt x="1283815" y="2184399"/>
                  </a:lnTo>
                  <a:lnTo>
                    <a:pt x="1267552" y="2197099"/>
                  </a:lnTo>
                  <a:lnTo>
                    <a:pt x="1245207" y="2209799"/>
                  </a:lnTo>
                  <a:lnTo>
                    <a:pt x="1239338" y="2209799"/>
                  </a:lnTo>
                  <a:lnTo>
                    <a:pt x="1228727" y="2222499"/>
                  </a:lnTo>
                  <a:lnTo>
                    <a:pt x="1224553" y="2222499"/>
                  </a:lnTo>
                  <a:lnTo>
                    <a:pt x="1213910" y="2235199"/>
                  </a:lnTo>
                  <a:lnTo>
                    <a:pt x="1202428" y="2235199"/>
                  </a:lnTo>
                  <a:lnTo>
                    <a:pt x="1195458" y="2247899"/>
                  </a:lnTo>
                  <a:lnTo>
                    <a:pt x="1188925" y="2247899"/>
                  </a:lnTo>
                  <a:lnTo>
                    <a:pt x="1182144" y="2260599"/>
                  </a:lnTo>
                  <a:lnTo>
                    <a:pt x="1174431" y="2260599"/>
                  </a:lnTo>
                  <a:lnTo>
                    <a:pt x="1168017" y="2273299"/>
                  </a:lnTo>
                  <a:lnTo>
                    <a:pt x="1155110" y="2273299"/>
                  </a:lnTo>
                  <a:lnTo>
                    <a:pt x="1149056" y="2285999"/>
                  </a:lnTo>
                  <a:lnTo>
                    <a:pt x="857127" y="2285999"/>
                  </a:lnTo>
                  <a:lnTo>
                    <a:pt x="908980" y="2260599"/>
                  </a:lnTo>
                  <a:lnTo>
                    <a:pt x="944541" y="2247899"/>
                  </a:lnTo>
                  <a:lnTo>
                    <a:pt x="971144" y="2233182"/>
                  </a:lnTo>
                  <a:lnTo>
                    <a:pt x="1024394" y="2209799"/>
                  </a:lnTo>
                  <a:lnTo>
                    <a:pt x="1033337" y="2197099"/>
                  </a:lnTo>
                  <a:lnTo>
                    <a:pt x="1050643" y="2197099"/>
                  </a:lnTo>
                  <a:lnTo>
                    <a:pt x="1102196" y="2159151"/>
                  </a:lnTo>
                  <a:lnTo>
                    <a:pt x="1112722" y="2159151"/>
                  </a:lnTo>
                  <a:lnTo>
                    <a:pt x="1145082" y="2133599"/>
                  </a:lnTo>
                  <a:lnTo>
                    <a:pt x="1176360" y="2108199"/>
                  </a:lnTo>
                  <a:lnTo>
                    <a:pt x="1238060" y="2057399"/>
                  </a:lnTo>
                  <a:lnTo>
                    <a:pt x="1254481" y="2044392"/>
                  </a:lnTo>
                  <a:lnTo>
                    <a:pt x="1285713" y="2019299"/>
                  </a:lnTo>
                  <a:lnTo>
                    <a:pt x="1301849" y="2006606"/>
                  </a:lnTo>
                  <a:lnTo>
                    <a:pt x="1308194" y="2006606"/>
                  </a:lnTo>
                  <a:lnTo>
                    <a:pt x="1315278" y="1993975"/>
                  </a:lnTo>
                  <a:lnTo>
                    <a:pt x="1321623" y="1993975"/>
                  </a:lnTo>
                  <a:lnTo>
                    <a:pt x="1329460" y="1981199"/>
                  </a:lnTo>
                  <a:lnTo>
                    <a:pt x="1336984" y="1981199"/>
                  </a:lnTo>
                  <a:lnTo>
                    <a:pt x="1344654" y="1968499"/>
                  </a:lnTo>
                  <a:lnTo>
                    <a:pt x="1352887" y="1968499"/>
                  </a:lnTo>
                  <a:lnTo>
                    <a:pt x="1378706" y="1943099"/>
                  </a:lnTo>
                  <a:lnTo>
                    <a:pt x="1404313" y="1930399"/>
                  </a:lnTo>
                  <a:lnTo>
                    <a:pt x="1454935" y="1879711"/>
                  </a:lnTo>
                  <a:lnTo>
                    <a:pt x="1484190" y="1854199"/>
                  </a:lnTo>
                  <a:lnTo>
                    <a:pt x="1570500" y="1777999"/>
                  </a:lnTo>
                  <a:close/>
                </a:path>
                <a:path w="2680334" h="2286000">
                  <a:moveTo>
                    <a:pt x="908980" y="2260599"/>
                  </a:moveTo>
                  <a:lnTo>
                    <a:pt x="857127" y="2285999"/>
                  </a:lnTo>
                  <a:lnTo>
                    <a:pt x="893996" y="2266685"/>
                  </a:lnTo>
                  <a:lnTo>
                    <a:pt x="908980" y="2260599"/>
                  </a:lnTo>
                  <a:close/>
                </a:path>
                <a:path w="2680334" h="2286000">
                  <a:moveTo>
                    <a:pt x="893996" y="2266685"/>
                  </a:moveTo>
                  <a:lnTo>
                    <a:pt x="857127" y="2285999"/>
                  </a:lnTo>
                  <a:lnTo>
                    <a:pt x="846443" y="2285999"/>
                  </a:lnTo>
                  <a:lnTo>
                    <a:pt x="893996" y="2266685"/>
                  </a:lnTo>
                  <a:close/>
                </a:path>
                <a:path w="2680334" h="2286000">
                  <a:moveTo>
                    <a:pt x="786595" y="2209799"/>
                  </a:moveTo>
                  <a:lnTo>
                    <a:pt x="1002584" y="2209799"/>
                  </a:lnTo>
                  <a:lnTo>
                    <a:pt x="893996" y="2266685"/>
                  </a:lnTo>
                  <a:lnTo>
                    <a:pt x="846443" y="2285999"/>
                  </a:lnTo>
                  <a:lnTo>
                    <a:pt x="684135" y="2285999"/>
                  </a:lnTo>
                  <a:lnTo>
                    <a:pt x="732409" y="2260599"/>
                  </a:lnTo>
                  <a:lnTo>
                    <a:pt x="747960" y="2235199"/>
                  </a:lnTo>
                  <a:lnTo>
                    <a:pt x="764566" y="2222499"/>
                  </a:lnTo>
                  <a:lnTo>
                    <a:pt x="781073" y="2222499"/>
                  </a:lnTo>
                  <a:lnTo>
                    <a:pt x="786595" y="2209799"/>
                  </a:lnTo>
                  <a:close/>
                </a:path>
                <a:path w="2680334" h="2286000">
                  <a:moveTo>
                    <a:pt x="940842" y="2095604"/>
                  </a:moveTo>
                  <a:lnTo>
                    <a:pt x="943786" y="2108199"/>
                  </a:lnTo>
                  <a:lnTo>
                    <a:pt x="911277" y="2133599"/>
                  </a:lnTo>
                  <a:lnTo>
                    <a:pt x="906325" y="2133599"/>
                  </a:lnTo>
                  <a:lnTo>
                    <a:pt x="902232" y="2146299"/>
                  </a:lnTo>
                  <a:lnTo>
                    <a:pt x="886328" y="2146299"/>
                  </a:lnTo>
                  <a:lnTo>
                    <a:pt x="880888" y="2159151"/>
                  </a:lnTo>
                  <a:lnTo>
                    <a:pt x="864477" y="2159151"/>
                  </a:lnTo>
                  <a:lnTo>
                    <a:pt x="848164" y="2184399"/>
                  </a:lnTo>
                  <a:lnTo>
                    <a:pt x="814688" y="2197099"/>
                  </a:lnTo>
                  <a:lnTo>
                    <a:pt x="803034" y="2197099"/>
                  </a:lnTo>
                  <a:lnTo>
                    <a:pt x="791786" y="2209799"/>
                  </a:lnTo>
                  <a:lnTo>
                    <a:pt x="786595" y="2209799"/>
                  </a:lnTo>
                  <a:lnTo>
                    <a:pt x="781073" y="2222499"/>
                  </a:lnTo>
                  <a:lnTo>
                    <a:pt x="764566" y="2222499"/>
                  </a:lnTo>
                  <a:lnTo>
                    <a:pt x="747960" y="2235199"/>
                  </a:lnTo>
                  <a:lnTo>
                    <a:pt x="732409" y="2260599"/>
                  </a:lnTo>
                  <a:lnTo>
                    <a:pt x="684135" y="2285999"/>
                  </a:lnTo>
                  <a:lnTo>
                    <a:pt x="523979" y="2285999"/>
                  </a:lnTo>
                  <a:lnTo>
                    <a:pt x="534787" y="2281052"/>
                  </a:lnTo>
                  <a:lnTo>
                    <a:pt x="565937" y="2273299"/>
                  </a:lnTo>
                  <a:lnTo>
                    <a:pt x="637868" y="2235199"/>
                  </a:lnTo>
                  <a:lnTo>
                    <a:pt x="650011" y="2228312"/>
                  </a:lnTo>
                  <a:lnTo>
                    <a:pt x="940842" y="2095604"/>
                  </a:lnTo>
                  <a:close/>
                </a:path>
                <a:path w="2680334" h="2286000">
                  <a:moveTo>
                    <a:pt x="534787" y="2281052"/>
                  </a:moveTo>
                  <a:lnTo>
                    <a:pt x="523979" y="2285999"/>
                  </a:lnTo>
                  <a:lnTo>
                    <a:pt x="522539" y="2285999"/>
                  </a:lnTo>
                  <a:lnTo>
                    <a:pt x="531163" y="2281954"/>
                  </a:lnTo>
                  <a:lnTo>
                    <a:pt x="534787" y="2281052"/>
                  </a:lnTo>
                  <a:close/>
                </a:path>
                <a:path w="2680334" h="2286000">
                  <a:moveTo>
                    <a:pt x="531163" y="2281954"/>
                  </a:moveTo>
                  <a:lnTo>
                    <a:pt x="522539" y="2285999"/>
                  </a:lnTo>
                  <a:lnTo>
                    <a:pt x="530585" y="2282098"/>
                  </a:lnTo>
                  <a:lnTo>
                    <a:pt x="531163" y="2281954"/>
                  </a:lnTo>
                  <a:close/>
                </a:path>
                <a:path w="2680334" h="2286000">
                  <a:moveTo>
                    <a:pt x="530585" y="2282098"/>
                  </a:moveTo>
                  <a:lnTo>
                    <a:pt x="522539" y="2285999"/>
                  </a:lnTo>
                  <a:lnTo>
                    <a:pt x="514911" y="2285999"/>
                  </a:lnTo>
                  <a:lnTo>
                    <a:pt x="530585" y="2282098"/>
                  </a:lnTo>
                  <a:close/>
                </a:path>
                <a:path w="2680334" h="2286000">
                  <a:moveTo>
                    <a:pt x="1307937" y="1612899"/>
                  </a:moveTo>
                  <a:lnTo>
                    <a:pt x="1315803" y="1612899"/>
                  </a:lnTo>
                  <a:lnTo>
                    <a:pt x="1282991" y="1650999"/>
                  </a:lnTo>
                  <a:lnTo>
                    <a:pt x="1243956" y="1676399"/>
                  </a:lnTo>
                  <a:lnTo>
                    <a:pt x="1204949" y="1714499"/>
                  </a:lnTo>
                  <a:lnTo>
                    <a:pt x="1166506" y="1752599"/>
                  </a:lnTo>
                  <a:lnTo>
                    <a:pt x="1129159" y="1790699"/>
                  </a:lnTo>
                  <a:lnTo>
                    <a:pt x="1093443" y="1828799"/>
                  </a:lnTo>
                  <a:lnTo>
                    <a:pt x="1083002" y="1841499"/>
                  </a:lnTo>
                  <a:lnTo>
                    <a:pt x="1061764" y="1866899"/>
                  </a:lnTo>
                  <a:lnTo>
                    <a:pt x="1051286" y="1879711"/>
                  </a:lnTo>
                  <a:lnTo>
                    <a:pt x="1042141" y="1879711"/>
                  </a:lnTo>
                  <a:lnTo>
                    <a:pt x="1037695" y="1892299"/>
                  </a:lnTo>
                  <a:lnTo>
                    <a:pt x="1028310" y="1904999"/>
                  </a:lnTo>
                  <a:lnTo>
                    <a:pt x="1023377" y="1904999"/>
                  </a:lnTo>
                  <a:lnTo>
                    <a:pt x="1018534" y="1917699"/>
                  </a:lnTo>
                  <a:lnTo>
                    <a:pt x="1014093" y="1917699"/>
                  </a:lnTo>
                  <a:lnTo>
                    <a:pt x="1008015" y="1930399"/>
                  </a:lnTo>
                  <a:lnTo>
                    <a:pt x="999311" y="1943099"/>
                  </a:lnTo>
                  <a:lnTo>
                    <a:pt x="970324" y="2006606"/>
                  </a:lnTo>
                  <a:lnTo>
                    <a:pt x="959335" y="2044245"/>
                  </a:lnTo>
                  <a:lnTo>
                    <a:pt x="953119" y="2082799"/>
                  </a:lnTo>
                  <a:lnTo>
                    <a:pt x="941109" y="2082799"/>
                  </a:lnTo>
                  <a:lnTo>
                    <a:pt x="941108" y="2083056"/>
                  </a:lnTo>
                  <a:lnTo>
                    <a:pt x="710304" y="2194961"/>
                  </a:lnTo>
                  <a:lnTo>
                    <a:pt x="705039" y="2197099"/>
                  </a:lnTo>
                  <a:lnTo>
                    <a:pt x="700007" y="2199954"/>
                  </a:lnTo>
                  <a:lnTo>
                    <a:pt x="530585" y="2282098"/>
                  </a:lnTo>
                  <a:lnTo>
                    <a:pt x="514911" y="2285999"/>
                  </a:lnTo>
                  <a:lnTo>
                    <a:pt x="453707" y="2285999"/>
                  </a:lnTo>
                  <a:lnTo>
                    <a:pt x="459286" y="2273299"/>
                  </a:lnTo>
                  <a:lnTo>
                    <a:pt x="467619" y="2273299"/>
                  </a:lnTo>
                  <a:lnTo>
                    <a:pt x="476472" y="2260599"/>
                  </a:lnTo>
                  <a:lnTo>
                    <a:pt x="485022" y="2260599"/>
                  </a:lnTo>
                  <a:lnTo>
                    <a:pt x="492445" y="2247899"/>
                  </a:lnTo>
                  <a:lnTo>
                    <a:pt x="509031" y="2235199"/>
                  </a:lnTo>
                  <a:lnTo>
                    <a:pt x="514755" y="2235199"/>
                  </a:lnTo>
                  <a:lnTo>
                    <a:pt x="520678" y="2222499"/>
                  </a:lnTo>
                  <a:lnTo>
                    <a:pt x="531986" y="2222499"/>
                  </a:lnTo>
                  <a:lnTo>
                    <a:pt x="536973" y="2209799"/>
                  </a:lnTo>
                  <a:lnTo>
                    <a:pt x="548613" y="2209799"/>
                  </a:lnTo>
                  <a:lnTo>
                    <a:pt x="555356" y="2197099"/>
                  </a:lnTo>
                  <a:lnTo>
                    <a:pt x="561014" y="2197099"/>
                  </a:lnTo>
                  <a:lnTo>
                    <a:pt x="576023" y="2184399"/>
                  </a:lnTo>
                  <a:lnTo>
                    <a:pt x="576745" y="2184399"/>
                  </a:lnTo>
                  <a:lnTo>
                    <a:pt x="597539" y="2171699"/>
                  </a:lnTo>
                  <a:lnTo>
                    <a:pt x="605210" y="2159151"/>
                  </a:lnTo>
                  <a:lnTo>
                    <a:pt x="605012" y="2159151"/>
                  </a:lnTo>
                  <a:lnTo>
                    <a:pt x="629650" y="2146299"/>
                  </a:lnTo>
                  <a:lnTo>
                    <a:pt x="637436" y="2133599"/>
                  </a:lnTo>
                  <a:lnTo>
                    <a:pt x="651363" y="2133599"/>
                  </a:lnTo>
                  <a:lnTo>
                    <a:pt x="657625" y="2121112"/>
                  </a:lnTo>
                  <a:lnTo>
                    <a:pt x="657731" y="2120901"/>
                  </a:lnTo>
                  <a:lnTo>
                    <a:pt x="671963" y="2108199"/>
                  </a:lnTo>
                  <a:lnTo>
                    <a:pt x="685545" y="2095604"/>
                  </a:lnTo>
                  <a:lnTo>
                    <a:pt x="699880" y="2082799"/>
                  </a:lnTo>
                  <a:lnTo>
                    <a:pt x="715647" y="2070099"/>
                  </a:lnTo>
                  <a:lnTo>
                    <a:pt x="741281" y="2044777"/>
                  </a:lnTo>
                  <a:lnTo>
                    <a:pt x="768598" y="2019299"/>
                  </a:lnTo>
                  <a:lnTo>
                    <a:pt x="797053" y="1993975"/>
                  </a:lnTo>
                  <a:lnTo>
                    <a:pt x="826756" y="1981199"/>
                  </a:lnTo>
                  <a:lnTo>
                    <a:pt x="893035" y="1930399"/>
                  </a:lnTo>
                  <a:lnTo>
                    <a:pt x="957948" y="1879711"/>
                  </a:lnTo>
                  <a:lnTo>
                    <a:pt x="959138" y="1878564"/>
                  </a:lnTo>
                  <a:lnTo>
                    <a:pt x="983775" y="1854199"/>
                  </a:lnTo>
                  <a:lnTo>
                    <a:pt x="1010732" y="1841499"/>
                  </a:lnTo>
                  <a:lnTo>
                    <a:pt x="1039023" y="1816099"/>
                  </a:lnTo>
                  <a:lnTo>
                    <a:pt x="1068712" y="1803399"/>
                  </a:lnTo>
                  <a:lnTo>
                    <a:pt x="1085486" y="1790699"/>
                  </a:lnTo>
                  <a:lnTo>
                    <a:pt x="1099492" y="1777999"/>
                  </a:lnTo>
                  <a:lnTo>
                    <a:pt x="1112985" y="1777999"/>
                  </a:lnTo>
                  <a:lnTo>
                    <a:pt x="1128220" y="1752599"/>
                  </a:lnTo>
                  <a:lnTo>
                    <a:pt x="1144977" y="1752599"/>
                  </a:lnTo>
                  <a:lnTo>
                    <a:pt x="1161202" y="1739899"/>
                  </a:lnTo>
                  <a:lnTo>
                    <a:pt x="1171620" y="1727199"/>
                  </a:lnTo>
                  <a:lnTo>
                    <a:pt x="1182176" y="1714499"/>
                  </a:lnTo>
                  <a:lnTo>
                    <a:pt x="1217542" y="1689099"/>
                  </a:lnTo>
                  <a:lnTo>
                    <a:pt x="1241713" y="1676399"/>
                  </a:lnTo>
                  <a:lnTo>
                    <a:pt x="1265820" y="1650999"/>
                  </a:lnTo>
                  <a:lnTo>
                    <a:pt x="1289790" y="1638299"/>
                  </a:lnTo>
                  <a:lnTo>
                    <a:pt x="1295912" y="1625599"/>
                  </a:lnTo>
                  <a:lnTo>
                    <a:pt x="1307937" y="1612899"/>
                  </a:lnTo>
                  <a:close/>
                </a:path>
                <a:path w="2680334" h="2286000">
                  <a:moveTo>
                    <a:pt x="1161166" y="1537011"/>
                  </a:moveTo>
                  <a:lnTo>
                    <a:pt x="1409020" y="1537011"/>
                  </a:lnTo>
                  <a:lnTo>
                    <a:pt x="1393430" y="1549399"/>
                  </a:lnTo>
                  <a:lnTo>
                    <a:pt x="1356143" y="1574799"/>
                  </a:lnTo>
                  <a:lnTo>
                    <a:pt x="1319251" y="1612899"/>
                  </a:lnTo>
                  <a:lnTo>
                    <a:pt x="1307937" y="1612899"/>
                  </a:lnTo>
                  <a:lnTo>
                    <a:pt x="1295912" y="1625599"/>
                  </a:lnTo>
                  <a:lnTo>
                    <a:pt x="1289790" y="1638299"/>
                  </a:lnTo>
                  <a:lnTo>
                    <a:pt x="1265820" y="1650999"/>
                  </a:lnTo>
                  <a:lnTo>
                    <a:pt x="1241713" y="1676399"/>
                  </a:lnTo>
                  <a:lnTo>
                    <a:pt x="1217542" y="1689099"/>
                  </a:lnTo>
                  <a:lnTo>
                    <a:pt x="1182176" y="1714499"/>
                  </a:lnTo>
                  <a:lnTo>
                    <a:pt x="1171620" y="1727199"/>
                  </a:lnTo>
                  <a:lnTo>
                    <a:pt x="1161202" y="1739899"/>
                  </a:lnTo>
                  <a:lnTo>
                    <a:pt x="1144977" y="1752599"/>
                  </a:lnTo>
                  <a:lnTo>
                    <a:pt x="1128220" y="1752599"/>
                  </a:lnTo>
                  <a:lnTo>
                    <a:pt x="1112985" y="1777999"/>
                  </a:lnTo>
                  <a:lnTo>
                    <a:pt x="1099492" y="1777999"/>
                  </a:lnTo>
                  <a:lnTo>
                    <a:pt x="1085486" y="1790699"/>
                  </a:lnTo>
                  <a:lnTo>
                    <a:pt x="1068712" y="1803399"/>
                  </a:lnTo>
                  <a:lnTo>
                    <a:pt x="1039023" y="1816099"/>
                  </a:lnTo>
                  <a:lnTo>
                    <a:pt x="1010732" y="1841499"/>
                  </a:lnTo>
                  <a:lnTo>
                    <a:pt x="983775" y="1854199"/>
                  </a:lnTo>
                  <a:lnTo>
                    <a:pt x="959138" y="1878564"/>
                  </a:lnTo>
                  <a:lnTo>
                    <a:pt x="957948" y="1879711"/>
                  </a:lnTo>
                  <a:lnTo>
                    <a:pt x="893035" y="1930399"/>
                  </a:lnTo>
                  <a:lnTo>
                    <a:pt x="826756" y="1981199"/>
                  </a:lnTo>
                  <a:lnTo>
                    <a:pt x="797053" y="1993975"/>
                  </a:lnTo>
                  <a:lnTo>
                    <a:pt x="768598" y="2019299"/>
                  </a:lnTo>
                  <a:lnTo>
                    <a:pt x="741281" y="2044777"/>
                  </a:lnTo>
                  <a:lnTo>
                    <a:pt x="715647" y="2070099"/>
                  </a:lnTo>
                  <a:lnTo>
                    <a:pt x="699880" y="2082799"/>
                  </a:lnTo>
                  <a:lnTo>
                    <a:pt x="685545" y="2095604"/>
                  </a:lnTo>
                  <a:lnTo>
                    <a:pt x="671963" y="2108199"/>
                  </a:lnTo>
                  <a:lnTo>
                    <a:pt x="657731" y="2120901"/>
                  </a:lnTo>
                  <a:lnTo>
                    <a:pt x="651363" y="2133599"/>
                  </a:lnTo>
                  <a:lnTo>
                    <a:pt x="637436" y="2133599"/>
                  </a:lnTo>
                  <a:lnTo>
                    <a:pt x="629650" y="2146299"/>
                  </a:lnTo>
                  <a:lnTo>
                    <a:pt x="605012" y="2159151"/>
                  </a:lnTo>
                  <a:lnTo>
                    <a:pt x="605210" y="2159151"/>
                  </a:lnTo>
                  <a:lnTo>
                    <a:pt x="597539" y="2171699"/>
                  </a:lnTo>
                  <a:lnTo>
                    <a:pt x="575992" y="2184399"/>
                  </a:lnTo>
                  <a:lnTo>
                    <a:pt x="561014" y="2197099"/>
                  </a:lnTo>
                  <a:lnTo>
                    <a:pt x="555356" y="2197099"/>
                  </a:lnTo>
                  <a:lnTo>
                    <a:pt x="548613" y="2209799"/>
                  </a:lnTo>
                  <a:lnTo>
                    <a:pt x="536973" y="2209799"/>
                  </a:lnTo>
                  <a:lnTo>
                    <a:pt x="531986" y="2222499"/>
                  </a:lnTo>
                  <a:lnTo>
                    <a:pt x="520678" y="2222499"/>
                  </a:lnTo>
                  <a:lnTo>
                    <a:pt x="514755" y="2235199"/>
                  </a:lnTo>
                  <a:lnTo>
                    <a:pt x="509031" y="2235199"/>
                  </a:lnTo>
                  <a:lnTo>
                    <a:pt x="492445" y="2247899"/>
                  </a:lnTo>
                  <a:lnTo>
                    <a:pt x="485022" y="2260599"/>
                  </a:lnTo>
                  <a:lnTo>
                    <a:pt x="476472" y="2260599"/>
                  </a:lnTo>
                  <a:lnTo>
                    <a:pt x="467619" y="2273299"/>
                  </a:lnTo>
                  <a:lnTo>
                    <a:pt x="459286" y="2273299"/>
                  </a:lnTo>
                  <a:lnTo>
                    <a:pt x="453707" y="2285999"/>
                  </a:lnTo>
                  <a:lnTo>
                    <a:pt x="155888" y="2285999"/>
                  </a:lnTo>
                  <a:lnTo>
                    <a:pt x="161963" y="2273299"/>
                  </a:lnTo>
                  <a:lnTo>
                    <a:pt x="171048" y="2247899"/>
                  </a:lnTo>
                  <a:lnTo>
                    <a:pt x="181181" y="2222499"/>
                  </a:lnTo>
                  <a:lnTo>
                    <a:pt x="192775" y="2209799"/>
                  </a:lnTo>
                  <a:lnTo>
                    <a:pt x="206422" y="2184399"/>
                  </a:lnTo>
                  <a:lnTo>
                    <a:pt x="209499" y="2184399"/>
                  </a:lnTo>
                  <a:lnTo>
                    <a:pt x="221578" y="2159151"/>
                  </a:lnTo>
                  <a:lnTo>
                    <a:pt x="221892" y="2158810"/>
                  </a:lnTo>
                  <a:lnTo>
                    <a:pt x="237834" y="2146299"/>
                  </a:lnTo>
                  <a:lnTo>
                    <a:pt x="254501" y="2120901"/>
                  </a:lnTo>
                  <a:lnTo>
                    <a:pt x="286580" y="2082799"/>
                  </a:lnTo>
                  <a:lnTo>
                    <a:pt x="319992" y="2057399"/>
                  </a:lnTo>
                  <a:lnTo>
                    <a:pt x="354385" y="2019299"/>
                  </a:lnTo>
                  <a:lnTo>
                    <a:pt x="389511" y="1981199"/>
                  </a:lnTo>
                  <a:lnTo>
                    <a:pt x="460874" y="1917699"/>
                  </a:lnTo>
                  <a:lnTo>
                    <a:pt x="600862" y="1790699"/>
                  </a:lnTo>
                  <a:lnTo>
                    <a:pt x="671293" y="1739899"/>
                  </a:lnTo>
                  <a:lnTo>
                    <a:pt x="671712" y="1739899"/>
                  </a:lnTo>
                  <a:lnTo>
                    <a:pt x="672043" y="1739563"/>
                  </a:lnTo>
                  <a:lnTo>
                    <a:pt x="673338" y="1738919"/>
                  </a:lnTo>
                  <a:lnTo>
                    <a:pt x="830209" y="1663699"/>
                  </a:lnTo>
                  <a:lnTo>
                    <a:pt x="876961" y="1638299"/>
                  </a:lnTo>
                  <a:lnTo>
                    <a:pt x="1063824" y="1549399"/>
                  </a:lnTo>
                  <a:lnTo>
                    <a:pt x="1157935" y="1549399"/>
                  </a:lnTo>
                  <a:lnTo>
                    <a:pt x="1160892" y="1538063"/>
                  </a:lnTo>
                  <a:lnTo>
                    <a:pt x="1160998" y="1537654"/>
                  </a:lnTo>
                  <a:lnTo>
                    <a:pt x="1161087" y="1537313"/>
                  </a:lnTo>
                  <a:lnTo>
                    <a:pt x="1161166" y="1537011"/>
                  </a:lnTo>
                  <a:close/>
                </a:path>
                <a:path w="2680334" h="2286000">
                  <a:moveTo>
                    <a:pt x="700007" y="2199954"/>
                  </a:moveTo>
                  <a:lnTo>
                    <a:pt x="671403" y="2216178"/>
                  </a:lnTo>
                  <a:lnTo>
                    <a:pt x="531163" y="2281954"/>
                  </a:lnTo>
                  <a:lnTo>
                    <a:pt x="530585" y="2282098"/>
                  </a:lnTo>
                  <a:lnTo>
                    <a:pt x="700007" y="2199954"/>
                  </a:lnTo>
                  <a:close/>
                </a:path>
                <a:path w="2680334" h="2286000">
                  <a:moveTo>
                    <a:pt x="671403" y="2216178"/>
                  </a:moveTo>
                  <a:lnTo>
                    <a:pt x="650011" y="2228312"/>
                  </a:lnTo>
                  <a:lnTo>
                    <a:pt x="534787" y="2281052"/>
                  </a:lnTo>
                  <a:lnTo>
                    <a:pt x="531163" y="2281954"/>
                  </a:lnTo>
                  <a:lnTo>
                    <a:pt x="671403" y="2216178"/>
                  </a:lnTo>
                  <a:close/>
                </a:path>
                <a:path w="2680334" h="2286000">
                  <a:moveTo>
                    <a:pt x="2162042" y="2263683"/>
                  </a:moveTo>
                  <a:lnTo>
                    <a:pt x="2155245" y="2269361"/>
                  </a:lnTo>
                  <a:lnTo>
                    <a:pt x="2147154" y="2273299"/>
                  </a:lnTo>
                  <a:lnTo>
                    <a:pt x="2150531" y="2273299"/>
                  </a:lnTo>
                  <a:lnTo>
                    <a:pt x="2126278" y="2281741"/>
                  </a:lnTo>
                  <a:lnTo>
                    <a:pt x="2130767" y="2273299"/>
                  </a:lnTo>
                  <a:lnTo>
                    <a:pt x="2147154" y="2273299"/>
                  </a:lnTo>
                  <a:lnTo>
                    <a:pt x="2155245" y="2269361"/>
                  </a:lnTo>
                  <a:lnTo>
                    <a:pt x="2143574" y="2269361"/>
                  </a:lnTo>
                  <a:lnTo>
                    <a:pt x="2162042" y="2263683"/>
                  </a:lnTo>
                  <a:close/>
                </a:path>
                <a:path w="2680334" h="2286000">
                  <a:moveTo>
                    <a:pt x="650011" y="2228312"/>
                  </a:moveTo>
                  <a:lnTo>
                    <a:pt x="637868" y="2235199"/>
                  </a:lnTo>
                  <a:lnTo>
                    <a:pt x="565937" y="2273299"/>
                  </a:lnTo>
                  <a:lnTo>
                    <a:pt x="534787" y="2281052"/>
                  </a:lnTo>
                  <a:lnTo>
                    <a:pt x="650011" y="2228312"/>
                  </a:lnTo>
                  <a:close/>
                </a:path>
                <a:path w="2680334" h="2286000">
                  <a:moveTo>
                    <a:pt x="2679953" y="2019299"/>
                  </a:moveTo>
                  <a:lnTo>
                    <a:pt x="2679953" y="2031999"/>
                  </a:lnTo>
                  <a:lnTo>
                    <a:pt x="2662083" y="2044392"/>
                  </a:lnTo>
                  <a:lnTo>
                    <a:pt x="2661557" y="2044777"/>
                  </a:lnTo>
                  <a:lnTo>
                    <a:pt x="2634623" y="2070099"/>
                  </a:lnTo>
                  <a:lnTo>
                    <a:pt x="2581835" y="2120901"/>
                  </a:lnTo>
                  <a:lnTo>
                    <a:pt x="2558606" y="2133599"/>
                  </a:lnTo>
                  <a:lnTo>
                    <a:pt x="2512328" y="2171699"/>
                  </a:lnTo>
                  <a:lnTo>
                    <a:pt x="2488731" y="2197099"/>
                  </a:lnTo>
                  <a:lnTo>
                    <a:pt x="2479351" y="2197099"/>
                  </a:lnTo>
                  <a:lnTo>
                    <a:pt x="2459424" y="2222499"/>
                  </a:lnTo>
                  <a:lnTo>
                    <a:pt x="2446735" y="2222499"/>
                  </a:lnTo>
                  <a:lnTo>
                    <a:pt x="2444526" y="2235199"/>
                  </a:lnTo>
                  <a:lnTo>
                    <a:pt x="2430836" y="2235199"/>
                  </a:lnTo>
                  <a:lnTo>
                    <a:pt x="2423529" y="2260599"/>
                  </a:lnTo>
                  <a:lnTo>
                    <a:pt x="2416305" y="2260599"/>
                  </a:lnTo>
                  <a:lnTo>
                    <a:pt x="2407785" y="2273299"/>
                  </a:lnTo>
                  <a:lnTo>
                    <a:pt x="2263108" y="2273299"/>
                  </a:lnTo>
                  <a:lnTo>
                    <a:pt x="2285965" y="2260599"/>
                  </a:lnTo>
                  <a:lnTo>
                    <a:pt x="2307672" y="2235199"/>
                  </a:lnTo>
                  <a:lnTo>
                    <a:pt x="2328868" y="2209799"/>
                  </a:lnTo>
                  <a:lnTo>
                    <a:pt x="2350189" y="2197099"/>
                  </a:lnTo>
                  <a:lnTo>
                    <a:pt x="2367841" y="2184399"/>
                  </a:lnTo>
                  <a:lnTo>
                    <a:pt x="2375447" y="2171699"/>
                  </a:lnTo>
                  <a:lnTo>
                    <a:pt x="2378964" y="2171699"/>
                  </a:lnTo>
                  <a:lnTo>
                    <a:pt x="2387163" y="2159151"/>
                  </a:lnTo>
                  <a:lnTo>
                    <a:pt x="2443023" y="2159151"/>
                  </a:lnTo>
                  <a:lnTo>
                    <a:pt x="2449126" y="2146299"/>
                  </a:lnTo>
                  <a:lnTo>
                    <a:pt x="2448388" y="2146299"/>
                  </a:lnTo>
                  <a:lnTo>
                    <a:pt x="2448019" y="2133599"/>
                  </a:lnTo>
                  <a:lnTo>
                    <a:pt x="2447745" y="2133599"/>
                  </a:lnTo>
                  <a:lnTo>
                    <a:pt x="2572888" y="2082799"/>
                  </a:lnTo>
                  <a:lnTo>
                    <a:pt x="2610345" y="2057399"/>
                  </a:lnTo>
                  <a:lnTo>
                    <a:pt x="2646365" y="2044777"/>
                  </a:lnTo>
                  <a:lnTo>
                    <a:pt x="2646991" y="2044392"/>
                  </a:lnTo>
                  <a:lnTo>
                    <a:pt x="2679953" y="2019299"/>
                  </a:lnTo>
                  <a:close/>
                </a:path>
                <a:path w="2680334" h="2286000">
                  <a:moveTo>
                    <a:pt x="2260953" y="2213863"/>
                  </a:moveTo>
                  <a:lnTo>
                    <a:pt x="2235727" y="2233182"/>
                  </a:lnTo>
                  <a:lnTo>
                    <a:pt x="2230165" y="2235199"/>
                  </a:lnTo>
                  <a:lnTo>
                    <a:pt x="2226801" y="2237769"/>
                  </a:lnTo>
                  <a:lnTo>
                    <a:pt x="2201990" y="2247899"/>
                  </a:lnTo>
                  <a:lnTo>
                    <a:pt x="2173245" y="2260599"/>
                  </a:lnTo>
                  <a:lnTo>
                    <a:pt x="2155245" y="2269361"/>
                  </a:lnTo>
                  <a:lnTo>
                    <a:pt x="2162042" y="2263683"/>
                  </a:lnTo>
                  <a:lnTo>
                    <a:pt x="2172069" y="2260599"/>
                  </a:lnTo>
                  <a:lnTo>
                    <a:pt x="2218063" y="2235199"/>
                  </a:lnTo>
                  <a:lnTo>
                    <a:pt x="2218731" y="2235199"/>
                  </a:lnTo>
                  <a:lnTo>
                    <a:pt x="2220725" y="2233729"/>
                  </a:lnTo>
                  <a:lnTo>
                    <a:pt x="2241060" y="2222499"/>
                  </a:lnTo>
                  <a:lnTo>
                    <a:pt x="2260953" y="2213863"/>
                  </a:lnTo>
                  <a:close/>
                </a:path>
                <a:path w="2680334" h="2286000">
                  <a:moveTo>
                    <a:pt x="803034" y="2197099"/>
                  </a:moveTo>
                  <a:lnTo>
                    <a:pt x="1028475" y="2197099"/>
                  </a:lnTo>
                  <a:lnTo>
                    <a:pt x="990455" y="2222499"/>
                  </a:lnTo>
                  <a:lnTo>
                    <a:pt x="971269" y="2233182"/>
                  </a:lnTo>
                  <a:lnTo>
                    <a:pt x="908980" y="2260599"/>
                  </a:lnTo>
                  <a:lnTo>
                    <a:pt x="893996" y="2266685"/>
                  </a:lnTo>
                  <a:lnTo>
                    <a:pt x="1002584" y="2209799"/>
                  </a:lnTo>
                  <a:lnTo>
                    <a:pt x="791786" y="2209799"/>
                  </a:lnTo>
                  <a:lnTo>
                    <a:pt x="803034" y="2197099"/>
                  </a:lnTo>
                  <a:close/>
                </a:path>
                <a:path w="2680334" h="2286000">
                  <a:moveTo>
                    <a:pt x="970656" y="2233452"/>
                  </a:moveTo>
                  <a:lnTo>
                    <a:pt x="944541" y="2247899"/>
                  </a:lnTo>
                  <a:lnTo>
                    <a:pt x="908980" y="2260599"/>
                  </a:lnTo>
                  <a:lnTo>
                    <a:pt x="970656" y="2233452"/>
                  </a:lnTo>
                  <a:close/>
                </a:path>
                <a:path w="2680334" h="2286000">
                  <a:moveTo>
                    <a:pt x="2235727" y="2233182"/>
                  </a:moveTo>
                  <a:lnTo>
                    <a:pt x="2233093" y="2235199"/>
                  </a:lnTo>
                  <a:lnTo>
                    <a:pt x="2226801" y="2237769"/>
                  </a:lnTo>
                  <a:lnTo>
                    <a:pt x="2230165" y="2235199"/>
                  </a:lnTo>
                  <a:lnTo>
                    <a:pt x="2235727" y="2233182"/>
                  </a:lnTo>
                  <a:close/>
                </a:path>
                <a:path w="2680334" h="2286000">
                  <a:moveTo>
                    <a:pt x="2220725" y="2233729"/>
                  </a:moveTo>
                  <a:lnTo>
                    <a:pt x="2218731" y="2235199"/>
                  </a:lnTo>
                  <a:lnTo>
                    <a:pt x="2220053" y="2234101"/>
                  </a:lnTo>
                  <a:lnTo>
                    <a:pt x="2220725" y="2233729"/>
                  </a:lnTo>
                  <a:close/>
                </a:path>
                <a:path w="2680334" h="2286000">
                  <a:moveTo>
                    <a:pt x="2220053" y="2234101"/>
                  </a:moveTo>
                  <a:lnTo>
                    <a:pt x="2218731" y="2235199"/>
                  </a:lnTo>
                  <a:lnTo>
                    <a:pt x="2218063" y="2235199"/>
                  </a:lnTo>
                  <a:lnTo>
                    <a:pt x="2220053" y="2234101"/>
                  </a:lnTo>
                  <a:close/>
                </a:path>
                <a:path w="2680334" h="2286000">
                  <a:moveTo>
                    <a:pt x="2285570" y="2197099"/>
                  </a:moveTo>
                  <a:lnTo>
                    <a:pt x="2292695" y="2197099"/>
                  </a:lnTo>
                  <a:lnTo>
                    <a:pt x="2235959" y="2222499"/>
                  </a:lnTo>
                  <a:lnTo>
                    <a:pt x="2220725" y="2233729"/>
                  </a:lnTo>
                  <a:lnTo>
                    <a:pt x="2220053" y="2234101"/>
                  </a:lnTo>
                  <a:lnTo>
                    <a:pt x="2234011" y="2222499"/>
                  </a:lnTo>
                  <a:lnTo>
                    <a:pt x="2262001" y="2209799"/>
                  </a:lnTo>
                  <a:lnTo>
                    <a:pt x="2285570" y="2197099"/>
                  </a:lnTo>
                  <a:close/>
                </a:path>
                <a:path w="2680334" h="2286000">
                  <a:moveTo>
                    <a:pt x="1028475" y="2197099"/>
                  </a:moveTo>
                  <a:lnTo>
                    <a:pt x="1024394" y="2209799"/>
                  </a:lnTo>
                  <a:lnTo>
                    <a:pt x="971269" y="2233182"/>
                  </a:lnTo>
                  <a:lnTo>
                    <a:pt x="990455" y="2222499"/>
                  </a:lnTo>
                  <a:lnTo>
                    <a:pt x="1028475" y="2197099"/>
                  </a:lnTo>
                  <a:close/>
                </a:path>
                <a:path w="2680334" h="2286000">
                  <a:moveTo>
                    <a:pt x="941107" y="2083360"/>
                  </a:moveTo>
                  <a:lnTo>
                    <a:pt x="941071" y="2095604"/>
                  </a:lnTo>
                  <a:lnTo>
                    <a:pt x="940842" y="2095604"/>
                  </a:lnTo>
                  <a:lnTo>
                    <a:pt x="650011" y="2228312"/>
                  </a:lnTo>
                  <a:lnTo>
                    <a:pt x="671403" y="2216178"/>
                  </a:lnTo>
                  <a:lnTo>
                    <a:pt x="757558" y="2175769"/>
                  </a:lnTo>
                  <a:lnTo>
                    <a:pt x="767579" y="2171699"/>
                  </a:lnTo>
                  <a:lnTo>
                    <a:pt x="825615" y="2146299"/>
                  </a:lnTo>
                  <a:lnTo>
                    <a:pt x="879274" y="2120901"/>
                  </a:lnTo>
                  <a:lnTo>
                    <a:pt x="928497" y="2095604"/>
                  </a:lnTo>
                  <a:lnTo>
                    <a:pt x="941107" y="2083360"/>
                  </a:lnTo>
                  <a:close/>
                </a:path>
                <a:path w="2680334" h="2286000">
                  <a:moveTo>
                    <a:pt x="1598446" y="2159151"/>
                  </a:moveTo>
                  <a:lnTo>
                    <a:pt x="1819068" y="2159151"/>
                  </a:lnTo>
                  <a:lnTo>
                    <a:pt x="1813004" y="2171699"/>
                  </a:lnTo>
                  <a:lnTo>
                    <a:pt x="1803222" y="2171699"/>
                  </a:lnTo>
                  <a:lnTo>
                    <a:pt x="1793287" y="2184399"/>
                  </a:lnTo>
                  <a:lnTo>
                    <a:pt x="1760375" y="2209799"/>
                  </a:lnTo>
                  <a:lnTo>
                    <a:pt x="1733406" y="2222499"/>
                  </a:lnTo>
                  <a:lnTo>
                    <a:pt x="1753633" y="2209799"/>
                  </a:lnTo>
                  <a:lnTo>
                    <a:pt x="1517290" y="2209799"/>
                  </a:lnTo>
                  <a:lnTo>
                    <a:pt x="1563380" y="2184399"/>
                  </a:lnTo>
                  <a:lnTo>
                    <a:pt x="1598446" y="2159151"/>
                  </a:lnTo>
                  <a:close/>
                </a:path>
                <a:path w="2680334" h="2286000">
                  <a:moveTo>
                    <a:pt x="757558" y="2175769"/>
                  </a:moveTo>
                  <a:lnTo>
                    <a:pt x="671403" y="2216178"/>
                  </a:lnTo>
                  <a:lnTo>
                    <a:pt x="700007" y="2199954"/>
                  </a:lnTo>
                  <a:lnTo>
                    <a:pt x="710304" y="2194961"/>
                  </a:lnTo>
                  <a:lnTo>
                    <a:pt x="757558" y="2175769"/>
                  </a:lnTo>
                  <a:close/>
                </a:path>
                <a:path w="2680334" h="2286000">
                  <a:moveTo>
                    <a:pt x="2291196" y="2200733"/>
                  </a:moveTo>
                  <a:lnTo>
                    <a:pt x="2260953" y="2213863"/>
                  </a:lnTo>
                  <a:lnTo>
                    <a:pt x="2266259" y="2209799"/>
                  </a:lnTo>
                  <a:lnTo>
                    <a:pt x="2291196" y="2200733"/>
                  </a:lnTo>
                  <a:close/>
                </a:path>
                <a:path w="2680334" h="2286000">
                  <a:moveTo>
                    <a:pt x="2309107" y="2184399"/>
                  </a:moveTo>
                  <a:lnTo>
                    <a:pt x="2262001" y="2209799"/>
                  </a:lnTo>
                  <a:lnTo>
                    <a:pt x="2277518" y="2197099"/>
                  </a:lnTo>
                  <a:lnTo>
                    <a:pt x="2309107" y="2184399"/>
                  </a:lnTo>
                  <a:close/>
                </a:path>
                <a:path w="2680334" h="2286000">
                  <a:moveTo>
                    <a:pt x="2077465" y="2070099"/>
                  </a:moveTo>
                  <a:lnTo>
                    <a:pt x="2159783" y="2070099"/>
                  </a:lnTo>
                  <a:lnTo>
                    <a:pt x="2159288" y="2070820"/>
                  </a:lnTo>
                  <a:lnTo>
                    <a:pt x="2145627" y="2082799"/>
                  </a:lnTo>
                  <a:lnTo>
                    <a:pt x="2131769" y="2082799"/>
                  </a:lnTo>
                  <a:lnTo>
                    <a:pt x="2104192" y="2095604"/>
                  </a:lnTo>
                  <a:lnTo>
                    <a:pt x="2074497" y="2120901"/>
                  </a:lnTo>
                  <a:lnTo>
                    <a:pt x="2042178" y="2144163"/>
                  </a:lnTo>
                  <a:lnTo>
                    <a:pt x="2036853" y="2146299"/>
                  </a:lnTo>
                  <a:lnTo>
                    <a:pt x="2028958" y="2157578"/>
                  </a:lnTo>
                  <a:lnTo>
                    <a:pt x="2028129" y="2158810"/>
                  </a:lnTo>
                  <a:lnTo>
                    <a:pt x="2027830" y="2159151"/>
                  </a:lnTo>
                  <a:lnTo>
                    <a:pt x="2018204" y="2159151"/>
                  </a:lnTo>
                  <a:lnTo>
                    <a:pt x="2014836" y="2166499"/>
                  </a:lnTo>
                  <a:lnTo>
                    <a:pt x="2005735" y="2171699"/>
                  </a:lnTo>
                  <a:lnTo>
                    <a:pt x="1974204" y="2197099"/>
                  </a:lnTo>
                  <a:lnTo>
                    <a:pt x="1941329" y="2209799"/>
                  </a:lnTo>
                  <a:lnTo>
                    <a:pt x="1800851" y="2209799"/>
                  </a:lnTo>
                  <a:lnTo>
                    <a:pt x="1810287" y="2197099"/>
                  </a:lnTo>
                  <a:lnTo>
                    <a:pt x="1825653" y="2197099"/>
                  </a:lnTo>
                  <a:lnTo>
                    <a:pt x="1848926" y="2184399"/>
                  </a:lnTo>
                  <a:lnTo>
                    <a:pt x="1908496" y="2154607"/>
                  </a:lnTo>
                  <a:lnTo>
                    <a:pt x="1929437" y="2146299"/>
                  </a:lnTo>
                  <a:lnTo>
                    <a:pt x="1966747" y="2125473"/>
                  </a:lnTo>
                  <a:lnTo>
                    <a:pt x="2077465" y="2070099"/>
                  </a:lnTo>
                  <a:close/>
                </a:path>
                <a:path w="2680334" h="2286000">
                  <a:moveTo>
                    <a:pt x="1028475" y="2197099"/>
                  </a:moveTo>
                  <a:lnTo>
                    <a:pt x="1033337" y="2197099"/>
                  </a:lnTo>
                  <a:lnTo>
                    <a:pt x="1024394" y="2209799"/>
                  </a:lnTo>
                  <a:lnTo>
                    <a:pt x="1028475" y="2197099"/>
                  </a:lnTo>
                  <a:close/>
                </a:path>
                <a:path w="2680334" h="2286000">
                  <a:moveTo>
                    <a:pt x="2356091" y="2159151"/>
                  </a:moveTo>
                  <a:lnTo>
                    <a:pt x="2362310" y="2159151"/>
                  </a:lnTo>
                  <a:lnTo>
                    <a:pt x="2325957" y="2184399"/>
                  </a:lnTo>
                  <a:lnTo>
                    <a:pt x="2318727" y="2184399"/>
                  </a:lnTo>
                  <a:lnTo>
                    <a:pt x="2306607" y="2195203"/>
                  </a:lnTo>
                  <a:lnTo>
                    <a:pt x="2301192" y="2197099"/>
                  </a:lnTo>
                  <a:lnTo>
                    <a:pt x="2291196" y="2200733"/>
                  </a:lnTo>
                  <a:lnTo>
                    <a:pt x="2299567" y="2197099"/>
                  </a:lnTo>
                  <a:lnTo>
                    <a:pt x="2285570" y="2197099"/>
                  </a:lnTo>
                  <a:lnTo>
                    <a:pt x="2309139" y="2184399"/>
                  </a:lnTo>
                  <a:lnTo>
                    <a:pt x="2340696" y="2171699"/>
                  </a:lnTo>
                  <a:lnTo>
                    <a:pt x="2356091" y="2159151"/>
                  </a:lnTo>
                  <a:close/>
                </a:path>
                <a:path w="2680334" h="2286000">
                  <a:moveTo>
                    <a:pt x="709709" y="2195203"/>
                  </a:moveTo>
                  <a:lnTo>
                    <a:pt x="705894" y="2197099"/>
                  </a:lnTo>
                  <a:lnTo>
                    <a:pt x="700007" y="2199954"/>
                  </a:lnTo>
                  <a:lnTo>
                    <a:pt x="705039" y="2197099"/>
                  </a:lnTo>
                  <a:lnTo>
                    <a:pt x="709709" y="2195203"/>
                  </a:lnTo>
                  <a:close/>
                </a:path>
                <a:path w="2680334" h="2286000">
                  <a:moveTo>
                    <a:pt x="2310549" y="2193822"/>
                  </a:moveTo>
                  <a:lnTo>
                    <a:pt x="2307704" y="2197099"/>
                  </a:lnTo>
                  <a:lnTo>
                    <a:pt x="2304479" y="2197099"/>
                  </a:lnTo>
                  <a:lnTo>
                    <a:pt x="2306607" y="2195203"/>
                  </a:lnTo>
                  <a:lnTo>
                    <a:pt x="2310549" y="2193822"/>
                  </a:lnTo>
                  <a:close/>
                </a:path>
                <a:path w="2680334" h="2286000">
                  <a:moveTo>
                    <a:pt x="1999022" y="2184399"/>
                  </a:moveTo>
                  <a:lnTo>
                    <a:pt x="2004061" y="2184399"/>
                  </a:lnTo>
                  <a:lnTo>
                    <a:pt x="1993951" y="2197099"/>
                  </a:lnTo>
                  <a:lnTo>
                    <a:pt x="1987930" y="2197099"/>
                  </a:lnTo>
                  <a:lnTo>
                    <a:pt x="1999022" y="2184399"/>
                  </a:lnTo>
                  <a:close/>
                </a:path>
                <a:path w="2680334" h="2286000">
                  <a:moveTo>
                    <a:pt x="2027697" y="2159151"/>
                  </a:moveTo>
                  <a:lnTo>
                    <a:pt x="2034934" y="2159151"/>
                  </a:lnTo>
                  <a:lnTo>
                    <a:pt x="2031662" y="2169566"/>
                  </a:lnTo>
                  <a:lnTo>
                    <a:pt x="2015748" y="2184399"/>
                  </a:lnTo>
                  <a:lnTo>
                    <a:pt x="1999022" y="2184399"/>
                  </a:lnTo>
                  <a:lnTo>
                    <a:pt x="1987930" y="2197099"/>
                  </a:lnTo>
                  <a:lnTo>
                    <a:pt x="1979045" y="2197099"/>
                  </a:lnTo>
                  <a:lnTo>
                    <a:pt x="1994897" y="2184399"/>
                  </a:lnTo>
                  <a:lnTo>
                    <a:pt x="2012453" y="2171699"/>
                  </a:lnTo>
                  <a:lnTo>
                    <a:pt x="2014836" y="2166499"/>
                  </a:lnTo>
                  <a:lnTo>
                    <a:pt x="2027697" y="2159151"/>
                  </a:lnTo>
                  <a:close/>
                </a:path>
                <a:path w="2680334" h="2286000">
                  <a:moveTo>
                    <a:pt x="1908496" y="2154607"/>
                  </a:moveTo>
                  <a:lnTo>
                    <a:pt x="1848926" y="2184399"/>
                  </a:lnTo>
                  <a:lnTo>
                    <a:pt x="1825653" y="2197099"/>
                  </a:lnTo>
                  <a:lnTo>
                    <a:pt x="1824912" y="2197099"/>
                  </a:lnTo>
                  <a:lnTo>
                    <a:pt x="1844824" y="2184399"/>
                  </a:lnTo>
                  <a:lnTo>
                    <a:pt x="1869077" y="2171699"/>
                  </a:lnTo>
                  <a:lnTo>
                    <a:pt x="1897084" y="2159151"/>
                  </a:lnTo>
                  <a:lnTo>
                    <a:pt x="1897900" y="2158810"/>
                  </a:lnTo>
                  <a:lnTo>
                    <a:pt x="1908496" y="2154607"/>
                  </a:lnTo>
                  <a:close/>
                </a:path>
                <a:path w="2680334" h="2286000">
                  <a:moveTo>
                    <a:pt x="864477" y="2159151"/>
                  </a:moveTo>
                  <a:lnTo>
                    <a:pt x="1102196" y="2159151"/>
                  </a:lnTo>
                  <a:lnTo>
                    <a:pt x="1050643" y="2197099"/>
                  </a:lnTo>
                  <a:lnTo>
                    <a:pt x="814688" y="2197099"/>
                  </a:lnTo>
                  <a:lnTo>
                    <a:pt x="848164" y="2184399"/>
                  </a:lnTo>
                  <a:lnTo>
                    <a:pt x="864477" y="2159151"/>
                  </a:lnTo>
                  <a:close/>
                </a:path>
                <a:path w="2680334" h="2286000">
                  <a:moveTo>
                    <a:pt x="941108" y="2083056"/>
                  </a:moveTo>
                  <a:lnTo>
                    <a:pt x="941107" y="2083360"/>
                  </a:lnTo>
                  <a:lnTo>
                    <a:pt x="928477" y="2095604"/>
                  </a:lnTo>
                  <a:lnTo>
                    <a:pt x="757558" y="2175769"/>
                  </a:lnTo>
                  <a:lnTo>
                    <a:pt x="710304" y="2194961"/>
                  </a:lnTo>
                  <a:lnTo>
                    <a:pt x="941108" y="2083056"/>
                  </a:lnTo>
                  <a:close/>
                </a:path>
                <a:path w="2680334" h="2286000">
                  <a:moveTo>
                    <a:pt x="2318727" y="2184399"/>
                  </a:moveTo>
                  <a:lnTo>
                    <a:pt x="2337447" y="2184399"/>
                  </a:lnTo>
                  <a:lnTo>
                    <a:pt x="2310549" y="2193822"/>
                  </a:lnTo>
                  <a:lnTo>
                    <a:pt x="2318727" y="2184399"/>
                  </a:lnTo>
                  <a:close/>
                </a:path>
                <a:path w="2680334" h="2286000">
                  <a:moveTo>
                    <a:pt x="2365563" y="2159151"/>
                  </a:moveTo>
                  <a:lnTo>
                    <a:pt x="2374912" y="2159151"/>
                  </a:lnTo>
                  <a:lnTo>
                    <a:pt x="2352753" y="2171699"/>
                  </a:lnTo>
                  <a:lnTo>
                    <a:pt x="2337446" y="2184399"/>
                  </a:lnTo>
                  <a:lnTo>
                    <a:pt x="2365563" y="2159151"/>
                  </a:lnTo>
                  <a:close/>
                </a:path>
                <a:path w="2680334" h="2286000">
                  <a:moveTo>
                    <a:pt x="2355995" y="2159151"/>
                  </a:moveTo>
                  <a:lnTo>
                    <a:pt x="2350461" y="2163740"/>
                  </a:lnTo>
                  <a:lnTo>
                    <a:pt x="2340696" y="2171699"/>
                  </a:lnTo>
                  <a:lnTo>
                    <a:pt x="2309107" y="2184399"/>
                  </a:lnTo>
                  <a:lnTo>
                    <a:pt x="2355995" y="2159151"/>
                  </a:lnTo>
                  <a:close/>
                </a:path>
                <a:path w="2680334" h="2286000">
                  <a:moveTo>
                    <a:pt x="2027740" y="2178417"/>
                  </a:moveTo>
                  <a:lnTo>
                    <a:pt x="2023038" y="2184399"/>
                  </a:lnTo>
                  <a:lnTo>
                    <a:pt x="2015748" y="2184399"/>
                  </a:lnTo>
                  <a:lnTo>
                    <a:pt x="2027740" y="2178417"/>
                  </a:lnTo>
                  <a:close/>
                </a:path>
                <a:path w="2680334" h="2286000">
                  <a:moveTo>
                    <a:pt x="2042836" y="2159151"/>
                  </a:moveTo>
                  <a:lnTo>
                    <a:pt x="2039273" y="2163740"/>
                  </a:lnTo>
                  <a:lnTo>
                    <a:pt x="2027740" y="2178417"/>
                  </a:lnTo>
                  <a:lnTo>
                    <a:pt x="2015748" y="2184399"/>
                  </a:lnTo>
                  <a:lnTo>
                    <a:pt x="2029374" y="2171699"/>
                  </a:lnTo>
                  <a:lnTo>
                    <a:pt x="2031291" y="2171699"/>
                  </a:lnTo>
                  <a:lnTo>
                    <a:pt x="2032349" y="2168926"/>
                  </a:lnTo>
                  <a:lnTo>
                    <a:pt x="2042836" y="2159151"/>
                  </a:lnTo>
                  <a:close/>
                </a:path>
                <a:path w="2680334" h="2286000">
                  <a:moveTo>
                    <a:pt x="2328095" y="2023321"/>
                  </a:moveTo>
                  <a:lnTo>
                    <a:pt x="2295450" y="2044777"/>
                  </a:lnTo>
                  <a:lnTo>
                    <a:pt x="2257799" y="2070099"/>
                  </a:lnTo>
                  <a:lnTo>
                    <a:pt x="2221212" y="2082799"/>
                  </a:lnTo>
                  <a:lnTo>
                    <a:pt x="2185811" y="2095604"/>
                  </a:lnTo>
                  <a:lnTo>
                    <a:pt x="2185963" y="2095604"/>
                  </a:lnTo>
                  <a:lnTo>
                    <a:pt x="2152755" y="2120901"/>
                  </a:lnTo>
                  <a:lnTo>
                    <a:pt x="2121488" y="2133599"/>
                  </a:lnTo>
                  <a:lnTo>
                    <a:pt x="2092584" y="2146299"/>
                  </a:lnTo>
                  <a:lnTo>
                    <a:pt x="2069509" y="2157578"/>
                  </a:lnTo>
                  <a:lnTo>
                    <a:pt x="2067038" y="2158810"/>
                  </a:lnTo>
                  <a:lnTo>
                    <a:pt x="2066297" y="2159151"/>
                  </a:lnTo>
                  <a:lnTo>
                    <a:pt x="2027740" y="2178417"/>
                  </a:lnTo>
                  <a:lnTo>
                    <a:pt x="2042896" y="2159151"/>
                  </a:lnTo>
                  <a:lnTo>
                    <a:pt x="2066490" y="2159151"/>
                  </a:lnTo>
                  <a:lnTo>
                    <a:pt x="2066870" y="2158810"/>
                  </a:lnTo>
                  <a:lnTo>
                    <a:pt x="2069124" y="2157578"/>
                  </a:lnTo>
                  <a:lnTo>
                    <a:pt x="2132699" y="2120901"/>
                  </a:lnTo>
                  <a:lnTo>
                    <a:pt x="2134918" y="2120901"/>
                  </a:lnTo>
                  <a:lnTo>
                    <a:pt x="2138385" y="2117621"/>
                  </a:lnTo>
                  <a:lnTo>
                    <a:pt x="2176550" y="2095604"/>
                  </a:lnTo>
                  <a:lnTo>
                    <a:pt x="2328095" y="2023321"/>
                  </a:lnTo>
                  <a:close/>
                </a:path>
                <a:path w="2680334" h="2286000">
                  <a:moveTo>
                    <a:pt x="928477" y="2095604"/>
                  </a:moveTo>
                  <a:lnTo>
                    <a:pt x="879274" y="2120901"/>
                  </a:lnTo>
                  <a:lnTo>
                    <a:pt x="825615" y="2146299"/>
                  </a:lnTo>
                  <a:lnTo>
                    <a:pt x="767579" y="2171699"/>
                  </a:lnTo>
                  <a:lnTo>
                    <a:pt x="757558" y="2175769"/>
                  </a:lnTo>
                  <a:lnTo>
                    <a:pt x="928477" y="2095604"/>
                  </a:lnTo>
                  <a:close/>
                </a:path>
                <a:path w="2680334" h="2286000">
                  <a:moveTo>
                    <a:pt x="2387121" y="2159151"/>
                  </a:moveTo>
                  <a:lnTo>
                    <a:pt x="2384164" y="2163740"/>
                  </a:lnTo>
                  <a:lnTo>
                    <a:pt x="2378964" y="2171699"/>
                  </a:lnTo>
                  <a:lnTo>
                    <a:pt x="2382851" y="2163740"/>
                  </a:lnTo>
                  <a:lnTo>
                    <a:pt x="2387121" y="2159151"/>
                  </a:lnTo>
                  <a:close/>
                </a:path>
                <a:path w="2680334" h="2286000">
                  <a:moveTo>
                    <a:pt x="2382851" y="2163740"/>
                  </a:moveTo>
                  <a:lnTo>
                    <a:pt x="2378964" y="2171699"/>
                  </a:lnTo>
                  <a:lnTo>
                    <a:pt x="2375447" y="2171699"/>
                  </a:lnTo>
                  <a:lnTo>
                    <a:pt x="2382851" y="2163740"/>
                  </a:lnTo>
                  <a:close/>
                </a:path>
                <a:path w="2680334" h="2286000">
                  <a:moveTo>
                    <a:pt x="2390777" y="2148151"/>
                  </a:moveTo>
                  <a:lnTo>
                    <a:pt x="2385093" y="2159151"/>
                  </a:lnTo>
                  <a:lnTo>
                    <a:pt x="2382851" y="2163740"/>
                  </a:lnTo>
                  <a:lnTo>
                    <a:pt x="2375447" y="2171699"/>
                  </a:lnTo>
                  <a:lnTo>
                    <a:pt x="2372475" y="2171699"/>
                  </a:lnTo>
                  <a:lnTo>
                    <a:pt x="2375188" y="2159151"/>
                  </a:lnTo>
                  <a:lnTo>
                    <a:pt x="2374980" y="2159151"/>
                  </a:lnTo>
                  <a:lnTo>
                    <a:pt x="2387860" y="2149271"/>
                  </a:lnTo>
                  <a:lnTo>
                    <a:pt x="2390777" y="2148151"/>
                  </a:lnTo>
                  <a:close/>
                </a:path>
                <a:path w="2680334" h="2286000">
                  <a:moveTo>
                    <a:pt x="2032349" y="2168926"/>
                  </a:moveTo>
                  <a:lnTo>
                    <a:pt x="2031291" y="2171699"/>
                  </a:lnTo>
                  <a:lnTo>
                    <a:pt x="2030992" y="2171699"/>
                  </a:lnTo>
                  <a:lnTo>
                    <a:pt x="2031662" y="2169566"/>
                  </a:lnTo>
                  <a:lnTo>
                    <a:pt x="2032349" y="2168926"/>
                  </a:lnTo>
                  <a:close/>
                </a:path>
                <a:path w="2680334" h="2286000">
                  <a:moveTo>
                    <a:pt x="2031662" y="2169566"/>
                  </a:moveTo>
                  <a:lnTo>
                    <a:pt x="2030992" y="2171699"/>
                  </a:lnTo>
                  <a:lnTo>
                    <a:pt x="2029374" y="2171699"/>
                  </a:lnTo>
                  <a:lnTo>
                    <a:pt x="2031662" y="2169566"/>
                  </a:lnTo>
                  <a:close/>
                </a:path>
                <a:path w="2680334" h="2286000">
                  <a:moveTo>
                    <a:pt x="2036078" y="2159151"/>
                  </a:moveTo>
                  <a:lnTo>
                    <a:pt x="2042836" y="2159151"/>
                  </a:lnTo>
                  <a:lnTo>
                    <a:pt x="2032349" y="2168926"/>
                  </a:lnTo>
                  <a:lnTo>
                    <a:pt x="2036078" y="2159151"/>
                  </a:lnTo>
                  <a:close/>
                </a:path>
                <a:path w="2680334" h="2286000">
                  <a:moveTo>
                    <a:pt x="2018204" y="2159151"/>
                  </a:moveTo>
                  <a:lnTo>
                    <a:pt x="2027697" y="2159151"/>
                  </a:lnTo>
                  <a:lnTo>
                    <a:pt x="2014836" y="2166499"/>
                  </a:lnTo>
                  <a:lnTo>
                    <a:pt x="2018204" y="2159151"/>
                  </a:lnTo>
                  <a:close/>
                </a:path>
                <a:path w="2680334" h="2286000">
                  <a:moveTo>
                    <a:pt x="2679946" y="2006606"/>
                  </a:moveTo>
                  <a:lnTo>
                    <a:pt x="2679953" y="2019299"/>
                  </a:lnTo>
                  <a:lnTo>
                    <a:pt x="2646991" y="2044392"/>
                  </a:lnTo>
                  <a:lnTo>
                    <a:pt x="2646365" y="2044777"/>
                  </a:lnTo>
                  <a:lnTo>
                    <a:pt x="2610345" y="2057399"/>
                  </a:lnTo>
                  <a:lnTo>
                    <a:pt x="2572888" y="2082799"/>
                  </a:lnTo>
                  <a:lnTo>
                    <a:pt x="2447745" y="2133599"/>
                  </a:lnTo>
                  <a:lnTo>
                    <a:pt x="2386900" y="2159151"/>
                  </a:lnTo>
                  <a:lnTo>
                    <a:pt x="2387121" y="2159151"/>
                  </a:lnTo>
                  <a:lnTo>
                    <a:pt x="2382851" y="2163740"/>
                  </a:lnTo>
                  <a:lnTo>
                    <a:pt x="2385265" y="2158810"/>
                  </a:lnTo>
                  <a:lnTo>
                    <a:pt x="2390777" y="2148151"/>
                  </a:lnTo>
                  <a:lnTo>
                    <a:pt x="2395599" y="2146299"/>
                  </a:lnTo>
                  <a:lnTo>
                    <a:pt x="2400245" y="2146299"/>
                  </a:lnTo>
                  <a:lnTo>
                    <a:pt x="2405927" y="2142919"/>
                  </a:lnTo>
                  <a:lnTo>
                    <a:pt x="2444881" y="2133599"/>
                  </a:lnTo>
                  <a:lnTo>
                    <a:pt x="2531285" y="2082799"/>
                  </a:lnTo>
                  <a:lnTo>
                    <a:pt x="2570378" y="2070099"/>
                  </a:lnTo>
                  <a:lnTo>
                    <a:pt x="2601009" y="2049854"/>
                  </a:lnTo>
                  <a:lnTo>
                    <a:pt x="2613622" y="2044777"/>
                  </a:lnTo>
                  <a:lnTo>
                    <a:pt x="2628565" y="2038015"/>
                  </a:lnTo>
                  <a:lnTo>
                    <a:pt x="2646344" y="2031999"/>
                  </a:lnTo>
                  <a:lnTo>
                    <a:pt x="2655881" y="2024792"/>
                  </a:lnTo>
                  <a:lnTo>
                    <a:pt x="2666582" y="2019299"/>
                  </a:lnTo>
                  <a:lnTo>
                    <a:pt x="2679946" y="2006606"/>
                  </a:lnTo>
                  <a:close/>
                </a:path>
                <a:path w="2680334" h="2286000">
                  <a:moveTo>
                    <a:pt x="2447745" y="2133599"/>
                  </a:moveTo>
                  <a:lnTo>
                    <a:pt x="2448019" y="2133599"/>
                  </a:lnTo>
                  <a:lnTo>
                    <a:pt x="2448290" y="2142919"/>
                  </a:lnTo>
                  <a:lnTo>
                    <a:pt x="2448388" y="2146299"/>
                  </a:lnTo>
                  <a:lnTo>
                    <a:pt x="2449126" y="2146299"/>
                  </a:lnTo>
                  <a:lnTo>
                    <a:pt x="2443023" y="2159151"/>
                  </a:lnTo>
                  <a:lnTo>
                    <a:pt x="2386900" y="2159151"/>
                  </a:lnTo>
                  <a:lnTo>
                    <a:pt x="2447745" y="2133599"/>
                  </a:lnTo>
                  <a:close/>
                </a:path>
                <a:path w="2680334" h="2286000">
                  <a:moveTo>
                    <a:pt x="2391371" y="2146299"/>
                  </a:moveTo>
                  <a:lnTo>
                    <a:pt x="2391735" y="2146299"/>
                  </a:lnTo>
                  <a:lnTo>
                    <a:pt x="2387860" y="2149271"/>
                  </a:lnTo>
                  <a:lnTo>
                    <a:pt x="2362133" y="2159151"/>
                  </a:lnTo>
                  <a:lnTo>
                    <a:pt x="2355857" y="2159151"/>
                  </a:lnTo>
                  <a:lnTo>
                    <a:pt x="2391371" y="2146299"/>
                  </a:lnTo>
                  <a:close/>
                </a:path>
                <a:path w="2680334" h="2286000">
                  <a:moveTo>
                    <a:pt x="2066980" y="2158810"/>
                  </a:moveTo>
                  <a:lnTo>
                    <a:pt x="2066490" y="2159151"/>
                  </a:lnTo>
                  <a:lnTo>
                    <a:pt x="2066297" y="2159151"/>
                  </a:lnTo>
                  <a:lnTo>
                    <a:pt x="2066980" y="2158810"/>
                  </a:lnTo>
                  <a:close/>
                </a:path>
                <a:path w="2680334" h="2286000">
                  <a:moveTo>
                    <a:pt x="2570202" y="1900339"/>
                  </a:moveTo>
                  <a:lnTo>
                    <a:pt x="2569496" y="1900835"/>
                  </a:lnTo>
                  <a:lnTo>
                    <a:pt x="2538915" y="1917699"/>
                  </a:lnTo>
                  <a:lnTo>
                    <a:pt x="2508739" y="1930399"/>
                  </a:lnTo>
                  <a:lnTo>
                    <a:pt x="2323965" y="2019299"/>
                  </a:lnTo>
                  <a:lnTo>
                    <a:pt x="2288670" y="2031999"/>
                  </a:lnTo>
                  <a:lnTo>
                    <a:pt x="2275169" y="2044392"/>
                  </a:lnTo>
                  <a:lnTo>
                    <a:pt x="2274665" y="2044777"/>
                  </a:lnTo>
                  <a:lnTo>
                    <a:pt x="2247186" y="2057399"/>
                  </a:lnTo>
                  <a:lnTo>
                    <a:pt x="2217074" y="2070099"/>
                  </a:lnTo>
                  <a:lnTo>
                    <a:pt x="2208259" y="2075649"/>
                  </a:lnTo>
                  <a:lnTo>
                    <a:pt x="2190763" y="2082799"/>
                  </a:lnTo>
                  <a:lnTo>
                    <a:pt x="2161529" y="2095604"/>
                  </a:lnTo>
                  <a:lnTo>
                    <a:pt x="2161657" y="2095604"/>
                  </a:lnTo>
                  <a:lnTo>
                    <a:pt x="2147372" y="2109118"/>
                  </a:lnTo>
                  <a:lnTo>
                    <a:pt x="2126286" y="2120901"/>
                  </a:lnTo>
                  <a:lnTo>
                    <a:pt x="2110545" y="2120901"/>
                  </a:lnTo>
                  <a:lnTo>
                    <a:pt x="2088915" y="2133599"/>
                  </a:lnTo>
                  <a:lnTo>
                    <a:pt x="2070282" y="2146299"/>
                  </a:lnTo>
                  <a:lnTo>
                    <a:pt x="2054727" y="2159151"/>
                  </a:lnTo>
                  <a:lnTo>
                    <a:pt x="2027857" y="2159151"/>
                  </a:lnTo>
                  <a:lnTo>
                    <a:pt x="2028095" y="2158810"/>
                  </a:lnTo>
                  <a:lnTo>
                    <a:pt x="2029210" y="2157578"/>
                  </a:lnTo>
                  <a:lnTo>
                    <a:pt x="2039106" y="2146299"/>
                  </a:lnTo>
                  <a:lnTo>
                    <a:pt x="2042235" y="2144163"/>
                  </a:lnTo>
                  <a:lnTo>
                    <a:pt x="2068495" y="2133599"/>
                  </a:lnTo>
                  <a:lnTo>
                    <a:pt x="2090222" y="2120901"/>
                  </a:lnTo>
                  <a:lnTo>
                    <a:pt x="2110879" y="2108199"/>
                  </a:lnTo>
                  <a:lnTo>
                    <a:pt x="2151048" y="2082799"/>
                  </a:lnTo>
                  <a:lnTo>
                    <a:pt x="2159288" y="2070820"/>
                  </a:lnTo>
                  <a:lnTo>
                    <a:pt x="2160109" y="2070099"/>
                  </a:lnTo>
                  <a:lnTo>
                    <a:pt x="2172290" y="2070099"/>
                  </a:lnTo>
                  <a:lnTo>
                    <a:pt x="2184840" y="2057399"/>
                  </a:lnTo>
                  <a:lnTo>
                    <a:pt x="2194941" y="2057399"/>
                  </a:lnTo>
                  <a:lnTo>
                    <a:pt x="2211240" y="2044777"/>
                  </a:lnTo>
                  <a:lnTo>
                    <a:pt x="2211849" y="2044392"/>
                  </a:lnTo>
                  <a:lnTo>
                    <a:pt x="2232359" y="2031999"/>
                  </a:lnTo>
                  <a:lnTo>
                    <a:pt x="2256022" y="2031999"/>
                  </a:lnTo>
                  <a:lnTo>
                    <a:pt x="2282733" y="2019299"/>
                  </a:lnTo>
                  <a:lnTo>
                    <a:pt x="2312880" y="2006606"/>
                  </a:lnTo>
                  <a:lnTo>
                    <a:pt x="2346711" y="1993975"/>
                  </a:lnTo>
                  <a:lnTo>
                    <a:pt x="2385194" y="1981199"/>
                  </a:lnTo>
                  <a:lnTo>
                    <a:pt x="2428137" y="1955799"/>
                  </a:lnTo>
                  <a:lnTo>
                    <a:pt x="2476148" y="1943099"/>
                  </a:lnTo>
                  <a:lnTo>
                    <a:pt x="2529630" y="1917699"/>
                  </a:lnTo>
                  <a:lnTo>
                    <a:pt x="2570202" y="1900339"/>
                  </a:lnTo>
                  <a:close/>
                </a:path>
                <a:path w="2680334" h="2286000">
                  <a:moveTo>
                    <a:pt x="1740285" y="2082799"/>
                  </a:moveTo>
                  <a:lnTo>
                    <a:pt x="1900379" y="2082799"/>
                  </a:lnTo>
                  <a:lnTo>
                    <a:pt x="1888583" y="2095604"/>
                  </a:lnTo>
                  <a:lnTo>
                    <a:pt x="1870903" y="2120901"/>
                  </a:lnTo>
                  <a:lnTo>
                    <a:pt x="1836845" y="2146299"/>
                  </a:lnTo>
                  <a:lnTo>
                    <a:pt x="1818930" y="2159151"/>
                  </a:lnTo>
                  <a:lnTo>
                    <a:pt x="1598238" y="2159151"/>
                  </a:lnTo>
                  <a:lnTo>
                    <a:pt x="1633704" y="2146299"/>
                  </a:lnTo>
                  <a:lnTo>
                    <a:pt x="1704406" y="2095604"/>
                  </a:lnTo>
                  <a:lnTo>
                    <a:pt x="1704259" y="2095604"/>
                  </a:lnTo>
                  <a:lnTo>
                    <a:pt x="1740285" y="2082799"/>
                  </a:lnTo>
                  <a:close/>
                </a:path>
                <a:path w="2680334" h="2286000">
                  <a:moveTo>
                    <a:pt x="1093705" y="2006606"/>
                  </a:moveTo>
                  <a:lnTo>
                    <a:pt x="1301849" y="2006606"/>
                  </a:lnTo>
                  <a:lnTo>
                    <a:pt x="1285713" y="2019299"/>
                  </a:lnTo>
                  <a:lnTo>
                    <a:pt x="1254481" y="2044392"/>
                  </a:lnTo>
                  <a:lnTo>
                    <a:pt x="1238060" y="2057399"/>
                  </a:lnTo>
                  <a:lnTo>
                    <a:pt x="1176360" y="2108199"/>
                  </a:lnTo>
                  <a:lnTo>
                    <a:pt x="1145082" y="2133599"/>
                  </a:lnTo>
                  <a:lnTo>
                    <a:pt x="1112722" y="2159151"/>
                  </a:lnTo>
                  <a:lnTo>
                    <a:pt x="880888" y="2159151"/>
                  </a:lnTo>
                  <a:lnTo>
                    <a:pt x="886328" y="2146299"/>
                  </a:lnTo>
                  <a:lnTo>
                    <a:pt x="902232" y="2146299"/>
                  </a:lnTo>
                  <a:lnTo>
                    <a:pt x="906325" y="2133599"/>
                  </a:lnTo>
                  <a:lnTo>
                    <a:pt x="953532" y="2133599"/>
                  </a:lnTo>
                  <a:lnTo>
                    <a:pt x="951192" y="2121112"/>
                  </a:lnTo>
                  <a:lnTo>
                    <a:pt x="951230" y="2119560"/>
                  </a:lnTo>
                  <a:lnTo>
                    <a:pt x="951835" y="2109118"/>
                  </a:lnTo>
                  <a:lnTo>
                    <a:pt x="951888" y="2108199"/>
                  </a:lnTo>
                  <a:lnTo>
                    <a:pt x="961165" y="2095604"/>
                  </a:lnTo>
                  <a:lnTo>
                    <a:pt x="1037825" y="2037064"/>
                  </a:lnTo>
                  <a:lnTo>
                    <a:pt x="1052761" y="2031999"/>
                  </a:lnTo>
                  <a:lnTo>
                    <a:pt x="1054192" y="2031999"/>
                  </a:lnTo>
                  <a:lnTo>
                    <a:pt x="1072720" y="2017426"/>
                  </a:lnTo>
                  <a:lnTo>
                    <a:pt x="1093705" y="2006606"/>
                  </a:lnTo>
                  <a:close/>
                </a:path>
                <a:path w="2680334" h="2286000">
                  <a:moveTo>
                    <a:pt x="2042178" y="2144163"/>
                  </a:moveTo>
                  <a:lnTo>
                    <a:pt x="2041275" y="2144818"/>
                  </a:lnTo>
                  <a:lnTo>
                    <a:pt x="2039106" y="2146299"/>
                  </a:lnTo>
                  <a:lnTo>
                    <a:pt x="2028129" y="2158810"/>
                  </a:lnTo>
                  <a:lnTo>
                    <a:pt x="2028958" y="2157578"/>
                  </a:lnTo>
                  <a:lnTo>
                    <a:pt x="2036853" y="2146299"/>
                  </a:lnTo>
                  <a:lnTo>
                    <a:pt x="2042178" y="2144163"/>
                  </a:lnTo>
                  <a:close/>
                </a:path>
                <a:path w="2680334" h="2286000">
                  <a:moveTo>
                    <a:pt x="2391735" y="2146299"/>
                  </a:moveTo>
                  <a:lnTo>
                    <a:pt x="2390777" y="2148151"/>
                  </a:lnTo>
                  <a:lnTo>
                    <a:pt x="2387860" y="2149271"/>
                  </a:lnTo>
                  <a:lnTo>
                    <a:pt x="2391735" y="2146299"/>
                  </a:lnTo>
                  <a:close/>
                </a:path>
                <a:path w="2680334" h="2286000">
                  <a:moveTo>
                    <a:pt x="2391735" y="2146299"/>
                  </a:moveTo>
                  <a:lnTo>
                    <a:pt x="2395599" y="2146299"/>
                  </a:lnTo>
                  <a:lnTo>
                    <a:pt x="2390777" y="2148151"/>
                  </a:lnTo>
                  <a:lnTo>
                    <a:pt x="2391735" y="2146299"/>
                  </a:lnTo>
                  <a:close/>
                </a:path>
                <a:path w="2680334" h="2286000">
                  <a:moveTo>
                    <a:pt x="2405882" y="2142919"/>
                  </a:moveTo>
                  <a:lnTo>
                    <a:pt x="2403836" y="2144163"/>
                  </a:lnTo>
                  <a:lnTo>
                    <a:pt x="2400245" y="2146299"/>
                  </a:lnTo>
                  <a:lnTo>
                    <a:pt x="2400677" y="2144163"/>
                  </a:lnTo>
                  <a:lnTo>
                    <a:pt x="2405882" y="2142919"/>
                  </a:lnTo>
                  <a:close/>
                </a:path>
                <a:path w="2680334" h="2286000">
                  <a:moveTo>
                    <a:pt x="2439343" y="2123037"/>
                  </a:moveTo>
                  <a:lnTo>
                    <a:pt x="2405882" y="2142919"/>
                  </a:lnTo>
                  <a:lnTo>
                    <a:pt x="2400677" y="2144163"/>
                  </a:lnTo>
                  <a:lnTo>
                    <a:pt x="2400929" y="2142919"/>
                  </a:lnTo>
                  <a:lnTo>
                    <a:pt x="2415621" y="2133599"/>
                  </a:lnTo>
                  <a:lnTo>
                    <a:pt x="2439343" y="2123037"/>
                  </a:lnTo>
                  <a:close/>
                </a:path>
                <a:path w="2680334" h="2286000">
                  <a:moveTo>
                    <a:pt x="2159288" y="2070820"/>
                  </a:moveTo>
                  <a:lnTo>
                    <a:pt x="2110879" y="2108199"/>
                  </a:lnTo>
                  <a:lnTo>
                    <a:pt x="2068495" y="2133599"/>
                  </a:lnTo>
                  <a:lnTo>
                    <a:pt x="2042178" y="2144163"/>
                  </a:lnTo>
                  <a:lnTo>
                    <a:pt x="2044056" y="2142919"/>
                  </a:lnTo>
                  <a:lnTo>
                    <a:pt x="2057702" y="2133599"/>
                  </a:lnTo>
                  <a:lnTo>
                    <a:pt x="2074497" y="2120901"/>
                  </a:lnTo>
                  <a:lnTo>
                    <a:pt x="2089900" y="2108199"/>
                  </a:lnTo>
                  <a:lnTo>
                    <a:pt x="2104192" y="2095604"/>
                  </a:lnTo>
                  <a:lnTo>
                    <a:pt x="2131769" y="2082799"/>
                  </a:lnTo>
                  <a:lnTo>
                    <a:pt x="2145627" y="2082799"/>
                  </a:lnTo>
                  <a:lnTo>
                    <a:pt x="2159288" y="2070820"/>
                  </a:lnTo>
                  <a:close/>
                </a:path>
                <a:path w="2680334" h="2286000">
                  <a:moveTo>
                    <a:pt x="2444139" y="2120901"/>
                  </a:moveTo>
                  <a:lnTo>
                    <a:pt x="2444881" y="2133599"/>
                  </a:lnTo>
                  <a:lnTo>
                    <a:pt x="2405882" y="2142919"/>
                  </a:lnTo>
                  <a:lnTo>
                    <a:pt x="2439343" y="2123037"/>
                  </a:lnTo>
                  <a:lnTo>
                    <a:pt x="2444139" y="2120901"/>
                  </a:lnTo>
                  <a:close/>
                </a:path>
                <a:path w="2680334" h="2286000">
                  <a:moveTo>
                    <a:pt x="2442101" y="2120901"/>
                  </a:moveTo>
                  <a:lnTo>
                    <a:pt x="2442932" y="2120901"/>
                  </a:lnTo>
                  <a:lnTo>
                    <a:pt x="2439343" y="2123037"/>
                  </a:lnTo>
                  <a:lnTo>
                    <a:pt x="2415621" y="2133599"/>
                  </a:lnTo>
                  <a:lnTo>
                    <a:pt x="2400929" y="2142919"/>
                  </a:lnTo>
                  <a:lnTo>
                    <a:pt x="2402815" y="2133599"/>
                  </a:lnTo>
                  <a:lnTo>
                    <a:pt x="2442101" y="2120901"/>
                  </a:lnTo>
                  <a:close/>
                </a:path>
                <a:path w="2680334" h="2286000">
                  <a:moveTo>
                    <a:pt x="2363763" y="2006606"/>
                  </a:moveTo>
                  <a:lnTo>
                    <a:pt x="2663035" y="2006606"/>
                  </a:lnTo>
                  <a:lnTo>
                    <a:pt x="2631703" y="2031999"/>
                  </a:lnTo>
                  <a:lnTo>
                    <a:pt x="2506797" y="2082799"/>
                  </a:lnTo>
                  <a:lnTo>
                    <a:pt x="2505848" y="2082799"/>
                  </a:lnTo>
                  <a:lnTo>
                    <a:pt x="2442101" y="2120901"/>
                  </a:lnTo>
                  <a:lnTo>
                    <a:pt x="2402815" y="2133599"/>
                  </a:lnTo>
                  <a:lnTo>
                    <a:pt x="2419492" y="2120901"/>
                  </a:lnTo>
                  <a:lnTo>
                    <a:pt x="2439337" y="2120901"/>
                  </a:lnTo>
                  <a:lnTo>
                    <a:pt x="2434416" y="2108199"/>
                  </a:lnTo>
                  <a:lnTo>
                    <a:pt x="2169429" y="2108199"/>
                  </a:lnTo>
                  <a:lnTo>
                    <a:pt x="2185963" y="2095604"/>
                  </a:lnTo>
                  <a:lnTo>
                    <a:pt x="2185811" y="2095604"/>
                  </a:lnTo>
                  <a:lnTo>
                    <a:pt x="2221212" y="2082799"/>
                  </a:lnTo>
                  <a:lnTo>
                    <a:pt x="2257799" y="2070099"/>
                  </a:lnTo>
                  <a:lnTo>
                    <a:pt x="2295450" y="2044777"/>
                  </a:lnTo>
                  <a:lnTo>
                    <a:pt x="2328095" y="2023321"/>
                  </a:lnTo>
                  <a:lnTo>
                    <a:pt x="2357545" y="2009277"/>
                  </a:lnTo>
                  <a:lnTo>
                    <a:pt x="2363763" y="2006606"/>
                  </a:lnTo>
                  <a:close/>
                </a:path>
                <a:path w="2680334" h="2286000">
                  <a:moveTo>
                    <a:pt x="951192" y="2121112"/>
                  </a:moveTo>
                  <a:lnTo>
                    <a:pt x="953532" y="2133599"/>
                  </a:lnTo>
                  <a:lnTo>
                    <a:pt x="952044" y="2133599"/>
                  </a:lnTo>
                  <a:lnTo>
                    <a:pt x="951474" y="2125473"/>
                  </a:lnTo>
                  <a:lnTo>
                    <a:pt x="951192" y="2121112"/>
                  </a:lnTo>
                  <a:close/>
                </a:path>
                <a:path w="2680334" h="2286000">
                  <a:moveTo>
                    <a:pt x="952529" y="2082799"/>
                  </a:moveTo>
                  <a:lnTo>
                    <a:pt x="951905" y="2095604"/>
                  </a:lnTo>
                  <a:lnTo>
                    <a:pt x="951835" y="2109118"/>
                  </a:lnTo>
                  <a:lnTo>
                    <a:pt x="951342" y="2117621"/>
                  </a:lnTo>
                  <a:lnTo>
                    <a:pt x="951230" y="2119560"/>
                  </a:lnTo>
                  <a:lnTo>
                    <a:pt x="951167" y="2121112"/>
                  </a:lnTo>
                  <a:lnTo>
                    <a:pt x="951490" y="2125473"/>
                  </a:lnTo>
                  <a:lnTo>
                    <a:pt x="952044" y="2133599"/>
                  </a:lnTo>
                  <a:lnTo>
                    <a:pt x="911277" y="2133599"/>
                  </a:lnTo>
                  <a:lnTo>
                    <a:pt x="927612" y="2120901"/>
                  </a:lnTo>
                  <a:lnTo>
                    <a:pt x="950514" y="2120901"/>
                  </a:lnTo>
                  <a:lnTo>
                    <a:pt x="945050" y="2108199"/>
                  </a:lnTo>
                  <a:lnTo>
                    <a:pt x="943786" y="2108199"/>
                  </a:lnTo>
                  <a:lnTo>
                    <a:pt x="940842" y="2095604"/>
                  </a:lnTo>
                  <a:lnTo>
                    <a:pt x="940977" y="2095604"/>
                  </a:lnTo>
                  <a:lnTo>
                    <a:pt x="952529" y="2082799"/>
                  </a:lnTo>
                  <a:close/>
                </a:path>
                <a:path w="2680334" h="2286000">
                  <a:moveTo>
                    <a:pt x="2117462" y="2050096"/>
                  </a:moveTo>
                  <a:lnTo>
                    <a:pt x="1966747" y="2125473"/>
                  </a:lnTo>
                  <a:lnTo>
                    <a:pt x="2043198" y="2082799"/>
                  </a:lnTo>
                  <a:lnTo>
                    <a:pt x="2117462" y="2050096"/>
                  </a:lnTo>
                  <a:close/>
                </a:path>
                <a:path w="2680334" h="2286000">
                  <a:moveTo>
                    <a:pt x="2442932" y="2120901"/>
                  </a:moveTo>
                  <a:lnTo>
                    <a:pt x="2444139" y="2120901"/>
                  </a:lnTo>
                  <a:lnTo>
                    <a:pt x="2439343" y="2123037"/>
                  </a:lnTo>
                  <a:lnTo>
                    <a:pt x="2442932" y="2120901"/>
                  </a:lnTo>
                  <a:close/>
                </a:path>
                <a:path w="2680334" h="2286000">
                  <a:moveTo>
                    <a:pt x="2535601" y="2077395"/>
                  </a:moveTo>
                  <a:lnTo>
                    <a:pt x="2507338" y="2095604"/>
                  </a:lnTo>
                  <a:lnTo>
                    <a:pt x="2463851" y="2120901"/>
                  </a:lnTo>
                  <a:lnTo>
                    <a:pt x="2447229" y="2120901"/>
                  </a:lnTo>
                  <a:lnTo>
                    <a:pt x="2505848" y="2082799"/>
                  </a:lnTo>
                  <a:lnTo>
                    <a:pt x="2516093" y="2082799"/>
                  </a:lnTo>
                  <a:lnTo>
                    <a:pt x="2535601" y="2077395"/>
                  </a:lnTo>
                  <a:close/>
                </a:path>
                <a:path w="2680334" h="2286000">
                  <a:moveTo>
                    <a:pt x="2429622" y="2108199"/>
                  </a:moveTo>
                  <a:lnTo>
                    <a:pt x="2434416" y="2108199"/>
                  </a:lnTo>
                  <a:lnTo>
                    <a:pt x="2439260" y="2120702"/>
                  </a:lnTo>
                  <a:lnTo>
                    <a:pt x="2439337" y="2120901"/>
                  </a:lnTo>
                  <a:lnTo>
                    <a:pt x="2424723" y="2120901"/>
                  </a:lnTo>
                  <a:lnTo>
                    <a:pt x="2429622" y="2108199"/>
                  </a:lnTo>
                  <a:close/>
                </a:path>
                <a:path w="2680334" h="2286000">
                  <a:moveTo>
                    <a:pt x="2138385" y="2117621"/>
                  </a:moveTo>
                  <a:lnTo>
                    <a:pt x="2134918" y="2120901"/>
                  </a:lnTo>
                  <a:lnTo>
                    <a:pt x="2132699" y="2120901"/>
                  </a:lnTo>
                  <a:lnTo>
                    <a:pt x="2138385" y="2117621"/>
                  </a:lnTo>
                  <a:close/>
                </a:path>
                <a:path w="2680334" h="2286000">
                  <a:moveTo>
                    <a:pt x="2147372" y="2109118"/>
                  </a:moveTo>
                  <a:lnTo>
                    <a:pt x="2138385" y="2117621"/>
                  </a:lnTo>
                  <a:lnTo>
                    <a:pt x="2132699" y="2120901"/>
                  </a:lnTo>
                  <a:lnTo>
                    <a:pt x="2126286" y="2120901"/>
                  </a:lnTo>
                  <a:lnTo>
                    <a:pt x="2147372" y="2109118"/>
                  </a:lnTo>
                  <a:close/>
                </a:path>
                <a:path w="2680334" h="2286000">
                  <a:moveTo>
                    <a:pt x="1380566" y="2119560"/>
                  </a:moveTo>
                  <a:lnTo>
                    <a:pt x="1380333" y="2120702"/>
                  </a:lnTo>
                  <a:lnTo>
                    <a:pt x="1380292" y="2120901"/>
                  </a:lnTo>
                  <a:lnTo>
                    <a:pt x="1378657" y="2120901"/>
                  </a:lnTo>
                  <a:lnTo>
                    <a:pt x="1380566" y="2119560"/>
                  </a:lnTo>
                  <a:close/>
                </a:path>
                <a:path w="2680334" h="2286000">
                  <a:moveTo>
                    <a:pt x="943786" y="2108199"/>
                  </a:moveTo>
                  <a:lnTo>
                    <a:pt x="945050" y="2108199"/>
                  </a:lnTo>
                  <a:lnTo>
                    <a:pt x="950428" y="2120702"/>
                  </a:lnTo>
                  <a:lnTo>
                    <a:pt x="950514" y="2120901"/>
                  </a:lnTo>
                  <a:lnTo>
                    <a:pt x="927612" y="2120901"/>
                  </a:lnTo>
                  <a:lnTo>
                    <a:pt x="943786" y="2108199"/>
                  </a:lnTo>
                  <a:close/>
                </a:path>
                <a:path w="2680334" h="2286000">
                  <a:moveTo>
                    <a:pt x="1382886" y="2108199"/>
                  </a:moveTo>
                  <a:lnTo>
                    <a:pt x="1396729" y="2108199"/>
                  </a:lnTo>
                  <a:lnTo>
                    <a:pt x="1380566" y="2119560"/>
                  </a:lnTo>
                  <a:lnTo>
                    <a:pt x="1382886" y="2108199"/>
                  </a:lnTo>
                  <a:close/>
                </a:path>
                <a:path w="2680334" h="2286000">
                  <a:moveTo>
                    <a:pt x="1394003" y="2095604"/>
                  </a:moveTo>
                  <a:lnTo>
                    <a:pt x="1406478" y="2095604"/>
                  </a:lnTo>
                  <a:lnTo>
                    <a:pt x="1401946" y="2108199"/>
                  </a:lnTo>
                  <a:lnTo>
                    <a:pt x="1387493" y="2108199"/>
                  </a:lnTo>
                  <a:lnTo>
                    <a:pt x="1394003" y="2095604"/>
                  </a:lnTo>
                  <a:close/>
                </a:path>
                <a:path w="2680334" h="2286000">
                  <a:moveTo>
                    <a:pt x="1037825" y="2037064"/>
                  </a:moveTo>
                  <a:lnTo>
                    <a:pt x="961165" y="2095604"/>
                  </a:lnTo>
                  <a:lnTo>
                    <a:pt x="951888" y="2108199"/>
                  </a:lnTo>
                  <a:lnTo>
                    <a:pt x="952515" y="2083360"/>
                  </a:lnTo>
                  <a:lnTo>
                    <a:pt x="952529" y="2082799"/>
                  </a:lnTo>
                  <a:lnTo>
                    <a:pt x="956216" y="2082799"/>
                  </a:lnTo>
                  <a:lnTo>
                    <a:pt x="1032551" y="2038853"/>
                  </a:lnTo>
                  <a:lnTo>
                    <a:pt x="1037825" y="2037064"/>
                  </a:lnTo>
                  <a:close/>
                </a:path>
                <a:path w="2680334" h="2286000">
                  <a:moveTo>
                    <a:pt x="2377772" y="1999632"/>
                  </a:moveTo>
                  <a:lnTo>
                    <a:pt x="2357545" y="2009277"/>
                  </a:lnTo>
                  <a:lnTo>
                    <a:pt x="2334213" y="2019299"/>
                  </a:lnTo>
                  <a:lnTo>
                    <a:pt x="2328095" y="2023321"/>
                  </a:lnTo>
                  <a:lnTo>
                    <a:pt x="2176512" y="2095604"/>
                  </a:lnTo>
                  <a:lnTo>
                    <a:pt x="2208259" y="2075649"/>
                  </a:lnTo>
                  <a:lnTo>
                    <a:pt x="2221840" y="2070099"/>
                  </a:lnTo>
                  <a:lnTo>
                    <a:pt x="2247186" y="2057399"/>
                  </a:lnTo>
                  <a:lnTo>
                    <a:pt x="2254541" y="2057399"/>
                  </a:lnTo>
                  <a:lnTo>
                    <a:pt x="2274710" y="2044777"/>
                  </a:lnTo>
                  <a:lnTo>
                    <a:pt x="2275464" y="2044392"/>
                  </a:lnTo>
                  <a:lnTo>
                    <a:pt x="2352895" y="2006606"/>
                  </a:lnTo>
                  <a:lnTo>
                    <a:pt x="2377772" y="1999632"/>
                  </a:lnTo>
                  <a:close/>
                </a:path>
                <a:path w="2680334" h="2286000">
                  <a:moveTo>
                    <a:pt x="1423385" y="2082799"/>
                  </a:moveTo>
                  <a:lnTo>
                    <a:pt x="1740285" y="2082799"/>
                  </a:lnTo>
                  <a:lnTo>
                    <a:pt x="1704259" y="2095604"/>
                  </a:lnTo>
                  <a:lnTo>
                    <a:pt x="1411507" y="2095604"/>
                  </a:lnTo>
                  <a:lnTo>
                    <a:pt x="1423385" y="2082799"/>
                  </a:lnTo>
                  <a:close/>
                </a:path>
                <a:path w="2680334" h="2286000">
                  <a:moveTo>
                    <a:pt x="1414326" y="2082799"/>
                  </a:moveTo>
                  <a:lnTo>
                    <a:pt x="1423385" y="2082799"/>
                  </a:lnTo>
                  <a:lnTo>
                    <a:pt x="1411507" y="2095604"/>
                  </a:lnTo>
                  <a:lnTo>
                    <a:pt x="1408327" y="2095604"/>
                  </a:lnTo>
                  <a:lnTo>
                    <a:pt x="1414206" y="2083056"/>
                  </a:lnTo>
                  <a:lnTo>
                    <a:pt x="1414326" y="2082799"/>
                  </a:lnTo>
                  <a:close/>
                </a:path>
                <a:path w="2680334" h="2286000">
                  <a:moveTo>
                    <a:pt x="941679" y="2082799"/>
                  </a:moveTo>
                  <a:lnTo>
                    <a:pt x="952529" y="2082799"/>
                  </a:lnTo>
                  <a:lnTo>
                    <a:pt x="940977" y="2095604"/>
                  </a:lnTo>
                  <a:lnTo>
                    <a:pt x="941107" y="2083360"/>
                  </a:lnTo>
                  <a:lnTo>
                    <a:pt x="941679" y="2082799"/>
                  </a:lnTo>
                  <a:close/>
                </a:path>
                <a:path w="2680334" h="2286000">
                  <a:moveTo>
                    <a:pt x="941636" y="2082799"/>
                  </a:moveTo>
                  <a:lnTo>
                    <a:pt x="941418" y="2083056"/>
                  </a:lnTo>
                  <a:lnTo>
                    <a:pt x="941107" y="2083360"/>
                  </a:lnTo>
                  <a:lnTo>
                    <a:pt x="941108" y="2083056"/>
                  </a:lnTo>
                  <a:lnTo>
                    <a:pt x="941636" y="2082799"/>
                  </a:lnTo>
                  <a:close/>
                </a:path>
                <a:path w="2680334" h="2286000">
                  <a:moveTo>
                    <a:pt x="941109" y="2082799"/>
                  </a:moveTo>
                  <a:lnTo>
                    <a:pt x="941636" y="2082799"/>
                  </a:lnTo>
                  <a:lnTo>
                    <a:pt x="941108" y="2083056"/>
                  </a:lnTo>
                  <a:lnTo>
                    <a:pt x="941109" y="2082799"/>
                  </a:lnTo>
                  <a:close/>
                </a:path>
                <a:path w="2680334" h="2286000">
                  <a:moveTo>
                    <a:pt x="2679953" y="1854199"/>
                  </a:moveTo>
                  <a:lnTo>
                    <a:pt x="2679940" y="2006606"/>
                  </a:lnTo>
                  <a:lnTo>
                    <a:pt x="2609716" y="2044392"/>
                  </a:lnTo>
                  <a:lnTo>
                    <a:pt x="2608690" y="2044777"/>
                  </a:lnTo>
                  <a:lnTo>
                    <a:pt x="2607331" y="2045675"/>
                  </a:lnTo>
                  <a:lnTo>
                    <a:pt x="2595281" y="2052159"/>
                  </a:lnTo>
                  <a:lnTo>
                    <a:pt x="2582261" y="2057399"/>
                  </a:lnTo>
                  <a:lnTo>
                    <a:pt x="2546919" y="2070099"/>
                  </a:lnTo>
                  <a:lnTo>
                    <a:pt x="2535601" y="2077395"/>
                  </a:lnTo>
                  <a:lnTo>
                    <a:pt x="2516093" y="2082799"/>
                  </a:lnTo>
                  <a:lnTo>
                    <a:pt x="2506797" y="2082799"/>
                  </a:lnTo>
                  <a:lnTo>
                    <a:pt x="2631703" y="2031999"/>
                  </a:lnTo>
                  <a:lnTo>
                    <a:pt x="2663035" y="2006606"/>
                  </a:lnTo>
                  <a:lnTo>
                    <a:pt x="2363763" y="2006606"/>
                  </a:lnTo>
                  <a:lnTo>
                    <a:pt x="2384178" y="1997837"/>
                  </a:lnTo>
                  <a:lnTo>
                    <a:pt x="2397956" y="1993975"/>
                  </a:lnTo>
                  <a:lnTo>
                    <a:pt x="2398087" y="1993975"/>
                  </a:lnTo>
                  <a:lnTo>
                    <a:pt x="2416946" y="1983761"/>
                  </a:lnTo>
                  <a:lnTo>
                    <a:pt x="2452474" y="1968499"/>
                  </a:lnTo>
                  <a:lnTo>
                    <a:pt x="2478724" y="1951492"/>
                  </a:lnTo>
                  <a:lnTo>
                    <a:pt x="2506665" y="1938168"/>
                  </a:lnTo>
                  <a:lnTo>
                    <a:pt x="2567977" y="1917699"/>
                  </a:lnTo>
                  <a:lnTo>
                    <a:pt x="2604479" y="1892299"/>
                  </a:lnTo>
                  <a:lnTo>
                    <a:pt x="2639177" y="1879711"/>
                  </a:lnTo>
                  <a:lnTo>
                    <a:pt x="2672702" y="1866899"/>
                  </a:lnTo>
                  <a:lnTo>
                    <a:pt x="2679953" y="1854199"/>
                  </a:lnTo>
                  <a:close/>
                </a:path>
                <a:path w="2680334" h="2286000">
                  <a:moveTo>
                    <a:pt x="1811239" y="2044392"/>
                  </a:moveTo>
                  <a:lnTo>
                    <a:pt x="1810609" y="2044777"/>
                  </a:lnTo>
                  <a:lnTo>
                    <a:pt x="1960877" y="2044777"/>
                  </a:lnTo>
                  <a:lnTo>
                    <a:pt x="1954750" y="2057399"/>
                  </a:lnTo>
                  <a:lnTo>
                    <a:pt x="1938498" y="2057399"/>
                  </a:lnTo>
                  <a:lnTo>
                    <a:pt x="1925134" y="2070099"/>
                  </a:lnTo>
                  <a:lnTo>
                    <a:pt x="1912501" y="2082799"/>
                  </a:lnTo>
                  <a:lnTo>
                    <a:pt x="1746092" y="2082799"/>
                  </a:lnTo>
                  <a:lnTo>
                    <a:pt x="1757706" y="2070099"/>
                  </a:lnTo>
                  <a:lnTo>
                    <a:pt x="1763610" y="2070099"/>
                  </a:lnTo>
                  <a:lnTo>
                    <a:pt x="1810420" y="2044777"/>
                  </a:lnTo>
                  <a:lnTo>
                    <a:pt x="1811239" y="2044392"/>
                  </a:lnTo>
                  <a:close/>
                </a:path>
                <a:path w="2680334" h="2286000">
                  <a:moveTo>
                    <a:pt x="1447579" y="2070099"/>
                  </a:moveTo>
                  <a:lnTo>
                    <a:pt x="1757706" y="2070099"/>
                  </a:lnTo>
                  <a:lnTo>
                    <a:pt x="1746092" y="2082799"/>
                  </a:lnTo>
                  <a:lnTo>
                    <a:pt x="1435483" y="2082799"/>
                  </a:lnTo>
                  <a:lnTo>
                    <a:pt x="1447579" y="2070099"/>
                  </a:lnTo>
                  <a:close/>
                </a:path>
                <a:path w="2680334" h="2286000">
                  <a:moveTo>
                    <a:pt x="1431016" y="2070099"/>
                  </a:moveTo>
                  <a:lnTo>
                    <a:pt x="1447579" y="2070099"/>
                  </a:lnTo>
                  <a:lnTo>
                    <a:pt x="1435483" y="2082799"/>
                  </a:lnTo>
                  <a:lnTo>
                    <a:pt x="1427199" y="2082799"/>
                  </a:lnTo>
                  <a:lnTo>
                    <a:pt x="1431016" y="2070099"/>
                  </a:lnTo>
                  <a:close/>
                </a:path>
                <a:path w="2680334" h="2286000">
                  <a:moveTo>
                    <a:pt x="1008015" y="1930399"/>
                  </a:moveTo>
                  <a:lnTo>
                    <a:pt x="1188895" y="1930399"/>
                  </a:lnTo>
                  <a:lnTo>
                    <a:pt x="1184121" y="1942813"/>
                  </a:lnTo>
                  <a:lnTo>
                    <a:pt x="1184011" y="1943099"/>
                  </a:lnTo>
                  <a:lnTo>
                    <a:pt x="1145475" y="1955799"/>
                  </a:lnTo>
                  <a:lnTo>
                    <a:pt x="1122661" y="1981199"/>
                  </a:lnTo>
                  <a:lnTo>
                    <a:pt x="1077797" y="2006606"/>
                  </a:lnTo>
                  <a:lnTo>
                    <a:pt x="1063155" y="2022358"/>
                  </a:lnTo>
                  <a:lnTo>
                    <a:pt x="1044455" y="2031999"/>
                  </a:lnTo>
                  <a:lnTo>
                    <a:pt x="1032551" y="2038853"/>
                  </a:lnTo>
                  <a:lnTo>
                    <a:pt x="1016214" y="2044392"/>
                  </a:lnTo>
                  <a:lnTo>
                    <a:pt x="1015181" y="2044777"/>
                  </a:lnTo>
                  <a:lnTo>
                    <a:pt x="953119" y="2082799"/>
                  </a:lnTo>
                  <a:lnTo>
                    <a:pt x="959046" y="2045675"/>
                  </a:lnTo>
                  <a:lnTo>
                    <a:pt x="959163" y="2044944"/>
                  </a:lnTo>
                  <a:lnTo>
                    <a:pt x="959190" y="2044777"/>
                  </a:lnTo>
                  <a:lnTo>
                    <a:pt x="970127" y="2007283"/>
                  </a:lnTo>
                  <a:lnTo>
                    <a:pt x="985139" y="1968499"/>
                  </a:lnTo>
                  <a:lnTo>
                    <a:pt x="999311" y="1943099"/>
                  </a:lnTo>
                  <a:lnTo>
                    <a:pt x="1008015" y="1930399"/>
                  </a:lnTo>
                  <a:close/>
                </a:path>
                <a:path w="2680334" h="2286000">
                  <a:moveTo>
                    <a:pt x="2247186" y="2057399"/>
                  </a:moveTo>
                  <a:lnTo>
                    <a:pt x="2221840" y="2070099"/>
                  </a:lnTo>
                  <a:lnTo>
                    <a:pt x="2208259" y="2075649"/>
                  </a:lnTo>
                  <a:lnTo>
                    <a:pt x="2217074" y="2070099"/>
                  </a:lnTo>
                  <a:lnTo>
                    <a:pt x="2247186" y="2057399"/>
                  </a:lnTo>
                  <a:close/>
                </a:path>
                <a:path w="2680334" h="2286000">
                  <a:moveTo>
                    <a:pt x="2478734" y="1875669"/>
                  </a:moveTo>
                  <a:lnTo>
                    <a:pt x="2455273" y="1892299"/>
                  </a:lnTo>
                  <a:lnTo>
                    <a:pt x="2431812" y="1904999"/>
                  </a:lnTo>
                  <a:lnTo>
                    <a:pt x="2425666" y="1904999"/>
                  </a:lnTo>
                  <a:lnTo>
                    <a:pt x="2413375" y="1917699"/>
                  </a:lnTo>
                  <a:lnTo>
                    <a:pt x="2401477" y="1917699"/>
                  </a:lnTo>
                  <a:lnTo>
                    <a:pt x="2390009" y="1930399"/>
                  </a:lnTo>
                  <a:lnTo>
                    <a:pt x="2378422" y="1930399"/>
                  </a:lnTo>
                  <a:lnTo>
                    <a:pt x="2366732" y="1943099"/>
                  </a:lnTo>
                  <a:lnTo>
                    <a:pt x="2361089" y="1943099"/>
                  </a:lnTo>
                  <a:lnTo>
                    <a:pt x="2350411" y="1955799"/>
                  </a:lnTo>
                  <a:lnTo>
                    <a:pt x="2340120" y="1955799"/>
                  </a:lnTo>
                  <a:lnTo>
                    <a:pt x="2329585" y="1968499"/>
                  </a:lnTo>
                  <a:lnTo>
                    <a:pt x="2318177" y="1981199"/>
                  </a:lnTo>
                  <a:lnTo>
                    <a:pt x="2307692" y="1981199"/>
                  </a:lnTo>
                  <a:lnTo>
                    <a:pt x="2285272" y="1993975"/>
                  </a:lnTo>
                  <a:lnTo>
                    <a:pt x="2274989" y="2006606"/>
                  </a:lnTo>
                  <a:lnTo>
                    <a:pt x="2254970" y="2006606"/>
                  </a:lnTo>
                  <a:lnTo>
                    <a:pt x="2254882" y="2019299"/>
                  </a:lnTo>
                  <a:lnTo>
                    <a:pt x="2234801" y="2031999"/>
                  </a:lnTo>
                  <a:lnTo>
                    <a:pt x="2213449" y="2031999"/>
                  </a:lnTo>
                  <a:lnTo>
                    <a:pt x="2208299" y="2044777"/>
                  </a:lnTo>
                  <a:lnTo>
                    <a:pt x="2203363" y="2044777"/>
                  </a:lnTo>
                  <a:lnTo>
                    <a:pt x="2194941" y="2057399"/>
                  </a:lnTo>
                  <a:lnTo>
                    <a:pt x="2175620" y="2057399"/>
                  </a:lnTo>
                  <a:lnTo>
                    <a:pt x="2160109" y="2070099"/>
                  </a:lnTo>
                  <a:lnTo>
                    <a:pt x="2159288" y="2070820"/>
                  </a:lnTo>
                  <a:lnTo>
                    <a:pt x="2159783" y="2070099"/>
                  </a:lnTo>
                  <a:lnTo>
                    <a:pt x="2077465" y="2070099"/>
                  </a:lnTo>
                  <a:lnTo>
                    <a:pt x="2117462" y="2050096"/>
                  </a:lnTo>
                  <a:lnTo>
                    <a:pt x="2129539" y="2044777"/>
                  </a:lnTo>
                  <a:lnTo>
                    <a:pt x="2396657" y="1917699"/>
                  </a:lnTo>
                  <a:lnTo>
                    <a:pt x="2478734" y="1875669"/>
                  </a:lnTo>
                  <a:close/>
                </a:path>
                <a:path w="2680334" h="2286000">
                  <a:moveTo>
                    <a:pt x="2175620" y="2057399"/>
                  </a:moveTo>
                  <a:lnTo>
                    <a:pt x="2184840" y="2057399"/>
                  </a:lnTo>
                  <a:lnTo>
                    <a:pt x="2172290" y="2070099"/>
                  </a:lnTo>
                  <a:lnTo>
                    <a:pt x="2160109" y="2070099"/>
                  </a:lnTo>
                  <a:lnTo>
                    <a:pt x="2175620" y="2057399"/>
                  </a:lnTo>
                  <a:close/>
                </a:path>
                <a:path w="2680334" h="2286000">
                  <a:moveTo>
                    <a:pt x="1810338" y="2044777"/>
                  </a:moveTo>
                  <a:lnTo>
                    <a:pt x="1810108" y="2044944"/>
                  </a:lnTo>
                  <a:lnTo>
                    <a:pt x="1763610" y="2070099"/>
                  </a:lnTo>
                  <a:lnTo>
                    <a:pt x="1806088" y="2046519"/>
                  </a:lnTo>
                  <a:lnTo>
                    <a:pt x="1806266" y="2046519"/>
                  </a:lnTo>
                  <a:lnTo>
                    <a:pt x="1810338" y="2044777"/>
                  </a:lnTo>
                  <a:close/>
                </a:path>
                <a:path w="2680334" h="2286000">
                  <a:moveTo>
                    <a:pt x="1490282" y="2044777"/>
                  </a:moveTo>
                  <a:lnTo>
                    <a:pt x="1809226" y="2044777"/>
                  </a:lnTo>
                  <a:lnTo>
                    <a:pt x="1763610" y="2070099"/>
                  </a:lnTo>
                  <a:lnTo>
                    <a:pt x="1459510" y="2070099"/>
                  </a:lnTo>
                  <a:lnTo>
                    <a:pt x="1474217" y="2057399"/>
                  </a:lnTo>
                  <a:lnTo>
                    <a:pt x="1490282" y="2044777"/>
                  </a:lnTo>
                  <a:close/>
                </a:path>
                <a:path w="2680334" h="2286000">
                  <a:moveTo>
                    <a:pt x="1479731" y="2031999"/>
                  </a:moveTo>
                  <a:lnTo>
                    <a:pt x="1506546" y="2031999"/>
                  </a:lnTo>
                  <a:lnTo>
                    <a:pt x="1474217" y="2057399"/>
                  </a:lnTo>
                  <a:lnTo>
                    <a:pt x="1459510" y="2070099"/>
                  </a:lnTo>
                  <a:lnTo>
                    <a:pt x="1451469" y="2070099"/>
                  </a:lnTo>
                  <a:lnTo>
                    <a:pt x="1461161" y="2057399"/>
                  </a:lnTo>
                  <a:lnTo>
                    <a:pt x="1470623" y="2044392"/>
                  </a:lnTo>
                  <a:lnTo>
                    <a:pt x="1479731" y="2031999"/>
                  </a:lnTo>
                  <a:close/>
                </a:path>
                <a:path w="2680334" h="2286000">
                  <a:moveTo>
                    <a:pt x="2274665" y="2044777"/>
                  </a:moveTo>
                  <a:lnTo>
                    <a:pt x="2274443" y="2044944"/>
                  </a:lnTo>
                  <a:lnTo>
                    <a:pt x="2254541" y="2057399"/>
                  </a:lnTo>
                  <a:lnTo>
                    <a:pt x="2247186" y="2057399"/>
                  </a:lnTo>
                  <a:lnTo>
                    <a:pt x="2274665" y="2044777"/>
                  </a:lnTo>
                  <a:close/>
                </a:path>
                <a:path w="2680334" h="2286000">
                  <a:moveTo>
                    <a:pt x="2607331" y="2045675"/>
                  </a:moveTo>
                  <a:lnTo>
                    <a:pt x="2601009" y="2049854"/>
                  </a:lnTo>
                  <a:lnTo>
                    <a:pt x="2595281" y="2052159"/>
                  </a:lnTo>
                  <a:lnTo>
                    <a:pt x="2607331" y="2045675"/>
                  </a:lnTo>
                  <a:close/>
                </a:path>
                <a:path w="2680334" h="2286000">
                  <a:moveTo>
                    <a:pt x="2628565" y="2038015"/>
                  </a:moveTo>
                  <a:lnTo>
                    <a:pt x="2613622" y="2044777"/>
                  </a:lnTo>
                  <a:lnTo>
                    <a:pt x="2601009" y="2049854"/>
                  </a:lnTo>
                  <a:lnTo>
                    <a:pt x="2607331" y="2045675"/>
                  </a:lnTo>
                  <a:lnTo>
                    <a:pt x="2609716" y="2044392"/>
                  </a:lnTo>
                  <a:lnTo>
                    <a:pt x="2628565" y="2038015"/>
                  </a:lnTo>
                  <a:close/>
                </a:path>
                <a:path w="2680334" h="2286000">
                  <a:moveTo>
                    <a:pt x="1552607" y="2006181"/>
                  </a:moveTo>
                  <a:lnTo>
                    <a:pt x="1880673" y="2006181"/>
                  </a:lnTo>
                  <a:lnTo>
                    <a:pt x="1880399" y="2006606"/>
                  </a:lnTo>
                  <a:lnTo>
                    <a:pt x="1811582" y="2044245"/>
                  </a:lnTo>
                  <a:lnTo>
                    <a:pt x="1806266" y="2046519"/>
                  </a:lnTo>
                  <a:lnTo>
                    <a:pt x="1806088" y="2046519"/>
                  </a:lnTo>
                  <a:lnTo>
                    <a:pt x="1809226" y="2044777"/>
                  </a:lnTo>
                  <a:lnTo>
                    <a:pt x="1490282" y="2044777"/>
                  </a:lnTo>
                  <a:lnTo>
                    <a:pt x="1506546" y="2031999"/>
                  </a:lnTo>
                  <a:lnTo>
                    <a:pt x="1521991" y="2031999"/>
                  </a:lnTo>
                  <a:lnTo>
                    <a:pt x="1536340" y="2019299"/>
                  </a:lnTo>
                  <a:lnTo>
                    <a:pt x="1536847" y="2019299"/>
                  </a:lnTo>
                  <a:lnTo>
                    <a:pt x="1552232" y="2006606"/>
                  </a:lnTo>
                  <a:lnTo>
                    <a:pt x="1552607" y="2006181"/>
                  </a:lnTo>
                  <a:close/>
                </a:path>
                <a:path w="2680334" h="2286000">
                  <a:moveTo>
                    <a:pt x="2609716" y="2044392"/>
                  </a:moveTo>
                  <a:lnTo>
                    <a:pt x="2607331" y="2045675"/>
                  </a:lnTo>
                  <a:lnTo>
                    <a:pt x="2608690" y="2044777"/>
                  </a:lnTo>
                  <a:lnTo>
                    <a:pt x="2609716" y="2044392"/>
                  </a:lnTo>
                  <a:close/>
                </a:path>
                <a:path w="2680334" h="2286000">
                  <a:moveTo>
                    <a:pt x="2227854" y="1845328"/>
                  </a:moveTo>
                  <a:lnTo>
                    <a:pt x="2222900" y="1854199"/>
                  </a:lnTo>
                  <a:lnTo>
                    <a:pt x="2213653" y="1854199"/>
                  </a:lnTo>
                  <a:lnTo>
                    <a:pt x="2204777" y="1866899"/>
                  </a:lnTo>
                  <a:lnTo>
                    <a:pt x="2167676" y="1892299"/>
                  </a:lnTo>
                  <a:lnTo>
                    <a:pt x="2149091" y="1917699"/>
                  </a:lnTo>
                  <a:lnTo>
                    <a:pt x="2130145" y="1930399"/>
                  </a:lnTo>
                  <a:lnTo>
                    <a:pt x="2124001" y="1930399"/>
                  </a:lnTo>
                  <a:lnTo>
                    <a:pt x="2116339" y="1943099"/>
                  </a:lnTo>
                  <a:lnTo>
                    <a:pt x="2101437" y="1943099"/>
                  </a:lnTo>
                  <a:lnTo>
                    <a:pt x="2093868" y="1955799"/>
                  </a:lnTo>
                  <a:lnTo>
                    <a:pt x="2086386" y="1955799"/>
                  </a:lnTo>
                  <a:lnTo>
                    <a:pt x="2080560" y="1968499"/>
                  </a:lnTo>
                  <a:lnTo>
                    <a:pt x="2052170" y="1981199"/>
                  </a:lnTo>
                  <a:lnTo>
                    <a:pt x="2044901" y="1993975"/>
                  </a:lnTo>
                  <a:lnTo>
                    <a:pt x="2032364" y="1993975"/>
                  </a:lnTo>
                  <a:lnTo>
                    <a:pt x="2025921" y="2006606"/>
                  </a:lnTo>
                  <a:lnTo>
                    <a:pt x="2012655" y="2006606"/>
                  </a:lnTo>
                  <a:lnTo>
                    <a:pt x="1995624" y="2019299"/>
                  </a:lnTo>
                  <a:lnTo>
                    <a:pt x="1987332" y="2031999"/>
                  </a:lnTo>
                  <a:lnTo>
                    <a:pt x="1972794" y="2031999"/>
                  </a:lnTo>
                  <a:lnTo>
                    <a:pt x="1966762" y="2044777"/>
                  </a:lnTo>
                  <a:lnTo>
                    <a:pt x="1816020" y="2044777"/>
                  </a:lnTo>
                  <a:lnTo>
                    <a:pt x="1840516" y="2032575"/>
                  </a:lnTo>
                  <a:lnTo>
                    <a:pt x="1873371" y="2019299"/>
                  </a:lnTo>
                  <a:lnTo>
                    <a:pt x="1880034" y="2007283"/>
                  </a:lnTo>
                  <a:lnTo>
                    <a:pt x="1893071" y="2007283"/>
                  </a:lnTo>
                  <a:lnTo>
                    <a:pt x="1893472" y="2006996"/>
                  </a:lnTo>
                  <a:lnTo>
                    <a:pt x="1894101" y="2006606"/>
                  </a:lnTo>
                  <a:lnTo>
                    <a:pt x="1894941" y="2006181"/>
                  </a:lnTo>
                  <a:lnTo>
                    <a:pt x="1924236" y="1989666"/>
                  </a:lnTo>
                  <a:lnTo>
                    <a:pt x="1948926" y="1981199"/>
                  </a:lnTo>
                  <a:lnTo>
                    <a:pt x="1981803" y="1961008"/>
                  </a:lnTo>
                  <a:lnTo>
                    <a:pt x="1983332" y="1960267"/>
                  </a:lnTo>
                  <a:lnTo>
                    <a:pt x="1997096" y="1953797"/>
                  </a:lnTo>
                  <a:lnTo>
                    <a:pt x="2033490" y="1943099"/>
                  </a:lnTo>
                  <a:lnTo>
                    <a:pt x="2169796" y="1872624"/>
                  </a:lnTo>
                  <a:lnTo>
                    <a:pt x="2227854" y="1845328"/>
                  </a:lnTo>
                  <a:close/>
                </a:path>
                <a:path w="2680334" h="2286000">
                  <a:moveTo>
                    <a:pt x="1840516" y="2032575"/>
                  </a:moveTo>
                  <a:lnTo>
                    <a:pt x="1816020" y="2044777"/>
                  </a:lnTo>
                  <a:lnTo>
                    <a:pt x="1810609" y="2044777"/>
                  </a:lnTo>
                  <a:lnTo>
                    <a:pt x="1811582" y="2044245"/>
                  </a:lnTo>
                  <a:lnTo>
                    <a:pt x="1840516" y="2032575"/>
                  </a:lnTo>
                  <a:close/>
                </a:path>
                <a:path w="2680334" h="2286000">
                  <a:moveTo>
                    <a:pt x="2679940" y="2006606"/>
                  </a:moveTo>
                  <a:lnTo>
                    <a:pt x="2655881" y="2024792"/>
                  </a:lnTo>
                  <a:lnTo>
                    <a:pt x="2641837" y="2031999"/>
                  </a:lnTo>
                  <a:lnTo>
                    <a:pt x="2628565" y="2038015"/>
                  </a:lnTo>
                  <a:lnTo>
                    <a:pt x="2609716" y="2044392"/>
                  </a:lnTo>
                  <a:lnTo>
                    <a:pt x="2679940" y="2006606"/>
                  </a:lnTo>
                  <a:close/>
                </a:path>
                <a:path w="2680334" h="2286000">
                  <a:moveTo>
                    <a:pt x="1044455" y="2031999"/>
                  </a:moveTo>
                  <a:lnTo>
                    <a:pt x="1037825" y="2037064"/>
                  </a:lnTo>
                  <a:lnTo>
                    <a:pt x="1032551" y="2038853"/>
                  </a:lnTo>
                  <a:lnTo>
                    <a:pt x="1044455" y="2031999"/>
                  </a:lnTo>
                  <a:close/>
                </a:path>
                <a:path w="2680334" h="2286000">
                  <a:moveTo>
                    <a:pt x="1063155" y="2022358"/>
                  </a:moveTo>
                  <a:lnTo>
                    <a:pt x="1054192" y="2031999"/>
                  </a:lnTo>
                  <a:lnTo>
                    <a:pt x="1052761" y="2031999"/>
                  </a:lnTo>
                  <a:lnTo>
                    <a:pt x="1037825" y="2037064"/>
                  </a:lnTo>
                  <a:lnTo>
                    <a:pt x="1044455" y="2031999"/>
                  </a:lnTo>
                  <a:lnTo>
                    <a:pt x="1063155" y="2022358"/>
                  </a:lnTo>
                  <a:close/>
                </a:path>
                <a:path w="2680334" h="2286000">
                  <a:moveTo>
                    <a:pt x="1847149" y="2029271"/>
                  </a:moveTo>
                  <a:lnTo>
                    <a:pt x="1846518" y="2029585"/>
                  </a:lnTo>
                  <a:lnTo>
                    <a:pt x="1840214" y="2031999"/>
                  </a:lnTo>
                  <a:lnTo>
                    <a:pt x="1847149" y="2029271"/>
                  </a:lnTo>
                  <a:close/>
                </a:path>
                <a:path w="2680334" h="2286000">
                  <a:moveTo>
                    <a:pt x="1574897" y="1930399"/>
                  </a:moveTo>
                  <a:lnTo>
                    <a:pt x="1670590" y="1930399"/>
                  </a:lnTo>
                  <a:lnTo>
                    <a:pt x="1658902" y="1943099"/>
                  </a:lnTo>
                  <a:lnTo>
                    <a:pt x="1646287" y="1943099"/>
                  </a:lnTo>
                  <a:lnTo>
                    <a:pt x="1629849" y="1955799"/>
                  </a:lnTo>
                  <a:lnTo>
                    <a:pt x="1617982" y="1955799"/>
                  </a:lnTo>
                  <a:lnTo>
                    <a:pt x="1607191" y="1968499"/>
                  </a:lnTo>
                  <a:lnTo>
                    <a:pt x="1602909" y="1968499"/>
                  </a:lnTo>
                  <a:lnTo>
                    <a:pt x="1597730" y="1981199"/>
                  </a:lnTo>
                  <a:lnTo>
                    <a:pt x="1586342" y="1981199"/>
                  </a:lnTo>
                  <a:lnTo>
                    <a:pt x="1574745" y="1993975"/>
                  </a:lnTo>
                  <a:lnTo>
                    <a:pt x="1563305" y="1993975"/>
                  </a:lnTo>
                  <a:lnTo>
                    <a:pt x="1552232" y="2006606"/>
                  </a:lnTo>
                  <a:lnTo>
                    <a:pt x="1536847" y="2019299"/>
                  </a:lnTo>
                  <a:lnTo>
                    <a:pt x="1536340" y="2019299"/>
                  </a:lnTo>
                  <a:lnTo>
                    <a:pt x="1521991" y="2031999"/>
                  </a:lnTo>
                  <a:lnTo>
                    <a:pt x="1489715" y="2031999"/>
                  </a:lnTo>
                  <a:lnTo>
                    <a:pt x="1509554" y="2019299"/>
                  </a:lnTo>
                  <a:lnTo>
                    <a:pt x="1527309" y="1993975"/>
                  </a:lnTo>
                  <a:lnTo>
                    <a:pt x="1543512" y="1981199"/>
                  </a:lnTo>
                  <a:lnTo>
                    <a:pt x="1558375" y="1955799"/>
                  </a:lnTo>
                  <a:lnTo>
                    <a:pt x="1563988" y="1943099"/>
                  </a:lnTo>
                  <a:lnTo>
                    <a:pt x="1574897" y="1930399"/>
                  </a:lnTo>
                  <a:close/>
                </a:path>
                <a:path w="2680334" h="2286000">
                  <a:moveTo>
                    <a:pt x="1072720" y="2017426"/>
                  </a:moveTo>
                  <a:lnTo>
                    <a:pt x="1054192" y="2031999"/>
                  </a:lnTo>
                  <a:lnTo>
                    <a:pt x="1063155" y="2022358"/>
                  </a:lnTo>
                  <a:lnTo>
                    <a:pt x="1072720" y="2017426"/>
                  </a:lnTo>
                  <a:close/>
                </a:path>
                <a:path w="2680334" h="2286000">
                  <a:moveTo>
                    <a:pt x="1872489" y="2019299"/>
                  </a:moveTo>
                  <a:lnTo>
                    <a:pt x="1873371" y="2019299"/>
                  </a:lnTo>
                  <a:lnTo>
                    <a:pt x="1846518" y="2029585"/>
                  </a:lnTo>
                  <a:lnTo>
                    <a:pt x="1847149" y="2029271"/>
                  </a:lnTo>
                  <a:lnTo>
                    <a:pt x="1872489" y="2019299"/>
                  </a:lnTo>
                  <a:close/>
                </a:path>
                <a:path w="2680334" h="2286000">
                  <a:moveTo>
                    <a:pt x="2679428" y="2006996"/>
                  </a:moveTo>
                  <a:lnTo>
                    <a:pt x="2679233" y="2007283"/>
                  </a:lnTo>
                  <a:lnTo>
                    <a:pt x="2666582" y="2019299"/>
                  </a:lnTo>
                  <a:lnTo>
                    <a:pt x="2655881" y="2024792"/>
                  </a:lnTo>
                  <a:lnTo>
                    <a:pt x="2679428" y="2006996"/>
                  </a:lnTo>
                  <a:close/>
                </a:path>
                <a:path w="2680334" h="2286000">
                  <a:moveTo>
                    <a:pt x="2357545" y="2009277"/>
                  </a:moveTo>
                  <a:lnTo>
                    <a:pt x="2328095" y="2023321"/>
                  </a:lnTo>
                  <a:lnTo>
                    <a:pt x="2334213" y="2019299"/>
                  </a:lnTo>
                  <a:lnTo>
                    <a:pt x="2357545" y="2009277"/>
                  </a:lnTo>
                  <a:close/>
                </a:path>
                <a:path w="2680334" h="2286000">
                  <a:moveTo>
                    <a:pt x="1122661" y="1981199"/>
                  </a:moveTo>
                  <a:lnTo>
                    <a:pt x="1143254" y="1981199"/>
                  </a:lnTo>
                  <a:lnTo>
                    <a:pt x="1116425" y="1993975"/>
                  </a:lnTo>
                  <a:lnTo>
                    <a:pt x="1086476" y="2006606"/>
                  </a:lnTo>
                  <a:lnTo>
                    <a:pt x="1072720" y="2017426"/>
                  </a:lnTo>
                  <a:lnTo>
                    <a:pt x="1063155" y="2022358"/>
                  </a:lnTo>
                  <a:lnTo>
                    <a:pt x="1077797" y="2006606"/>
                  </a:lnTo>
                  <a:lnTo>
                    <a:pt x="1122661" y="1981199"/>
                  </a:lnTo>
                  <a:close/>
                </a:path>
                <a:path w="2680334" h="2286000">
                  <a:moveTo>
                    <a:pt x="1198662" y="1930399"/>
                  </a:moveTo>
                  <a:lnTo>
                    <a:pt x="1246862" y="1930399"/>
                  </a:lnTo>
                  <a:lnTo>
                    <a:pt x="1243442" y="1942813"/>
                  </a:lnTo>
                  <a:lnTo>
                    <a:pt x="1243363" y="1943099"/>
                  </a:lnTo>
                  <a:lnTo>
                    <a:pt x="1217692" y="1943099"/>
                  </a:lnTo>
                  <a:lnTo>
                    <a:pt x="1205722" y="1955799"/>
                  </a:lnTo>
                  <a:lnTo>
                    <a:pt x="1198531" y="1955799"/>
                  </a:lnTo>
                  <a:lnTo>
                    <a:pt x="1186647" y="1968499"/>
                  </a:lnTo>
                  <a:lnTo>
                    <a:pt x="1173530" y="1968499"/>
                  </a:lnTo>
                  <a:lnTo>
                    <a:pt x="1160927" y="1981199"/>
                  </a:lnTo>
                  <a:lnTo>
                    <a:pt x="1145056" y="1993975"/>
                  </a:lnTo>
                  <a:lnTo>
                    <a:pt x="1128502" y="1993975"/>
                  </a:lnTo>
                  <a:lnTo>
                    <a:pt x="1111408" y="2006606"/>
                  </a:lnTo>
                  <a:lnTo>
                    <a:pt x="1093705" y="2006606"/>
                  </a:lnTo>
                  <a:lnTo>
                    <a:pt x="1072720" y="2017426"/>
                  </a:lnTo>
                  <a:lnTo>
                    <a:pt x="1086476" y="2006606"/>
                  </a:lnTo>
                  <a:lnTo>
                    <a:pt x="1116425" y="1993975"/>
                  </a:lnTo>
                  <a:lnTo>
                    <a:pt x="1143254" y="1981199"/>
                  </a:lnTo>
                  <a:lnTo>
                    <a:pt x="1122661" y="1981199"/>
                  </a:lnTo>
                  <a:lnTo>
                    <a:pt x="1145475" y="1955799"/>
                  </a:lnTo>
                  <a:lnTo>
                    <a:pt x="1184011" y="1943099"/>
                  </a:lnTo>
                  <a:lnTo>
                    <a:pt x="1198662" y="1930399"/>
                  </a:lnTo>
                  <a:close/>
                </a:path>
                <a:path w="2680334" h="2286000">
                  <a:moveTo>
                    <a:pt x="2384178" y="1997837"/>
                  </a:moveTo>
                  <a:lnTo>
                    <a:pt x="2357545" y="2009277"/>
                  </a:lnTo>
                  <a:lnTo>
                    <a:pt x="2377772" y="1999632"/>
                  </a:lnTo>
                  <a:lnTo>
                    <a:pt x="2384178" y="1997837"/>
                  </a:lnTo>
                  <a:close/>
                </a:path>
                <a:path w="2680334" h="2286000">
                  <a:moveTo>
                    <a:pt x="1924213" y="1989666"/>
                  </a:moveTo>
                  <a:lnTo>
                    <a:pt x="1896776" y="2005115"/>
                  </a:lnTo>
                  <a:lnTo>
                    <a:pt x="1894966" y="2006181"/>
                  </a:lnTo>
                  <a:lnTo>
                    <a:pt x="1894018" y="2006606"/>
                  </a:lnTo>
                  <a:lnTo>
                    <a:pt x="1893071" y="2007283"/>
                  </a:lnTo>
                  <a:lnTo>
                    <a:pt x="1880034" y="2007283"/>
                  </a:lnTo>
                  <a:lnTo>
                    <a:pt x="1880416" y="2006606"/>
                  </a:lnTo>
                  <a:lnTo>
                    <a:pt x="1894277" y="2006606"/>
                  </a:lnTo>
                  <a:lnTo>
                    <a:pt x="1894798" y="2006181"/>
                  </a:lnTo>
                  <a:lnTo>
                    <a:pt x="1896776" y="2005115"/>
                  </a:lnTo>
                  <a:lnTo>
                    <a:pt x="1896104" y="2005115"/>
                  </a:lnTo>
                  <a:lnTo>
                    <a:pt x="1911723" y="1993975"/>
                  </a:lnTo>
                  <a:lnTo>
                    <a:pt x="1924213" y="1989666"/>
                  </a:lnTo>
                  <a:close/>
                </a:path>
                <a:path w="2680334" h="2286000">
                  <a:moveTo>
                    <a:pt x="1894966" y="2006181"/>
                  </a:moveTo>
                  <a:lnTo>
                    <a:pt x="1894187" y="2006606"/>
                  </a:lnTo>
                  <a:lnTo>
                    <a:pt x="1893976" y="2006606"/>
                  </a:lnTo>
                  <a:lnTo>
                    <a:pt x="1894966" y="2006181"/>
                  </a:lnTo>
                  <a:close/>
                </a:path>
                <a:path w="2680334" h="2286000">
                  <a:moveTo>
                    <a:pt x="1894727" y="2006181"/>
                  </a:moveTo>
                  <a:lnTo>
                    <a:pt x="1894277" y="2006606"/>
                  </a:lnTo>
                  <a:lnTo>
                    <a:pt x="1894101" y="2006606"/>
                  </a:lnTo>
                  <a:lnTo>
                    <a:pt x="1894727" y="2006181"/>
                  </a:lnTo>
                  <a:close/>
                </a:path>
                <a:path w="2680334" h="2286000">
                  <a:moveTo>
                    <a:pt x="1896104" y="2005115"/>
                  </a:moveTo>
                  <a:lnTo>
                    <a:pt x="1894727" y="2006181"/>
                  </a:lnTo>
                  <a:lnTo>
                    <a:pt x="1894101" y="2006606"/>
                  </a:lnTo>
                  <a:lnTo>
                    <a:pt x="1894591" y="2006181"/>
                  </a:lnTo>
                  <a:lnTo>
                    <a:pt x="1896104" y="2005115"/>
                  </a:lnTo>
                  <a:close/>
                </a:path>
                <a:path w="2680334" h="2286000">
                  <a:moveTo>
                    <a:pt x="1563305" y="1993975"/>
                  </a:moveTo>
                  <a:lnTo>
                    <a:pt x="1909750" y="1993975"/>
                  </a:lnTo>
                  <a:lnTo>
                    <a:pt x="1896858" y="2004500"/>
                  </a:lnTo>
                  <a:lnTo>
                    <a:pt x="1894612" y="2006181"/>
                  </a:lnTo>
                  <a:lnTo>
                    <a:pt x="1894018" y="2006606"/>
                  </a:lnTo>
                  <a:lnTo>
                    <a:pt x="1880424" y="2006606"/>
                  </a:lnTo>
                  <a:lnTo>
                    <a:pt x="1880660" y="2006181"/>
                  </a:lnTo>
                  <a:lnTo>
                    <a:pt x="1552607" y="2006181"/>
                  </a:lnTo>
                  <a:lnTo>
                    <a:pt x="1563305" y="1993975"/>
                  </a:lnTo>
                  <a:close/>
                </a:path>
                <a:path w="2680334" h="2286000">
                  <a:moveTo>
                    <a:pt x="1128502" y="1993975"/>
                  </a:moveTo>
                  <a:lnTo>
                    <a:pt x="1315278" y="1993975"/>
                  </a:lnTo>
                  <a:lnTo>
                    <a:pt x="1308194" y="2006606"/>
                  </a:lnTo>
                  <a:lnTo>
                    <a:pt x="1111408" y="2006606"/>
                  </a:lnTo>
                  <a:lnTo>
                    <a:pt x="1128502" y="1993975"/>
                  </a:lnTo>
                  <a:close/>
                </a:path>
                <a:path w="2680334" h="2286000">
                  <a:moveTo>
                    <a:pt x="1909751" y="1993975"/>
                  </a:moveTo>
                  <a:lnTo>
                    <a:pt x="1911047" y="1993975"/>
                  </a:lnTo>
                  <a:lnTo>
                    <a:pt x="1896858" y="2004500"/>
                  </a:lnTo>
                  <a:lnTo>
                    <a:pt x="1909751" y="1993975"/>
                  </a:lnTo>
                  <a:close/>
                </a:path>
                <a:path w="2680334" h="2286000">
                  <a:moveTo>
                    <a:pt x="1941796" y="1979791"/>
                  </a:moveTo>
                  <a:lnTo>
                    <a:pt x="1939335" y="1981199"/>
                  </a:lnTo>
                  <a:lnTo>
                    <a:pt x="1924203" y="1989666"/>
                  </a:lnTo>
                  <a:lnTo>
                    <a:pt x="1911621" y="1993975"/>
                  </a:lnTo>
                  <a:lnTo>
                    <a:pt x="1941796" y="1979791"/>
                  </a:lnTo>
                  <a:close/>
                </a:path>
                <a:path w="2680334" h="2286000">
                  <a:moveTo>
                    <a:pt x="1840648" y="1803399"/>
                  </a:moveTo>
                  <a:lnTo>
                    <a:pt x="2276279" y="1803399"/>
                  </a:lnTo>
                  <a:lnTo>
                    <a:pt x="2273274" y="1809193"/>
                  </a:lnTo>
                  <a:lnTo>
                    <a:pt x="2206525" y="1841499"/>
                  </a:lnTo>
                  <a:lnTo>
                    <a:pt x="2082722" y="1904999"/>
                  </a:lnTo>
                  <a:lnTo>
                    <a:pt x="2040865" y="1930399"/>
                  </a:lnTo>
                  <a:lnTo>
                    <a:pt x="2001468" y="1943099"/>
                  </a:lnTo>
                  <a:lnTo>
                    <a:pt x="1962003" y="1968499"/>
                  </a:lnTo>
                  <a:lnTo>
                    <a:pt x="1942478" y="1979470"/>
                  </a:lnTo>
                  <a:lnTo>
                    <a:pt x="1911621" y="1993975"/>
                  </a:lnTo>
                  <a:lnTo>
                    <a:pt x="1574745" y="1993975"/>
                  </a:lnTo>
                  <a:lnTo>
                    <a:pt x="1586342" y="1981199"/>
                  </a:lnTo>
                  <a:lnTo>
                    <a:pt x="1597730" y="1981199"/>
                  </a:lnTo>
                  <a:lnTo>
                    <a:pt x="1602909" y="1968499"/>
                  </a:lnTo>
                  <a:lnTo>
                    <a:pt x="1607191" y="1968499"/>
                  </a:lnTo>
                  <a:lnTo>
                    <a:pt x="1617982" y="1955799"/>
                  </a:lnTo>
                  <a:lnTo>
                    <a:pt x="1629849" y="1955799"/>
                  </a:lnTo>
                  <a:lnTo>
                    <a:pt x="1646287" y="1943099"/>
                  </a:lnTo>
                  <a:lnTo>
                    <a:pt x="1658902" y="1943099"/>
                  </a:lnTo>
                  <a:lnTo>
                    <a:pt x="1670590" y="1930399"/>
                  </a:lnTo>
                  <a:lnTo>
                    <a:pt x="1675480" y="1930399"/>
                  </a:lnTo>
                  <a:lnTo>
                    <a:pt x="1697310" y="1917699"/>
                  </a:lnTo>
                  <a:lnTo>
                    <a:pt x="1729419" y="1879711"/>
                  </a:lnTo>
                  <a:lnTo>
                    <a:pt x="1745343" y="1879711"/>
                  </a:lnTo>
                  <a:lnTo>
                    <a:pt x="1750210" y="1866899"/>
                  </a:lnTo>
                  <a:lnTo>
                    <a:pt x="1754416" y="1866899"/>
                  </a:lnTo>
                  <a:lnTo>
                    <a:pt x="1764731" y="1854199"/>
                  </a:lnTo>
                  <a:lnTo>
                    <a:pt x="1776053" y="1854199"/>
                  </a:lnTo>
                  <a:lnTo>
                    <a:pt x="1824335" y="1816099"/>
                  </a:lnTo>
                  <a:lnTo>
                    <a:pt x="1840648" y="1803399"/>
                  </a:lnTo>
                  <a:close/>
                </a:path>
                <a:path w="2680334" h="2286000">
                  <a:moveTo>
                    <a:pt x="1173530" y="1968499"/>
                  </a:moveTo>
                  <a:lnTo>
                    <a:pt x="1166558" y="1981199"/>
                  </a:lnTo>
                  <a:lnTo>
                    <a:pt x="1329460" y="1981199"/>
                  </a:lnTo>
                  <a:lnTo>
                    <a:pt x="1321623" y="1993975"/>
                  </a:lnTo>
                  <a:lnTo>
                    <a:pt x="1145056" y="1993975"/>
                  </a:lnTo>
                  <a:lnTo>
                    <a:pt x="1160927" y="1981199"/>
                  </a:lnTo>
                  <a:lnTo>
                    <a:pt x="1173530" y="1968499"/>
                  </a:lnTo>
                  <a:close/>
                </a:path>
                <a:path w="2680334" h="2286000">
                  <a:moveTo>
                    <a:pt x="1981756" y="1961008"/>
                  </a:moveTo>
                  <a:lnTo>
                    <a:pt x="1948926" y="1981199"/>
                  </a:lnTo>
                  <a:lnTo>
                    <a:pt x="1924203" y="1989666"/>
                  </a:lnTo>
                  <a:lnTo>
                    <a:pt x="1941856" y="1979791"/>
                  </a:lnTo>
                  <a:lnTo>
                    <a:pt x="1942461" y="1979470"/>
                  </a:lnTo>
                  <a:lnTo>
                    <a:pt x="1981756" y="1961008"/>
                  </a:lnTo>
                  <a:close/>
                </a:path>
                <a:path w="2680334" h="2286000">
                  <a:moveTo>
                    <a:pt x="2478724" y="1951492"/>
                  </a:moveTo>
                  <a:lnTo>
                    <a:pt x="2452474" y="1968499"/>
                  </a:lnTo>
                  <a:lnTo>
                    <a:pt x="2416946" y="1983761"/>
                  </a:lnTo>
                  <a:lnTo>
                    <a:pt x="2460323" y="1960267"/>
                  </a:lnTo>
                  <a:lnTo>
                    <a:pt x="2478724" y="1951492"/>
                  </a:lnTo>
                  <a:close/>
                </a:path>
                <a:path w="2680334" h="2286000">
                  <a:moveTo>
                    <a:pt x="1173530" y="1968499"/>
                  </a:moveTo>
                  <a:lnTo>
                    <a:pt x="1344654" y="1968499"/>
                  </a:lnTo>
                  <a:lnTo>
                    <a:pt x="1336984" y="1981199"/>
                  </a:lnTo>
                  <a:lnTo>
                    <a:pt x="1166558" y="1981199"/>
                  </a:lnTo>
                  <a:lnTo>
                    <a:pt x="1173530" y="1968499"/>
                  </a:lnTo>
                  <a:close/>
                </a:path>
                <a:path w="2680334" h="2286000">
                  <a:moveTo>
                    <a:pt x="2273274" y="1809193"/>
                  </a:moveTo>
                  <a:lnTo>
                    <a:pt x="2269693" y="1816099"/>
                  </a:lnTo>
                  <a:lnTo>
                    <a:pt x="2263251" y="1816099"/>
                  </a:lnTo>
                  <a:lnTo>
                    <a:pt x="2256392" y="1828799"/>
                  </a:lnTo>
                  <a:lnTo>
                    <a:pt x="2242681" y="1828799"/>
                  </a:lnTo>
                  <a:lnTo>
                    <a:pt x="2237562" y="1838526"/>
                  </a:lnTo>
                  <a:lnTo>
                    <a:pt x="2229993" y="1841499"/>
                  </a:lnTo>
                  <a:lnTo>
                    <a:pt x="2169784" y="1872624"/>
                  </a:lnTo>
                  <a:lnTo>
                    <a:pt x="1997096" y="1953797"/>
                  </a:lnTo>
                  <a:lnTo>
                    <a:pt x="1990284" y="1955799"/>
                  </a:lnTo>
                  <a:lnTo>
                    <a:pt x="1983010" y="1960267"/>
                  </a:lnTo>
                  <a:lnTo>
                    <a:pt x="1981756" y="1961008"/>
                  </a:lnTo>
                  <a:lnTo>
                    <a:pt x="1942478" y="1979470"/>
                  </a:lnTo>
                  <a:lnTo>
                    <a:pt x="1962003" y="1968499"/>
                  </a:lnTo>
                  <a:lnTo>
                    <a:pt x="2001468" y="1943099"/>
                  </a:lnTo>
                  <a:lnTo>
                    <a:pt x="2040865" y="1930399"/>
                  </a:lnTo>
                  <a:lnTo>
                    <a:pt x="2082722" y="1904999"/>
                  </a:lnTo>
                  <a:lnTo>
                    <a:pt x="2206525" y="1841499"/>
                  </a:lnTo>
                  <a:lnTo>
                    <a:pt x="2273274" y="1809193"/>
                  </a:lnTo>
                  <a:close/>
                </a:path>
                <a:path w="2680334" h="2286000">
                  <a:moveTo>
                    <a:pt x="1788970" y="1536434"/>
                  </a:moveTo>
                  <a:lnTo>
                    <a:pt x="1902297" y="1536434"/>
                  </a:lnTo>
                  <a:lnTo>
                    <a:pt x="1842588" y="1587499"/>
                  </a:lnTo>
                  <a:lnTo>
                    <a:pt x="1812848" y="1600199"/>
                  </a:lnTo>
                  <a:lnTo>
                    <a:pt x="1687508" y="1701799"/>
                  </a:lnTo>
                  <a:lnTo>
                    <a:pt x="1668487" y="1714499"/>
                  </a:lnTo>
                  <a:lnTo>
                    <a:pt x="1609823" y="1752599"/>
                  </a:lnTo>
                  <a:lnTo>
                    <a:pt x="1599890" y="1752599"/>
                  </a:lnTo>
                  <a:lnTo>
                    <a:pt x="1580362" y="1777999"/>
                  </a:lnTo>
                  <a:lnTo>
                    <a:pt x="1570500" y="1777999"/>
                  </a:lnTo>
                  <a:lnTo>
                    <a:pt x="1484190" y="1854199"/>
                  </a:lnTo>
                  <a:lnTo>
                    <a:pt x="1454935" y="1879711"/>
                  </a:lnTo>
                  <a:lnTo>
                    <a:pt x="1404313" y="1930399"/>
                  </a:lnTo>
                  <a:lnTo>
                    <a:pt x="1378706" y="1943099"/>
                  </a:lnTo>
                  <a:lnTo>
                    <a:pt x="1352887" y="1968499"/>
                  </a:lnTo>
                  <a:lnTo>
                    <a:pt x="1189657" y="1968499"/>
                  </a:lnTo>
                  <a:lnTo>
                    <a:pt x="1198531" y="1955799"/>
                  </a:lnTo>
                  <a:lnTo>
                    <a:pt x="1213763" y="1955799"/>
                  </a:lnTo>
                  <a:lnTo>
                    <a:pt x="1223761" y="1943099"/>
                  </a:lnTo>
                  <a:lnTo>
                    <a:pt x="1243988" y="1943099"/>
                  </a:lnTo>
                  <a:lnTo>
                    <a:pt x="1247046" y="1930399"/>
                  </a:lnTo>
                  <a:lnTo>
                    <a:pt x="1198662" y="1930399"/>
                  </a:lnTo>
                  <a:lnTo>
                    <a:pt x="1213171" y="1917699"/>
                  </a:lnTo>
                  <a:lnTo>
                    <a:pt x="1228118" y="1904999"/>
                  </a:lnTo>
                  <a:lnTo>
                    <a:pt x="1236131" y="1904999"/>
                  </a:lnTo>
                  <a:lnTo>
                    <a:pt x="1239727" y="1892299"/>
                  </a:lnTo>
                  <a:lnTo>
                    <a:pt x="1250251" y="1892299"/>
                  </a:lnTo>
                  <a:lnTo>
                    <a:pt x="1260339" y="1879711"/>
                  </a:lnTo>
                  <a:lnTo>
                    <a:pt x="1268451" y="1879711"/>
                  </a:lnTo>
                  <a:lnTo>
                    <a:pt x="1276550" y="1866899"/>
                  </a:lnTo>
                  <a:lnTo>
                    <a:pt x="1279960" y="1866899"/>
                  </a:lnTo>
                  <a:lnTo>
                    <a:pt x="1284353" y="1854199"/>
                  </a:lnTo>
                  <a:lnTo>
                    <a:pt x="1294301" y="1854199"/>
                  </a:lnTo>
                  <a:lnTo>
                    <a:pt x="1304751" y="1841499"/>
                  </a:lnTo>
                  <a:lnTo>
                    <a:pt x="1326199" y="1816099"/>
                  </a:lnTo>
                  <a:lnTo>
                    <a:pt x="1350257" y="1803399"/>
                  </a:lnTo>
                  <a:lnTo>
                    <a:pt x="1400345" y="1777999"/>
                  </a:lnTo>
                  <a:lnTo>
                    <a:pt x="1424620" y="1752599"/>
                  </a:lnTo>
                  <a:lnTo>
                    <a:pt x="1448576" y="1739899"/>
                  </a:lnTo>
                  <a:lnTo>
                    <a:pt x="1495269" y="1701799"/>
                  </a:lnTo>
                  <a:lnTo>
                    <a:pt x="1519053" y="1689099"/>
                  </a:lnTo>
                  <a:lnTo>
                    <a:pt x="1545712" y="1663699"/>
                  </a:lnTo>
                  <a:lnTo>
                    <a:pt x="1572952" y="1650999"/>
                  </a:lnTo>
                  <a:lnTo>
                    <a:pt x="1600851" y="1638299"/>
                  </a:lnTo>
                  <a:lnTo>
                    <a:pt x="1629485" y="1625599"/>
                  </a:lnTo>
                  <a:lnTo>
                    <a:pt x="1680539" y="1600199"/>
                  </a:lnTo>
                  <a:lnTo>
                    <a:pt x="1705768" y="1574799"/>
                  </a:lnTo>
                  <a:lnTo>
                    <a:pt x="1730296" y="1562158"/>
                  </a:lnTo>
                  <a:lnTo>
                    <a:pt x="1767508" y="1549399"/>
                  </a:lnTo>
                  <a:lnTo>
                    <a:pt x="1767638" y="1549399"/>
                  </a:lnTo>
                  <a:lnTo>
                    <a:pt x="1769779" y="1547970"/>
                  </a:lnTo>
                  <a:lnTo>
                    <a:pt x="1774001" y="1545328"/>
                  </a:lnTo>
                  <a:lnTo>
                    <a:pt x="1778802" y="1542255"/>
                  </a:lnTo>
                  <a:lnTo>
                    <a:pt x="1783145" y="1539564"/>
                  </a:lnTo>
                  <a:lnTo>
                    <a:pt x="1784158" y="1539564"/>
                  </a:lnTo>
                  <a:lnTo>
                    <a:pt x="1787122" y="1537011"/>
                  </a:lnTo>
                  <a:lnTo>
                    <a:pt x="1786208" y="1537011"/>
                  </a:lnTo>
                  <a:lnTo>
                    <a:pt x="1788970" y="1536434"/>
                  </a:lnTo>
                  <a:close/>
                </a:path>
                <a:path w="2680334" h="2286000">
                  <a:moveTo>
                    <a:pt x="1198531" y="1955799"/>
                  </a:moveTo>
                  <a:lnTo>
                    <a:pt x="1189657" y="1968499"/>
                  </a:lnTo>
                  <a:lnTo>
                    <a:pt x="1186647" y="1968499"/>
                  </a:lnTo>
                  <a:lnTo>
                    <a:pt x="1198531" y="1955799"/>
                  </a:lnTo>
                  <a:close/>
                </a:path>
                <a:path w="2680334" h="2286000">
                  <a:moveTo>
                    <a:pt x="1997096" y="1953797"/>
                  </a:moveTo>
                  <a:lnTo>
                    <a:pt x="1981756" y="1961008"/>
                  </a:lnTo>
                  <a:lnTo>
                    <a:pt x="1983010" y="1960267"/>
                  </a:lnTo>
                  <a:lnTo>
                    <a:pt x="1990284" y="1955799"/>
                  </a:lnTo>
                  <a:lnTo>
                    <a:pt x="1997096" y="1953797"/>
                  </a:lnTo>
                  <a:close/>
                </a:path>
                <a:path w="2680334" h="2286000">
                  <a:moveTo>
                    <a:pt x="2489938" y="1944227"/>
                  </a:moveTo>
                  <a:lnTo>
                    <a:pt x="2478724" y="1951492"/>
                  </a:lnTo>
                  <a:lnTo>
                    <a:pt x="2460323" y="1960267"/>
                  </a:lnTo>
                  <a:lnTo>
                    <a:pt x="2489938" y="1944227"/>
                  </a:lnTo>
                  <a:close/>
                </a:path>
                <a:path w="2680334" h="2286000">
                  <a:moveTo>
                    <a:pt x="1217692" y="1943099"/>
                  </a:moveTo>
                  <a:lnTo>
                    <a:pt x="1223761" y="1943099"/>
                  </a:lnTo>
                  <a:lnTo>
                    <a:pt x="1213763" y="1955799"/>
                  </a:lnTo>
                  <a:lnTo>
                    <a:pt x="1205722" y="1955799"/>
                  </a:lnTo>
                  <a:lnTo>
                    <a:pt x="1217692" y="1943099"/>
                  </a:lnTo>
                  <a:close/>
                </a:path>
                <a:path w="2680334" h="2286000">
                  <a:moveTo>
                    <a:pt x="2169784" y="1872624"/>
                  </a:moveTo>
                  <a:lnTo>
                    <a:pt x="2033490" y="1943099"/>
                  </a:lnTo>
                  <a:lnTo>
                    <a:pt x="1997096" y="1953797"/>
                  </a:lnTo>
                  <a:lnTo>
                    <a:pt x="2169784" y="1872624"/>
                  </a:lnTo>
                  <a:close/>
                </a:path>
                <a:path w="2680334" h="2286000">
                  <a:moveTo>
                    <a:pt x="2506665" y="1938168"/>
                  </a:moveTo>
                  <a:lnTo>
                    <a:pt x="2478724" y="1951492"/>
                  </a:lnTo>
                  <a:lnTo>
                    <a:pt x="2489938" y="1944227"/>
                  </a:lnTo>
                  <a:lnTo>
                    <a:pt x="2492547" y="1942813"/>
                  </a:lnTo>
                  <a:lnTo>
                    <a:pt x="2506665" y="1938168"/>
                  </a:lnTo>
                  <a:close/>
                </a:path>
                <a:path w="2680334" h="2286000">
                  <a:moveTo>
                    <a:pt x="1246862" y="1930399"/>
                  </a:moveTo>
                  <a:lnTo>
                    <a:pt x="1247046" y="1930399"/>
                  </a:lnTo>
                  <a:lnTo>
                    <a:pt x="1244057" y="1942813"/>
                  </a:lnTo>
                  <a:lnTo>
                    <a:pt x="1243988" y="1943099"/>
                  </a:lnTo>
                  <a:lnTo>
                    <a:pt x="1243363" y="1943099"/>
                  </a:lnTo>
                  <a:lnTo>
                    <a:pt x="1246862" y="1930399"/>
                  </a:lnTo>
                  <a:close/>
                </a:path>
                <a:path w="2680334" h="2286000">
                  <a:moveTo>
                    <a:pt x="1023377" y="1904999"/>
                  </a:moveTo>
                  <a:lnTo>
                    <a:pt x="1228118" y="1904999"/>
                  </a:lnTo>
                  <a:lnTo>
                    <a:pt x="1213171" y="1917699"/>
                  </a:lnTo>
                  <a:lnTo>
                    <a:pt x="1184011" y="1943099"/>
                  </a:lnTo>
                  <a:lnTo>
                    <a:pt x="1188895" y="1930399"/>
                  </a:lnTo>
                  <a:lnTo>
                    <a:pt x="1008015" y="1930399"/>
                  </a:lnTo>
                  <a:lnTo>
                    <a:pt x="1014093" y="1917699"/>
                  </a:lnTo>
                  <a:lnTo>
                    <a:pt x="1018534" y="1917699"/>
                  </a:lnTo>
                  <a:lnTo>
                    <a:pt x="1023377" y="1904999"/>
                  </a:lnTo>
                  <a:close/>
                </a:path>
                <a:path w="2680334" h="2286000">
                  <a:moveTo>
                    <a:pt x="2679953" y="1841499"/>
                  </a:moveTo>
                  <a:lnTo>
                    <a:pt x="2679953" y="1854199"/>
                  </a:lnTo>
                  <a:lnTo>
                    <a:pt x="2656121" y="1866899"/>
                  </a:lnTo>
                  <a:lnTo>
                    <a:pt x="2506665" y="1938168"/>
                  </a:lnTo>
                  <a:lnTo>
                    <a:pt x="2492547" y="1942813"/>
                  </a:lnTo>
                  <a:lnTo>
                    <a:pt x="2538915" y="1917699"/>
                  </a:lnTo>
                  <a:lnTo>
                    <a:pt x="2545520" y="1917699"/>
                  </a:lnTo>
                  <a:lnTo>
                    <a:pt x="2569077" y="1901130"/>
                  </a:lnTo>
                  <a:lnTo>
                    <a:pt x="2571630" y="1899728"/>
                  </a:lnTo>
                  <a:lnTo>
                    <a:pt x="2588989" y="1892299"/>
                  </a:lnTo>
                  <a:lnTo>
                    <a:pt x="2610676" y="1879711"/>
                  </a:lnTo>
                  <a:lnTo>
                    <a:pt x="2616511" y="1879711"/>
                  </a:lnTo>
                  <a:lnTo>
                    <a:pt x="2650796" y="1866899"/>
                  </a:lnTo>
                  <a:lnTo>
                    <a:pt x="2672685" y="1854199"/>
                  </a:lnTo>
                  <a:lnTo>
                    <a:pt x="2654628" y="1854199"/>
                  </a:lnTo>
                  <a:lnTo>
                    <a:pt x="2679953" y="1841499"/>
                  </a:lnTo>
                  <a:close/>
                </a:path>
                <a:path w="2680334" h="2286000">
                  <a:moveTo>
                    <a:pt x="2679953" y="1854199"/>
                  </a:moveTo>
                  <a:lnTo>
                    <a:pt x="2672702" y="1866899"/>
                  </a:lnTo>
                  <a:lnTo>
                    <a:pt x="2639177" y="1879711"/>
                  </a:lnTo>
                  <a:lnTo>
                    <a:pt x="2604479" y="1892299"/>
                  </a:lnTo>
                  <a:lnTo>
                    <a:pt x="2567977" y="1917699"/>
                  </a:lnTo>
                  <a:lnTo>
                    <a:pt x="2506665" y="1938168"/>
                  </a:lnTo>
                  <a:lnTo>
                    <a:pt x="2656121" y="1866899"/>
                  </a:lnTo>
                  <a:lnTo>
                    <a:pt x="2679953" y="1854199"/>
                  </a:lnTo>
                  <a:close/>
                </a:path>
                <a:path w="2680334" h="2286000">
                  <a:moveTo>
                    <a:pt x="1623324" y="1879711"/>
                  </a:moveTo>
                  <a:lnTo>
                    <a:pt x="1729419" y="1879711"/>
                  </a:lnTo>
                  <a:lnTo>
                    <a:pt x="1697310" y="1917699"/>
                  </a:lnTo>
                  <a:lnTo>
                    <a:pt x="1675480" y="1930399"/>
                  </a:lnTo>
                  <a:lnTo>
                    <a:pt x="1580555" y="1930399"/>
                  </a:lnTo>
                  <a:lnTo>
                    <a:pt x="1590667" y="1917699"/>
                  </a:lnTo>
                  <a:lnTo>
                    <a:pt x="1601565" y="1904999"/>
                  </a:lnTo>
                  <a:lnTo>
                    <a:pt x="1612674" y="1892299"/>
                  </a:lnTo>
                  <a:lnTo>
                    <a:pt x="1623324" y="1879711"/>
                  </a:lnTo>
                  <a:close/>
                </a:path>
                <a:path w="2680334" h="2286000">
                  <a:moveTo>
                    <a:pt x="2569077" y="1901130"/>
                  </a:moveTo>
                  <a:lnTo>
                    <a:pt x="2545520" y="1917699"/>
                  </a:lnTo>
                  <a:lnTo>
                    <a:pt x="2538915" y="1917699"/>
                  </a:lnTo>
                  <a:lnTo>
                    <a:pt x="2569077" y="1901130"/>
                  </a:lnTo>
                  <a:close/>
                </a:path>
                <a:path w="2680334" h="2286000">
                  <a:moveTo>
                    <a:pt x="2482977" y="1872624"/>
                  </a:moveTo>
                  <a:lnTo>
                    <a:pt x="2478734" y="1875669"/>
                  </a:lnTo>
                  <a:lnTo>
                    <a:pt x="2396657" y="1917699"/>
                  </a:lnTo>
                  <a:lnTo>
                    <a:pt x="2443345" y="1892299"/>
                  </a:lnTo>
                  <a:lnTo>
                    <a:pt x="2482977" y="1872624"/>
                  </a:lnTo>
                  <a:close/>
                </a:path>
                <a:path w="2680334" h="2286000">
                  <a:moveTo>
                    <a:pt x="1042141" y="1879711"/>
                  </a:moveTo>
                  <a:lnTo>
                    <a:pt x="1260339" y="1879711"/>
                  </a:lnTo>
                  <a:lnTo>
                    <a:pt x="1250251" y="1892299"/>
                  </a:lnTo>
                  <a:lnTo>
                    <a:pt x="1239727" y="1892299"/>
                  </a:lnTo>
                  <a:lnTo>
                    <a:pt x="1236131" y="1904999"/>
                  </a:lnTo>
                  <a:lnTo>
                    <a:pt x="1028310" y="1904999"/>
                  </a:lnTo>
                  <a:lnTo>
                    <a:pt x="1037695" y="1892299"/>
                  </a:lnTo>
                  <a:lnTo>
                    <a:pt x="1042141" y="1879711"/>
                  </a:lnTo>
                  <a:close/>
                </a:path>
                <a:path w="2680334" h="2286000">
                  <a:moveTo>
                    <a:pt x="2571071" y="1899967"/>
                  </a:moveTo>
                  <a:lnTo>
                    <a:pt x="2569496" y="1900835"/>
                  </a:lnTo>
                  <a:lnTo>
                    <a:pt x="2570202" y="1900339"/>
                  </a:lnTo>
                  <a:lnTo>
                    <a:pt x="2571071" y="1899967"/>
                  </a:lnTo>
                  <a:close/>
                </a:path>
                <a:path w="2680334" h="2286000">
                  <a:moveTo>
                    <a:pt x="2616375" y="1876404"/>
                  </a:moveTo>
                  <a:lnTo>
                    <a:pt x="2610676" y="1879711"/>
                  </a:lnTo>
                  <a:lnTo>
                    <a:pt x="2608066" y="1879711"/>
                  </a:lnTo>
                  <a:lnTo>
                    <a:pt x="2571630" y="1899728"/>
                  </a:lnTo>
                  <a:lnTo>
                    <a:pt x="2606127" y="1880635"/>
                  </a:lnTo>
                  <a:lnTo>
                    <a:pt x="2607923" y="1879711"/>
                  </a:lnTo>
                  <a:lnTo>
                    <a:pt x="2616375" y="1876404"/>
                  </a:lnTo>
                  <a:close/>
                </a:path>
                <a:path w="2680334" h="2286000">
                  <a:moveTo>
                    <a:pt x="2607801" y="1879711"/>
                  </a:moveTo>
                  <a:lnTo>
                    <a:pt x="2608035" y="1879711"/>
                  </a:lnTo>
                  <a:lnTo>
                    <a:pt x="2606098" y="1880635"/>
                  </a:lnTo>
                  <a:lnTo>
                    <a:pt x="2607801" y="1879711"/>
                  </a:lnTo>
                  <a:close/>
                </a:path>
                <a:path w="2680334" h="2286000">
                  <a:moveTo>
                    <a:pt x="2672685" y="1854199"/>
                  </a:moveTo>
                  <a:lnTo>
                    <a:pt x="2650796" y="1866899"/>
                  </a:lnTo>
                  <a:lnTo>
                    <a:pt x="2616511" y="1879711"/>
                  </a:lnTo>
                  <a:lnTo>
                    <a:pt x="2610676" y="1879711"/>
                  </a:lnTo>
                  <a:lnTo>
                    <a:pt x="2616375" y="1876404"/>
                  </a:lnTo>
                  <a:lnTo>
                    <a:pt x="2672685" y="1854199"/>
                  </a:lnTo>
                  <a:close/>
                </a:path>
                <a:path w="2680334" h="2286000">
                  <a:moveTo>
                    <a:pt x="2610155" y="1878564"/>
                  </a:moveTo>
                  <a:lnTo>
                    <a:pt x="2608066" y="1879711"/>
                  </a:lnTo>
                  <a:lnTo>
                    <a:pt x="2607923" y="1879711"/>
                  </a:lnTo>
                  <a:lnTo>
                    <a:pt x="2610155" y="1878564"/>
                  </a:lnTo>
                  <a:close/>
                </a:path>
                <a:path w="2680334" h="2286000">
                  <a:moveTo>
                    <a:pt x="1648223" y="1854199"/>
                  </a:moveTo>
                  <a:lnTo>
                    <a:pt x="1764731" y="1854199"/>
                  </a:lnTo>
                  <a:lnTo>
                    <a:pt x="1754416" y="1866899"/>
                  </a:lnTo>
                  <a:lnTo>
                    <a:pt x="1750210" y="1866899"/>
                  </a:lnTo>
                  <a:lnTo>
                    <a:pt x="1745343" y="1879711"/>
                  </a:lnTo>
                  <a:lnTo>
                    <a:pt x="1629065" y="1879711"/>
                  </a:lnTo>
                  <a:lnTo>
                    <a:pt x="1635215" y="1866899"/>
                  </a:lnTo>
                  <a:lnTo>
                    <a:pt x="1648223" y="1854199"/>
                  </a:lnTo>
                  <a:close/>
                </a:path>
                <a:path w="2680334" h="2286000">
                  <a:moveTo>
                    <a:pt x="1774672" y="1537011"/>
                  </a:moveTo>
                  <a:lnTo>
                    <a:pt x="1786201" y="1537011"/>
                  </a:lnTo>
                  <a:lnTo>
                    <a:pt x="1785237" y="1537654"/>
                  </a:lnTo>
                  <a:lnTo>
                    <a:pt x="1784544" y="1538063"/>
                  </a:lnTo>
                  <a:lnTo>
                    <a:pt x="1730296" y="1562158"/>
                  </a:lnTo>
                  <a:lnTo>
                    <a:pt x="1705768" y="1574799"/>
                  </a:lnTo>
                  <a:lnTo>
                    <a:pt x="1680539" y="1600199"/>
                  </a:lnTo>
                  <a:lnTo>
                    <a:pt x="1629485" y="1625599"/>
                  </a:lnTo>
                  <a:lnTo>
                    <a:pt x="1600851" y="1638299"/>
                  </a:lnTo>
                  <a:lnTo>
                    <a:pt x="1572952" y="1650999"/>
                  </a:lnTo>
                  <a:lnTo>
                    <a:pt x="1545712" y="1663699"/>
                  </a:lnTo>
                  <a:lnTo>
                    <a:pt x="1519053" y="1689099"/>
                  </a:lnTo>
                  <a:lnTo>
                    <a:pt x="1495269" y="1701799"/>
                  </a:lnTo>
                  <a:lnTo>
                    <a:pt x="1448576" y="1739899"/>
                  </a:lnTo>
                  <a:lnTo>
                    <a:pt x="1424620" y="1752599"/>
                  </a:lnTo>
                  <a:lnTo>
                    <a:pt x="1400345" y="1777999"/>
                  </a:lnTo>
                  <a:lnTo>
                    <a:pt x="1350257" y="1803399"/>
                  </a:lnTo>
                  <a:lnTo>
                    <a:pt x="1326199" y="1816099"/>
                  </a:lnTo>
                  <a:lnTo>
                    <a:pt x="1304751" y="1841499"/>
                  </a:lnTo>
                  <a:lnTo>
                    <a:pt x="1294301" y="1854199"/>
                  </a:lnTo>
                  <a:lnTo>
                    <a:pt x="1284353" y="1854199"/>
                  </a:lnTo>
                  <a:lnTo>
                    <a:pt x="1279960" y="1866899"/>
                  </a:lnTo>
                  <a:lnTo>
                    <a:pt x="1276550" y="1866899"/>
                  </a:lnTo>
                  <a:lnTo>
                    <a:pt x="1268451" y="1879711"/>
                  </a:lnTo>
                  <a:lnTo>
                    <a:pt x="1051286" y="1879711"/>
                  </a:lnTo>
                  <a:lnTo>
                    <a:pt x="1061764" y="1866899"/>
                  </a:lnTo>
                  <a:lnTo>
                    <a:pt x="1083002" y="1841499"/>
                  </a:lnTo>
                  <a:lnTo>
                    <a:pt x="1093443" y="1828799"/>
                  </a:lnTo>
                  <a:lnTo>
                    <a:pt x="1128650" y="1791242"/>
                  </a:lnTo>
                  <a:lnTo>
                    <a:pt x="1213327" y="1791242"/>
                  </a:lnTo>
                  <a:lnTo>
                    <a:pt x="1713660" y="1564610"/>
                  </a:lnTo>
                  <a:lnTo>
                    <a:pt x="1716203" y="1563491"/>
                  </a:lnTo>
                  <a:lnTo>
                    <a:pt x="1774672" y="1537011"/>
                  </a:lnTo>
                  <a:close/>
                </a:path>
                <a:path w="2680334" h="2286000">
                  <a:moveTo>
                    <a:pt x="2654628" y="1854199"/>
                  </a:moveTo>
                  <a:lnTo>
                    <a:pt x="2672685" y="1854199"/>
                  </a:lnTo>
                  <a:lnTo>
                    <a:pt x="2616375" y="1876404"/>
                  </a:lnTo>
                  <a:lnTo>
                    <a:pt x="2654628" y="1854199"/>
                  </a:lnTo>
                  <a:close/>
                </a:path>
                <a:path w="2680334" h="2286000">
                  <a:moveTo>
                    <a:pt x="2229993" y="1841499"/>
                  </a:moveTo>
                  <a:lnTo>
                    <a:pt x="2227854" y="1845328"/>
                  </a:lnTo>
                  <a:lnTo>
                    <a:pt x="2169784" y="1872624"/>
                  </a:lnTo>
                  <a:lnTo>
                    <a:pt x="2229993" y="1841499"/>
                  </a:lnTo>
                  <a:close/>
                </a:path>
                <a:path w="2680334" h="2286000">
                  <a:moveTo>
                    <a:pt x="1965420" y="1612899"/>
                  </a:moveTo>
                  <a:lnTo>
                    <a:pt x="2100263" y="1612899"/>
                  </a:lnTo>
                  <a:lnTo>
                    <a:pt x="2095634" y="1625599"/>
                  </a:lnTo>
                  <a:lnTo>
                    <a:pt x="2091169" y="1625599"/>
                  </a:lnTo>
                  <a:lnTo>
                    <a:pt x="2085467" y="1638299"/>
                  </a:lnTo>
                  <a:lnTo>
                    <a:pt x="2068853" y="1638299"/>
                  </a:lnTo>
                  <a:lnTo>
                    <a:pt x="2057239" y="1650999"/>
                  </a:lnTo>
                  <a:lnTo>
                    <a:pt x="2011864" y="1676399"/>
                  </a:lnTo>
                  <a:lnTo>
                    <a:pt x="1988974" y="1701799"/>
                  </a:lnTo>
                  <a:lnTo>
                    <a:pt x="1943503" y="1727199"/>
                  </a:lnTo>
                  <a:lnTo>
                    <a:pt x="1917504" y="1752599"/>
                  </a:lnTo>
                  <a:lnTo>
                    <a:pt x="1892126" y="1765299"/>
                  </a:lnTo>
                  <a:lnTo>
                    <a:pt x="1866722" y="1790699"/>
                  </a:lnTo>
                  <a:lnTo>
                    <a:pt x="1840648" y="1803399"/>
                  </a:lnTo>
                  <a:lnTo>
                    <a:pt x="1824335" y="1816099"/>
                  </a:lnTo>
                  <a:lnTo>
                    <a:pt x="1776053" y="1854199"/>
                  </a:lnTo>
                  <a:lnTo>
                    <a:pt x="1651097" y="1854199"/>
                  </a:lnTo>
                  <a:lnTo>
                    <a:pt x="1653166" y="1841499"/>
                  </a:lnTo>
                  <a:lnTo>
                    <a:pt x="1664063" y="1841499"/>
                  </a:lnTo>
                  <a:lnTo>
                    <a:pt x="1667784" y="1828799"/>
                  </a:lnTo>
                  <a:lnTo>
                    <a:pt x="1678472" y="1816099"/>
                  </a:lnTo>
                  <a:lnTo>
                    <a:pt x="1688479" y="1816099"/>
                  </a:lnTo>
                  <a:lnTo>
                    <a:pt x="1698390" y="1803399"/>
                  </a:lnTo>
                  <a:lnTo>
                    <a:pt x="1707957" y="1803399"/>
                  </a:lnTo>
                  <a:lnTo>
                    <a:pt x="1716932" y="1790699"/>
                  </a:lnTo>
                  <a:lnTo>
                    <a:pt x="1727721" y="1777999"/>
                  </a:lnTo>
                  <a:lnTo>
                    <a:pt x="1737968" y="1777999"/>
                  </a:lnTo>
                  <a:lnTo>
                    <a:pt x="1748880" y="1752599"/>
                  </a:lnTo>
                  <a:lnTo>
                    <a:pt x="1761668" y="1752599"/>
                  </a:lnTo>
                  <a:lnTo>
                    <a:pt x="1774024" y="1739899"/>
                  </a:lnTo>
                  <a:lnTo>
                    <a:pt x="1779620" y="1739899"/>
                  </a:lnTo>
                  <a:lnTo>
                    <a:pt x="1785124" y="1727199"/>
                  </a:lnTo>
                  <a:lnTo>
                    <a:pt x="1797203" y="1727199"/>
                  </a:lnTo>
                  <a:lnTo>
                    <a:pt x="1812937" y="1714499"/>
                  </a:lnTo>
                  <a:lnTo>
                    <a:pt x="1862020" y="1689099"/>
                  </a:lnTo>
                  <a:lnTo>
                    <a:pt x="1867578" y="1676399"/>
                  </a:lnTo>
                  <a:lnTo>
                    <a:pt x="1883916" y="1676399"/>
                  </a:lnTo>
                  <a:lnTo>
                    <a:pt x="1898813" y="1663699"/>
                  </a:lnTo>
                  <a:lnTo>
                    <a:pt x="1907283" y="1663699"/>
                  </a:lnTo>
                  <a:lnTo>
                    <a:pt x="1915584" y="1650999"/>
                  </a:lnTo>
                  <a:lnTo>
                    <a:pt x="1929974" y="1650999"/>
                  </a:lnTo>
                  <a:lnTo>
                    <a:pt x="1943176" y="1638299"/>
                  </a:lnTo>
                  <a:lnTo>
                    <a:pt x="1954131" y="1625599"/>
                  </a:lnTo>
                  <a:lnTo>
                    <a:pt x="1965420" y="1612899"/>
                  </a:lnTo>
                  <a:close/>
                </a:path>
                <a:path w="2680334" h="2286000">
                  <a:moveTo>
                    <a:pt x="771883" y="1537011"/>
                  </a:moveTo>
                  <a:lnTo>
                    <a:pt x="934367" y="1537011"/>
                  </a:lnTo>
                  <a:lnTo>
                    <a:pt x="911348" y="1549399"/>
                  </a:lnTo>
                  <a:lnTo>
                    <a:pt x="825097" y="1612899"/>
                  </a:lnTo>
                  <a:lnTo>
                    <a:pt x="785895" y="1638299"/>
                  </a:lnTo>
                  <a:lnTo>
                    <a:pt x="747247" y="1676399"/>
                  </a:lnTo>
                  <a:lnTo>
                    <a:pt x="709178" y="1701799"/>
                  </a:lnTo>
                  <a:lnTo>
                    <a:pt x="682416" y="1727199"/>
                  </a:lnTo>
                  <a:lnTo>
                    <a:pt x="672538" y="1738919"/>
                  </a:lnTo>
                  <a:lnTo>
                    <a:pt x="671293" y="1739899"/>
                  </a:lnTo>
                  <a:lnTo>
                    <a:pt x="635283" y="1752599"/>
                  </a:lnTo>
                  <a:lnTo>
                    <a:pt x="609633" y="1765299"/>
                  </a:lnTo>
                  <a:lnTo>
                    <a:pt x="596939" y="1777999"/>
                  </a:lnTo>
                  <a:lnTo>
                    <a:pt x="583970" y="1777999"/>
                  </a:lnTo>
                  <a:lnTo>
                    <a:pt x="534868" y="1790699"/>
                  </a:lnTo>
                  <a:lnTo>
                    <a:pt x="403358" y="1854199"/>
                  </a:lnTo>
                  <a:lnTo>
                    <a:pt x="355699" y="1854199"/>
                  </a:lnTo>
                  <a:lnTo>
                    <a:pt x="337524" y="1841499"/>
                  </a:lnTo>
                  <a:lnTo>
                    <a:pt x="324486" y="1816099"/>
                  </a:lnTo>
                  <a:lnTo>
                    <a:pt x="314959" y="1790699"/>
                  </a:lnTo>
                  <a:lnTo>
                    <a:pt x="307205" y="1777999"/>
                  </a:lnTo>
                  <a:lnTo>
                    <a:pt x="306459" y="1765299"/>
                  </a:lnTo>
                  <a:lnTo>
                    <a:pt x="305626" y="1752599"/>
                  </a:lnTo>
                  <a:lnTo>
                    <a:pt x="305027" y="1752599"/>
                  </a:lnTo>
                  <a:lnTo>
                    <a:pt x="305125" y="1738919"/>
                  </a:lnTo>
                  <a:lnTo>
                    <a:pt x="306567" y="1727199"/>
                  </a:lnTo>
                  <a:lnTo>
                    <a:pt x="309602" y="1714499"/>
                  </a:lnTo>
                  <a:lnTo>
                    <a:pt x="314145" y="1714499"/>
                  </a:lnTo>
                  <a:lnTo>
                    <a:pt x="320232" y="1701799"/>
                  </a:lnTo>
                  <a:lnTo>
                    <a:pt x="439246" y="1701799"/>
                  </a:lnTo>
                  <a:lnTo>
                    <a:pt x="546201" y="1648260"/>
                  </a:lnTo>
                  <a:lnTo>
                    <a:pt x="548388" y="1648260"/>
                  </a:lnTo>
                  <a:lnTo>
                    <a:pt x="771883" y="1537011"/>
                  </a:lnTo>
                  <a:close/>
                </a:path>
                <a:path w="2680334" h="2286000">
                  <a:moveTo>
                    <a:pt x="2237562" y="1838526"/>
                  </a:moveTo>
                  <a:lnTo>
                    <a:pt x="2235998" y="1841499"/>
                  </a:lnTo>
                  <a:lnTo>
                    <a:pt x="2227854" y="1845328"/>
                  </a:lnTo>
                  <a:lnTo>
                    <a:pt x="2229993" y="1841499"/>
                  </a:lnTo>
                  <a:lnTo>
                    <a:pt x="2237562" y="1838526"/>
                  </a:lnTo>
                  <a:close/>
                </a:path>
                <a:path w="2680334" h="2286000">
                  <a:moveTo>
                    <a:pt x="2608125" y="1810493"/>
                  </a:moveTo>
                  <a:lnTo>
                    <a:pt x="2543250" y="1842701"/>
                  </a:lnTo>
                  <a:lnTo>
                    <a:pt x="2541803" y="1843373"/>
                  </a:lnTo>
                  <a:lnTo>
                    <a:pt x="2595062" y="1816099"/>
                  </a:lnTo>
                  <a:lnTo>
                    <a:pt x="2608125" y="1810493"/>
                  </a:lnTo>
                  <a:close/>
                </a:path>
                <a:path w="2680334" h="2286000">
                  <a:moveTo>
                    <a:pt x="2615591" y="1807289"/>
                  </a:moveTo>
                  <a:lnTo>
                    <a:pt x="2608829" y="1816099"/>
                  </a:lnTo>
                  <a:lnTo>
                    <a:pt x="2600572" y="1816099"/>
                  </a:lnTo>
                  <a:lnTo>
                    <a:pt x="2543250" y="1842701"/>
                  </a:lnTo>
                  <a:lnTo>
                    <a:pt x="2608125" y="1810493"/>
                  </a:lnTo>
                  <a:lnTo>
                    <a:pt x="2615591" y="1807289"/>
                  </a:lnTo>
                  <a:close/>
                </a:path>
                <a:path w="2680334" h="2286000">
                  <a:moveTo>
                    <a:pt x="2252645" y="1832600"/>
                  </a:moveTo>
                  <a:lnTo>
                    <a:pt x="2235998" y="1841499"/>
                  </a:lnTo>
                  <a:lnTo>
                    <a:pt x="2237562" y="1838526"/>
                  </a:lnTo>
                  <a:lnTo>
                    <a:pt x="2252645" y="1832600"/>
                  </a:lnTo>
                  <a:close/>
                </a:path>
                <a:path w="2680334" h="2286000">
                  <a:moveTo>
                    <a:pt x="2467667" y="1612899"/>
                  </a:moveTo>
                  <a:lnTo>
                    <a:pt x="2473657" y="1612899"/>
                  </a:lnTo>
                  <a:lnTo>
                    <a:pt x="2481127" y="1625599"/>
                  </a:lnTo>
                  <a:lnTo>
                    <a:pt x="2482775" y="1625599"/>
                  </a:lnTo>
                  <a:lnTo>
                    <a:pt x="2485299" y="1638299"/>
                  </a:lnTo>
                  <a:lnTo>
                    <a:pt x="2486327" y="1638299"/>
                  </a:lnTo>
                  <a:lnTo>
                    <a:pt x="2483488" y="1650999"/>
                  </a:lnTo>
                  <a:lnTo>
                    <a:pt x="2622633" y="1650999"/>
                  </a:lnTo>
                  <a:lnTo>
                    <a:pt x="2612101" y="1663699"/>
                  </a:lnTo>
                  <a:lnTo>
                    <a:pt x="2588008" y="1663699"/>
                  </a:lnTo>
                  <a:lnTo>
                    <a:pt x="2495813" y="1714499"/>
                  </a:lnTo>
                  <a:lnTo>
                    <a:pt x="2449819" y="1727199"/>
                  </a:lnTo>
                  <a:lnTo>
                    <a:pt x="2252645" y="1832600"/>
                  </a:lnTo>
                  <a:lnTo>
                    <a:pt x="2237562" y="1838526"/>
                  </a:lnTo>
                  <a:lnTo>
                    <a:pt x="2242681" y="1828799"/>
                  </a:lnTo>
                  <a:lnTo>
                    <a:pt x="2256392" y="1828799"/>
                  </a:lnTo>
                  <a:lnTo>
                    <a:pt x="2263251" y="1816099"/>
                  </a:lnTo>
                  <a:lnTo>
                    <a:pt x="2269734" y="1816099"/>
                  </a:lnTo>
                  <a:lnTo>
                    <a:pt x="2273293" y="1809193"/>
                  </a:lnTo>
                  <a:lnTo>
                    <a:pt x="2285245" y="1803399"/>
                  </a:lnTo>
                  <a:lnTo>
                    <a:pt x="2289641" y="1803399"/>
                  </a:lnTo>
                  <a:lnTo>
                    <a:pt x="2302400" y="1790699"/>
                  </a:lnTo>
                  <a:lnTo>
                    <a:pt x="2307291" y="1777999"/>
                  </a:lnTo>
                  <a:lnTo>
                    <a:pt x="2317968" y="1777999"/>
                  </a:lnTo>
                  <a:lnTo>
                    <a:pt x="2321524" y="1772817"/>
                  </a:lnTo>
                  <a:lnTo>
                    <a:pt x="2332543" y="1765299"/>
                  </a:lnTo>
                  <a:lnTo>
                    <a:pt x="2354923" y="1739899"/>
                  </a:lnTo>
                  <a:lnTo>
                    <a:pt x="2376661" y="1727199"/>
                  </a:lnTo>
                  <a:lnTo>
                    <a:pt x="2397778" y="1701799"/>
                  </a:lnTo>
                  <a:lnTo>
                    <a:pt x="2412954" y="1689099"/>
                  </a:lnTo>
                  <a:lnTo>
                    <a:pt x="2428313" y="1663699"/>
                  </a:lnTo>
                  <a:lnTo>
                    <a:pt x="2443501" y="1650999"/>
                  </a:lnTo>
                  <a:lnTo>
                    <a:pt x="2458165" y="1638299"/>
                  </a:lnTo>
                  <a:lnTo>
                    <a:pt x="2462667" y="1625599"/>
                  </a:lnTo>
                  <a:lnTo>
                    <a:pt x="2467667" y="1612899"/>
                  </a:lnTo>
                  <a:close/>
                </a:path>
                <a:path w="2680334" h="2286000">
                  <a:moveTo>
                    <a:pt x="2588008" y="1663699"/>
                  </a:moveTo>
                  <a:lnTo>
                    <a:pt x="2593523" y="1663699"/>
                  </a:lnTo>
                  <a:lnTo>
                    <a:pt x="2569243" y="1676399"/>
                  </a:lnTo>
                  <a:lnTo>
                    <a:pt x="2540838" y="1701799"/>
                  </a:lnTo>
                  <a:lnTo>
                    <a:pt x="2508733" y="1714499"/>
                  </a:lnTo>
                  <a:lnTo>
                    <a:pt x="2473356" y="1727199"/>
                  </a:lnTo>
                  <a:lnTo>
                    <a:pt x="2435133" y="1739899"/>
                  </a:lnTo>
                  <a:lnTo>
                    <a:pt x="2394418" y="1765299"/>
                  </a:lnTo>
                  <a:lnTo>
                    <a:pt x="2351857" y="1790699"/>
                  </a:lnTo>
                  <a:lnTo>
                    <a:pt x="2312063" y="1803399"/>
                  </a:lnTo>
                  <a:lnTo>
                    <a:pt x="2262320" y="1828799"/>
                  </a:lnTo>
                  <a:lnTo>
                    <a:pt x="2252645" y="1832600"/>
                  </a:lnTo>
                  <a:lnTo>
                    <a:pt x="2449819" y="1727199"/>
                  </a:lnTo>
                  <a:lnTo>
                    <a:pt x="2495813" y="1714499"/>
                  </a:lnTo>
                  <a:lnTo>
                    <a:pt x="2588008" y="1663699"/>
                  </a:lnTo>
                  <a:close/>
                </a:path>
                <a:path w="2680334" h="2286000">
                  <a:moveTo>
                    <a:pt x="2351857" y="1790699"/>
                  </a:moveTo>
                  <a:lnTo>
                    <a:pt x="2262320" y="1828799"/>
                  </a:lnTo>
                  <a:lnTo>
                    <a:pt x="2312063" y="1803399"/>
                  </a:lnTo>
                  <a:lnTo>
                    <a:pt x="2351857" y="1790699"/>
                  </a:lnTo>
                  <a:close/>
                </a:path>
                <a:path w="2680334" h="2286000">
                  <a:moveTo>
                    <a:pt x="2616215" y="1806477"/>
                  </a:moveTo>
                  <a:lnTo>
                    <a:pt x="2615591" y="1807289"/>
                  </a:lnTo>
                  <a:lnTo>
                    <a:pt x="2608125" y="1810493"/>
                  </a:lnTo>
                  <a:lnTo>
                    <a:pt x="2616215" y="1806477"/>
                  </a:lnTo>
                  <a:close/>
                </a:path>
                <a:path w="2680334" h="2286000">
                  <a:moveTo>
                    <a:pt x="2099796" y="1701799"/>
                  </a:moveTo>
                  <a:lnTo>
                    <a:pt x="2042690" y="1739899"/>
                  </a:lnTo>
                  <a:lnTo>
                    <a:pt x="2344417" y="1739899"/>
                  </a:lnTo>
                  <a:lnTo>
                    <a:pt x="2335690" y="1752599"/>
                  </a:lnTo>
                  <a:lnTo>
                    <a:pt x="2326682" y="1765299"/>
                  </a:lnTo>
                  <a:lnTo>
                    <a:pt x="2321524" y="1772817"/>
                  </a:lnTo>
                  <a:lnTo>
                    <a:pt x="2313928" y="1777999"/>
                  </a:lnTo>
                  <a:lnTo>
                    <a:pt x="2307291" y="1777999"/>
                  </a:lnTo>
                  <a:lnTo>
                    <a:pt x="2285245" y="1803399"/>
                  </a:lnTo>
                  <a:lnTo>
                    <a:pt x="2273274" y="1809193"/>
                  </a:lnTo>
                  <a:lnTo>
                    <a:pt x="2276279" y="1803399"/>
                  </a:lnTo>
                  <a:lnTo>
                    <a:pt x="1840648" y="1803399"/>
                  </a:lnTo>
                  <a:lnTo>
                    <a:pt x="1866722" y="1790699"/>
                  </a:lnTo>
                  <a:lnTo>
                    <a:pt x="1900577" y="1765299"/>
                  </a:lnTo>
                  <a:lnTo>
                    <a:pt x="1985044" y="1765299"/>
                  </a:lnTo>
                  <a:lnTo>
                    <a:pt x="1994868" y="1752599"/>
                  </a:lnTo>
                  <a:lnTo>
                    <a:pt x="2008422" y="1752599"/>
                  </a:lnTo>
                  <a:lnTo>
                    <a:pt x="2025802" y="1739899"/>
                  </a:lnTo>
                  <a:lnTo>
                    <a:pt x="2099796" y="1701799"/>
                  </a:lnTo>
                  <a:close/>
                </a:path>
                <a:path w="2680334" h="2286000">
                  <a:moveTo>
                    <a:pt x="2307291" y="1777999"/>
                  </a:moveTo>
                  <a:lnTo>
                    <a:pt x="2302400" y="1790699"/>
                  </a:lnTo>
                  <a:lnTo>
                    <a:pt x="2289641" y="1803399"/>
                  </a:lnTo>
                  <a:lnTo>
                    <a:pt x="2285245" y="1803399"/>
                  </a:lnTo>
                  <a:lnTo>
                    <a:pt x="2307291" y="1777999"/>
                  </a:lnTo>
                  <a:close/>
                </a:path>
                <a:path w="2680334" h="2286000">
                  <a:moveTo>
                    <a:pt x="1422066" y="1537011"/>
                  </a:moveTo>
                  <a:lnTo>
                    <a:pt x="1774488" y="1537011"/>
                  </a:lnTo>
                  <a:lnTo>
                    <a:pt x="1213327" y="1791242"/>
                  </a:lnTo>
                  <a:lnTo>
                    <a:pt x="1128650" y="1791242"/>
                  </a:lnTo>
                  <a:lnTo>
                    <a:pt x="1129159" y="1790699"/>
                  </a:lnTo>
                  <a:lnTo>
                    <a:pt x="1166506" y="1752599"/>
                  </a:lnTo>
                  <a:lnTo>
                    <a:pt x="1204949" y="1714499"/>
                  </a:lnTo>
                  <a:lnTo>
                    <a:pt x="1243956" y="1676399"/>
                  </a:lnTo>
                  <a:lnTo>
                    <a:pt x="1282991" y="1650999"/>
                  </a:lnTo>
                  <a:lnTo>
                    <a:pt x="1315803" y="1612899"/>
                  </a:lnTo>
                  <a:lnTo>
                    <a:pt x="1320730" y="1612899"/>
                  </a:lnTo>
                  <a:lnTo>
                    <a:pt x="1340967" y="1600199"/>
                  </a:lnTo>
                  <a:lnTo>
                    <a:pt x="1353705" y="1587499"/>
                  </a:lnTo>
                  <a:lnTo>
                    <a:pt x="1366783" y="1574799"/>
                  </a:lnTo>
                  <a:lnTo>
                    <a:pt x="1393302" y="1562158"/>
                  </a:lnTo>
                  <a:lnTo>
                    <a:pt x="1397578" y="1554781"/>
                  </a:lnTo>
                  <a:lnTo>
                    <a:pt x="1400633" y="1549399"/>
                  </a:lnTo>
                  <a:lnTo>
                    <a:pt x="1422066" y="1537011"/>
                  </a:lnTo>
                  <a:close/>
                </a:path>
                <a:path w="2680334" h="2286000">
                  <a:moveTo>
                    <a:pt x="1917504" y="1752599"/>
                  </a:moveTo>
                  <a:lnTo>
                    <a:pt x="1866722" y="1790699"/>
                  </a:lnTo>
                  <a:lnTo>
                    <a:pt x="1892126" y="1765299"/>
                  </a:lnTo>
                  <a:lnTo>
                    <a:pt x="1917504" y="1752599"/>
                  </a:lnTo>
                  <a:close/>
                </a:path>
                <a:path w="2680334" h="2286000">
                  <a:moveTo>
                    <a:pt x="2321524" y="1772817"/>
                  </a:moveTo>
                  <a:lnTo>
                    <a:pt x="2317968" y="1777999"/>
                  </a:lnTo>
                  <a:lnTo>
                    <a:pt x="2313928" y="1777999"/>
                  </a:lnTo>
                  <a:lnTo>
                    <a:pt x="2321524" y="1772817"/>
                  </a:lnTo>
                  <a:close/>
                </a:path>
                <a:path w="2680334" h="2286000">
                  <a:moveTo>
                    <a:pt x="1599890" y="1752599"/>
                  </a:moveTo>
                  <a:lnTo>
                    <a:pt x="1748880" y="1752599"/>
                  </a:lnTo>
                  <a:lnTo>
                    <a:pt x="1737968" y="1777999"/>
                  </a:lnTo>
                  <a:lnTo>
                    <a:pt x="1580362" y="1777999"/>
                  </a:lnTo>
                  <a:lnTo>
                    <a:pt x="1599890" y="1752599"/>
                  </a:lnTo>
                  <a:close/>
                </a:path>
                <a:path w="2680334" h="2286000">
                  <a:moveTo>
                    <a:pt x="1930504" y="1739899"/>
                  </a:moveTo>
                  <a:lnTo>
                    <a:pt x="2022457" y="1739899"/>
                  </a:lnTo>
                  <a:lnTo>
                    <a:pt x="2005920" y="1752599"/>
                  </a:lnTo>
                  <a:lnTo>
                    <a:pt x="1993094" y="1752599"/>
                  </a:lnTo>
                  <a:lnTo>
                    <a:pt x="1983915" y="1765299"/>
                  </a:lnTo>
                  <a:lnTo>
                    <a:pt x="1900577" y="1765299"/>
                  </a:lnTo>
                  <a:lnTo>
                    <a:pt x="1917504" y="1752599"/>
                  </a:lnTo>
                  <a:lnTo>
                    <a:pt x="1930504" y="1739899"/>
                  </a:lnTo>
                  <a:close/>
                </a:path>
                <a:path w="2680334" h="2286000">
                  <a:moveTo>
                    <a:pt x="2213840" y="1523801"/>
                  </a:moveTo>
                  <a:lnTo>
                    <a:pt x="2474041" y="1523801"/>
                  </a:lnTo>
                  <a:lnTo>
                    <a:pt x="2473183" y="1524305"/>
                  </a:lnTo>
                  <a:lnTo>
                    <a:pt x="2472976" y="1524305"/>
                  </a:lnTo>
                  <a:lnTo>
                    <a:pt x="2413270" y="1549399"/>
                  </a:lnTo>
                  <a:lnTo>
                    <a:pt x="2356823" y="1587499"/>
                  </a:lnTo>
                  <a:lnTo>
                    <a:pt x="2304349" y="1600199"/>
                  </a:lnTo>
                  <a:lnTo>
                    <a:pt x="2255832" y="1638299"/>
                  </a:lnTo>
                  <a:lnTo>
                    <a:pt x="2165342" y="1676399"/>
                  </a:lnTo>
                  <a:lnTo>
                    <a:pt x="2145735" y="1676399"/>
                  </a:lnTo>
                  <a:lnTo>
                    <a:pt x="2133563" y="1688191"/>
                  </a:lnTo>
                  <a:lnTo>
                    <a:pt x="2132569" y="1689099"/>
                  </a:lnTo>
                  <a:lnTo>
                    <a:pt x="2099796" y="1701799"/>
                  </a:lnTo>
                  <a:lnTo>
                    <a:pt x="2025802" y="1739899"/>
                  </a:lnTo>
                  <a:lnTo>
                    <a:pt x="2008422" y="1752599"/>
                  </a:lnTo>
                  <a:lnTo>
                    <a:pt x="2005920" y="1752599"/>
                  </a:lnTo>
                  <a:lnTo>
                    <a:pt x="2022457" y="1739899"/>
                  </a:lnTo>
                  <a:lnTo>
                    <a:pt x="1930504" y="1739899"/>
                  </a:lnTo>
                  <a:lnTo>
                    <a:pt x="1943503" y="1727199"/>
                  </a:lnTo>
                  <a:lnTo>
                    <a:pt x="1988974" y="1701799"/>
                  </a:lnTo>
                  <a:lnTo>
                    <a:pt x="2011864" y="1676399"/>
                  </a:lnTo>
                  <a:lnTo>
                    <a:pt x="2057239" y="1650999"/>
                  </a:lnTo>
                  <a:lnTo>
                    <a:pt x="2068853" y="1638299"/>
                  </a:lnTo>
                  <a:lnTo>
                    <a:pt x="2085467" y="1638299"/>
                  </a:lnTo>
                  <a:lnTo>
                    <a:pt x="2091169" y="1625599"/>
                  </a:lnTo>
                  <a:lnTo>
                    <a:pt x="2095634" y="1625599"/>
                  </a:lnTo>
                  <a:lnTo>
                    <a:pt x="2100263" y="1612899"/>
                  </a:lnTo>
                  <a:lnTo>
                    <a:pt x="2106881" y="1612899"/>
                  </a:lnTo>
                  <a:lnTo>
                    <a:pt x="2113452" y="1600199"/>
                  </a:lnTo>
                  <a:lnTo>
                    <a:pt x="2117937" y="1600199"/>
                  </a:lnTo>
                  <a:lnTo>
                    <a:pt x="2128540" y="1587499"/>
                  </a:lnTo>
                  <a:lnTo>
                    <a:pt x="2131590" y="1587499"/>
                  </a:lnTo>
                  <a:lnTo>
                    <a:pt x="2133857" y="1574799"/>
                  </a:lnTo>
                  <a:lnTo>
                    <a:pt x="2150154" y="1574799"/>
                  </a:lnTo>
                  <a:lnTo>
                    <a:pt x="2171304" y="1549399"/>
                  </a:lnTo>
                  <a:lnTo>
                    <a:pt x="2182005" y="1549399"/>
                  </a:lnTo>
                  <a:lnTo>
                    <a:pt x="2193327" y="1536434"/>
                  </a:lnTo>
                  <a:lnTo>
                    <a:pt x="2203262" y="1536434"/>
                  </a:lnTo>
                  <a:lnTo>
                    <a:pt x="2213840" y="1523801"/>
                  </a:lnTo>
                  <a:close/>
                </a:path>
                <a:path w="2680334" h="2286000">
                  <a:moveTo>
                    <a:pt x="2280720" y="1447799"/>
                  </a:moveTo>
                  <a:lnTo>
                    <a:pt x="1731293" y="1727199"/>
                  </a:lnTo>
                  <a:lnTo>
                    <a:pt x="1785124" y="1727199"/>
                  </a:lnTo>
                  <a:lnTo>
                    <a:pt x="1779620" y="1739899"/>
                  </a:lnTo>
                  <a:lnTo>
                    <a:pt x="1774024" y="1739899"/>
                  </a:lnTo>
                  <a:lnTo>
                    <a:pt x="1761668" y="1752599"/>
                  </a:lnTo>
                  <a:lnTo>
                    <a:pt x="1609823" y="1752599"/>
                  </a:lnTo>
                  <a:lnTo>
                    <a:pt x="1668487" y="1714499"/>
                  </a:lnTo>
                  <a:lnTo>
                    <a:pt x="1687508" y="1701799"/>
                  </a:lnTo>
                  <a:lnTo>
                    <a:pt x="1812848" y="1600199"/>
                  </a:lnTo>
                  <a:lnTo>
                    <a:pt x="1842588" y="1587499"/>
                  </a:lnTo>
                  <a:lnTo>
                    <a:pt x="1902297" y="1536434"/>
                  </a:lnTo>
                  <a:lnTo>
                    <a:pt x="2099850" y="1536434"/>
                  </a:lnTo>
                  <a:lnTo>
                    <a:pt x="2104172" y="1530876"/>
                  </a:lnTo>
                  <a:lnTo>
                    <a:pt x="2117007" y="1523801"/>
                  </a:lnTo>
                  <a:lnTo>
                    <a:pt x="2118298" y="1523801"/>
                  </a:lnTo>
                  <a:lnTo>
                    <a:pt x="2144740" y="1511299"/>
                  </a:lnTo>
                  <a:lnTo>
                    <a:pt x="2173078" y="1498599"/>
                  </a:lnTo>
                  <a:lnTo>
                    <a:pt x="2280720" y="1447799"/>
                  </a:lnTo>
                  <a:close/>
                </a:path>
                <a:path w="2680334" h="2286000">
                  <a:moveTo>
                    <a:pt x="2234181" y="1650999"/>
                  </a:moveTo>
                  <a:lnTo>
                    <a:pt x="2419608" y="1650999"/>
                  </a:lnTo>
                  <a:lnTo>
                    <a:pt x="2401607" y="1676399"/>
                  </a:lnTo>
                  <a:lnTo>
                    <a:pt x="2384667" y="1701799"/>
                  </a:lnTo>
                  <a:lnTo>
                    <a:pt x="2368404" y="1714499"/>
                  </a:lnTo>
                  <a:lnTo>
                    <a:pt x="2352437" y="1739899"/>
                  </a:lnTo>
                  <a:lnTo>
                    <a:pt x="2042690" y="1739899"/>
                  </a:lnTo>
                  <a:lnTo>
                    <a:pt x="2099796" y="1701799"/>
                  </a:lnTo>
                  <a:lnTo>
                    <a:pt x="2119514" y="1701799"/>
                  </a:lnTo>
                  <a:lnTo>
                    <a:pt x="2132624" y="1689099"/>
                  </a:lnTo>
                  <a:lnTo>
                    <a:pt x="2165342" y="1676399"/>
                  </a:lnTo>
                  <a:lnTo>
                    <a:pt x="2200274" y="1663699"/>
                  </a:lnTo>
                  <a:lnTo>
                    <a:pt x="2227694" y="1663699"/>
                  </a:lnTo>
                  <a:lnTo>
                    <a:pt x="2234181" y="1650999"/>
                  </a:lnTo>
                  <a:close/>
                </a:path>
                <a:path w="2680334" h="2286000">
                  <a:moveTo>
                    <a:pt x="671996" y="1739563"/>
                  </a:moveTo>
                  <a:lnTo>
                    <a:pt x="671712" y="1739899"/>
                  </a:lnTo>
                  <a:lnTo>
                    <a:pt x="671293" y="1739899"/>
                  </a:lnTo>
                  <a:lnTo>
                    <a:pt x="671996" y="1739563"/>
                  </a:lnTo>
                  <a:close/>
                </a:path>
                <a:path w="2680334" h="2286000">
                  <a:moveTo>
                    <a:pt x="673149" y="1738438"/>
                  </a:moveTo>
                  <a:lnTo>
                    <a:pt x="672043" y="1739563"/>
                  </a:lnTo>
                  <a:lnTo>
                    <a:pt x="672538" y="1738919"/>
                  </a:lnTo>
                  <a:lnTo>
                    <a:pt x="673149" y="1738438"/>
                  </a:lnTo>
                  <a:close/>
                </a:path>
                <a:path w="2680334" h="2286000">
                  <a:moveTo>
                    <a:pt x="709178" y="1701799"/>
                  </a:moveTo>
                  <a:lnTo>
                    <a:pt x="673149" y="1738438"/>
                  </a:lnTo>
                  <a:lnTo>
                    <a:pt x="672538" y="1738919"/>
                  </a:lnTo>
                  <a:lnTo>
                    <a:pt x="682416" y="1727199"/>
                  </a:lnTo>
                  <a:lnTo>
                    <a:pt x="709178" y="1701799"/>
                  </a:lnTo>
                  <a:close/>
                </a:path>
                <a:path w="2680334" h="2286000">
                  <a:moveTo>
                    <a:pt x="934367" y="1537011"/>
                  </a:moveTo>
                  <a:lnTo>
                    <a:pt x="1068640" y="1537011"/>
                  </a:lnTo>
                  <a:lnTo>
                    <a:pt x="703545" y="1714499"/>
                  </a:lnTo>
                  <a:lnTo>
                    <a:pt x="673149" y="1738438"/>
                  </a:lnTo>
                  <a:lnTo>
                    <a:pt x="709178" y="1701799"/>
                  </a:lnTo>
                  <a:lnTo>
                    <a:pt x="747247" y="1676399"/>
                  </a:lnTo>
                  <a:lnTo>
                    <a:pt x="785895" y="1638299"/>
                  </a:lnTo>
                  <a:lnTo>
                    <a:pt x="825097" y="1612899"/>
                  </a:lnTo>
                  <a:lnTo>
                    <a:pt x="911348" y="1549399"/>
                  </a:lnTo>
                  <a:lnTo>
                    <a:pt x="934367" y="1537011"/>
                  </a:lnTo>
                  <a:close/>
                </a:path>
                <a:path w="2680334" h="2286000">
                  <a:moveTo>
                    <a:pt x="2356856" y="1422399"/>
                  </a:moveTo>
                  <a:lnTo>
                    <a:pt x="2348704" y="1435099"/>
                  </a:lnTo>
                  <a:lnTo>
                    <a:pt x="2301889" y="1447799"/>
                  </a:lnTo>
                  <a:lnTo>
                    <a:pt x="2249708" y="1473199"/>
                  </a:lnTo>
                  <a:lnTo>
                    <a:pt x="2191777" y="1511299"/>
                  </a:lnTo>
                  <a:lnTo>
                    <a:pt x="2128379" y="1536434"/>
                  </a:lnTo>
                  <a:lnTo>
                    <a:pt x="2128202" y="1536434"/>
                  </a:lnTo>
                  <a:lnTo>
                    <a:pt x="2057123" y="1574799"/>
                  </a:lnTo>
                  <a:lnTo>
                    <a:pt x="1979631" y="1612899"/>
                  </a:lnTo>
                  <a:lnTo>
                    <a:pt x="1965420" y="1612899"/>
                  </a:lnTo>
                  <a:lnTo>
                    <a:pt x="1954131" y="1625599"/>
                  </a:lnTo>
                  <a:lnTo>
                    <a:pt x="1943176" y="1638299"/>
                  </a:lnTo>
                  <a:lnTo>
                    <a:pt x="1929974" y="1650999"/>
                  </a:lnTo>
                  <a:lnTo>
                    <a:pt x="1915584" y="1650999"/>
                  </a:lnTo>
                  <a:lnTo>
                    <a:pt x="1907283" y="1663699"/>
                  </a:lnTo>
                  <a:lnTo>
                    <a:pt x="1898813" y="1663699"/>
                  </a:lnTo>
                  <a:lnTo>
                    <a:pt x="1883916" y="1676399"/>
                  </a:lnTo>
                  <a:lnTo>
                    <a:pt x="1867578" y="1676399"/>
                  </a:lnTo>
                  <a:lnTo>
                    <a:pt x="1862020" y="1689099"/>
                  </a:lnTo>
                  <a:lnTo>
                    <a:pt x="1812937" y="1714499"/>
                  </a:lnTo>
                  <a:lnTo>
                    <a:pt x="1797203" y="1727199"/>
                  </a:lnTo>
                  <a:lnTo>
                    <a:pt x="1731293" y="1727199"/>
                  </a:lnTo>
                  <a:lnTo>
                    <a:pt x="2284597" y="1447799"/>
                  </a:lnTo>
                  <a:lnTo>
                    <a:pt x="2300442" y="1447799"/>
                  </a:lnTo>
                  <a:lnTo>
                    <a:pt x="2309747" y="1435099"/>
                  </a:lnTo>
                  <a:lnTo>
                    <a:pt x="2343686" y="1435099"/>
                  </a:lnTo>
                  <a:lnTo>
                    <a:pt x="2356856" y="1422399"/>
                  </a:lnTo>
                  <a:close/>
                </a:path>
                <a:path w="2680334" h="2286000">
                  <a:moveTo>
                    <a:pt x="769144" y="1688191"/>
                  </a:moveTo>
                  <a:lnTo>
                    <a:pt x="690262" y="1727199"/>
                  </a:lnTo>
                  <a:lnTo>
                    <a:pt x="703545" y="1714499"/>
                  </a:lnTo>
                  <a:lnTo>
                    <a:pt x="769144" y="1688191"/>
                  </a:lnTo>
                  <a:close/>
                </a:path>
                <a:path w="2680334" h="2286000">
                  <a:moveTo>
                    <a:pt x="1427977" y="1362321"/>
                  </a:moveTo>
                  <a:lnTo>
                    <a:pt x="1426823" y="1362951"/>
                  </a:lnTo>
                  <a:lnTo>
                    <a:pt x="769144" y="1688191"/>
                  </a:lnTo>
                  <a:lnTo>
                    <a:pt x="703545" y="1714499"/>
                  </a:lnTo>
                  <a:lnTo>
                    <a:pt x="1427977" y="1362321"/>
                  </a:lnTo>
                  <a:close/>
                </a:path>
                <a:path w="2680334" h="2286000">
                  <a:moveTo>
                    <a:pt x="2132569" y="1689099"/>
                  </a:moveTo>
                  <a:lnTo>
                    <a:pt x="2119514" y="1701799"/>
                  </a:lnTo>
                  <a:lnTo>
                    <a:pt x="2099796" y="1701799"/>
                  </a:lnTo>
                  <a:lnTo>
                    <a:pt x="2132569" y="1689099"/>
                  </a:lnTo>
                  <a:close/>
                </a:path>
                <a:path w="2680334" h="2286000">
                  <a:moveTo>
                    <a:pt x="692818" y="1570155"/>
                  </a:moveTo>
                  <a:lnTo>
                    <a:pt x="690764" y="1571720"/>
                  </a:lnTo>
                  <a:lnTo>
                    <a:pt x="439246" y="1701799"/>
                  </a:lnTo>
                  <a:lnTo>
                    <a:pt x="322578" y="1701799"/>
                  </a:lnTo>
                  <a:lnTo>
                    <a:pt x="327272" y="1689099"/>
                  </a:lnTo>
                  <a:lnTo>
                    <a:pt x="448471" y="1689099"/>
                  </a:lnTo>
                  <a:lnTo>
                    <a:pt x="692818" y="1570155"/>
                  </a:lnTo>
                  <a:close/>
                </a:path>
                <a:path w="2680334" h="2286000">
                  <a:moveTo>
                    <a:pt x="429909" y="1562158"/>
                  </a:moveTo>
                  <a:lnTo>
                    <a:pt x="703311" y="1562158"/>
                  </a:lnTo>
                  <a:lnTo>
                    <a:pt x="700094" y="1564610"/>
                  </a:lnTo>
                  <a:lnTo>
                    <a:pt x="448471" y="1689099"/>
                  </a:lnTo>
                  <a:lnTo>
                    <a:pt x="327272" y="1689099"/>
                  </a:lnTo>
                  <a:lnTo>
                    <a:pt x="331965" y="1676399"/>
                  </a:lnTo>
                  <a:lnTo>
                    <a:pt x="344289" y="1663699"/>
                  </a:lnTo>
                  <a:lnTo>
                    <a:pt x="357522" y="1638299"/>
                  </a:lnTo>
                  <a:lnTo>
                    <a:pt x="371982" y="1625599"/>
                  </a:lnTo>
                  <a:lnTo>
                    <a:pt x="405086" y="1587499"/>
                  </a:lnTo>
                  <a:lnTo>
                    <a:pt x="420007" y="1574799"/>
                  </a:lnTo>
                  <a:lnTo>
                    <a:pt x="429909" y="1562158"/>
                  </a:lnTo>
                  <a:close/>
                </a:path>
                <a:path w="2680334" h="2286000">
                  <a:moveTo>
                    <a:pt x="1074850" y="1537011"/>
                  </a:moveTo>
                  <a:lnTo>
                    <a:pt x="1083377" y="1537011"/>
                  </a:lnTo>
                  <a:lnTo>
                    <a:pt x="779370" y="1684089"/>
                  </a:lnTo>
                  <a:lnTo>
                    <a:pt x="769144" y="1688191"/>
                  </a:lnTo>
                  <a:lnTo>
                    <a:pt x="1074850" y="1537011"/>
                  </a:lnTo>
                  <a:close/>
                </a:path>
                <a:path w="2680334" h="2286000">
                  <a:moveTo>
                    <a:pt x="1083377" y="1537011"/>
                  </a:moveTo>
                  <a:lnTo>
                    <a:pt x="1109240" y="1537011"/>
                  </a:lnTo>
                  <a:lnTo>
                    <a:pt x="1063824" y="1549399"/>
                  </a:lnTo>
                  <a:lnTo>
                    <a:pt x="876961" y="1638299"/>
                  </a:lnTo>
                  <a:lnTo>
                    <a:pt x="830209" y="1663699"/>
                  </a:lnTo>
                  <a:lnTo>
                    <a:pt x="779370" y="1684089"/>
                  </a:lnTo>
                  <a:lnTo>
                    <a:pt x="1083377" y="1537011"/>
                  </a:lnTo>
                  <a:close/>
                </a:path>
                <a:path w="2680334" h="2286000">
                  <a:moveTo>
                    <a:pt x="2413270" y="1549399"/>
                  </a:moveTo>
                  <a:lnTo>
                    <a:pt x="2518576" y="1549399"/>
                  </a:lnTo>
                  <a:lnTo>
                    <a:pt x="2510808" y="1562158"/>
                  </a:lnTo>
                  <a:lnTo>
                    <a:pt x="2496216" y="1574799"/>
                  </a:lnTo>
                  <a:lnTo>
                    <a:pt x="2488760" y="1587499"/>
                  </a:lnTo>
                  <a:lnTo>
                    <a:pt x="2472996" y="1600199"/>
                  </a:lnTo>
                  <a:lnTo>
                    <a:pt x="2455551" y="1612899"/>
                  </a:lnTo>
                  <a:lnTo>
                    <a:pt x="2437422" y="1638299"/>
                  </a:lnTo>
                  <a:lnTo>
                    <a:pt x="2425025" y="1650999"/>
                  </a:lnTo>
                  <a:lnTo>
                    <a:pt x="2234181" y="1650999"/>
                  </a:lnTo>
                  <a:lnTo>
                    <a:pt x="2227694" y="1663699"/>
                  </a:lnTo>
                  <a:lnTo>
                    <a:pt x="2200274" y="1663699"/>
                  </a:lnTo>
                  <a:lnTo>
                    <a:pt x="2165342" y="1676399"/>
                  </a:lnTo>
                  <a:lnTo>
                    <a:pt x="2227425" y="1650999"/>
                  </a:lnTo>
                  <a:lnTo>
                    <a:pt x="2255832" y="1638299"/>
                  </a:lnTo>
                  <a:lnTo>
                    <a:pt x="2304349" y="1600199"/>
                  </a:lnTo>
                  <a:lnTo>
                    <a:pt x="2356823" y="1587499"/>
                  </a:lnTo>
                  <a:lnTo>
                    <a:pt x="2413270" y="1549399"/>
                  </a:lnTo>
                  <a:close/>
                </a:path>
                <a:path w="2680334" h="2286000">
                  <a:moveTo>
                    <a:pt x="2622633" y="1650999"/>
                  </a:moveTo>
                  <a:lnTo>
                    <a:pt x="2613250" y="1663699"/>
                  </a:lnTo>
                  <a:lnTo>
                    <a:pt x="2612101" y="1663699"/>
                  </a:lnTo>
                  <a:lnTo>
                    <a:pt x="2622633" y="1650999"/>
                  </a:lnTo>
                  <a:close/>
                </a:path>
                <a:path w="2680334" h="2286000">
                  <a:moveTo>
                    <a:pt x="0" y="1537011"/>
                  </a:moveTo>
                  <a:lnTo>
                    <a:pt x="424730" y="1537011"/>
                  </a:lnTo>
                  <a:lnTo>
                    <a:pt x="345245" y="1562158"/>
                  </a:lnTo>
                  <a:lnTo>
                    <a:pt x="319094" y="1574799"/>
                  </a:lnTo>
                  <a:lnTo>
                    <a:pt x="292087" y="1587499"/>
                  </a:lnTo>
                  <a:lnTo>
                    <a:pt x="290881" y="1587499"/>
                  </a:lnTo>
                  <a:lnTo>
                    <a:pt x="262536" y="1600199"/>
                  </a:lnTo>
                  <a:lnTo>
                    <a:pt x="223577" y="1612899"/>
                  </a:lnTo>
                  <a:lnTo>
                    <a:pt x="184806" y="1638299"/>
                  </a:lnTo>
                  <a:lnTo>
                    <a:pt x="105956" y="1663699"/>
                  </a:lnTo>
                  <a:lnTo>
                    <a:pt x="49042" y="1663699"/>
                  </a:lnTo>
                  <a:lnTo>
                    <a:pt x="31064" y="1638299"/>
                  </a:lnTo>
                  <a:lnTo>
                    <a:pt x="18379" y="1612899"/>
                  </a:lnTo>
                  <a:lnTo>
                    <a:pt x="9382" y="1600199"/>
                  </a:lnTo>
                  <a:lnTo>
                    <a:pt x="2466" y="1574799"/>
                  </a:lnTo>
                  <a:lnTo>
                    <a:pt x="1808" y="1564610"/>
                  </a:lnTo>
                  <a:lnTo>
                    <a:pt x="692" y="1549399"/>
                  </a:lnTo>
                  <a:lnTo>
                    <a:pt x="6" y="1549399"/>
                  </a:lnTo>
                  <a:lnTo>
                    <a:pt x="0" y="1537011"/>
                  </a:lnTo>
                  <a:close/>
                </a:path>
                <a:path w="2680334" h="2286000">
                  <a:moveTo>
                    <a:pt x="2455551" y="1612899"/>
                  </a:moveTo>
                  <a:lnTo>
                    <a:pt x="2467667" y="1612899"/>
                  </a:lnTo>
                  <a:lnTo>
                    <a:pt x="2462667" y="1625599"/>
                  </a:lnTo>
                  <a:lnTo>
                    <a:pt x="2458165" y="1638299"/>
                  </a:lnTo>
                  <a:lnTo>
                    <a:pt x="2443501" y="1650999"/>
                  </a:lnTo>
                  <a:lnTo>
                    <a:pt x="2425025" y="1650999"/>
                  </a:lnTo>
                  <a:lnTo>
                    <a:pt x="2437422" y="1638299"/>
                  </a:lnTo>
                  <a:lnTo>
                    <a:pt x="2455551" y="1612899"/>
                  </a:lnTo>
                  <a:close/>
                </a:path>
                <a:path w="2680334" h="2286000">
                  <a:moveTo>
                    <a:pt x="732943" y="1554781"/>
                  </a:moveTo>
                  <a:lnTo>
                    <a:pt x="721280" y="1562158"/>
                  </a:lnTo>
                  <a:lnTo>
                    <a:pt x="548388" y="1648260"/>
                  </a:lnTo>
                  <a:lnTo>
                    <a:pt x="546201" y="1648260"/>
                  </a:lnTo>
                  <a:lnTo>
                    <a:pt x="692952" y="1574799"/>
                  </a:lnTo>
                  <a:lnTo>
                    <a:pt x="693960" y="1574799"/>
                  </a:lnTo>
                  <a:lnTo>
                    <a:pt x="694557" y="1573996"/>
                  </a:lnTo>
                  <a:lnTo>
                    <a:pt x="732943" y="1554781"/>
                  </a:lnTo>
                  <a:close/>
                </a:path>
                <a:path w="2680334" h="2286000">
                  <a:moveTo>
                    <a:pt x="2128202" y="1536434"/>
                  </a:moveTo>
                  <a:lnTo>
                    <a:pt x="2193327" y="1536434"/>
                  </a:lnTo>
                  <a:lnTo>
                    <a:pt x="2182005" y="1549399"/>
                  </a:lnTo>
                  <a:lnTo>
                    <a:pt x="2171304" y="1549399"/>
                  </a:lnTo>
                  <a:lnTo>
                    <a:pt x="2150154" y="1574799"/>
                  </a:lnTo>
                  <a:lnTo>
                    <a:pt x="2133857" y="1574799"/>
                  </a:lnTo>
                  <a:lnTo>
                    <a:pt x="2131590" y="1587499"/>
                  </a:lnTo>
                  <a:lnTo>
                    <a:pt x="2128540" y="1587499"/>
                  </a:lnTo>
                  <a:lnTo>
                    <a:pt x="2117937" y="1600199"/>
                  </a:lnTo>
                  <a:lnTo>
                    <a:pt x="2113452" y="1600199"/>
                  </a:lnTo>
                  <a:lnTo>
                    <a:pt x="2106881" y="1612899"/>
                  </a:lnTo>
                  <a:lnTo>
                    <a:pt x="1979631" y="1612899"/>
                  </a:lnTo>
                  <a:lnTo>
                    <a:pt x="2057123" y="1574799"/>
                  </a:lnTo>
                  <a:lnTo>
                    <a:pt x="2128202" y="1536434"/>
                  </a:lnTo>
                  <a:close/>
                </a:path>
                <a:path w="2680334" h="2286000">
                  <a:moveTo>
                    <a:pt x="694557" y="1573996"/>
                  </a:moveTo>
                  <a:lnTo>
                    <a:pt x="693960" y="1574799"/>
                  </a:lnTo>
                  <a:lnTo>
                    <a:pt x="692952" y="1574799"/>
                  </a:lnTo>
                  <a:lnTo>
                    <a:pt x="694557" y="1573996"/>
                  </a:lnTo>
                  <a:close/>
                </a:path>
                <a:path w="2680334" h="2286000">
                  <a:moveTo>
                    <a:pt x="700006" y="1566656"/>
                  </a:moveTo>
                  <a:lnTo>
                    <a:pt x="699663" y="1567118"/>
                  </a:lnTo>
                  <a:lnTo>
                    <a:pt x="690764" y="1571720"/>
                  </a:lnTo>
                  <a:lnTo>
                    <a:pt x="692818" y="1570155"/>
                  </a:lnTo>
                  <a:lnTo>
                    <a:pt x="700006" y="1566656"/>
                  </a:lnTo>
                  <a:close/>
                </a:path>
                <a:path w="2680334" h="2286000">
                  <a:moveTo>
                    <a:pt x="709245" y="1562158"/>
                  </a:moveTo>
                  <a:lnTo>
                    <a:pt x="699663" y="1567118"/>
                  </a:lnTo>
                  <a:lnTo>
                    <a:pt x="700006" y="1566656"/>
                  </a:lnTo>
                  <a:lnTo>
                    <a:pt x="709245" y="1562158"/>
                  </a:lnTo>
                  <a:close/>
                </a:path>
                <a:path w="2680334" h="2286000">
                  <a:moveTo>
                    <a:pt x="703311" y="1562158"/>
                  </a:moveTo>
                  <a:lnTo>
                    <a:pt x="702355" y="1563491"/>
                  </a:lnTo>
                  <a:lnTo>
                    <a:pt x="700094" y="1564610"/>
                  </a:lnTo>
                  <a:lnTo>
                    <a:pt x="703311" y="1562158"/>
                  </a:lnTo>
                  <a:close/>
                </a:path>
                <a:path w="2680334" h="2286000">
                  <a:moveTo>
                    <a:pt x="457540" y="1537011"/>
                  </a:moveTo>
                  <a:lnTo>
                    <a:pt x="755878" y="1537011"/>
                  </a:lnTo>
                  <a:lnTo>
                    <a:pt x="702355" y="1563491"/>
                  </a:lnTo>
                  <a:lnTo>
                    <a:pt x="703345" y="1562158"/>
                  </a:lnTo>
                  <a:lnTo>
                    <a:pt x="429909" y="1562158"/>
                  </a:lnTo>
                  <a:lnTo>
                    <a:pt x="439902" y="1549399"/>
                  </a:lnTo>
                  <a:lnTo>
                    <a:pt x="457540" y="1537011"/>
                  </a:lnTo>
                  <a:close/>
                </a:path>
                <a:path w="2680334" h="2286000">
                  <a:moveTo>
                    <a:pt x="1111522" y="1367752"/>
                  </a:moveTo>
                  <a:lnTo>
                    <a:pt x="721280" y="1562158"/>
                  </a:lnTo>
                  <a:lnTo>
                    <a:pt x="757966" y="1542255"/>
                  </a:lnTo>
                  <a:lnTo>
                    <a:pt x="939360" y="1451453"/>
                  </a:lnTo>
                  <a:lnTo>
                    <a:pt x="1111522" y="1367752"/>
                  </a:lnTo>
                  <a:close/>
                </a:path>
                <a:path w="2680334" h="2286000">
                  <a:moveTo>
                    <a:pt x="757966" y="1542255"/>
                  </a:moveTo>
                  <a:lnTo>
                    <a:pt x="721373" y="1562158"/>
                  </a:lnTo>
                  <a:lnTo>
                    <a:pt x="732943" y="1554781"/>
                  </a:lnTo>
                  <a:lnTo>
                    <a:pt x="757966" y="1542255"/>
                  </a:lnTo>
                  <a:close/>
                </a:path>
                <a:path w="2680334" h="2286000">
                  <a:moveTo>
                    <a:pt x="736287" y="1552646"/>
                  </a:moveTo>
                  <a:lnTo>
                    <a:pt x="734669" y="1553679"/>
                  </a:lnTo>
                  <a:lnTo>
                    <a:pt x="718205" y="1562158"/>
                  </a:lnTo>
                  <a:lnTo>
                    <a:pt x="736287" y="1552646"/>
                  </a:lnTo>
                  <a:close/>
                </a:path>
                <a:path w="2680334" h="2286000">
                  <a:moveTo>
                    <a:pt x="814879" y="1511299"/>
                  </a:moveTo>
                  <a:lnTo>
                    <a:pt x="777891" y="1531417"/>
                  </a:lnTo>
                  <a:lnTo>
                    <a:pt x="734669" y="1553679"/>
                  </a:lnTo>
                  <a:lnTo>
                    <a:pt x="736287" y="1552646"/>
                  </a:lnTo>
                  <a:lnTo>
                    <a:pt x="814879" y="1511299"/>
                  </a:lnTo>
                  <a:close/>
                </a:path>
                <a:path w="2680334" h="2286000">
                  <a:moveTo>
                    <a:pt x="2543576" y="1536434"/>
                  </a:moveTo>
                  <a:lnTo>
                    <a:pt x="2548194" y="1536434"/>
                  </a:lnTo>
                  <a:lnTo>
                    <a:pt x="2531793" y="1549399"/>
                  </a:lnTo>
                  <a:lnTo>
                    <a:pt x="2540216" y="1539412"/>
                  </a:lnTo>
                  <a:lnTo>
                    <a:pt x="2543576" y="1536434"/>
                  </a:lnTo>
                  <a:close/>
                </a:path>
                <a:path w="2680334" h="2286000">
                  <a:moveTo>
                    <a:pt x="2540045" y="1539564"/>
                  </a:moveTo>
                  <a:lnTo>
                    <a:pt x="2537818" y="1542255"/>
                  </a:lnTo>
                  <a:lnTo>
                    <a:pt x="2531793" y="1549399"/>
                  </a:lnTo>
                  <a:lnTo>
                    <a:pt x="2533541" y="1545328"/>
                  </a:lnTo>
                  <a:lnTo>
                    <a:pt x="2540045" y="1539564"/>
                  </a:lnTo>
                  <a:close/>
                </a:path>
                <a:path w="2680334" h="2286000">
                  <a:moveTo>
                    <a:pt x="2533541" y="1545328"/>
                  </a:moveTo>
                  <a:lnTo>
                    <a:pt x="2531793" y="1549399"/>
                  </a:lnTo>
                  <a:lnTo>
                    <a:pt x="2528947" y="1549399"/>
                  </a:lnTo>
                  <a:lnTo>
                    <a:pt x="2533541" y="1545328"/>
                  </a:lnTo>
                  <a:close/>
                </a:path>
                <a:path w="2680334" h="2286000">
                  <a:moveTo>
                    <a:pt x="2679953" y="1282699"/>
                  </a:moveTo>
                  <a:lnTo>
                    <a:pt x="2679953" y="1435099"/>
                  </a:lnTo>
                  <a:lnTo>
                    <a:pt x="2654232" y="1447799"/>
                  </a:lnTo>
                  <a:lnTo>
                    <a:pt x="2625101" y="1473199"/>
                  </a:lnTo>
                  <a:lnTo>
                    <a:pt x="2614640" y="1473199"/>
                  </a:lnTo>
                  <a:lnTo>
                    <a:pt x="2609265" y="1485899"/>
                  </a:lnTo>
                  <a:lnTo>
                    <a:pt x="2600795" y="1485899"/>
                  </a:lnTo>
                  <a:lnTo>
                    <a:pt x="2594327" y="1498407"/>
                  </a:lnTo>
                  <a:lnTo>
                    <a:pt x="2594227" y="1498599"/>
                  </a:lnTo>
                  <a:lnTo>
                    <a:pt x="2580333" y="1498599"/>
                  </a:lnTo>
                  <a:lnTo>
                    <a:pt x="2571978" y="1511299"/>
                  </a:lnTo>
                  <a:lnTo>
                    <a:pt x="2563944" y="1523801"/>
                  </a:lnTo>
                  <a:lnTo>
                    <a:pt x="2555919" y="1523801"/>
                  </a:lnTo>
                  <a:lnTo>
                    <a:pt x="2548025" y="1536434"/>
                  </a:lnTo>
                  <a:lnTo>
                    <a:pt x="2537359" y="1536434"/>
                  </a:lnTo>
                  <a:lnTo>
                    <a:pt x="2533541" y="1545328"/>
                  </a:lnTo>
                  <a:lnTo>
                    <a:pt x="2528947" y="1549399"/>
                  </a:lnTo>
                  <a:lnTo>
                    <a:pt x="2430536" y="1549399"/>
                  </a:lnTo>
                  <a:lnTo>
                    <a:pt x="2473183" y="1524305"/>
                  </a:lnTo>
                  <a:lnTo>
                    <a:pt x="2472976" y="1524305"/>
                  </a:lnTo>
                  <a:lnTo>
                    <a:pt x="2474176" y="1523801"/>
                  </a:lnTo>
                  <a:lnTo>
                    <a:pt x="2538137" y="1498599"/>
                  </a:lnTo>
                  <a:lnTo>
                    <a:pt x="2606586" y="1460499"/>
                  </a:lnTo>
                  <a:lnTo>
                    <a:pt x="2679066" y="1422399"/>
                  </a:lnTo>
                  <a:lnTo>
                    <a:pt x="2371680" y="1422399"/>
                  </a:lnTo>
                  <a:lnTo>
                    <a:pt x="2385573" y="1409699"/>
                  </a:lnTo>
                  <a:lnTo>
                    <a:pt x="2409721" y="1409699"/>
                  </a:lnTo>
                  <a:lnTo>
                    <a:pt x="2413042" y="1402025"/>
                  </a:lnTo>
                  <a:lnTo>
                    <a:pt x="2427777" y="1396999"/>
                  </a:lnTo>
                  <a:lnTo>
                    <a:pt x="2433390" y="1392683"/>
                  </a:lnTo>
                  <a:lnTo>
                    <a:pt x="2456449" y="1384475"/>
                  </a:lnTo>
                  <a:lnTo>
                    <a:pt x="2491107" y="1371599"/>
                  </a:lnTo>
                  <a:lnTo>
                    <a:pt x="2506987" y="1360838"/>
                  </a:lnTo>
                  <a:lnTo>
                    <a:pt x="2679953" y="1282699"/>
                  </a:lnTo>
                  <a:close/>
                </a:path>
                <a:path w="2680334" h="2286000">
                  <a:moveTo>
                    <a:pt x="1769779" y="1547970"/>
                  </a:moveTo>
                  <a:lnTo>
                    <a:pt x="1767638" y="1549399"/>
                  </a:lnTo>
                  <a:lnTo>
                    <a:pt x="1767508" y="1549399"/>
                  </a:lnTo>
                  <a:lnTo>
                    <a:pt x="1769779" y="1547970"/>
                  </a:lnTo>
                  <a:close/>
                </a:path>
                <a:path w="2680334" h="2286000">
                  <a:moveTo>
                    <a:pt x="1111111" y="1536434"/>
                  </a:moveTo>
                  <a:lnTo>
                    <a:pt x="1111354" y="1536434"/>
                  </a:lnTo>
                  <a:lnTo>
                    <a:pt x="1109240" y="1537011"/>
                  </a:lnTo>
                  <a:lnTo>
                    <a:pt x="1158632" y="1537011"/>
                  </a:lnTo>
                  <a:lnTo>
                    <a:pt x="1157123" y="1549399"/>
                  </a:lnTo>
                  <a:lnTo>
                    <a:pt x="1075463" y="1549399"/>
                  </a:lnTo>
                  <a:lnTo>
                    <a:pt x="1111111" y="1536434"/>
                  </a:lnTo>
                  <a:close/>
                </a:path>
                <a:path w="2680334" h="2286000">
                  <a:moveTo>
                    <a:pt x="2537359" y="1536434"/>
                  </a:moveTo>
                  <a:lnTo>
                    <a:pt x="2542727" y="1536434"/>
                  </a:lnTo>
                  <a:lnTo>
                    <a:pt x="2540216" y="1539412"/>
                  </a:lnTo>
                  <a:lnTo>
                    <a:pt x="2533541" y="1545328"/>
                  </a:lnTo>
                  <a:lnTo>
                    <a:pt x="2537359" y="1536434"/>
                  </a:lnTo>
                  <a:close/>
                </a:path>
                <a:path w="2680334" h="2286000">
                  <a:moveTo>
                    <a:pt x="767607" y="1537011"/>
                  </a:moveTo>
                  <a:lnTo>
                    <a:pt x="768442" y="1537011"/>
                  </a:lnTo>
                  <a:lnTo>
                    <a:pt x="757966" y="1542255"/>
                  </a:lnTo>
                  <a:lnTo>
                    <a:pt x="767607" y="1537011"/>
                  </a:lnTo>
                  <a:close/>
                </a:path>
                <a:path w="2680334" h="2286000">
                  <a:moveTo>
                    <a:pt x="1786725" y="1537313"/>
                  </a:moveTo>
                  <a:lnTo>
                    <a:pt x="1784158" y="1539564"/>
                  </a:lnTo>
                  <a:lnTo>
                    <a:pt x="1783145" y="1539564"/>
                  </a:lnTo>
                  <a:lnTo>
                    <a:pt x="1786725" y="1537313"/>
                  </a:lnTo>
                  <a:close/>
                </a:path>
                <a:path w="2680334" h="2286000">
                  <a:moveTo>
                    <a:pt x="2542727" y="1536434"/>
                  </a:moveTo>
                  <a:lnTo>
                    <a:pt x="2543576" y="1536434"/>
                  </a:lnTo>
                  <a:lnTo>
                    <a:pt x="2540216" y="1539412"/>
                  </a:lnTo>
                  <a:lnTo>
                    <a:pt x="2542727" y="1536434"/>
                  </a:lnTo>
                  <a:close/>
                </a:path>
                <a:path w="2680334" h="2286000">
                  <a:moveTo>
                    <a:pt x="1788027" y="1536434"/>
                  </a:moveTo>
                  <a:lnTo>
                    <a:pt x="1788297" y="1536434"/>
                  </a:lnTo>
                  <a:lnTo>
                    <a:pt x="1785237" y="1537654"/>
                  </a:lnTo>
                  <a:lnTo>
                    <a:pt x="1786201" y="1537011"/>
                  </a:lnTo>
                  <a:lnTo>
                    <a:pt x="1787315" y="1537011"/>
                  </a:lnTo>
                  <a:lnTo>
                    <a:pt x="1788027" y="1536434"/>
                  </a:lnTo>
                  <a:close/>
                </a:path>
                <a:path w="2680334" h="2286000">
                  <a:moveTo>
                    <a:pt x="1788297" y="1536434"/>
                  </a:moveTo>
                  <a:lnTo>
                    <a:pt x="1788970" y="1536434"/>
                  </a:lnTo>
                  <a:lnTo>
                    <a:pt x="1786208" y="1537011"/>
                  </a:lnTo>
                  <a:lnTo>
                    <a:pt x="1786997" y="1537011"/>
                  </a:lnTo>
                  <a:lnTo>
                    <a:pt x="1788297" y="1536434"/>
                  </a:lnTo>
                  <a:close/>
                </a:path>
                <a:path w="2680334" h="2286000">
                  <a:moveTo>
                    <a:pt x="1787722" y="1536434"/>
                  </a:moveTo>
                  <a:lnTo>
                    <a:pt x="1787370" y="1537011"/>
                  </a:lnTo>
                  <a:lnTo>
                    <a:pt x="1787231" y="1537011"/>
                  </a:lnTo>
                  <a:lnTo>
                    <a:pt x="1787722" y="1536434"/>
                  </a:lnTo>
                  <a:close/>
                </a:path>
                <a:path w="2680334" h="2286000">
                  <a:moveTo>
                    <a:pt x="1460369" y="1523801"/>
                  </a:moveTo>
                  <a:lnTo>
                    <a:pt x="1803329" y="1523801"/>
                  </a:lnTo>
                  <a:lnTo>
                    <a:pt x="1802905" y="1524305"/>
                  </a:lnTo>
                  <a:lnTo>
                    <a:pt x="1788096" y="1536207"/>
                  </a:lnTo>
                  <a:lnTo>
                    <a:pt x="1787898" y="1536434"/>
                  </a:lnTo>
                  <a:lnTo>
                    <a:pt x="1786997" y="1537011"/>
                  </a:lnTo>
                  <a:lnTo>
                    <a:pt x="1787762" y="1536434"/>
                  </a:lnTo>
                  <a:lnTo>
                    <a:pt x="1788222" y="1536207"/>
                  </a:lnTo>
                  <a:lnTo>
                    <a:pt x="1775944" y="1536434"/>
                  </a:lnTo>
                  <a:lnTo>
                    <a:pt x="1802726" y="1524305"/>
                  </a:lnTo>
                  <a:lnTo>
                    <a:pt x="1803753" y="1523801"/>
                  </a:lnTo>
                  <a:lnTo>
                    <a:pt x="1802534" y="1524305"/>
                  </a:lnTo>
                  <a:lnTo>
                    <a:pt x="1803646" y="1523801"/>
                  </a:lnTo>
                  <a:lnTo>
                    <a:pt x="1459479" y="1524305"/>
                  </a:lnTo>
                  <a:lnTo>
                    <a:pt x="1460369" y="1523801"/>
                  </a:lnTo>
                  <a:close/>
                </a:path>
                <a:path w="2680334" h="2286000">
                  <a:moveTo>
                    <a:pt x="1787559" y="1536434"/>
                  </a:moveTo>
                  <a:lnTo>
                    <a:pt x="1787762" y="1536434"/>
                  </a:lnTo>
                  <a:lnTo>
                    <a:pt x="1787081" y="1537011"/>
                  </a:lnTo>
                  <a:lnTo>
                    <a:pt x="1787426" y="1537011"/>
                  </a:lnTo>
                  <a:lnTo>
                    <a:pt x="1787559" y="1536434"/>
                  </a:lnTo>
                  <a:close/>
                </a:path>
                <a:path w="2680334" h="2286000">
                  <a:moveTo>
                    <a:pt x="1787644" y="1536434"/>
                  </a:moveTo>
                  <a:lnTo>
                    <a:pt x="1787426" y="1537011"/>
                  </a:lnTo>
                  <a:lnTo>
                    <a:pt x="1787066" y="1537011"/>
                  </a:lnTo>
                  <a:lnTo>
                    <a:pt x="1787644" y="1536434"/>
                  </a:lnTo>
                  <a:close/>
                </a:path>
                <a:path w="2680334" h="2286000">
                  <a:moveTo>
                    <a:pt x="1783841" y="1536434"/>
                  </a:moveTo>
                  <a:lnTo>
                    <a:pt x="1786540" y="1536434"/>
                  </a:lnTo>
                  <a:lnTo>
                    <a:pt x="1788592" y="1537011"/>
                  </a:lnTo>
                  <a:lnTo>
                    <a:pt x="1789986" y="1537011"/>
                  </a:lnTo>
                  <a:lnTo>
                    <a:pt x="1783841" y="1536434"/>
                  </a:lnTo>
                  <a:close/>
                </a:path>
                <a:path w="2680334" h="2286000">
                  <a:moveTo>
                    <a:pt x="1409745" y="1536434"/>
                  </a:moveTo>
                  <a:lnTo>
                    <a:pt x="1423063" y="1536434"/>
                  </a:lnTo>
                  <a:lnTo>
                    <a:pt x="1422066" y="1537011"/>
                  </a:lnTo>
                  <a:lnTo>
                    <a:pt x="1409020" y="1537011"/>
                  </a:lnTo>
                  <a:lnTo>
                    <a:pt x="1409745" y="1536434"/>
                  </a:lnTo>
                  <a:close/>
                </a:path>
                <a:path w="2680334" h="2286000">
                  <a:moveTo>
                    <a:pt x="1158703" y="1536434"/>
                  </a:moveTo>
                  <a:lnTo>
                    <a:pt x="1161317" y="1536434"/>
                  </a:lnTo>
                  <a:lnTo>
                    <a:pt x="1161166" y="1537011"/>
                  </a:lnTo>
                  <a:lnTo>
                    <a:pt x="1158632" y="1537011"/>
                  </a:lnTo>
                  <a:lnTo>
                    <a:pt x="1158703" y="1536434"/>
                  </a:lnTo>
                  <a:close/>
                </a:path>
                <a:path w="2680334" h="2286000">
                  <a:moveTo>
                    <a:pt x="768150" y="1536434"/>
                  </a:moveTo>
                  <a:lnTo>
                    <a:pt x="768667" y="1536434"/>
                  </a:lnTo>
                  <a:lnTo>
                    <a:pt x="767607" y="1537011"/>
                  </a:lnTo>
                  <a:lnTo>
                    <a:pt x="767031" y="1537011"/>
                  </a:lnTo>
                  <a:lnTo>
                    <a:pt x="768150" y="1536434"/>
                  </a:lnTo>
                  <a:close/>
                </a:path>
                <a:path w="2680334" h="2286000">
                  <a:moveTo>
                    <a:pt x="761676" y="1536434"/>
                  </a:moveTo>
                  <a:lnTo>
                    <a:pt x="767102" y="1536434"/>
                  </a:lnTo>
                  <a:lnTo>
                    <a:pt x="766006" y="1537011"/>
                  </a:lnTo>
                  <a:lnTo>
                    <a:pt x="760773" y="1537011"/>
                  </a:lnTo>
                  <a:lnTo>
                    <a:pt x="761676" y="1536434"/>
                  </a:lnTo>
                  <a:close/>
                </a:path>
                <a:path w="2680334" h="2286000">
                  <a:moveTo>
                    <a:pt x="757043" y="1536434"/>
                  </a:moveTo>
                  <a:lnTo>
                    <a:pt x="761676" y="1536434"/>
                  </a:lnTo>
                  <a:lnTo>
                    <a:pt x="760773" y="1537011"/>
                  </a:lnTo>
                  <a:lnTo>
                    <a:pt x="755878" y="1537011"/>
                  </a:lnTo>
                  <a:lnTo>
                    <a:pt x="757043" y="1536434"/>
                  </a:lnTo>
                  <a:close/>
                </a:path>
                <a:path w="2680334" h="2286000">
                  <a:moveTo>
                    <a:pt x="426554" y="1536434"/>
                  </a:moveTo>
                  <a:lnTo>
                    <a:pt x="458361" y="1536434"/>
                  </a:lnTo>
                  <a:lnTo>
                    <a:pt x="457540" y="1537011"/>
                  </a:lnTo>
                  <a:lnTo>
                    <a:pt x="424730" y="1537011"/>
                  </a:lnTo>
                  <a:lnTo>
                    <a:pt x="426554" y="1536434"/>
                  </a:lnTo>
                  <a:close/>
                </a:path>
                <a:path w="2680334" h="2286000">
                  <a:moveTo>
                    <a:pt x="2356856" y="1422399"/>
                  </a:moveTo>
                  <a:lnTo>
                    <a:pt x="2361870" y="1422399"/>
                  </a:lnTo>
                  <a:lnTo>
                    <a:pt x="2337157" y="1447799"/>
                  </a:lnTo>
                  <a:lnTo>
                    <a:pt x="2312941" y="1460499"/>
                  </a:lnTo>
                  <a:lnTo>
                    <a:pt x="2289839" y="1473199"/>
                  </a:lnTo>
                  <a:lnTo>
                    <a:pt x="2277121" y="1485899"/>
                  </a:lnTo>
                  <a:lnTo>
                    <a:pt x="2264750" y="1498599"/>
                  </a:lnTo>
                  <a:lnTo>
                    <a:pt x="2240417" y="1511299"/>
                  </a:lnTo>
                  <a:lnTo>
                    <a:pt x="2235085" y="1511299"/>
                  </a:lnTo>
                  <a:lnTo>
                    <a:pt x="2230629" y="1523801"/>
                  </a:lnTo>
                  <a:lnTo>
                    <a:pt x="2213840" y="1523801"/>
                  </a:lnTo>
                  <a:lnTo>
                    <a:pt x="2203262" y="1536434"/>
                  </a:lnTo>
                  <a:lnTo>
                    <a:pt x="2128379" y="1536434"/>
                  </a:lnTo>
                  <a:lnTo>
                    <a:pt x="2191777" y="1511299"/>
                  </a:lnTo>
                  <a:lnTo>
                    <a:pt x="2249708" y="1473199"/>
                  </a:lnTo>
                  <a:lnTo>
                    <a:pt x="2301889" y="1447799"/>
                  </a:lnTo>
                  <a:lnTo>
                    <a:pt x="2348704" y="1435099"/>
                  </a:lnTo>
                  <a:lnTo>
                    <a:pt x="2356856" y="1422399"/>
                  </a:lnTo>
                  <a:close/>
                </a:path>
                <a:path w="2680334" h="2286000">
                  <a:moveTo>
                    <a:pt x="2104172" y="1530876"/>
                  </a:moveTo>
                  <a:lnTo>
                    <a:pt x="2099850" y="1536434"/>
                  </a:lnTo>
                  <a:lnTo>
                    <a:pt x="2094090" y="1536434"/>
                  </a:lnTo>
                  <a:lnTo>
                    <a:pt x="2104172" y="1530876"/>
                  </a:lnTo>
                  <a:close/>
                </a:path>
                <a:path w="2680334" h="2286000">
                  <a:moveTo>
                    <a:pt x="1931416" y="1523801"/>
                  </a:moveTo>
                  <a:lnTo>
                    <a:pt x="2109673" y="1523801"/>
                  </a:lnTo>
                  <a:lnTo>
                    <a:pt x="2104172" y="1530876"/>
                  </a:lnTo>
                  <a:lnTo>
                    <a:pt x="2094090" y="1536434"/>
                  </a:lnTo>
                  <a:lnTo>
                    <a:pt x="1916778" y="1536434"/>
                  </a:lnTo>
                  <a:lnTo>
                    <a:pt x="1930614" y="1524305"/>
                  </a:lnTo>
                  <a:lnTo>
                    <a:pt x="1930265" y="1524305"/>
                  </a:lnTo>
                  <a:lnTo>
                    <a:pt x="1931416" y="1523801"/>
                  </a:lnTo>
                  <a:close/>
                </a:path>
                <a:path w="2680334" h="2286000">
                  <a:moveTo>
                    <a:pt x="1464157" y="1516960"/>
                  </a:moveTo>
                  <a:lnTo>
                    <a:pt x="1811923" y="1516960"/>
                  </a:lnTo>
                  <a:lnTo>
                    <a:pt x="1804272" y="1523188"/>
                  </a:lnTo>
                  <a:lnTo>
                    <a:pt x="1803647" y="1523801"/>
                  </a:lnTo>
                  <a:lnTo>
                    <a:pt x="1802533" y="1524305"/>
                  </a:lnTo>
                  <a:lnTo>
                    <a:pt x="1930265" y="1524305"/>
                  </a:lnTo>
                  <a:lnTo>
                    <a:pt x="1902593" y="1536434"/>
                  </a:lnTo>
                  <a:lnTo>
                    <a:pt x="1798598" y="1536434"/>
                  </a:lnTo>
                  <a:lnTo>
                    <a:pt x="1803281" y="1523801"/>
                  </a:lnTo>
                  <a:lnTo>
                    <a:pt x="1460135" y="1523801"/>
                  </a:lnTo>
                  <a:lnTo>
                    <a:pt x="1464157" y="1516960"/>
                  </a:lnTo>
                  <a:close/>
                </a:path>
                <a:path w="2680334" h="2286000">
                  <a:moveTo>
                    <a:pt x="1803021" y="1524305"/>
                  </a:moveTo>
                  <a:lnTo>
                    <a:pt x="1800658" y="1530876"/>
                  </a:lnTo>
                  <a:lnTo>
                    <a:pt x="1798778" y="1535948"/>
                  </a:lnTo>
                  <a:lnTo>
                    <a:pt x="1798682" y="1536207"/>
                  </a:lnTo>
                  <a:lnTo>
                    <a:pt x="1798598" y="1536434"/>
                  </a:lnTo>
                  <a:lnTo>
                    <a:pt x="1795619" y="1536434"/>
                  </a:lnTo>
                  <a:lnTo>
                    <a:pt x="1803021" y="1524305"/>
                  </a:lnTo>
                  <a:close/>
                </a:path>
                <a:path w="2680334" h="2286000">
                  <a:moveTo>
                    <a:pt x="1804382" y="1523188"/>
                  </a:moveTo>
                  <a:lnTo>
                    <a:pt x="1803753" y="1523801"/>
                  </a:lnTo>
                  <a:lnTo>
                    <a:pt x="1802533" y="1524305"/>
                  </a:lnTo>
                  <a:lnTo>
                    <a:pt x="1775760" y="1536434"/>
                  </a:lnTo>
                  <a:lnTo>
                    <a:pt x="1438060" y="1536434"/>
                  </a:lnTo>
                  <a:lnTo>
                    <a:pt x="1459479" y="1524305"/>
                  </a:lnTo>
                  <a:lnTo>
                    <a:pt x="1802900" y="1524305"/>
                  </a:lnTo>
                  <a:lnTo>
                    <a:pt x="1803520" y="1523801"/>
                  </a:lnTo>
                  <a:lnTo>
                    <a:pt x="1805283" y="1523188"/>
                  </a:lnTo>
                  <a:lnTo>
                    <a:pt x="1804382" y="1523188"/>
                  </a:lnTo>
                  <a:close/>
                </a:path>
                <a:path w="2680334" h="2286000">
                  <a:moveTo>
                    <a:pt x="1674730" y="1320799"/>
                  </a:moveTo>
                  <a:lnTo>
                    <a:pt x="1693280" y="1320799"/>
                  </a:lnTo>
                  <a:lnTo>
                    <a:pt x="1662463" y="1333712"/>
                  </a:lnTo>
                  <a:lnTo>
                    <a:pt x="1662746" y="1333712"/>
                  </a:lnTo>
                  <a:lnTo>
                    <a:pt x="1622621" y="1371599"/>
                  </a:lnTo>
                  <a:lnTo>
                    <a:pt x="1544093" y="1422399"/>
                  </a:lnTo>
                  <a:lnTo>
                    <a:pt x="1505303" y="1460499"/>
                  </a:lnTo>
                  <a:lnTo>
                    <a:pt x="1409745" y="1536434"/>
                  </a:lnTo>
                  <a:lnTo>
                    <a:pt x="1187911" y="1536434"/>
                  </a:lnTo>
                  <a:lnTo>
                    <a:pt x="1202566" y="1523801"/>
                  </a:lnTo>
                  <a:lnTo>
                    <a:pt x="1209771" y="1523801"/>
                  </a:lnTo>
                  <a:lnTo>
                    <a:pt x="1223641" y="1511299"/>
                  </a:lnTo>
                  <a:lnTo>
                    <a:pt x="1241565" y="1511299"/>
                  </a:lnTo>
                  <a:lnTo>
                    <a:pt x="1266348" y="1498599"/>
                  </a:lnTo>
                  <a:lnTo>
                    <a:pt x="1294765" y="1473199"/>
                  </a:lnTo>
                  <a:lnTo>
                    <a:pt x="1309638" y="1473199"/>
                  </a:lnTo>
                  <a:lnTo>
                    <a:pt x="1346523" y="1453619"/>
                  </a:lnTo>
                  <a:lnTo>
                    <a:pt x="1363068" y="1447799"/>
                  </a:lnTo>
                  <a:lnTo>
                    <a:pt x="1381407" y="1435099"/>
                  </a:lnTo>
                  <a:lnTo>
                    <a:pt x="1406694" y="1421410"/>
                  </a:lnTo>
                  <a:lnTo>
                    <a:pt x="1447607" y="1409699"/>
                  </a:lnTo>
                  <a:lnTo>
                    <a:pt x="1450661" y="1409699"/>
                  </a:lnTo>
                  <a:lnTo>
                    <a:pt x="1502897" y="1384475"/>
                  </a:lnTo>
                  <a:lnTo>
                    <a:pt x="1504096" y="1383824"/>
                  </a:lnTo>
                  <a:lnTo>
                    <a:pt x="1525587" y="1371599"/>
                  </a:lnTo>
                  <a:lnTo>
                    <a:pt x="1585757" y="1371599"/>
                  </a:lnTo>
                  <a:lnTo>
                    <a:pt x="1597565" y="1359257"/>
                  </a:lnTo>
                  <a:lnTo>
                    <a:pt x="1612272" y="1359257"/>
                  </a:lnTo>
                  <a:lnTo>
                    <a:pt x="1630455" y="1346199"/>
                  </a:lnTo>
                  <a:lnTo>
                    <a:pt x="1650726" y="1333712"/>
                  </a:lnTo>
                  <a:lnTo>
                    <a:pt x="1651483" y="1333279"/>
                  </a:lnTo>
                  <a:lnTo>
                    <a:pt x="1674730" y="1320799"/>
                  </a:lnTo>
                  <a:close/>
                </a:path>
                <a:path w="2680334" h="2286000">
                  <a:moveTo>
                    <a:pt x="1346526" y="1409699"/>
                  </a:moveTo>
                  <a:lnTo>
                    <a:pt x="1428326" y="1409699"/>
                  </a:lnTo>
                  <a:lnTo>
                    <a:pt x="1406694" y="1421410"/>
                  </a:lnTo>
                  <a:lnTo>
                    <a:pt x="1403237" y="1422399"/>
                  </a:lnTo>
                  <a:lnTo>
                    <a:pt x="1381407" y="1435099"/>
                  </a:lnTo>
                  <a:lnTo>
                    <a:pt x="1346523" y="1453619"/>
                  </a:lnTo>
                  <a:lnTo>
                    <a:pt x="1326958" y="1460499"/>
                  </a:lnTo>
                  <a:lnTo>
                    <a:pt x="1294765" y="1473199"/>
                  </a:lnTo>
                  <a:lnTo>
                    <a:pt x="1290838" y="1473199"/>
                  </a:lnTo>
                  <a:lnTo>
                    <a:pt x="1272697" y="1485899"/>
                  </a:lnTo>
                  <a:lnTo>
                    <a:pt x="1255356" y="1498599"/>
                  </a:lnTo>
                  <a:lnTo>
                    <a:pt x="1238957" y="1511299"/>
                  </a:lnTo>
                  <a:lnTo>
                    <a:pt x="1220275" y="1511299"/>
                  </a:lnTo>
                  <a:lnTo>
                    <a:pt x="1202616" y="1523801"/>
                  </a:lnTo>
                  <a:lnTo>
                    <a:pt x="1185760" y="1523801"/>
                  </a:lnTo>
                  <a:lnTo>
                    <a:pt x="1176319" y="1536434"/>
                  </a:lnTo>
                  <a:lnTo>
                    <a:pt x="1110933" y="1536434"/>
                  </a:lnTo>
                  <a:lnTo>
                    <a:pt x="1295246" y="1447799"/>
                  </a:lnTo>
                  <a:lnTo>
                    <a:pt x="1333333" y="1416082"/>
                  </a:lnTo>
                  <a:lnTo>
                    <a:pt x="1346526" y="1409699"/>
                  </a:lnTo>
                  <a:close/>
                </a:path>
                <a:path w="2680334" h="2286000">
                  <a:moveTo>
                    <a:pt x="1333333" y="1416082"/>
                  </a:moveTo>
                  <a:lnTo>
                    <a:pt x="1295246" y="1447799"/>
                  </a:lnTo>
                  <a:lnTo>
                    <a:pt x="1110933" y="1536434"/>
                  </a:lnTo>
                  <a:lnTo>
                    <a:pt x="1084568" y="1536434"/>
                  </a:lnTo>
                  <a:lnTo>
                    <a:pt x="1333333" y="1416082"/>
                  </a:lnTo>
                  <a:close/>
                </a:path>
                <a:path w="2680334" h="2286000">
                  <a:moveTo>
                    <a:pt x="1434292" y="1359257"/>
                  </a:moveTo>
                  <a:lnTo>
                    <a:pt x="1450789" y="1359257"/>
                  </a:lnTo>
                  <a:lnTo>
                    <a:pt x="1382735" y="1392181"/>
                  </a:lnTo>
                  <a:lnTo>
                    <a:pt x="1340998" y="1409699"/>
                  </a:lnTo>
                  <a:lnTo>
                    <a:pt x="1333333" y="1416082"/>
                  </a:lnTo>
                  <a:lnTo>
                    <a:pt x="1084568" y="1536434"/>
                  </a:lnTo>
                  <a:lnTo>
                    <a:pt x="1076016" y="1536434"/>
                  </a:lnTo>
                  <a:lnTo>
                    <a:pt x="1434292" y="1359257"/>
                  </a:lnTo>
                  <a:close/>
                </a:path>
                <a:path w="2680334" h="2286000">
                  <a:moveTo>
                    <a:pt x="1230725" y="1359257"/>
                  </a:moveTo>
                  <a:lnTo>
                    <a:pt x="1434280" y="1359257"/>
                  </a:lnTo>
                  <a:lnTo>
                    <a:pt x="1069826" y="1536434"/>
                  </a:lnTo>
                  <a:lnTo>
                    <a:pt x="935439" y="1536434"/>
                  </a:lnTo>
                  <a:lnTo>
                    <a:pt x="958913" y="1523801"/>
                  </a:lnTo>
                  <a:lnTo>
                    <a:pt x="959764" y="1523188"/>
                  </a:lnTo>
                  <a:lnTo>
                    <a:pt x="1054025" y="1460499"/>
                  </a:lnTo>
                  <a:lnTo>
                    <a:pt x="1101845" y="1435099"/>
                  </a:lnTo>
                  <a:lnTo>
                    <a:pt x="1230725" y="1359257"/>
                  </a:lnTo>
                  <a:close/>
                </a:path>
                <a:path w="2680334" h="2286000">
                  <a:moveTo>
                    <a:pt x="2008018" y="927351"/>
                  </a:moveTo>
                  <a:lnTo>
                    <a:pt x="2120681" y="927351"/>
                  </a:lnTo>
                  <a:lnTo>
                    <a:pt x="2095174" y="939637"/>
                  </a:lnTo>
                  <a:lnTo>
                    <a:pt x="2094762" y="939881"/>
                  </a:lnTo>
                  <a:lnTo>
                    <a:pt x="2083917" y="951543"/>
                  </a:lnTo>
                  <a:lnTo>
                    <a:pt x="2080575" y="953300"/>
                  </a:lnTo>
                  <a:lnTo>
                    <a:pt x="2043549" y="965381"/>
                  </a:lnTo>
                  <a:lnTo>
                    <a:pt x="2043783" y="965381"/>
                  </a:lnTo>
                  <a:lnTo>
                    <a:pt x="2025550" y="975685"/>
                  </a:lnTo>
                  <a:lnTo>
                    <a:pt x="2020061" y="977899"/>
                  </a:lnTo>
                  <a:lnTo>
                    <a:pt x="1995615" y="990599"/>
                  </a:lnTo>
                  <a:lnTo>
                    <a:pt x="1987549" y="993866"/>
                  </a:lnTo>
                  <a:lnTo>
                    <a:pt x="1954020" y="1003299"/>
                  </a:lnTo>
                  <a:lnTo>
                    <a:pt x="1885842" y="1041468"/>
                  </a:lnTo>
                  <a:lnTo>
                    <a:pt x="1885179" y="1041907"/>
                  </a:lnTo>
                  <a:lnTo>
                    <a:pt x="1856112" y="1056099"/>
                  </a:lnTo>
                  <a:lnTo>
                    <a:pt x="1817182" y="1066956"/>
                  </a:lnTo>
                  <a:lnTo>
                    <a:pt x="1817463" y="1066956"/>
                  </a:lnTo>
                  <a:lnTo>
                    <a:pt x="1726504" y="1117599"/>
                  </a:lnTo>
                  <a:lnTo>
                    <a:pt x="1680862" y="1130299"/>
                  </a:lnTo>
                  <a:lnTo>
                    <a:pt x="1544239" y="1193799"/>
                  </a:lnTo>
                  <a:lnTo>
                    <a:pt x="1498905" y="1219199"/>
                  </a:lnTo>
                  <a:lnTo>
                    <a:pt x="1363977" y="1282699"/>
                  </a:lnTo>
                  <a:lnTo>
                    <a:pt x="1319459" y="1308103"/>
                  </a:lnTo>
                  <a:lnTo>
                    <a:pt x="1292932" y="1320799"/>
                  </a:lnTo>
                  <a:lnTo>
                    <a:pt x="1275032" y="1333712"/>
                  </a:lnTo>
                  <a:lnTo>
                    <a:pt x="1232337" y="1358322"/>
                  </a:lnTo>
                  <a:lnTo>
                    <a:pt x="1101845" y="1435099"/>
                  </a:lnTo>
                  <a:lnTo>
                    <a:pt x="1054025" y="1460499"/>
                  </a:lnTo>
                  <a:lnTo>
                    <a:pt x="959764" y="1523188"/>
                  </a:lnTo>
                  <a:lnTo>
                    <a:pt x="958913" y="1523801"/>
                  </a:lnTo>
                  <a:lnTo>
                    <a:pt x="935439" y="1536434"/>
                  </a:lnTo>
                  <a:lnTo>
                    <a:pt x="773041" y="1536434"/>
                  </a:lnTo>
                  <a:lnTo>
                    <a:pt x="1053161" y="1396999"/>
                  </a:lnTo>
                  <a:lnTo>
                    <a:pt x="1165700" y="1396999"/>
                  </a:lnTo>
                  <a:lnTo>
                    <a:pt x="1167590" y="1384779"/>
                  </a:lnTo>
                  <a:lnTo>
                    <a:pt x="1167637" y="1384475"/>
                  </a:lnTo>
                  <a:lnTo>
                    <a:pt x="1167942" y="1383824"/>
                  </a:lnTo>
                  <a:lnTo>
                    <a:pt x="1175062" y="1371599"/>
                  </a:lnTo>
                  <a:lnTo>
                    <a:pt x="1183669" y="1371599"/>
                  </a:lnTo>
                  <a:lnTo>
                    <a:pt x="1195172" y="1346199"/>
                  </a:lnTo>
                  <a:lnTo>
                    <a:pt x="1197812" y="1346199"/>
                  </a:lnTo>
                  <a:lnTo>
                    <a:pt x="1201666" y="1333712"/>
                  </a:lnTo>
                  <a:lnTo>
                    <a:pt x="1201475" y="1333712"/>
                  </a:lnTo>
                  <a:lnTo>
                    <a:pt x="1217071" y="1320799"/>
                  </a:lnTo>
                  <a:lnTo>
                    <a:pt x="1243560" y="1302059"/>
                  </a:lnTo>
                  <a:lnTo>
                    <a:pt x="1280729" y="1283521"/>
                  </a:lnTo>
                  <a:lnTo>
                    <a:pt x="1370990" y="1244599"/>
                  </a:lnTo>
                  <a:lnTo>
                    <a:pt x="1370509" y="1244599"/>
                  </a:lnTo>
                  <a:lnTo>
                    <a:pt x="1570398" y="1143069"/>
                  </a:lnTo>
                  <a:lnTo>
                    <a:pt x="1602084" y="1124150"/>
                  </a:lnTo>
                  <a:lnTo>
                    <a:pt x="1617320" y="1117599"/>
                  </a:lnTo>
                  <a:lnTo>
                    <a:pt x="1511611" y="1117599"/>
                  </a:lnTo>
                  <a:lnTo>
                    <a:pt x="1694212" y="1028848"/>
                  </a:lnTo>
                  <a:lnTo>
                    <a:pt x="1804620" y="1028848"/>
                  </a:lnTo>
                  <a:lnTo>
                    <a:pt x="1823038" y="1015999"/>
                  </a:lnTo>
                  <a:lnTo>
                    <a:pt x="1833739" y="1015999"/>
                  </a:lnTo>
                  <a:lnTo>
                    <a:pt x="1835041" y="1003299"/>
                  </a:lnTo>
                  <a:lnTo>
                    <a:pt x="1852213" y="1003299"/>
                  </a:lnTo>
                  <a:lnTo>
                    <a:pt x="2008018" y="927351"/>
                  </a:lnTo>
                  <a:close/>
                </a:path>
                <a:path w="2680334" h="2286000">
                  <a:moveTo>
                    <a:pt x="935025" y="1453619"/>
                  </a:moveTo>
                  <a:lnTo>
                    <a:pt x="769594" y="1536434"/>
                  </a:lnTo>
                  <a:lnTo>
                    <a:pt x="768667" y="1536434"/>
                  </a:lnTo>
                  <a:lnTo>
                    <a:pt x="777891" y="1531417"/>
                  </a:lnTo>
                  <a:lnTo>
                    <a:pt x="826768" y="1506243"/>
                  </a:lnTo>
                  <a:lnTo>
                    <a:pt x="935025" y="1453619"/>
                  </a:lnTo>
                  <a:close/>
                </a:path>
                <a:path w="2680334" h="2286000">
                  <a:moveTo>
                    <a:pt x="586815" y="1485899"/>
                  </a:moveTo>
                  <a:lnTo>
                    <a:pt x="836325" y="1485899"/>
                  </a:lnTo>
                  <a:lnTo>
                    <a:pt x="828038" y="1497990"/>
                  </a:lnTo>
                  <a:lnTo>
                    <a:pt x="827308" y="1498599"/>
                  </a:lnTo>
                  <a:lnTo>
                    <a:pt x="824305" y="1498599"/>
                  </a:lnTo>
                  <a:lnTo>
                    <a:pt x="805358" y="1511299"/>
                  </a:lnTo>
                  <a:lnTo>
                    <a:pt x="791098" y="1519586"/>
                  </a:lnTo>
                  <a:lnTo>
                    <a:pt x="757043" y="1536434"/>
                  </a:lnTo>
                  <a:lnTo>
                    <a:pt x="458361" y="1536434"/>
                  </a:lnTo>
                  <a:lnTo>
                    <a:pt x="476347" y="1523801"/>
                  </a:lnTo>
                  <a:lnTo>
                    <a:pt x="492594" y="1523801"/>
                  </a:lnTo>
                  <a:lnTo>
                    <a:pt x="514957" y="1511299"/>
                  </a:lnTo>
                  <a:lnTo>
                    <a:pt x="562968" y="1498599"/>
                  </a:lnTo>
                  <a:lnTo>
                    <a:pt x="563258" y="1498407"/>
                  </a:lnTo>
                  <a:lnTo>
                    <a:pt x="564113" y="1497990"/>
                  </a:lnTo>
                  <a:lnTo>
                    <a:pt x="586815" y="1485899"/>
                  </a:lnTo>
                  <a:close/>
                </a:path>
                <a:path w="2680334" h="2286000">
                  <a:moveTo>
                    <a:pt x="76269" y="1359257"/>
                  </a:moveTo>
                  <a:lnTo>
                    <a:pt x="712599" y="1359257"/>
                  </a:lnTo>
                  <a:lnTo>
                    <a:pt x="629753" y="1409699"/>
                  </a:lnTo>
                  <a:lnTo>
                    <a:pt x="588958" y="1447799"/>
                  </a:lnTo>
                  <a:lnTo>
                    <a:pt x="513204" y="1498599"/>
                  </a:lnTo>
                  <a:lnTo>
                    <a:pt x="481374" y="1523801"/>
                  </a:lnTo>
                  <a:lnTo>
                    <a:pt x="471333" y="1523801"/>
                  </a:lnTo>
                  <a:lnTo>
                    <a:pt x="449872" y="1536434"/>
                  </a:lnTo>
                  <a:lnTo>
                    <a:pt x="57" y="1536434"/>
                  </a:lnTo>
                  <a:lnTo>
                    <a:pt x="8276" y="1498599"/>
                  </a:lnTo>
                  <a:lnTo>
                    <a:pt x="26161" y="1447799"/>
                  </a:lnTo>
                  <a:lnTo>
                    <a:pt x="50092" y="1396999"/>
                  </a:lnTo>
                  <a:lnTo>
                    <a:pt x="76143" y="1359438"/>
                  </a:lnTo>
                  <a:lnTo>
                    <a:pt x="76269" y="1359257"/>
                  </a:lnTo>
                  <a:close/>
                </a:path>
                <a:path w="2680334" h="2286000">
                  <a:moveTo>
                    <a:pt x="2280101" y="1308103"/>
                  </a:moveTo>
                  <a:lnTo>
                    <a:pt x="2564036" y="1308103"/>
                  </a:lnTo>
                  <a:lnTo>
                    <a:pt x="2563335" y="1309608"/>
                  </a:lnTo>
                  <a:lnTo>
                    <a:pt x="2500520" y="1333712"/>
                  </a:lnTo>
                  <a:lnTo>
                    <a:pt x="2500677" y="1333712"/>
                  </a:lnTo>
                  <a:lnTo>
                    <a:pt x="2429965" y="1371599"/>
                  </a:lnTo>
                  <a:lnTo>
                    <a:pt x="2353800" y="1409699"/>
                  </a:lnTo>
                  <a:lnTo>
                    <a:pt x="2272444" y="1447799"/>
                  </a:lnTo>
                  <a:lnTo>
                    <a:pt x="2185759" y="1485899"/>
                  </a:lnTo>
                  <a:lnTo>
                    <a:pt x="2104172" y="1530876"/>
                  </a:lnTo>
                  <a:lnTo>
                    <a:pt x="2109673" y="1523801"/>
                  </a:lnTo>
                  <a:lnTo>
                    <a:pt x="1931185" y="1523801"/>
                  </a:lnTo>
                  <a:lnTo>
                    <a:pt x="1959392" y="1498599"/>
                  </a:lnTo>
                  <a:lnTo>
                    <a:pt x="2017151" y="1447799"/>
                  </a:lnTo>
                  <a:lnTo>
                    <a:pt x="2046604" y="1435099"/>
                  </a:lnTo>
                  <a:lnTo>
                    <a:pt x="2093260" y="1396999"/>
                  </a:lnTo>
                  <a:lnTo>
                    <a:pt x="2111473" y="1384475"/>
                  </a:lnTo>
                  <a:lnTo>
                    <a:pt x="2280101" y="1308103"/>
                  </a:lnTo>
                  <a:close/>
                </a:path>
                <a:path w="2680334" h="2286000">
                  <a:moveTo>
                    <a:pt x="2361870" y="1422399"/>
                  </a:moveTo>
                  <a:lnTo>
                    <a:pt x="2679066" y="1422399"/>
                  </a:lnTo>
                  <a:lnTo>
                    <a:pt x="2606586" y="1460499"/>
                  </a:lnTo>
                  <a:lnTo>
                    <a:pt x="2538137" y="1498599"/>
                  </a:lnTo>
                  <a:lnTo>
                    <a:pt x="2474176" y="1523801"/>
                  </a:lnTo>
                  <a:lnTo>
                    <a:pt x="2472976" y="1524305"/>
                  </a:lnTo>
                  <a:lnTo>
                    <a:pt x="2473183" y="1524305"/>
                  </a:lnTo>
                  <a:lnTo>
                    <a:pt x="2474041" y="1523801"/>
                  </a:lnTo>
                  <a:lnTo>
                    <a:pt x="2230629" y="1523801"/>
                  </a:lnTo>
                  <a:lnTo>
                    <a:pt x="2235085" y="1511299"/>
                  </a:lnTo>
                  <a:lnTo>
                    <a:pt x="2240417" y="1511299"/>
                  </a:lnTo>
                  <a:lnTo>
                    <a:pt x="2264750" y="1498599"/>
                  </a:lnTo>
                  <a:lnTo>
                    <a:pt x="2277121" y="1485899"/>
                  </a:lnTo>
                  <a:lnTo>
                    <a:pt x="2289839" y="1473199"/>
                  </a:lnTo>
                  <a:lnTo>
                    <a:pt x="2312941" y="1460499"/>
                  </a:lnTo>
                  <a:lnTo>
                    <a:pt x="2337157" y="1447799"/>
                  </a:lnTo>
                  <a:lnTo>
                    <a:pt x="2361870" y="1422399"/>
                  </a:lnTo>
                  <a:close/>
                </a:path>
                <a:path w="2680334" h="2286000">
                  <a:moveTo>
                    <a:pt x="1931189" y="1523801"/>
                  </a:moveTo>
                  <a:lnTo>
                    <a:pt x="1931416" y="1523801"/>
                  </a:lnTo>
                  <a:lnTo>
                    <a:pt x="1930265" y="1524305"/>
                  </a:lnTo>
                  <a:lnTo>
                    <a:pt x="1930614" y="1524305"/>
                  </a:lnTo>
                  <a:lnTo>
                    <a:pt x="1931189" y="1523801"/>
                  </a:lnTo>
                  <a:close/>
                </a:path>
                <a:path w="2680334" h="2286000">
                  <a:moveTo>
                    <a:pt x="2111472" y="1384475"/>
                  </a:moveTo>
                  <a:lnTo>
                    <a:pt x="2093260" y="1396999"/>
                  </a:lnTo>
                  <a:lnTo>
                    <a:pt x="2046604" y="1435099"/>
                  </a:lnTo>
                  <a:lnTo>
                    <a:pt x="2017151" y="1447799"/>
                  </a:lnTo>
                  <a:lnTo>
                    <a:pt x="1959392" y="1498599"/>
                  </a:lnTo>
                  <a:lnTo>
                    <a:pt x="1930614" y="1524305"/>
                  </a:lnTo>
                  <a:lnTo>
                    <a:pt x="1802245" y="1524305"/>
                  </a:lnTo>
                  <a:lnTo>
                    <a:pt x="1804187" y="1523801"/>
                  </a:lnTo>
                  <a:lnTo>
                    <a:pt x="1819348" y="1523801"/>
                  </a:lnTo>
                  <a:lnTo>
                    <a:pt x="1821924" y="1515610"/>
                  </a:lnTo>
                  <a:lnTo>
                    <a:pt x="1842589" y="1506243"/>
                  </a:lnTo>
                  <a:lnTo>
                    <a:pt x="1842421" y="1506243"/>
                  </a:lnTo>
                  <a:lnTo>
                    <a:pt x="1871358" y="1498599"/>
                  </a:lnTo>
                  <a:lnTo>
                    <a:pt x="1908046" y="1476606"/>
                  </a:lnTo>
                  <a:lnTo>
                    <a:pt x="1908705" y="1476287"/>
                  </a:lnTo>
                  <a:lnTo>
                    <a:pt x="2111472" y="1384475"/>
                  </a:lnTo>
                  <a:close/>
                </a:path>
                <a:path w="2680334" h="2286000">
                  <a:moveTo>
                    <a:pt x="1805283" y="1523188"/>
                  </a:moveTo>
                  <a:lnTo>
                    <a:pt x="1803840" y="1523801"/>
                  </a:lnTo>
                  <a:lnTo>
                    <a:pt x="1802726" y="1524305"/>
                  </a:lnTo>
                  <a:lnTo>
                    <a:pt x="1803647" y="1523801"/>
                  </a:lnTo>
                  <a:lnTo>
                    <a:pt x="1805283" y="1523188"/>
                  </a:lnTo>
                  <a:close/>
                </a:path>
                <a:path w="2680334" h="2286000">
                  <a:moveTo>
                    <a:pt x="2542180" y="1320799"/>
                  </a:moveTo>
                  <a:lnTo>
                    <a:pt x="2540421" y="1328444"/>
                  </a:lnTo>
                  <a:lnTo>
                    <a:pt x="2540343" y="1328779"/>
                  </a:lnTo>
                  <a:lnTo>
                    <a:pt x="2474541" y="1358322"/>
                  </a:lnTo>
                  <a:lnTo>
                    <a:pt x="2280720" y="1447799"/>
                  </a:lnTo>
                  <a:lnTo>
                    <a:pt x="2173078" y="1498599"/>
                  </a:lnTo>
                  <a:lnTo>
                    <a:pt x="2144740" y="1511299"/>
                  </a:lnTo>
                  <a:lnTo>
                    <a:pt x="2118298" y="1523801"/>
                  </a:lnTo>
                  <a:lnTo>
                    <a:pt x="2117007" y="1523801"/>
                  </a:lnTo>
                  <a:lnTo>
                    <a:pt x="2185759" y="1485899"/>
                  </a:lnTo>
                  <a:lnTo>
                    <a:pt x="2272444" y="1447799"/>
                  </a:lnTo>
                  <a:lnTo>
                    <a:pt x="2353800" y="1409699"/>
                  </a:lnTo>
                  <a:lnTo>
                    <a:pt x="2429965" y="1371599"/>
                  </a:lnTo>
                  <a:lnTo>
                    <a:pt x="2453001" y="1359257"/>
                  </a:lnTo>
                  <a:lnTo>
                    <a:pt x="2472608" y="1359257"/>
                  </a:lnTo>
                  <a:lnTo>
                    <a:pt x="2542180" y="1320799"/>
                  </a:lnTo>
                  <a:close/>
                </a:path>
                <a:path w="2680334" h="2286000">
                  <a:moveTo>
                    <a:pt x="1821916" y="1515610"/>
                  </a:moveTo>
                  <a:lnTo>
                    <a:pt x="1819348" y="1523801"/>
                  </a:lnTo>
                  <a:lnTo>
                    <a:pt x="1817545" y="1523801"/>
                  </a:lnTo>
                  <a:lnTo>
                    <a:pt x="1820282" y="1516351"/>
                  </a:lnTo>
                  <a:lnTo>
                    <a:pt x="1821916" y="1515610"/>
                  </a:lnTo>
                  <a:close/>
                </a:path>
                <a:path w="2680334" h="2286000">
                  <a:moveTo>
                    <a:pt x="1805184" y="1523188"/>
                  </a:moveTo>
                  <a:lnTo>
                    <a:pt x="1804414" y="1523801"/>
                  </a:lnTo>
                  <a:lnTo>
                    <a:pt x="1803792" y="1523801"/>
                  </a:lnTo>
                  <a:lnTo>
                    <a:pt x="1805184" y="1523188"/>
                  </a:lnTo>
                  <a:close/>
                </a:path>
                <a:path w="2680334" h="2286000">
                  <a:moveTo>
                    <a:pt x="1467485" y="1511299"/>
                  </a:moveTo>
                  <a:lnTo>
                    <a:pt x="1822138" y="1511299"/>
                  </a:lnTo>
                  <a:lnTo>
                    <a:pt x="1805283" y="1523188"/>
                  </a:lnTo>
                  <a:lnTo>
                    <a:pt x="1803647" y="1523801"/>
                  </a:lnTo>
                  <a:lnTo>
                    <a:pt x="1805134" y="1523188"/>
                  </a:lnTo>
                  <a:lnTo>
                    <a:pt x="1805951" y="1522829"/>
                  </a:lnTo>
                  <a:lnTo>
                    <a:pt x="1804389" y="1523188"/>
                  </a:lnTo>
                  <a:lnTo>
                    <a:pt x="1811923" y="1516960"/>
                  </a:lnTo>
                  <a:lnTo>
                    <a:pt x="1464157" y="1516960"/>
                  </a:lnTo>
                  <a:lnTo>
                    <a:pt x="1467485" y="1511299"/>
                  </a:lnTo>
                  <a:close/>
                </a:path>
                <a:path w="2680334" h="2286000">
                  <a:moveTo>
                    <a:pt x="1804389" y="1523188"/>
                  </a:moveTo>
                  <a:lnTo>
                    <a:pt x="1805134" y="1523188"/>
                  </a:lnTo>
                  <a:lnTo>
                    <a:pt x="1803680" y="1523801"/>
                  </a:lnTo>
                  <a:lnTo>
                    <a:pt x="1804389" y="1523188"/>
                  </a:lnTo>
                  <a:close/>
                </a:path>
                <a:path w="2680334" h="2286000">
                  <a:moveTo>
                    <a:pt x="1220275" y="1511299"/>
                  </a:moveTo>
                  <a:lnTo>
                    <a:pt x="1223641" y="1511299"/>
                  </a:lnTo>
                  <a:lnTo>
                    <a:pt x="1209771" y="1523801"/>
                  </a:lnTo>
                  <a:lnTo>
                    <a:pt x="1202616" y="1523801"/>
                  </a:lnTo>
                  <a:lnTo>
                    <a:pt x="1220275" y="1511299"/>
                  </a:lnTo>
                  <a:close/>
                </a:path>
                <a:path w="2680334" h="2286000">
                  <a:moveTo>
                    <a:pt x="712599" y="1359257"/>
                  </a:moveTo>
                  <a:lnTo>
                    <a:pt x="890447" y="1359257"/>
                  </a:lnTo>
                  <a:lnTo>
                    <a:pt x="845365" y="1371599"/>
                  </a:lnTo>
                  <a:lnTo>
                    <a:pt x="798830" y="1396999"/>
                  </a:lnTo>
                  <a:lnTo>
                    <a:pt x="752122" y="1409699"/>
                  </a:lnTo>
                  <a:lnTo>
                    <a:pt x="582046" y="1485899"/>
                  </a:lnTo>
                  <a:lnTo>
                    <a:pt x="563884" y="1497990"/>
                  </a:lnTo>
                  <a:lnTo>
                    <a:pt x="563330" y="1498407"/>
                  </a:lnTo>
                  <a:lnTo>
                    <a:pt x="562968" y="1498599"/>
                  </a:lnTo>
                  <a:lnTo>
                    <a:pt x="514957" y="1511299"/>
                  </a:lnTo>
                  <a:lnTo>
                    <a:pt x="492594" y="1523801"/>
                  </a:lnTo>
                  <a:lnTo>
                    <a:pt x="481374" y="1523801"/>
                  </a:lnTo>
                  <a:lnTo>
                    <a:pt x="513204" y="1498599"/>
                  </a:lnTo>
                  <a:lnTo>
                    <a:pt x="588958" y="1447799"/>
                  </a:lnTo>
                  <a:lnTo>
                    <a:pt x="629753" y="1409699"/>
                  </a:lnTo>
                  <a:lnTo>
                    <a:pt x="712599" y="1359257"/>
                  </a:lnTo>
                  <a:close/>
                </a:path>
                <a:path w="2680334" h="2286000">
                  <a:moveTo>
                    <a:pt x="841622" y="1486654"/>
                  </a:moveTo>
                  <a:lnTo>
                    <a:pt x="833906" y="1498407"/>
                  </a:lnTo>
                  <a:lnTo>
                    <a:pt x="791098" y="1519586"/>
                  </a:lnTo>
                  <a:lnTo>
                    <a:pt x="805358" y="1511299"/>
                  </a:lnTo>
                  <a:lnTo>
                    <a:pt x="826058" y="1498599"/>
                  </a:lnTo>
                  <a:lnTo>
                    <a:pt x="827620" y="1498599"/>
                  </a:lnTo>
                  <a:lnTo>
                    <a:pt x="828038" y="1497990"/>
                  </a:lnTo>
                  <a:lnTo>
                    <a:pt x="841622" y="1486654"/>
                  </a:lnTo>
                  <a:close/>
                </a:path>
                <a:path w="2680334" h="2286000">
                  <a:moveTo>
                    <a:pt x="2170775" y="1320799"/>
                  </a:moveTo>
                  <a:lnTo>
                    <a:pt x="2185766" y="1320799"/>
                  </a:lnTo>
                  <a:lnTo>
                    <a:pt x="2181859" y="1333712"/>
                  </a:lnTo>
                  <a:lnTo>
                    <a:pt x="2179084" y="1333712"/>
                  </a:lnTo>
                  <a:lnTo>
                    <a:pt x="2177067" y="1335671"/>
                  </a:lnTo>
                  <a:lnTo>
                    <a:pt x="2011535" y="1409699"/>
                  </a:lnTo>
                  <a:lnTo>
                    <a:pt x="1966871" y="1447799"/>
                  </a:lnTo>
                  <a:lnTo>
                    <a:pt x="1934913" y="1460499"/>
                  </a:lnTo>
                  <a:lnTo>
                    <a:pt x="1913728" y="1473199"/>
                  </a:lnTo>
                  <a:lnTo>
                    <a:pt x="1908693" y="1476287"/>
                  </a:lnTo>
                  <a:lnTo>
                    <a:pt x="1842421" y="1506243"/>
                  </a:lnTo>
                  <a:lnTo>
                    <a:pt x="1823280" y="1511299"/>
                  </a:lnTo>
                  <a:lnTo>
                    <a:pt x="1821843" y="1515610"/>
                  </a:lnTo>
                  <a:lnTo>
                    <a:pt x="1820208" y="1516351"/>
                  </a:lnTo>
                  <a:lnTo>
                    <a:pt x="1820554" y="1515610"/>
                  </a:lnTo>
                  <a:lnTo>
                    <a:pt x="1822138" y="1511299"/>
                  </a:lnTo>
                  <a:lnTo>
                    <a:pt x="1467485" y="1511299"/>
                  </a:lnTo>
                  <a:lnTo>
                    <a:pt x="1512496" y="1485899"/>
                  </a:lnTo>
                  <a:lnTo>
                    <a:pt x="1533495" y="1473199"/>
                  </a:lnTo>
                  <a:lnTo>
                    <a:pt x="1800645" y="1473199"/>
                  </a:lnTo>
                  <a:lnTo>
                    <a:pt x="1803576" y="1469929"/>
                  </a:lnTo>
                  <a:lnTo>
                    <a:pt x="1831726" y="1460499"/>
                  </a:lnTo>
                  <a:lnTo>
                    <a:pt x="1838551" y="1460499"/>
                  </a:lnTo>
                  <a:lnTo>
                    <a:pt x="1859207" y="1447799"/>
                  </a:lnTo>
                  <a:lnTo>
                    <a:pt x="1868008" y="1447799"/>
                  </a:lnTo>
                  <a:lnTo>
                    <a:pt x="1877796" y="1438585"/>
                  </a:lnTo>
                  <a:lnTo>
                    <a:pt x="1884826" y="1435099"/>
                  </a:lnTo>
                  <a:lnTo>
                    <a:pt x="1887341" y="1433606"/>
                  </a:lnTo>
                  <a:lnTo>
                    <a:pt x="1931196" y="1422399"/>
                  </a:lnTo>
                  <a:lnTo>
                    <a:pt x="2030081" y="1384475"/>
                  </a:lnTo>
                  <a:lnTo>
                    <a:pt x="2031469" y="1383824"/>
                  </a:lnTo>
                  <a:lnTo>
                    <a:pt x="2079538" y="1359257"/>
                  </a:lnTo>
                  <a:lnTo>
                    <a:pt x="2078964" y="1359257"/>
                  </a:lnTo>
                  <a:lnTo>
                    <a:pt x="2125468" y="1346199"/>
                  </a:lnTo>
                  <a:lnTo>
                    <a:pt x="2170775" y="1320799"/>
                  </a:lnTo>
                  <a:close/>
                </a:path>
                <a:path w="2680334" h="2286000">
                  <a:moveTo>
                    <a:pt x="1842421" y="1506243"/>
                  </a:moveTo>
                  <a:lnTo>
                    <a:pt x="1840843" y="1507008"/>
                  </a:lnTo>
                  <a:lnTo>
                    <a:pt x="1821843" y="1515610"/>
                  </a:lnTo>
                  <a:lnTo>
                    <a:pt x="1823280" y="1511299"/>
                  </a:lnTo>
                  <a:lnTo>
                    <a:pt x="1842421" y="1506243"/>
                  </a:lnTo>
                  <a:close/>
                </a:path>
                <a:path w="2680334" h="2286000">
                  <a:moveTo>
                    <a:pt x="824305" y="1498599"/>
                  </a:moveTo>
                  <a:lnTo>
                    <a:pt x="826058" y="1498599"/>
                  </a:lnTo>
                  <a:lnTo>
                    <a:pt x="805358" y="1511299"/>
                  </a:lnTo>
                  <a:lnTo>
                    <a:pt x="824305" y="1498599"/>
                  </a:lnTo>
                  <a:close/>
                </a:path>
                <a:path w="2680334" h="2286000">
                  <a:moveTo>
                    <a:pt x="1908001" y="1476606"/>
                  </a:moveTo>
                  <a:lnTo>
                    <a:pt x="1871358" y="1498599"/>
                  </a:lnTo>
                  <a:lnTo>
                    <a:pt x="1842421" y="1506243"/>
                  </a:lnTo>
                  <a:lnTo>
                    <a:pt x="1842589" y="1506243"/>
                  </a:lnTo>
                  <a:lnTo>
                    <a:pt x="1908001" y="1476606"/>
                  </a:lnTo>
                  <a:close/>
                </a:path>
                <a:path w="2680334" h="2286000">
                  <a:moveTo>
                    <a:pt x="1251143" y="1296301"/>
                  </a:moveTo>
                  <a:lnTo>
                    <a:pt x="1249024" y="1297433"/>
                  </a:lnTo>
                  <a:lnTo>
                    <a:pt x="1138681" y="1354289"/>
                  </a:lnTo>
                  <a:lnTo>
                    <a:pt x="1130943" y="1358142"/>
                  </a:lnTo>
                  <a:lnTo>
                    <a:pt x="1130650" y="1358322"/>
                  </a:lnTo>
                  <a:lnTo>
                    <a:pt x="1125498" y="1360838"/>
                  </a:lnTo>
                  <a:lnTo>
                    <a:pt x="1124957" y="1361123"/>
                  </a:lnTo>
                  <a:lnTo>
                    <a:pt x="1048141" y="1396999"/>
                  </a:lnTo>
                  <a:lnTo>
                    <a:pt x="939360" y="1451453"/>
                  </a:lnTo>
                  <a:lnTo>
                    <a:pt x="826846" y="1506243"/>
                  </a:lnTo>
                  <a:lnTo>
                    <a:pt x="1038874" y="1396999"/>
                  </a:lnTo>
                  <a:lnTo>
                    <a:pt x="990147" y="1396999"/>
                  </a:lnTo>
                  <a:lnTo>
                    <a:pt x="1052117" y="1359257"/>
                  </a:lnTo>
                  <a:lnTo>
                    <a:pt x="1129253" y="1359257"/>
                  </a:lnTo>
                  <a:lnTo>
                    <a:pt x="1130368" y="1358322"/>
                  </a:lnTo>
                  <a:lnTo>
                    <a:pt x="1129396" y="1358322"/>
                  </a:lnTo>
                  <a:lnTo>
                    <a:pt x="1127986" y="1346199"/>
                  </a:lnTo>
                  <a:lnTo>
                    <a:pt x="1132134" y="1346199"/>
                  </a:lnTo>
                  <a:lnTo>
                    <a:pt x="1140154" y="1333712"/>
                  </a:lnTo>
                  <a:lnTo>
                    <a:pt x="1155011" y="1333712"/>
                  </a:lnTo>
                  <a:lnTo>
                    <a:pt x="1185955" y="1320799"/>
                  </a:lnTo>
                  <a:lnTo>
                    <a:pt x="1233560" y="1299630"/>
                  </a:lnTo>
                  <a:lnTo>
                    <a:pt x="1244390" y="1299630"/>
                  </a:lnTo>
                  <a:lnTo>
                    <a:pt x="1251143" y="1296301"/>
                  </a:lnTo>
                  <a:close/>
                </a:path>
                <a:path w="2680334" h="2286000">
                  <a:moveTo>
                    <a:pt x="990147" y="1396999"/>
                  </a:moveTo>
                  <a:lnTo>
                    <a:pt x="1038874" y="1396999"/>
                  </a:lnTo>
                  <a:lnTo>
                    <a:pt x="833906" y="1498407"/>
                  </a:lnTo>
                  <a:lnTo>
                    <a:pt x="841622" y="1486654"/>
                  </a:lnTo>
                  <a:lnTo>
                    <a:pt x="842526" y="1485899"/>
                  </a:lnTo>
                  <a:lnTo>
                    <a:pt x="842117" y="1485899"/>
                  </a:lnTo>
                  <a:lnTo>
                    <a:pt x="864983" y="1473199"/>
                  </a:lnTo>
                  <a:lnTo>
                    <a:pt x="896300" y="1447799"/>
                  </a:lnTo>
                  <a:lnTo>
                    <a:pt x="927137" y="1435099"/>
                  </a:lnTo>
                  <a:lnTo>
                    <a:pt x="958187" y="1409699"/>
                  </a:lnTo>
                  <a:lnTo>
                    <a:pt x="990147" y="1396999"/>
                  </a:lnTo>
                  <a:close/>
                </a:path>
                <a:path w="2680334" h="2286000">
                  <a:moveTo>
                    <a:pt x="610662" y="1473199"/>
                  </a:moveTo>
                  <a:lnTo>
                    <a:pt x="563330" y="1498407"/>
                  </a:lnTo>
                  <a:lnTo>
                    <a:pt x="563884" y="1497990"/>
                  </a:lnTo>
                  <a:lnTo>
                    <a:pt x="582046" y="1485899"/>
                  </a:lnTo>
                  <a:lnTo>
                    <a:pt x="610662" y="1473199"/>
                  </a:lnTo>
                  <a:close/>
                </a:path>
                <a:path w="2680334" h="2286000">
                  <a:moveTo>
                    <a:pt x="890447" y="1359257"/>
                  </a:moveTo>
                  <a:lnTo>
                    <a:pt x="1052117" y="1359257"/>
                  </a:lnTo>
                  <a:lnTo>
                    <a:pt x="990147" y="1396999"/>
                  </a:lnTo>
                  <a:lnTo>
                    <a:pt x="958187" y="1409699"/>
                  </a:lnTo>
                  <a:lnTo>
                    <a:pt x="927137" y="1435099"/>
                  </a:lnTo>
                  <a:lnTo>
                    <a:pt x="896300" y="1447799"/>
                  </a:lnTo>
                  <a:lnTo>
                    <a:pt x="864983" y="1473199"/>
                  </a:lnTo>
                  <a:lnTo>
                    <a:pt x="842117" y="1485899"/>
                  </a:lnTo>
                  <a:lnTo>
                    <a:pt x="841622" y="1486654"/>
                  </a:lnTo>
                  <a:lnTo>
                    <a:pt x="828038" y="1497990"/>
                  </a:lnTo>
                  <a:lnTo>
                    <a:pt x="836325" y="1485899"/>
                  </a:lnTo>
                  <a:lnTo>
                    <a:pt x="586815" y="1485899"/>
                  </a:lnTo>
                  <a:lnTo>
                    <a:pt x="610662" y="1473199"/>
                  </a:lnTo>
                  <a:lnTo>
                    <a:pt x="752122" y="1409699"/>
                  </a:lnTo>
                  <a:lnTo>
                    <a:pt x="798830" y="1396999"/>
                  </a:lnTo>
                  <a:lnTo>
                    <a:pt x="845365" y="1371599"/>
                  </a:lnTo>
                  <a:lnTo>
                    <a:pt x="890447" y="1359257"/>
                  </a:lnTo>
                  <a:close/>
                </a:path>
                <a:path w="2680334" h="2286000">
                  <a:moveTo>
                    <a:pt x="842117" y="1485899"/>
                  </a:moveTo>
                  <a:lnTo>
                    <a:pt x="842526" y="1485899"/>
                  </a:lnTo>
                  <a:lnTo>
                    <a:pt x="841622" y="1486654"/>
                  </a:lnTo>
                  <a:lnTo>
                    <a:pt x="842117" y="1485899"/>
                  </a:lnTo>
                  <a:close/>
                </a:path>
                <a:path w="2680334" h="2286000">
                  <a:moveTo>
                    <a:pt x="1915514" y="1473199"/>
                  </a:moveTo>
                  <a:lnTo>
                    <a:pt x="1908001" y="1476606"/>
                  </a:lnTo>
                  <a:lnTo>
                    <a:pt x="1908578" y="1476287"/>
                  </a:lnTo>
                  <a:lnTo>
                    <a:pt x="1915514" y="1473199"/>
                  </a:lnTo>
                  <a:close/>
                </a:path>
                <a:path w="2680334" h="2286000">
                  <a:moveTo>
                    <a:pt x="2514711" y="1168399"/>
                  </a:moveTo>
                  <a:lnTo>
                    <a:pt x="2555840" y="1168399"/>
                  </a:lnTo>
                  <a:lnTo>
                    <a:pt x="2481656" y="1193799"/>
                  </a:lnTo>
                  <a:lnTo>
                    <a:pt x="2461086" y="1212581"/>
                  </a:lnTo>
                  <a:lnTo>
                    <a:pt x="2369771" y="1255179"/>
                  </a:lnTo>
                  <a:lnTo>
                    <a:pt x="2305468" y="1282699"/>
                  </a:lnTo>
                  <a:lnTo>
                    <a:pt x="2285253" y="1294459"/>
                  </a:lnTo>
                  <a:lnTo>
                    <a:pt x="2284391" y="1295004"/>
                  </a:lnTo>
                  <a:lnTo>
                    <a:pt x="2283149" y="1295543"/>
                  </a:lnTo>
                  <a:lnTo>
                    <a:pt x="2282638" y="1295826"/>
                  </a:lnTo>
                  <a:lnTo>
                    <a:pt x="2281515" y="1296301"/>
                  </a:lnTo>
                  <a:lnTo>
                    <a:pt x="2281729" y="1296301"/>
                  </a:lnTo>
                  <a:lnTo>
                    <a:pt x="2112777" y="1383824"/>
                  </a:lnTo>
                  <a:lnTo>
                    <a:pt x="1908693" y="1476287"/>
                  </a:lnTo>
                  <a:lnTo>
                    <a:pt x="1913728" y="1473199"/>
                  </a:lnTo>
                  <a:lnTo>
                    <a:pt x="1934913" y="1460499"/>
                  </a:lnTo>
                  <a:lnTo>
                    <a:pt x="1966871" y="1447799"/>
                  </a:lnTo>
                  <a:lnTo>
                    <a:pt x="2011535" y="1409699"/>
                  </a:lnTo>
                  <a:lnTo>
                    <a:pt x="2067939" y="1384475"/>
                  </a:lnTo>
                  <a:lnTo>
                    <a:pt x="2111790" y="1384475"/>
                  </a:lnTo>
                  <a:lnTo>
                    <a:pt x="2117038" y="1371599"/>
                  </a:lnTo>
                  <a:lnTo>
                    <a:pt x="2140612" y="1359257"/>
                  </a:lnTo>
                  <a:lnTo>
                    <a:pt x="2147118" y="1359257"/>
                  </a:lnTo>
                  <a:lnTo>
                    <a:pt x="2160039" y="1346199"/>
                  </a:lnTo>
                  <a:lnTo>
                    <a:pt x="2166225" y="1346199"/>
                  </a:lnTo>
                  <a:lnTo>
                    <a:pt x="2177067" y="1335671"/>
                  </a:lnTo>
                  <a:lnTo>
                    <a:pt x="2181447" y="1333712"/>
                  </a:lnTo>
                  <a:lnTo>
                    <a:pt x="2182304" y="1333279"/>
                  </a:lnTo>
                  <a:lnTo>
                    <a:pt x="2225742" y="1308103"/>
                  </a:lnTo>
                  <a:lnTo>
                    <a:pt x="2260210" y="1296301"/>
                  </a:lnTo>
                  <a:lnTo>
                    <a:pt x="2281537" y="1296301"/>
                  </a:lnTo>
                  <a:lnTo>
                    <a:pt x="2282548" y="1295826"/>
                  </a:lnTo>
                  <a:lnTo>
                    <a:pt x="2261599" y="1295826"/>
                  </a:lnTo>
                  <a:lnTo>
                    <a:pt x="2262425" y="1295543"/>
                  </a:lnTo>
                  <a:lnTo>
                    <a:pt x="2251722" y="1295543"/>
                  </a:lnTo>
                  <a:lnTo>
                    <a:pt x="2514711" y="1168399"/>
                  </a:lnTo>
                  <a:close/>
                </a:path>
                <a:path w="2680334" h="2286000">
                  <a:moveTo>
                    <a:pt x="1803576" y="1469929"/>
                  </a:moveTo>
                  <a:lnTo>
                    <a:pt x="1800645" y="1473199"/>
                  </a:lnTo>
                  <a:lnTo>
                    <a:pt x="1793812" y="1473199"/>
                  </a:lnTo>
                  <a:lnTo>
                    <a:pt x="1803576" y="1469929"/>
                  </a:lnTo>
                  <a:close/>
                </a:path>
                <a:path w="2680334" h="2286000">
                  <a:moveTo>
                    <a:pt x="2332683" y="1041468"/>
                  </a:moveTo>
                  <a:lnTo>
                    <a:pt x="2672981" y="1041468"/>
                  </a:lnTo>
                  <a:lnTo>
                    <a:pt x="2672430" y="1041907"/>
                  </a:lnTo>
                  <a:lnTo>
                    <a:pt x="2649616" y="1054099"/>
                  </a:lnTo>
                  <a:lnTo>
                    <a:pt x="2633943" y="1066956"/>
                  </a:lnTo>
                  <a:lnTo>
                    <a:pt x="2622144" y="1066956"/>
                  </a:lnTo>
                  <a:lnTo>
                    <a:pt x="2620658" y="1068176"/>
                  </a:lnTo>
                  <a:lnTo>
                    <a:pt x="2620568" y="1068307"/>
                  </a:lnTo>
                  <a:lnTo>
                    <a:pt x="2604349" y="1079621"/>
                  </a:lnTo>
                  <a:lnTo>
                    <a:pt x="2559078" y="1104019"/>
                  </a:lnTo>
                  <a:lnTo>
                    <a:pt x="2518009" y="1117599"/>
                  </a:lnTo>
                  <a:lnTo>
                    <a:pt x="2475152" y="1143069"/>
                  </a:lnTo>
                  <a:lnTo>
                    <a:pt x="2428343" y="1168399"/>
                  </a:lnTo>
                  <a:lnTo>
                    <a:pt x="2377061" y="1193799"/>
                  </a:lnTo>
                  <a:lnTo>
                    <a:pt x="2321296" y="1219199"/>
                  </a:lnTo>
                  <a:lnTo>
                    <a:pt x="2260910" y="1244599"/>
                  </a:lnTo>
                  <a:lnTo>
                    <a:pt x="2195764" y="1282699"/>
                  </a:lnTo>
                  <a:lnTo>
                    <a:pt x="2125721" y="1320799"/>
                  </a:lnTo>
                  <a:lnTo>
                    <a:pt x="2049938" y="1359257"/>
                  </a:lnTo>
                  <a:lnTo>
                    <a:pt x="2049513" y="1359257"/>
                  </a:lnTo>
                  <a:lnTo>
                    <a:pt x="1969836" y="1384475"/>
                  </a:lnTo>
                  <a:lnTo>
                    <a:pt x="1970094" y="1384475"/>
                  </a:lnTo>
                  <a:lnTo>
                    <a:pt x="1887341" y="1433606"/>
                  </a:lnTo>
                  <a:lnTo>
                    <a:pt x="1881497" y="1435099"/>
                  </a:lnTo>
                  <a:lnTo>
                    <a:pt x="1877796" y="1438585"/>
                  </a:lnTo>
                  <a:lnTo>
                    <a:pt x="1859207" y="1447799"/>
                  </a:lnTo>
                  <a:lnTo>
                    <a:pt x="1851507" y="1447799"/>
                  </a:lnTo>
                  <a:lnTo>
                    <a:pt x="1838551" y="1460499"/>
                  </a:lnTo>
                  <a:lnTo>
                    <a:pt x="1812027" y="1460499"/>
                  </a:lnTo>
                  <a:lnTo>
                    <a:pt x="1803576" y="1469929"/>
                  </a:lnTo>
                  <a:lnTo>
                    <a:pt x="1793812" y="1473199"/>
                  </a:lnTo>
                  <a:lnTo>
                    <a:pt x="1533495" y="1473199"/>
                  </a:lnTo>
                  <a:lnTo>
                    <a:pt x="1653803" y="1396999"/>
                  </a:lnTo>
                  <a:lnTo>
                    <a:pt x="1919608" y="1244599"/>
                  </a:lnTo>
                  <a:lnTo>
                    <a:pt x="2239542" y="1092242"/>
                  </a:lnTo>
                  <a:lnTo>
                    <a:pt x="2332683" y="1041468"/>
                  </a:lnTo>
                  <a:close/>
                </a:path>
                <a:path w="2680334" h="2286000">
                  <a:moveTo>
                    <a:pt x="1346523" y="1453619"/>
                  </a:moveTo>
                  <a:lnTo>
                    <a:pt x="1309638" y="1473199"/>
                  </a:lnTo>
                  <a:lnTo>
                    <a:pt x="1294765" y="1473199"/>
                  </a:lnTo>
                  <a:lnTo>
                    <a:pt x="1326958" y="1460499"/>
                  </a:lnTo>
                  <a:lnTo>
                    <a:pt x="1346523" y="1453619"/>
                  </a:lnTo>
                  <a:close/>
                </a:path>
                <a:path w="2680334" h="2286000">
                  <a:moveTo>
                    <a:pt x="1121102" y="1362951"/>
                  </a:moveTo>
                  <a:lnTo>
                    <a:pt x="939360" y="1451453"/>
                  </a:lnTo>
                  <a:lnTo>
                    <a:pt x="1048141" y="1396999"/>
                  </a:lnTo>
                  <a:lnTo>
                    <a:pt x="1121102" y="1362951"/>
                  </a:lnTo>
                  <a:close/>
                </a:path>
                <a:path w="2680334" h="2286000">
                  <a:moveTo>
                    <a:pt x="2309747" y="1435099"/>
                  </a:moveTo>
                  <a:lnTo>
                    <a:pt x="2300442" y="1447799"/>
                  </a:lnTo>
                  <a:lnTo>
                    <a:pt x="2284597" y="1447799"/>
                  </a:lnTo>
                  <a:lnTo>
                    <a:pt x="2309747" y="1435099"/>
                  </a:lnTo>
                  <a:close/>
                </a:path>
                <a:path w="2680334" h="2286000">
                  <a:moveTo>
                    <a:pt x="2445750" y="1371599"/>
                  </a:moveTo>
                  <a:lnTo>
                    <a:pt x="2450691" y="1371599"/>
                  </a:lnTo>
                  <a:lnTo>
                    <a:pt x="2449914" y="1373050"/>
                  </a:lnTo>
                  <a:lnTo>
                    <a:pt x="2309747" y="1435099"/>
                  </a:lnTo>
                  <a:lnTo>
                    <a:pt x="2284597" y="1447799"/>
                  </a:lnTo>
                  <a:lnTo>
                    <a:pt x="2280720" y="1447799"/>
                  </a:lnTo>
                  <a:lnTo>
                    <a:pt x="2445750" y="1371599"/>
                  </a:lnTo>
                  <a:close/>
                </a:path>
                <a:path w="2680334" h="2286000">
                  <a:moveTo>
                    <a:pt x="1877796" y="1438585"/>
                  </a:moveTo>
                  <a:lnTo>
                    <a:pt x="1868008" y="1447799"/>
                  </a:lnTo>
                  <a:lnTo>
                    <a:pt x="1859207" y="1447799"/>
                  </a:lnTo>
                  <a:lnTo>
                    <a:pt x="1877796" y="1438585"/>
                  </a:lnTo>
                  <a:close/>
                </a:path>
                <a:path w="2680334" h="2286000">
                  <a:moveTo>
                    <a:pt x="1122452" y="1362321"/>
                  </a:moveTo>
                  <a:lnTo>
                    <a:pt x="1121287" y="1362951"/>
                  </a:lnTo>
                  <a:lnTo>
                    <a:pt x="1117557" y="1364816"/>
                  </a:lnTo>
                  <a:lnTo>
                    <a:pt x="946986" y="1447799"/>
                  </a:lnTo>
                  <a:lnTo>
                    <a:pt x="1122452" y="1362321"/>
                  </a:lnTo>
                  <a:close/>
                </a:path>
                <a:path w="2680334" h="2286000">
                  <a:moveTo>
                    <a:pt x="1887341" y="1433606"/>
                  </a:moveTo>
                  <a:lnTo>
                    <a:pt x="1884826" y="1435099"/>
                  </a:lnTo>
                  <a:lnTo>
                    <a:pt x="1877796" y="1438585"/>
                  </a:lnTo>
                  <a:lnTo>
                    <a:pt x="1881497" y="1435099"/>
                  </a:lnTo>
                  <a:lnTo>
                    <a:pt x="1887341" y="1433606"/>
                  </a:lnTo>
                  <a:close/>
                </a:path>
                <a:path w="2680334" h="2286000">
                  <a:moveTo>
                    <a:pt x="2449914" y="1373050"/>
                  </a:moveTo>
                  <a:lnTo>
                    <a:pt x="2443795" y="1384475"/>
                  </a:lnTo>
                  <a:lnTo>
                    <a:pt x="2426334" y="1384475"/>
                  </a:lnTo>
                  <a:lnTo>
                    <a:pt x="2420321" y="1396999"/>
                  </a:lnTo>
                  <a:lnTo>
                    <a:pt x="2401287" y="1396999"/>
                  </a:lnTo>
                  <a:lnTo>
                    <a:pt x="2386460" y="1409699"/>
                  </a:lnTo>
                  <a:lnTo>
                    <a:pt x="2377022" y="1409699"/>
                  </a:lnTo>
                  <a:lnTo>
                    <a:pt x="2365796" y="1422399"/>
                  </a:lnTo>
                  <a:lnTo>
                    <a:pt x="2356856" y="1422399"/>
                  </a:lnTo>
                  <a:lnTo>
                    <a:pt x="2343686" y="1435099"/>
                  </a:lnTo>
                  <a:lnTo>
                    <a:pt x="2309747" y="1435099"/>
                  </a:lnTo>
                  <a:lnTo>
                    <a:pt x="2449914" y="1373050"/>
                  </a:lnTo>
                  <a:close/>
                </a:path>
                <a:path w="2680334" h="2286000">
                  <a:moveTo>
                    <a:pt x="1406694" y="1421410"/>
                  </a:moveTo>
                  <a:lnTo>
                    <a:pt x="1381407" y="1435099"/>
                  </a:lnTo>
                  <a:lnTo>
                    <a:pt x="1403237" y="1422399"/>
                  </a:lnTo>
                  <a:lnTo>
                    <a:pt x="1406694" y="1421410"/>
                  </a:lnTo>
                  <a:close/>
                </a:path>
                <a:path w="2680334" h="2286000">
                  <a:moveTo>
                    <a:pt x="2049513" y="1359257"/>
                  </a:moveTo>
                  <a:lnTo>
                    <a:pt x="2079538" y="1359257"/>
                  </a:lnTo>
                  <a:lnTo>
                    <a:pt x="2031469" y="1383824"/>
                  </a:lnTo>
                  <a:lnTo>
                    <a:pt x="2030081" y="1384475"/>
                  </a:lnTo>
                  <a:lnTo>
                    <a:pt x="1931196" y="1422399"/>
                  </a:lnTo>
                  <a:lnTo>
                    <a:pt x="1887341" y="1433606"/>
                  </a:lnTo>
                  <a:lnTo>
                    <a:pt x="1970094" y="1384475"/>
                  </a:lnTo>
                  <a:lnTo>
                    <a:pt x="1969836" y="1384475"/>
                  </a:lnTo>
                  <a:lnTo>
                    <a:pt x="2049513" y="1359257"/>
                  </a:lnTo>
                  <a:close/>
                </a:path>
                <a:path w="2680334" h="2286000">
                  <a:moveTo>
                    <a:pt x="2377022" y="1409699"/>
                  </a:moveTo>
                  <a:lnTo>
                    <a:pt x="2379522" y="1409699"/>
                  </a:lnTo>
                  <a:lnTo>
                    <a:pt x="2371680" y="1422399"/>
                  </a:lnTo>
                  <a:lnTo>
                    <a:pt x="2365796" y="1422399"/>
                  </a:lnTo>
                  <a:lnTo>
                    <a:pt x="2377022" y="1409699"/>
                  </a:lnTo>
                  <a:close/>
                </a:path>
                <a:path w="2680334" h="2286000">
                  <a:moveTo>
                    <a:pt x="1431772" y="1371599"/>
                  </a:moveTo>
                  <a:lnTo>
                    <a:pt x="1518145" y="1371599"/>
                  </a:lnTo>
                  <a:lnTo>
                    <a:pt x="1512079" y="1376775"/>
                  </a:lnTo>
                  <a:lnTo>
                    <a:pt x="1495984" y="1384475"/>
                  </a:lnTo>
                  <a:lnTo>
                    <a:pt x="1447607" y="1409699"/>
                  </a:lnTo>
                  <a:lnTo>
                    <a:pt x="1406694" y="1421410"/>
                  </a:lnTo>
                  <a:lnTo>
                    <a:pt x="1428326" y="1409699"/>
                  </a:lnTo>
                  <a:lnTo>
                    <a:pt x="1346526" y="1409699"/>
                  </a:lnTo>
                  <a:lnTo>
                    <a:pt x="1382735" y="1392181"/>
                  </a:lnTo>
                  <a:lnTo>
                    <a:pt x="1431772" y="1371599"/>
                  </a:lnTo>
                  <a:close/>
                </a:path>
                <a:path w="2680334" h="2286000">
                  <a:moveTo>
                    <a:pt x="1382735" y="1392181"/>
                  </a:moveTo>
                  <a:lnTo>
                    <a:pt x="1333333" y="1416082"/>
                  </a:lnTo>
                  <a:lnTo>
                    <a:pt x="1340998" y="1409699"/>
                  </a:lnTo>
                  <a:lnTo>
                    <a:pt x="1382735" y="1392181"/>
                  </a:lnTo>
                  <a:close/>
                </a:path>
                <a:path w="2680334" h="2286000">
                  <a:moveTo>
                    <a:pt x="2413042" y="1402025"/>
                  </a:moveTo>
                  <a:lnTo>
                    <a:pt x="2409721" y="1409699"/>
                  </a:lnTo>
                  <a:lnTo>
                    <a:pt x="2390539" y="1409699"/>
                  </a:lnTo>
                  <a:lnTo>
                    <a:pt x="2413042" y="1402025"/>
                  </a:lnTo>
                  <a:close/>
                </a:path>
                <a:path w="2680334" h="2286000">
                  <a:moveTo>
                    <a:pt x="2401287" y="1396999"/>
                  </a:moveTo>
                  <a:lnTo>
                    <a:pt x="2415217" y="1396999"/>
                  </a:lnTo>
                  <a:lnTo>
                    <a:pt x="2413042" y="1402025"/>
                  </a:lnTo>
                  <a:lnTo>
                    <a:pt x="2390539" y="1409699"/>
                  </a:lnTo>
                  <a:lnTo>
                    <a:pt x="2386460" y="1409699"/>
                  </a:lnTo>
                  <a:lnTo>
                    <a:pt x="2401287" y="1396999"/>
                  </a:lnTo>
                  <a:close/>
                </a:path>
                <a:path w="2680334" h="2286000">
                  <a:moveTo>
                    <a:pt x="1512079" y="1376775"/>
                  </a:moveTo>
                  <a:lnTo>
                    <a:pt x="1503054" y="1384475"/>
                  </a:lnTo>
                  <a:lnTo>
                    <a:pt x="1502897" y="1384475"/>
                  </a:lnTo>
                  <a:lnTo>
                    <a:pt x="1450661" y="1409699"/>
                  </a:lnTo>
                  <a:lnTo>
                    <a:pt x="1447607" y="1409699"/>
                  </a:lnTo>
                  <a:lnTo>
                    <a:pt x="1495984" y="1384475"/>
                  </a:lnTo>
                  <a:lnTo>
                    <a:pt x="1512079" y="1376775"/>
                  </a:lnTo>
                  <a:close/>
                </a:path>
                <a:path w="2680334" h="2286000">
                  <a:moveTo>
                    <a:pt x="2433390" y="1392683"/>
                  </a:moveTo>
                  <a:lnTo>
                    <a:pt x="2427777" y="1396999"/>
                  </a:lnTo>
                  <a:lnTo>
                    <a:pt x="2413042" y="1402025"/>
                  </a:lnTo>
                  <a:lnTo>
                    <a:pt x="2415217" y="1396999"/>
                  </a:lnTo>
                  <a:lnTo>
                    <a:pt x="2421265" y="1396999"/>
                  </a:lnTo>
                  <a:lnTo>
                    <a:pt x="2433390" y="1392683"/>
                  </a:lnTo>
                  <a:close/>
                </a:path>
                <a:path w="2680334" h="2286000">
                  <a:moveTo>
                    <a:pt x="2438277" y="1388925"/>
                  </a:moveTo>
                  <a:lnTo>
                    <a:pt x="2433390" y="1392683"/>
                  </a:lnTo>
                  <a:lnTo>
                    <a:pt x="2421265" y="1396999"/>
                  </a:lnTo>
                  <a:lnTo>
                    <a:pt x="2438277" y="1388925"/>
                  </a:lnTo>
                  <a:close/>
                </a:path>
                <a:path w="2680334" h="2286000">
                  <a:moveTo>
                    <a:pt x="2481072" y="1359257"/>
                  </a:moveTo>
                  <a:lnTo>
                    <a:pt x="2485202" y="1359257"/>
                  </a:lnTo>
                  <a:lnTo>
                    <a:pt x="2483491" y="1361625"/>
                  </a:lnTo>
                  <a:lnTo>
                    <a:pt x="2483377" y="1361783"/>
                  </a:lnTo>
                  <a:lnTo>
                    <a:pt x="2460806" y="1371599"/>
                  </a:lnTo>
                  <a:lnTo>
                    <a:pt x="2438277" y="1388925"/>
                  </a:lnTo>
                  <a:lnTo>
                    <a:pt x="2421265" y="1396999"/>
                  </a:lnTo>
                  <a:lnTo>
                    <a:pt x="2420321" y="1396999"/>
                  </a:lnTo>
                  <a:lnTo>
                    <a:pt x="2426334" y="1384475"/>
                  </a:lnTo>
                  <a:lnTo>
                    <a:pt x="2443795" y="1384475"/>
                  </a:lnTo>
                  <a:lnTo>
                    <a:pt x="2449914" y="1373050"/>
                  </a:lnTo>
                  <a:lnTo>
                    <a:pt x="2481072" y="1359257"/>
                  </a:lnTo>
                  <a:close/>
                </a:path>
                <a:path w="2680334" h="2286000">
                  <a:moveTo>
                    <a:pt x="1243558" y="1302059"/>
                  </a:moveTo>
                  <a:lnTo>
                    <a:pt x="1217071" y="1320799"/>
                  </a:lnTo>
                  <a:lnTo>
                    <a:pt x="1201475" y="1333712"/>
                  </a:lnTo>
                  <a:lnTo>
                    <a:pt x="1201666" y="1333712"/>
                  </a:lnTo>
                  <a:lnTo>
                    <a:pt x="1197812" y="1346199"/>
                  </a:lnTo>
                  <a:lnTo>
                    <a:pt x="1195172" y="1346199"/>
                  </a:lnTo>
                  <a:lnTo>
                    <a:pt x="1183669" y="1371599"/>
                  </a:lnTo>
                  <a:lnTo>
                    <a:pt x="1175062" y="1371599"/>
                  </a:lnTo>
                  <a:lnTo>
                    <a:pt x="1167942" y="1383824"/>
                  </a:lnTo>
                  <a:lnTo>
                    <a:pt x="1167637" y="1384475"/>
                  </a:lnTo>
                  <a:lnTo>
                    <a:pt x="1165700" y="1396999"/>
                  </a:lnTo>
                  <a:lnTo>
                    <a:pt x="1148214" y="1396999"/>
                  </a:lnTo>
                  <a:lnTo>
                    <a:pt x="1142113" y="1384475"/>
                  </a:lnTo>
                  <a:lnTo>
                    <a:pt x="1134942" y="1371599"/>
                  </a:lnTo>
                  <a:lnTo>
                    <a:pt x="1130272" y="1360100"/>
                  </a:lnTo>
                  <a:lnTo>
                    <a:pt x="1130176" y="1359863"/>
                  </a:lnTo>
                  <a:lnTo>
                    <a:pt x="1130094" y="1359663"/>
                  </a:lnTo>
                  <a:lnTo>
                    <a:pt x="1130003" y="1359438"/>
                  </a:lnTo>
                  <a:lnTo>
                    <a:pt x="1129929" y="1359257"/>
                  </a:lnTo>
                  <a:lnTo>
                    <a:pt x="1128335" y="1359257"/>
                  </a:lnTo>
                  <a:lnTo>
                    <a:pt x="1131174" y="1358322"/>
                  </a:lnTo>
                  <a:lnTo>
                    <a:pt x="1130905" y="1358322"/>
                  </a:lnTo>
                  <a:lnTo>
                    <a:pt x="1131339" y="1358142"/>
                  </a:lnTo>
                  <a:lnTo>
                    <a:pt x="1132470" y="1357506"/>
                  </a:lnTo>
                  <a:lnTo>
                    <a:pt x="1243558" y="1302059"/>
                  </a:lnTo>
                  <a:close/>
                </a:path>
                <a:path w="2680334" h="2286000">
                  <a:moveTo>
                    <a:pt x="1130905" y="1358322"/>
                  </a:moveTo>
                  <a:lnTo>
                    <a:pt x="1131179" y="1358322"/>
                  </a:lnTo>
                  <a:lnTo>
                    <a:pt x="1128321" y="1359257"/>
                  </a:lnTo>
                  <a:lnTo>
                    <a:pt x="1129927" y="1359257"/>
                  </a:lnTo>
                  <a:lnTo>
                    <a:pt x="1134942" y="1371599"/>
                  </a:lnTo>
                  <a:lnTo>
                    <a:pt x="1142113" y="1384475"/>
                  </a:lnTo>
                  <a:lnTo>
                    <a:pt x="1148214" y="1396999"/>
                  </a:lnTo>
                  <a:lnTo>
                    <a:pt x="1053169" y="1396999"/>
                  </a:lnTo>
                  <a:lnTo>
                    <a:pt x="1128620" y="1359438"/>
                  </a:lnTo>
                  <a:lnTo>
                    <a:pt x="1130905" y="1358322"/>
                  </a:lnTo>
                  <a:close/>
                </a:path>
                <a:path w="2680334" h="2286000">
                  <a:moveTo>
                    <a:pt x="1091613" y="1377729"/>
                  </a:moveTo>
                  <a:lnTo>
                    <a:pt x="1053161" y="1396999"/>
                  </a:lnTo>
                  <a:lnTo>
                    <a:pt x="1052918" y="1396999"/>
                  </a:lnTo>
                  <a:lnTo>
                    <a:pt x="1091613" y="1377729"/>
                  </a:lnTo>
                  <a:close/>
                </a:path>
                <a:path w="2680334" h="2286000">
                  <a:moveTo>
                    <a:pt x="2506987" y="1360838"/>
                  </a:moveTo>
                  <a:lnTo>
                    <a:pt x="2491107" y="1371599"/>
                  </a:lnTo>
                  <a:lnTo>
                    <a:pt x="2456449" y="1384475"/>
                  </a:lnTo>
                  <a:lnTo>
                    <a:pt x="2433390" y="1392683"/>
                  </a:lnTo>
                  <a:lnTo>
                    <a:pt x="2438277" y="1388925"/>
                  </a:lnTo>
                  <a:lnTo>
                    <a:pt x="2447653" y="1384475"/>
                  </a:lnTo>
                  <a:lnTo>
                    <a:pt x="2455060" y="1384475"/>
                  </a:lnTo>
                  <a:lnTo>
                    <a:pt x="2506987" y="1360838"/>
                  </a:lnTo>
                  <a:close/>
                </a:path>
                <a:path w="2680334" h="2286000">
                  <a:moveTo>
                    <a:pt x="1679945" y="1219199"/>
                  </a:moveTo>
                  <a:lnTo>
                    <a:pt x="1653315" y="1244599"/>
                  </a:lnTo>
                  <a:lnTo>
                    <a:pt x="1521412" y="1320799"/>
                  </a:lnTo>
                  <a:lnTo>
                    <a:pt x="1431772" y="1371599"/>
                  </a:lnTo>
                  <a:lnTo>
                    <a:pt x="1382735" y="1392181"/>
                  </a:lnTo>
                  <a:lnTo>
                    <a:pt x="1450789" y="1359257"/>
                  </a:lnTo>
                  <a:lnTo>
                    <a:pt x="1239621" y="1359257"/>
                  </a:lnTo>
                  <a:lnTo>
                    <a:pt x="1275032" y="1333712"/>
                  </a:lnTo>
                  <a:lnTo>
                    <a:pt x="1297434" y="1320799"/>
                  </a:lnTo>
                  <a:lnTo>
                    <a:pt x="1400641" y="1320799"/>
                  </a:lnTo>
                  <a:lnTo>
                    <a:pt x="1402334" y="1318476"/>
                  </a:lnTo>
                  <a:lnTo>
                    <a:pt x="1447366" y="1295543"/>
                  </a:lnTo>
                  <a:lnTo>
                    <a:pt x="1465045" y="1295543"/>
                  </a:lnTo>
                  <a:lnTo>
                    <a:pt x="1512376" y="1269999"/>
                  </a:lnTo>
                  <a:lnTo>
                    <a:pt x="1543788" y="1269999"/>
                  </a:lnTo>
                  <a:lnTo>
                    <a:pt x="1551281" y="1257299"/>
                  </a:lnTo>
                  <a:lnTo>
                    <a:pt x="1573952" y="1257299"/>
                  </a:lnTo>
                  <a:lnTo>
                    <a:pt x="1619071" y="1244599"/>
                  </a:lnTo>
                  <a:lnTo>
                    <a:pt x="1641959" y="1231966"/>
                  </a:lnTo>
                  <a:lnTo>
                    <a:pt x="1679945" y="1219199"/>
                  </a:lnTo>
                  <a:close/>
                </a:path>
                <a:path w="2680334" h="2286000">
                  <a:moveTo>
                    <a:pt x="2679953" y="1257299"/>
                  </a:moveTo>
                  <a:lnTo>
                    <a:pt x="2679953" y="1282699"/>
                  </a:lnTo>
                  <a:lnTo>
                    <a:pt x="2678657" y="1282699"/>
                  </a:lnTo>
                  <a:lnTo>
                    <a:pt x="2590084" y="1320799"/>
                  </a:lnTo>
                  <a:lnTo>
                    <a:pt x="2528587" y="1346199"/>
                  </a:lnTo>
                  <a:lnTo>
                    <a:pt x="2508076" y="1360100"/>
                  </a:lnTo>
                  <a:lnTo>
                    <a:pt x="2455056" y="1384475"/>
                  </a:lnTo>
                  <a:lnTo>
                    <a:pt x="2447653" y="1384475"/>
                  </a:lnTo>
                  <a:lnTo>
                    <a:pt x="2438277" y="1388925"/>
                  </a:lnTo>
                  <a:lnTo>
                    <a:pt x="2460806" y="1371599"/>
                  </a:lnTo>
                  <a:lnTo>
                    <a:pt x="2476287" y="1371599"/>
                  </a:lnTo>
                  <a:lnTo>
                    <a:pt x="2483377" y="1361783"/>
                  </a:lnTo>
                  <a:lnTo>
                    <a:pt x="2489186" y="1359257"/>
                  </a:lnTo>
                  <a:lnTo>
                    <a:pt x="2494558" y="1359257"/>
                  </a:lnTo>
                  <a:lnTo>
                    <a:pt x="2502621" y="1353328"/>
                  </a:lnTo>
                  <a:lnTo>
                    <a:pt x="2576259" y="1320799"/>
                  </a:lnTo>
                  <a:lnTo>
                    <a:pt x="2592103" y="1308103"/>
                  </a:lnTo>
                  <a:lnTo>
                    <a:pt x="2606436" y="1308103"/>
                  </a:lnTo>
                  <a:lnTo>
                    <a:pt x="2619492" y="1295543"/>
                  </a:lnTo>
                  <a:lnTo>
                    <a:pt x="2631959" y="1295543"/>
                  </a:lnTo>
                  <a:lnTo>
                    <a:pt x="2656308" y="1269999"/>
                  </a:lnTo>
                  <a:lnTo>
                    <a:pt x="2653740" y="1269999"/>
                  </a:lnTo>
                  <a:lnTo>
                    <a:pt x="2666521" y="1260626"/>
                  </a:lnTo>
                  <a:lnTo>
                    <a:pt x="2679953" y="1257299"/>
                  </a:lnTo>
                  <a:close/>
                </a:path>
                <a:path w="2680334" h="2286000">
                  <a:moveTo>
                    <a:pt x="2136571" y="1373050"/>
                  </a:moveTo>
                  <a:lnTo>
                    <a:pt x="2111472" y="1384475"/>
                  </a:lnTo>
                  <a:lnTo>
                    <a:pt x="2112777" y="1383824"/>
                  </a:lnTo>
                  <a:lnTo>
                    <a:pt x="2136571" y="1373050"/>
                  </a:lnTo>
                  <a:close/>
                </a:path>
                <a:path w="2680334" h="2286000">
                  <a:moveTo>
                    <a:pt x="2177067" y="1335671"/>
                  </a:moveTo>
                  <a:lnTo>
                    <a:pt x="2166225" y="1346199"/>
                  </a:lnTo>
                  <a:lnTo>
                    <a:pt x="2160039" y="1346199"/>
                  </a:lnTo>
                  <a:lnTo>
                    <a:pt x="2147118" y="1359257"/>
                  </a:lnTo>
                  <a:lnTo>
                    <a:pt x="2140612" y="1359257"/>
                  </a:lnTo>
                  <a:lnTo>
                    <a:pt x="2117038" y="1371599"/>
                  </a:lnTo>
                  <a:lnTo>
                    <a:pt x="2111788" y="1384475"/>
                  </a:lnTo>
                  <a:lnTo>
                    <a:pt x="2067939" y="1384475"/>
                  </a:lnTo>
                  <a:lnTo>
                    <a:pt x="2177067" y="1335671"/>
                  </a:lnTo>
                  <a:close/>
                </a:path>
                <a:path w="2680334" h="2286000">
                  <a:moveTo>
                    <a:pt x="1607340" y="1320799"/>
                  </a:moveTo>
                  <a:lnTo>
                    <a:pt x="1618133" y="1320799"/>
                  </a:lnTo>
                  <a:lnTo>
                    <a:pt x="1611045" y="1332087"/>
                  </a:lnTo>
                  <a:lnTo>
                    <a:pt x="1610414" y="1333279"/>
                  </a:lnTo>
                  <a:lnTo>
                    <a:pt x="1570378" y="1359257"/>
                  </a:lnTo>
                  <a:lnTo>
                    <a:pt x="1569653" y="1359257"/>
                  </a:lnTo>
                  <a:lnTo>
                    <a:pt x="1525587" y="1371599"/>
                  </a:lnTo>
                  <a:lnTo>
                    <a:pt x="1502951" y="1384475"/>
                  </a:lnTo>
                  <a:lnTo>
                    <a:pt x="1503817" y="1383824"/>
                  </a:lnTo>
                  <a:lnTo>
                    <a:pt x="1512079" y="1376775"/>
                  </a:lnTo>
                  <a:lnTo>
                    <a:pt x="1548768" y="1359257"/>
                  </a:lnTo>
                  <a:lnTo>
                    <a:pt x="1550644" y="1358322"/>
                  </a:lnTo>
                  <a:lnTo>
                    <a:pt x="1598664" y="1333712"/>
                  </a:lnTo>
                  <a:lnTo>
                    <a:pt x="1598941" y="1333712"/>
                  </a:lnTo>
                  <a:lnTo>
                    <a:pt x="1607340" y="1320799"/>
                  </a:lnTo>
                  <a:close/>
                </a:path>
                <a:path w="2680334" h="2286000">
                  <a:moveTo>
                    <a:pt x="2508076" y="1360100"/>
                  </a:moveTo>
                  <a:lnTo>
                    <a:pt x="2506987" y="1360838"/>
                  </a:lnTo>
                  <a:lnTo>
                    <a:pt x="2456486" y="1383824"/>
                  </a:lnTo>
                  <a:lnTo>
                    <a:pt x="2508076" y="1360100"/>
                  </a:lnTo>
                  <a:close/>
                </a:path>
                <a:path w="2680334" h="2286000">
                  <a:moveTo>
                    <a:pt x="2313558" y="1282699"/>
                  </a:moveTo>
                  <a:lnTo>
                    <a:pt x="2336096" y="1282699"/>
                  </a:lnTo>
                  <a:lnTo>
                    <a:pt x="2112762" y="1383824"/>
                  </a:lnTo>
                  <a:lnTo>
                    <a:pt x="2282660" y="1295826"/>
                  </a:lnTo>
                  <a:lnTo>
                    <a:pt x="2283237" y="1295543"/>
                  </a:lnTo>
                  <a:lnTo>
                    <a:pt x="2287819" y="1295543"/>
                  </a:lnTo>
                  <a:lnTo>
                    <a:pt x="2313558" y="1282699"/>
                  </a:lnTo>
                  <a:close/>
                </a:path>
                <a:path w="2680334" h="2286000">
                  <a:moveTo>
                    <a:pt x="1855615" y="1154891"/>
                  </a:moveTo>
                  <a:lnTo>
                    <a:pt x="1953712" y="1154891"/>
                  </a:lnTo>
                  <a:lnTo>
                    <a:pt x="1921123" y="1174090"/>
                  </a:lnTo>
                  <a:lnTo>
                    <a:pt x="1800759" y="1235128"/>
                  </a:lnTo>
                  <a:lnTo>
                    <a:pt x="1737430" y="1257299"/>
                  </a:lnTo>
                  <a:lnTo>
                    <a:pt x="1670630" y="1295004"/>
                  </a:lnTo>
                  <a:lnTo>
                    <a:pt x="1669576" y="1295543"/>
                  </a:lnTo>
                  <a:lnTo>
                    <a:pt x="1607340" y="1320799"/>
                  </a:lnTo>
                  <a:lnTo>
                    <a:pt x="1548974" y="1359257"/>
                  </a:lnTo>
                  <a:lnTo>
                    <a:pt x="1548768" y="1359257"/>
                  </a:lnTo>
                  <a:lnTo>
                    <a:pt x="1512079" y="1376775"/>
                  </a:lnTo>
                  <a:lnTo>
                    <a:pt x="1518145" y="1371599"/>
                  </a:lnTo>
                  <a:lnTo>
                    <a:pt x="1431772" y="1371599"/>
                  </a:lnTo>
                  <a:lnTo>
                    <a:pt x="1498705" y="1333712"/>
                  </a:lnTo>
                  <a:lnTo>
                    <a:pt x="1663020" y="1333712"/>
                  </a:lnTo>
                  <a:lnTo>
                    <a:pt x="1499468" y="1333279"/>
                  </a:lnTo>
                  <a:lnTo>
                    <a:pt x="1653315" y="1244599"/>
                  </a:lnTo>
                  <a:lnTo>
                    <a:pt x="1679945" y="1219199"/>
                  </a:lnTo>
                  <a:lnTo>
                    <a:pt x="1701655" y="1219199"/>
                  </a:lnTo>
                  <a:lnTo>
                    <a:pt x="1831920" y="1168399"/>
                  </a:lnTo>
                  <a:lnTo>
                    <a:pt x="1855615" y="1154891"/>
                  </a:lnTo>
                  <a:close/>
                </a:path>
                <a:path w="2680334" h="2286000">
                  <a:moveTo>
                    <a:pt x="2540343" y="1328779"/>
                  </a:moveTo>
                  <a:lnTo>
                    <a:pt x="2539582" y="1332087"/>
                  </a:lnTo>
                  <a:lnTo>
                    <a:pt x="2539337" y="1333279"/>
                  </a:lnTo>
                  <a:lnTo>
                    <a:pt x="2539179" y="1333712"/>
                  </a:lnTo>
                  <a:lnTo>
                    <a:pt x="2530593" y="1333712"/>
                  </a:lnTo>
                  <a:lnTo>
                    <a:pt x="2521004" y="1341580"/>
                  </a:lnTo>
                  <a:lnTo>
                    <a:pt x="2449914" y="1373050"/>
                  </a:lnTo>
                  <a:lnTo>
                    <a:pt x="2450691" y="1371599"/>
                  </a:lnTo>
                  <a:lnTo>
                    <a:pt x="2445750" y="1371599"/>
                  </a:lnTo>
                  <a:lnTo>
                    <a:pt x="2474541" y="1358322"/>
                  </a:lnTo>
                  <a:lnTo>
                    <a:pt x="2540343" y="1328779"/>
                  </a:lnTo>
                  <a:close/>
                </a:path>
                <a:path w="2680334" h="2286000">
                  <a:moveTo>
                    <a:pt x="2483377" y="1361783"/>
                  </a:moveTo>
                  <a:lnTo>
                    <a:pt x="2476287" y="1371599"/>
                  </a:lnTo>
                  <a:lnTo>
                    <a:pt x="2460806" y="1371599"/>
                  </a:lnTo>
                  <a:lnTo>
                    <a:pt x="2483377" y="1361783"/>
                  </a:lnTo>
                  <a:close/>
                </a:path>
                <a:path w="2680334" h="2286000">
                  <a:moveTo>
                    <a:pt x="1569653" y="1359257"/>
                  </a:moveTo>
                  <a:lnTo>
                    <a:pt x="1572874" y="1359257"/>
                  </a:lnTo>
                  <a:lnTo>
                    <a:pt x="1567433" y="1371599"/>
                  </a:lnTo>
                  <a:lnTo>
                    <a:pt x="1525587" y="1371599"/>
                  </a:lnTo>
                  <a:lnTo>
                    <a:pt x="1569653" y="1359257"/>
                  </a:lnTo>
                  <a:close/>
                </a:path>
                <a:path w="2680334" h="2286000">
                  <a:moveTo>
                    <a:pt x="1127185" y="1360100"/>
                  </a:moveTo>
                  <a:lnTo>
                    <a:pt x="1125806" y="1360838"/>
                  </a:lnTo>
                  <a:lnTo>
                    <a:pt x="1117816" y="1364816"/>
                  </a:lnTo>
                  <a:lnTo>
                    <a:pt x="1121361" y="1362951"/>
                  </a:lnTo>
                  <a:lnTo>
                    <a:pt x="1125534" y="1360838"/>
                  </a:lnTo>
                  <a:lnTo>
                    <a:pt x="1127185" y="1360100"/>
                  </a:lnTo>
                  <a:close/>
                </a:path>
                <a:path w="2680334" h="2286000">
                  <a:moveTo>
                    <a:pt x="2521004" y="1341580"/>
                  </a:moveTo>
                  <a:lnTo>
                    <a:pt x="2515373" y="1346199"/>
                  </a:lnTo>
                  <a:lnTo>
                    <a:pt x="2512315" y="1346199"/>
                  </a:lnTo>
                  <a:lnTo>
                    <a:pt x="2502621" y="1353328"/>
                  </a:lnTo>
                  <a:lnTo>
                    <a:pt x="2483377" y="1361783"/>
                  </a:lnTo>
                  <a:lnTo>
                    <a:pt x="2485202" y="1359257"/>
                  </a:lnTo>
                  <a:lnTo>
                    <a:pt x="2481072" y="1359257"/>
                  </a:lnTo>
                  <a:lnTo>
                    <a:pt x="2521004" y="1341580"/>
                  </a:lnTo>
                  <a:close/>
                </a:path>
                <a:path w="2680334" h="2286000">
                  <a:moveTo>
                    <a:pt x="2593967" y="1321248"/>
                  </a:moveTo>
                  <a:lnTo>
                    <a:pt x="2506987" y="1360838"/>
                  </a:lnTo>
                  <a:lnTo>
                    <a:pt x="2508076" y="1360100"/>
                  </a:lnTo>
                  <a:lnTo>
                    <a:pt x="2538309" y="1346199"/>
                  </a:lnTo>
                  <a:lnTo>
                    <a:pt x="2593967" y="1321248"/>
                  </a:lnTo>
                  <a:close/>
                </a:path>
                <a:path w="2680334" h="2286000">
                  <a:moveTo>
                    <a:pt x="2676748" y="1283521"/>
                  </a:moveTo>
                  <a:lnTo>
                    <a:pt x="2538309" y="1346199"/>
                  </a:lnTo>
                  <a:lnTo>
                    <a:pt x="2508076" y="1360100"/>
                  </a:lnTo>
                  <a:lnTo>
                    <a:pt x="2528587" y="1346199"/>
                  </a:lnTo>
                  <a:lnTo>
                    <a:pt x="2590084" y="1320799"/>
                  </a:lnTo>
                  <a:lnTo>
                    <a:pt x="2676748" y="1283521"/>
                  </a:lnTo>
                  <a:close/>
                </a:path>
                <a:path w="2680334" h="2286000">
                  <a:moveTo>
                    <a:pt x="1130582" y="1358322"/>
                  </a:moveTo>
                  <a:lnTo>
                    <a:pt x="1130857" y="1358322"/>
                  </a:lnTo>
                  <a:lnTo>
                    <a:pt x="1127130" y="1360100"/>
                  </a:lnTo>
                  <a:lnTo>
                    <a:pt x="1127490" y="1359863"/>
                  </a:lnTo>
                  <a:lnTo>
                    <a:pt x="1130582" y="1358322"/>
                  </a:lnTo>
                  <a:close/>
                </a:path>
                <a:path w="2680334" h="2286000">
                  <a:moveTo>
                    <a:pt x="2502621" y="1353328"/>
                  </a:moveTo>
                  <a:lnTo>
                    <a:pt x="2494558" y="1359257"/>
                  </a:lnTo>
                  <a:lnTo>
                    <a:pt x="2489198" y="1359257"/>
                  </a:lnTo>
                  <a:lnTo>
                    <a:pt x="2502621" y="1353328"/>
                  </a:lnTo>
                  <a:close/>
                </a:path>
                <a:path w="2680334" h="2286000">
                  <a:moveTo>
                    <a:pt x="2563335" y="1309608"/>
                  </a:moveTo>
                  <a:lnTo>
                    <a:pt x="2558729" y="1319488"/>
                  </a:lnTo>
                  <a:lnTo>
                    <a:pt x="2557517" y="1320799"/>
                  </a:lnTo>
                  <a:lnTo>
                    <a:pt x="2542180" y="1320799"/>
                  </a:lnTo>
                  <a:lnTo>
                    <a:pt x="2472608" y="1359257"/>
                  </a:lnTo>
                  <a:lnTo>
                    <a:pt x="2453001" y="1359257"/>
                  </a:lnTo>
                  <a:lnTo>
                    <a:pt x="2500677" y="1333712"/>
                  </a:lnTo>
                  <a:lnTo>
                    <a:pt x="2500520" y="1333712"/>
                  </a:lnTo>
                  <a:lnTo>
                    <a:pt x="2563335" y="1309608"/>
                  </a:lnTo>
                  <a:close/>
                </a:path>
                <a:path w="2680334" h="2286000">
                  <a:moveTo>
                    <a:pt x="2559078" y="1104019"/>
                  </a:moveTo>
                  <a:lnTo>
                    <a:pt x="2528316" y="1117599"/>
                  </a:lnTo>
                  <a:lnTo>
                    <a:pt x="2509099" y="1130299"/>
                  </a:lnTo>
                  <a:lnTo>
                    <a:pt x="2472238" y="1155742"/>
                  </a:lnTo>
                  <a:lnTo>
                    <a:pt x="2235604" y="1295004"/>
                  </a:lnTo>
                  <a:lnTo>
                    <a:pt x="2234741" y="1295543"/>
                  </a:lnTo>
                  <a:lnTo>
                    <a:pt x="2200208" y="1320799"/>
                  </a:lnTo>
                  <a:lnTo>
                    <a:pt x="2170775" y="1320799"/>
                  </a:lnTo>
                  <a:lnTo>
                    <a:pt x="2125468" y="1346199"/>
                  </a:lnTo>
                  <a:lnTo>
                    <a:pt x="2078964" y="1359257"/>
                  </a:lnTo>
                  <a:lnTo>
                    <a:pt x="2049938" y="1359257"/>
                  </a:lnTo>
                  <a:lnTo>
                    <a:pt x="2125721" y="1320799"/>
                  </a:lnTo>
                  <a:lnTo>
                    <a:pt x="2195764" y="1282699"/>
                  </a:lnTo>
                  <a:lnTo>
                    <a:pt x="2260910" y="1244599"/>
                  </a:lnTo>
                  <a:lnTo>
                    <a:pt x="2321296" y="1219199"/>
                  </a:lnTo>
                  <a:lnTo>
                    <a:pt x="2377061" y="1193799"/>
                  </a:lnTo>
                  <a:lnTo>
                    <a:pt x="2428343" y="1168399"/>
                  </a:lnTo>
                  <a:lnTo>
                    <a:pt x="2475152" y="1143069"/>
                  </a:lnTo>
                  <a:lnTo>
                    <a:pt x="2518009" y="1117599"/>
                  </a:lnTo>
                  <a:lnTo>
                    <a:pt x="2556615" y="1104917"/>
                  </a:lnTo>
                  <a:lnTo>
                    <a:pt x="2559078" y="1104019"/>
                  </a:lnTo>
                  <a:close/>
                </a:path>
                <a:path w="2680334" h="2286000">
                  <a:moveTo>
                    <a:pt x="1612250" y="1332087"/>
                  </a:moveTo>
                  <a:lnTo>
                    <a:pt x="1611629" y="1333279"/>
                  </a:lnTo>
                  <a:lnTo>
                    <a:pt x="1611376" y="1333712"/>
                  </a:lnTo>
                  <a:lnTo>
                    <a:pt x="1599736" y="1346199"/>
                  </a:lnTo>
                  <a:lnTo>
                    <a:pt x="1588998" y="1359257"/>
                  </a:lnTo>
                  <a:lnTo>
                    <a:pt x="1570378" y="1359257"/>
                  </a:lnTo>
                  <a:lnTo>
                    <a:pt x="1609745" y="1333712"/>
                  </a:lnTo>
                  <a:lnTo>
                    <a:pt x="1610146" y="1333712"/>
                  </a:lnTo>
                  <a:lnTo>
                    <a:pt x="1610414" y="1333279"/>
                  </a:lnTo>
                  <a:lnTo>
                    <a:pt x="1612250" y="1332087"/>
                  </a:lnTo>
                  <a:close/>
                </a:path>
                <a:path w="2680334" h="2286000">
                  <a:moveTo>
                    <a:pt x="1466065" y="1135283"/>
                  </a:moveTo>
                  <a:lnTo>
                    <a:pt x="1454040" y="1142798"/>
                  </a:lnTo>
                  <a:lnTo>
                    <a:pt x="1393719" y="1181099"/>
                  </a:lnTo>
                  <a:lnTo>
                    <a:pt x="1373220" y="1193799"/>
                  </a:lnTo>
                  <a:lnTo>
                    <a:pt x="1352903" y="1219199"/>
                  </a:lnTo>
                  <a:lnTo>
                    <a:pt x="1333547" y="1231966"/>
                  </a:lnTo>
                  <a:lnTo>
                    <a:pt x="1306256" y="1255401"/>
                  </a:lnTo>
                  <a:lnTo>
                    <a:pt x="1304514" y="1256964"/>
                  </a:lnTo>
                  <a:lnTo>
                    <a:pt x="1304045" y="1257299"/>
                  </a:lnTo>
                  <a:lnTo>
                    <a:pt x="1274970" y="1282699"/>
                  </a:lnTo>
                  <a:lnTo>
                    <a:pt x="1271632" y="1282699"/>
                  </a:lnTo>
                  <a:lnTo>
                    <a:pt x="1185955" y="1320799"/>
                  </a:lnTo>
                  <a:lnTo>
                    <a:pt x="1155011" y="1333712"/>
                  </a:lnTo>
                  <a:lnTo>
                    <a:pt x="1140154" y="1333712"/>
                  </a:lnTo>
                  <a:lnTo>
                    <a:pt x="1132134" y="1346199"/>
                  </a:lnTo>
                  <a:lnTo>
                    <a:pt x="1127986" y="1346199"/>
                  </a:lnTo>
                  <a:lnTo>
                    <a:pt x="1129275" y="1357506"/>
                  </a:lnTo>
                  <a:lnTo>
                    <a:pt x="1129368" y="1358322"/>
                  </a:lnTo>
                  <a:lnTo>
                    <a:pt x="1053652" y="1358322"/>
                  </a:lnTo>
                  <a:lnTo>
                    <a:pt x="1219523" y="1257299"/>
                  </a:lnTo>
                  <a:lnTo>
                    <a:pt x="1258186" y="1244599"/>
                  </a:lnTo>
                  <a:lnTo>
                    <a:pt x="1266656" y="1231966"/>
                  </a:lnTo>
                  <a:lnTo>
                    <a:pt x="1275082" y="1231966"/>
                  </a:lnTo>
                  <a:lnTo>
                    <a:pt x="1283592" y="1219199"/>
                  </a:lnTo>
                  <a:lnTo>
                    <a:pt x="1292225" y="1219199"/>
                  </a:lnTo>
                  <a:lnTo>
                    <a:pt x="1429233" y="1155742"/>
                  </a:lnTo>
                  <a:lnTo>
                    <a:pt x="1466065" y="1135283"/>
                  </a:lnTo>
                  <a:close/>
                </a:path>
                <a:path w="2680334" h="2286000">
                  <a:moveTo>
                    <a:pt x="1453066" y="1117599"/>
                  </a:moveTo>
                  <a:lnTo>
                    <a:pt x="1494361" y="1117599"/>
                  </a:lnTo>
                  <a:lnTo>
                    <a:pt x="1466065" y="1135283"/>
                  </a:lnTo>
                  <a:lnTo>
                    <a:pt x="1429233" y="1155742"/>
                  </a:lnTo>
                  <a:lnTo>
                    <a:pt x="1292225" y="1219199"/>
                  </a:lnTo>
                  <a:lnTo>
                    <a:pt x="1283592" y="1219199"/>
                  </a:lnTo>
                  <a:lnTo>
                    <a:pt x="1275082" y="1231966"/>
                  </a:lnTo>
                  <a:lnTo>
                    <a:pt x="1266656" y="1231966"/>
                  </a:lnTo>
                  <a:lnTo>
                    <a:pt x="1258186" y="1244599"/>
                  </a:lnTo>
                  <a:lnTo>
                    <a:pt x="1219523" y="1257299"/>
                  </a:lnTo>
                  <a:lnTo>
                    <a:pt x="1053652" y="1358322"/>
                  </a:lnTo>
                  <a:lnTo>
                    <a:pt x="892805" y="1358322"/>
                  </a:lnTo>
                  <a:lnTo>
                    <a:pt x="937636" y="1333712"/>
                  </a:lnTo>
                  <a:lnTo>
                    <a:pt x="938470" y="1333279"/>
                  </a:lnTo>
                  <a:lnTo>
                    <a:pt x="1168628" y="1219199"/>
                  </a:lnTo>
                  <a:lnTo>
                    <a:pt x="1191714" y="1206499"/>
                  </a:lnTo>
                  <a:lnTo>
                    <a:pt x="1257833" y="1206499"/>
                  </a:lnTo>
                  <a:lnTo>
                    <a:pt x="1299243" y="1193799"/>
                  </a:lnTo>
                  <a:lnTo>
                    <a:pt x="1312220" y="1181099"/>
                  </a:lnTo>
                  <a:lnTo>
                    <a:pt x="1317971" y="1181099"/>
                  </a:lnTo>
                  <a:lnTo>
                    <a:pt x="1333826" y="1168399"/>
                  </a:lnTo>
                  <a:lnTo>
                    <a:pt x="1352361" y="1168399"/>
                  </a:lnTo>
                  <a:lnTo>
                    <a:pt x="1453066" y="1117599"/>
                  </a:lnTo>
                  <a:close/>
                </a:path>
                <a:path w="2680334" h="2286000">
                  <a:moveTo>
                    <a:pt x="1308539" y="1028848"/>
                  </a:moveTo>
                  <a:lnTo>
                    <a:pt x="1302380" y="1038918"/>
                  </a:lnTo>
                  <a:lnTo>
                    <a:pt x="1296178" y="1041468"/>
                  </a:lnTo>
                  <a:lnTo>
                    <a:pt x="1498233" y="1041468"/>
                  </a:lnTo>
                  <a:lnTo>
                    <a:pt x="1449568" y="1054099"/>
                  </a:lnTo>
                  <a:lnTo>
                    <a:pt x="1402124" y="1091019"/>
                  </a:lnTo>
                  <a:lnTo>
                    <a:pt x="1400530" y="1092242"/>
                  </a:lnTo>
                  <a:lnTo>
                    <a:pt x="1168628" y="1219199"/>
                  </a:lnTo>
                  <a:lnTo>
                    <a:pt x="938470" y="1333279"/>
                  </a:lnTo>
                  <a:lnTo>
                    <a:pt x="937636" y="1333712"/>
                  </a:lnTo>
                  <a:lnTo>
                    <a:pt x="892805" y="1358322"/>
                  </a:lnTo>
                  <a:lnTo>
                    <a:pt x="714135" y="1358322"/>
                  </a:lnTo>
                  <a:lnTo>
                    <a:pt x="755272" y="1333279"/>
                  </a:lnTo>
                  <a:lnTo>
                    <a:pt x="883328" y="1257299"/>
                  </a:lnTo>
                  <a:lnTo>
                    <a:pt x="1107164" y="1130299"/>
                  </a:lnTo>
                  <a:lnTo>
                    <a:pt x="1242822" y="1066956"/>
                  </a:lnTo>
                  <a:lnTo>
                    <a:pt x="1244419" y="1066076"/>
                  </a:lnTo>
                  <a:lnTo>
                    <a:pt x="1287318" y="1041468"/>
                  </a:lnTo>
                  <a:lnTo>
                    <a:pt x="1291579" y="1038918"/>
                  </a:lnTo>
                  <a:lnTo>
                    <a:pt x="1308539" y="1028848"/>
                  </a:lnTo>
                  <a:close/>
                </a:path>
                <a:path w="2680334" h="2286000">
                  <a:moveTo>
                    <a:pt x="1191684" y="1041468"/>
                  </a:moveTo>
                  <a:lnTo>
                    <a:pt x="1280470" y="1041468"/>
                  </a:lnTo>
                  <a:lnTo>
                    <a:pt x="1244224" y="1066076"/>
                  </a:lnTo>
                  <a:lnTo>
                    <a:pt x="1242822" y="1066956"/>
                  </a:lnTo>
                  <a:lnTo>
                    <a:pt x="1107164" y="1130299"/>
                  </a:lnTo>
                  <a:lnTo>
                    <a:pt x="883328" y="1257299"/>
                  </a:lnTo>
                  <a:lnTo>
                    <a:pt x="755272" y="1333279"/>
                  </a:lnTo>
                  <a:lnTo>
                    <a:pt x="714135" y="1358322"/>
                  </a:lnTo>
                  <a:lnTo>
                    <a:pt x="76805" y="1358322"/>
                  </a:lnTo>
                  <a:lnTo>
                    <a:pt x="82859" y="1346199"/>
                  </a:lnTo>
                  <a:lnTo>
                    <a:pt x="553759" y="1346199"/>
                  </a:lnTo>
                  <a:lnTo>
                    <a:pt x="640704" y="1308103"/>
                  </a:lnTo>
                  <a:lnTo>
                    <a:pt x="653668" y="1295543"/>
                  </a:lnTo>
                  <a:lnTo>
                    <a:pt x="653428" y="1295543"/>
                  </a:lnTo>
                  <a:lnTo>
                    <a:pt x="722549" y="1269999"/>
                  </a:lnTo>
                  <a:lnTo>
                    <a:pt x="799256" y="1231966"/>
                  </a:lnTo>
                  <a:lnTo>
                    <a:pt x="871361" y="1193799"/>
                  </a:lnTo>
                  <a:lnTo>
                    <a:pt x="938588" y="1168399"/>
                  </a:lnTo>
                  <a:lnTo>
                    <a:pt x="1001194" y="1130299"/>
                  </a:lnTo>
                  <a:lnTo>
                    <a:pt x="1059265" y="1104917"/>
                  </a:lnTo>
                  <a:lnTo>
                    <a:pt x="1191684" y="1041468"/>
                  </a:lnTo>
                  <a:close/>
                </a:path>
                <a:path w="2680334" h="2286000">
                  <a:moveTo>
                    <a:pt x="1140757" y="1353328"/>
                  </a:moveTo>
                  <a:lnTo>
                    <a:pt x="1140346" y="1353580"/>
                  </a:lnTo>
                  <a:lnTo>
                    <a:pt x="1132282" y="1357506"/>
                  </a:lnTo>
                  <a:lnTo>
                    <a:pt x="1132470" y="1357506"/>
                  </a:lnTo>
                  <a:lnTo>
                    <a:pt x="1137933" y="1354675"/>
                  </a:lnTo>
                  <a:lnTo>
                    <a:pt x="1140104" y="1353580"/>
                  </a:lnTo>
                  <a:lnTo>
                    <a:pt x="1140757" y="1353328"/>
                  </a:lnTo>
                  <a:close/>
                </a:path>
                <a:path w="2680334" h="2286000">
                  <a:moveTo>
                    <a:pt x="1137917" y="1354675"/>
                  </a:moveTo>
                  <a:lnTo>
                    <a:pt x="1132427" y="1357506"/>
                  </a:lnTo>
                  <a:lnTo>
                    <a:pt x="1132233" y="1357506"/>
                  </a:lnTo>
                  <a:lnTo>
                    <a:pt x="1137917" y="1354675"/>
                  </a:lnTo>
                  <a:close/>
                </a:path>
                <a:path w="2680334" h="2286000">
                  <a:moveTo>
                    <a:pt x="1205027" y="1321248"/>
                  </a:moveTo>
                  <a:lnTo>
                    <a:pt x="1142787" y="1352391"/>
                  </a:lnTo>
                  <a:lnTo>
                    <a:pt x="1141234" y="1353143"/>
                  </a:lnTo>
                  <a:lnTo>
                    <a:pt x="1140097" y="1353580"/>
                  </a:lnTo>
                  <a:lnTo>
                    <a:pt x="1205027" y="1321248"/>
                  </a:lnTo>
                  <a:close/>
                </a:path>
                <a:path w="2680334" h="2286000">
                  <a:moveTo>
                    <a:pt x="2591348" y="1298750"/>
                  </a:moveTo>
                  <a:lnTo>
                    <a:pt x="2588474" y="1304413"/>
                  </a:lnTo>
                  <a:lnTo>
                    <a:pt x="2581559" y="1308103"/>
                  </a:lnTo>
                  <a:lnTo>
                    <a:pt x="2592103" y="1308103"/>
                  </a:lnTo>
                  <a:lnTo>
                    <a:pt x="2576259" y="1320799"/>
                  </a:lnTo>
                  <a:lnTo>
                    <a:pt x="2502621" y="1353328"/>
                  </a:lnTo>
                  <a:lnTo>
                    <a:pt x="2512315" y="1346199"/>
                  </a:lnTo>
                  <a:lnTo>
                    <a:pt x="2515373" y="1346199"/>
                  </a:lnTo>
                  <a:lnTo>
                    <a:pt x="2521004" y="1341580"/>
                  </a:lnTo>
                  <a:lnTo>
                    <a:pt x="2538776" y="1333712"/>
                  </a:lnTo>
                  <a:lnTo>
                    <a:pt x="2539208" y="1333712"/>
                  </a:lnTo>
                  <a:lnTo>
                    <a:pt x="2539307" y="1333279"/>
                  </a:lnTo>
                  <a:lnTo>
                    <a:pt x="2539769" y="1332087"/>
                  </a:lnTo>
                  <a:lnTo>
                    <a:pt x="2540969" y="1328779"/>
                  </a:lnTo>
                  <a:lnTo>
                    <a:pt x="2541091" y="1328444"/>
                  </a:lnTo>
                  <a:lnTo>
                    <a:pt x="2558117" y="1320799"/>
                  </a:lnTo>
                  <a:lnTo>
                    <a:pt x="2569244" y="1308103"/>
                  </a:lnTo>
                  <a:lnTo>
                    <a:pt x="2591348" y="1298750"/>
                  </a:lnTo>
                  <a:close/>
                </a:path>
                <a:path w="2680334" h="2286000">
                  <a:moveTo>
                    <a:pt x="1252369" y="1295826"/>
                  </a:moveTo>
                  <a:lnTo>
                    <a:pt x="1243558" y="1302059"/>
                  </a:lnTo>
                  <a:lnTo>
                    <a:pt x="1206023" y="1320799"/>
                  </a:lnTo>
                  <a:lnTo>
                    <a:pt x="1205378" y="1321073"/>
                  </a:lnTo>
                  <a:lnTo>
                    <a:pt x="1142491" y="1352391"/>
                  </a:lnTo>
                  <a:lnTo>
                    <a:pt x="1248732" y="1297587"/>
                  </a:lnTo>
                  <a:lnTo>
                    <a:pt x="1249120" y="1297433"/>
                  </a:lnTo>
                  <a:lnTo>
                    <a:pt x="1252369" y="1295826"/>
                  </a:lnTo>
                  <a:close/>
                </a:path>
                <a:path w="2680334" h="2286000">
                  <a:moveTo>
                    <a:pt x="1099608" y="1054099"/>
                  </a:moveTo>
                  <a:lnTo>
                    <a:pt x="982033" y="1117599"/>
                  </a:lnTo>
                  <a:lnTo>
                    <a:pt x="936827" y="1154891"/>
                  </a:lnTo>
                  <a:lnTo>
                    <a:pt x="935692" y="1155742"/>
                  </a:lnTo>
                  <a:lnTo>
                    <a:pt x="889239" y="1168399"/>
                  </a:lnTo>
                  <a:lnTo>
                    <a:pt x="654547" y="1295004"/>
                  </a:lnTo>
                  <a:lnTo>
                    <a:pt x="653668" y="1295543"/>
                  </a:lnTo>
                  <a:lnTo>
                    <a:pt x="640704" y="1308103"/>
                  </a:lnTo>
                  <a:lnTo>
                    <a:pt x="553759" y="1346199"/>
                  </a:lnTo>
                  <a:lnTo>
                    <a:pt x="651282" y="1295543"/>
                  </a:lnTo>
                  <a:lnTo>
                    <a:pt x="425310" y="1295543"/>
                  </a:lnTo>
                  <a:lnTo>
                    <a:pt x="629634" y="1193799"/>
                  </a:lnTo>
                  <a:lnTo>
                    <a:pt x="831774" y="1193799"/>
                  </a:lnTo>
                  <a:lnTo>
                    <a:pt x="830186" y="1181099"/>
                  </a:lnTo>
                  <a:lnTo>
                    <a:pt x="829862" y="1181099"/>
                  </a:lnTo>
                  <a:lnTo>
                    <a:pt x="829832" y="1180850"/>
                  </a:lnTo>
                  <a:lnTo>
                    <a:pt x="834212" y="1168399"/>
                  </a:lnTo>
                  <a:lnTo>
                    <a:pt x="836534" y="1168399"/>
                  </a:lnTo>
                  <a:lnTo>
                    <a:pt x="837722" y="1161009"/>
                  </a:lnTo>
                  <a:lnTo>
                    <a:pt x="838476" y="1156445"/>
                  </a:lnTo>
                  <a:lnTo>
                    <a:pt x="838591" y="1155742"/>
                  </a:lnTo>
                  <a:lnTo>
                    <a:pt x="857380" y="1155742"/>
                  </a:lnTo>
                  <a:lnTo>
                    <a:pt x="997527" y="1092242"/>
                  </a:lnTo>
                  <a:lnTo>
                    <a:pt x="1039692" y="1079621"/>
                  </a:lnTo>
                  <a:lnTo>
                    <a:pt x="1042060" y="1078663"/>
                  </a:lnTo>
                  <a:lnTo>
                    <a:pt x="1099608" y="1054099"/>
                  </a:lnTo>
                  <a:close/>
                </a:path>
                <a:path w="2680334" h="2286000">
                  <a:moveTo>
                    <a:pt x="425310" y="1295543"/>
                  </a:moveTo>
                  <a:lnTo>
                    <a:pt x="651282" y="1295543"/>
                  </a:lnTo>
                  <a:lnTo>
                    <a:pt x="553759" y="1346199"/>
                  </a:lnTo>
                  <a:lnTo>
                    <a:pt x="82859" y="1346199"/>
                  </a:lnTo>
                  <a:lnTo>
                    <a:pt x="92212" y="1333712"/>
                  </a:lnTo>
                  <a:lnTo>
                    <a:pt x="335664" y="1333712"/>
                  </a:lnTo>
                  <a:lnTo>
                    <a:pt x="343355" y="1320799"/>
                  </a:lnTo>
                  <a:lnTo>
                    <a:pt x="374589" y="1320799"/>
                  </a:lnTo>
                  <a:lnTo>
                    <a:pt x="425310" y="1295543"/>
                  </a:lnTo>
                  <a:close/>
                </a:path>
                <a:path w="2680334" h="2286000">
                  <a:moveTo>
                    <a:pt x="2530593" y="1333712"/>
                  </a:moveTo>
                  <a:lnTo>
                    <a:pt x="2538776" y="1333712"/>
                  </a:lnTo>
                  <a:lnTo>
                    <a:pt x="2521004" y="1341580"/>
                  </a:lnTo>
                  <a:lnTo>
                    <a:pt x="2530593" y="1333712"/>
                  </a:lnTo>
                  <a:close/>
                </a:path>
                <a:path w="2680334" h="2286000">
                  <a:moveTo>
                    <a:pt x="2179084" y="1333712"/>
                  </a:moveTo>
                  <a:lnTo>
                    <a:pt x="2181447" y="1333712"/>
                  </a:lnTo>
                  <a:lnTo>
                    <a:pt x="2177067" y="1335671"/>
                  </a:lnTo>
                  <a:lnTo>
                    <a:pt x="2179084" y="1333712"/>
                  </a:lnTo>
                  <a:close/>
                </a:path>
                <a:path w="2680334" h="2286000">
                  <a:moveTo>
                    <a:pt x="1651346" y="1308103"/>
                  </a:moveTo>
                  <a:lnTo>
                    <a:pt x="1638263" y="1320799"/>
                  </a:lnTo>
                  <a:lnTo>
                    <a:pt x="1639000" y="1320799"/>
                  </a:lnTo>
                  <a:lnTo>
                    <a:pt x="1624459" y="1333712"/>
                  </a:lnTo>
                  <a:lnTo>
                    <a:pt x="1611452" y="1333712"/>
                  </a:lnTo>
                  <a:lnTo>
                    <a:pt x="1612292" y="1332087"/>
                  </a:lnTo>
                  <a:lnTo>
                    <a:pt x="1629646" y="1320799"/>
                  </a:lnTo>
                  <a:lnTo>
                    <a:pt x="1651346" y="1308103"/>
                  </a:lnTo>
                  <a:close/>
                </a:path>
                <a:path w="2680334" h="2286000">
                  <a:moveTo>
                    <a:pt x="1610414" y="1333279"/>
                  </a:moveTo>
                  <a:lnTo>
                    <a:pt x="1610146" y="1333712"/>
                  </a:lnTo>
                  <a:lnTo>
                    <a:pt x="1609745" y="1333712"/>
                  </a:lnTo>
                  <a:lnTo>
                    <a:pt x="1610414" y="1333279"/>
                  </a:lnTo>
                  <a:close/>
                </a:path>
                <a:path w="2680334" h="2286000">
                  <a:moveTo>
                    <a:pt x="1588401" y="1333279"/>
                  </a:moveTo>
                  <a:lnTo>
                    <a:pt x="1599223" y="1333279"/>
                  </a:lnTo>
                  <a:lnTo>
                    <a:pt x="1598941" y="1333712"/>
                  </a:lnTo>
                  <a:lnTo>
                    <a:pt x="1587742" y="1333712"/>
                  </a:lnTo>
                  <a:lnTo>
                    <a:pt x="1588401" y="1333279"/>
                  </a:lnTo>
                  <a:close/>
                </a:path>
                <a:path w="2680334" h="2286000">
                  <a:moveTo>
                    <a:pt x="1507530" y="1333279"/>
                  </a:moveTo>
                  <a:lnTo>
                    <a:pt x="1557463" y="1333279"/>
                  </a:lnTo>
                  <a:lnTo>
                    <a:pt x="1663020" y="1333712"/>
                  </a:lnTo>
                  <a:lnTo>
                    <a:pt x="1737602" y="1333712"/>
                  </a:lnTo>
                  <a:lnTo>
                    <a:pt x="1507530" y="1333279"/>
                  </a:lnTo>
                  <a:close/>
                </a:path>
                <a:path w="2680334" h="2286000">
                  <a:moveTo>
                    <a:pt x="1499468" y="1333279"/>
                  </a:moveTo>
                  <a:lnTo>
                    <a:pt x="1507530" y="1333279"/>
                  </a:lnTo>
                  <a:lnTo>
                    <a:pt x="1737602" y="1333712"/>
                  </a:lnTo>
                  <a:lnTo>
                    <a:pt x="1498705" y="1333712"/>
                  </a:lnTo>
                  <a:lnTo>
                    <a:pt x="1499468" y="1333279"/>
                  </a:lnTo>
                  <a:close/>
                </a:path>
                <a:path w="2680334" h="2286000">
                  <a:moveTo>
                    <a:pt x="1319459" y="1308103"/>
                  </a:moveTo>
                  <a:lnTo>
                    <a:pt x="1275032" y="1333712"/>
                  </a:lnTo>
                  <a:lnTo>
                    <a:pt x="1292932" y="1320799"/>
                  </a:lnTo>
                  <a:lnTo>
                    <a:pt x="1319459" y="1308103"/>
                  </a:lnTo>
                  <a:close/>
                </a:path>
                <a:path w="2680334" h="2286000">
                  <a:moveTo>
                    <a:pt x="646357" y="1184440"/>
                  </a:moveTo>
                  <a:lnTo>
                    <a:pt x="374589" y="1320799"/>
                  </a:lnTo>
                  <a:lnTo>
                    <a:pt x="343355" y="1320799"/>
                  </a:lnTo>
                  <a:lnTo>
                    <a:pt x="335664" y="1333712"/>
                  </a:lnTo>
                  <a:lnTo>
                    <a:pt x="335929" y="1333712"/>
                  </a:lnTo>
                  <a:lnTo>
                    <a:pt x="319312" y="1308103"/>
                  </a:lnTo>
                  <a:lnTo>
                    <a:pt x="302576" y="1269999"/>
                  </a:lnTo>
                  <a:lnTo>
                    <a:pt x="286348" y="1244599"/>
                  </a:lnTo>
                  <a:lnTo>
                    <a:pt x="278905" y="1231966"/>
                  </a:lnTo>
                  <a:lnTo>
                    <a:pt x="545530" y="1231966"/>
                  </a:lnTo>
                  <a:lnTo>
                    <a:pt x="571157" y="1219199"/>
                  </a:lnTo>
                  <a:lnTo>
                    <a:pt x="572579" y="1219199"/>
                  </a:lnTo>
                  <a:lnTo>
                    <a:pt x="646357" y="1184440"/>
                  </a:lnTo>
                  <a:close/>
                </a:path>
                <a:path w="2680334" h="2286000">
                  <a:moveTo>
                    <a:pt x="971238" y="698499"/>
                  </a:moveTo>
                  <a:lnTo>
                    <a:pt x="1224334" y="698499"/>
                  </a:lnTo>
                  <a:lnTo>
                    <a:pt x="1212491" y="704398"/>
                  </a:lnTo>
                  <a:lnTo>
                    <a:pt x="1189494" y="711049"/>
                  </a:lnTo>
                  <a:lnTo>
                    <a:pt x="1189133" y="711049"/>
                  </a:lnTo>
                  <a:lnTo>
                    <a:pt x="1178107" y="721523"/>
                  </a:lnTo>
                  <a:lnTo>
                    <a:pt x="1045448" y="787626"/>
                  </a:lnTo>
                  <a:lnTo>
                    <a:pt x="1002176" y="812356"/>
                  </a:lnTo>
                  <a:lnTo>
                    <a:pt x="1001084" y="812950"/>
                  </a:lnTo>
                  <a:lnTo>
                    <a:pt x="814673" y="901707"/>
                  </a:lnTo>
                  <a:lnTo>
                    <a:pt x="715971" y="952813"/>
                  </a:lnTo>
                  <a:lnTo>
                    <a:pt x="599751" y="1015999"/>
                  </a:lnTo>
                  <a:lnTo>
                    <a:pt x="573282" y="1028848"/>
                  </a:lnTo>
                  <a:lnTo>
                    <a:pt x="553267" y="1041468"/>
                  </a:lnTo>
                  <a:lnTo>
                    <a:pt x="541874" y="1041468"/>
                  </a:lnTo>
                  <a:lnTo>
                    <a:pt x="522833" y="1054099"/>
                  </a:lnTo>
                  <a:lnTo>
                    <a:pt x="469442" y="1092242"/>
                  </a:lnTo>
                  <a:lnTo>
                    <a:pt x="451334" y="1104917"/>
                  </a:lnTo>
                  <a:lnTo>
                    <a:pt x="420959" y="1117599"/>
                  </a:lnTo>
                  <a:lnTo>
                    <a:pt x="390262" y="1143069"/>
                  </a:lnTo>
                  <a:lnTo>
                    <a:pt x="358652" y="1168399"/>
                  </a:lnTo>
                  <a:lnTo>
                    <a:pt x="324977" y="1181099"/>
                  </a:lnTo>
                  <a:lnTo>
                    <a:pt x="309682" y="1181099"/>
                  </a:lnTo>
                  <a:lnTo>
                    <a:pt x="305308" y="1193799"/>
                  </a:lnTo>
                  <a:lnTo>
                    <a:pt x="284754" y="1193799"/>
                  </a:lnTo>
                  <a:lnTo>
                    <a:pt x="278213" y="1206499"/>
                  </a:lnTo>
                  <a:lnTo>
                    <a:pt x="273940" y="1206499"/>
                  </a:lnTo>
                  <a:lnTo>
                    <a:pt x="271814" y="1217139"/>
                  </a:lnTo>
                  <a:lnTo>
                    <a:pt x="271384" y="1219199"/>
                  </a:lnTo>
                  <a:lnTo>
                    <a:pt x="286348" y="1244599"/>
                  </a:lnTo>
                  <a:lnTo>
                    <a:pt x="302576" y="1269999"/>
                  </a:lnTo>
                  <a:lnTo>
                    <a:pt x="319312" y="1308103"/>
                  </a:lnTo>
                  <a:lnTo>
                    <a:pt x="335929" y="1333712"/>
                  </a:lnTo>
                  <a:lnTo>
                    <a:pt x="92212" y="1333712"/>
                  </a:lnTo>
                  <a:lnTo>
                    <a:pt x="101885" y="1320799"/>
                  </a:lnTo>
                  <a:lnTo>
                    <a:pt x="132215" y="1269999"/>
                  </a:lnTo>
                  <a:lnTo>
                    <a:pt x="164194" y="1231966"/>
                  </a:lnTo>
                  <a:lnTo>
                    <a:pt x="197832" y="1193799"/>
                  </a:lnTo>
                  <a:lnTo>
                    <a:pt x="232804" y="1168399"/>
                  </a:lnTo>
                  <a:lnTo>
                    <a:pt x="269009" y="1130299"/>
                  </a:lnTo>
                  <a:lnTo>
                    <a:pt x="306246" y="1092242"/>
                  </a:lnTo>
                  <a:lnTo>
                    <a:pt x="344484" y="1054099"/>
                  </a:lnTo>
                  <a:lnTo>
                    <a:pt x="383211" y="1028848"/>
                  </a:lnTo>
                  <a:lnTo>
                    <a:pt x="385331" y="1027024"/>
                  </a:lnTo>
                  <a:lnTo>
                    <a:pt x="426463" y="990599"/>
                  </a:lnTo>
                  <a:lnTo>
                    <a:pt x="470036" y="965381"/>
                  </a:lnTo>
                  <a:lnTo>
                    <a:pt x="515379" y="939637"/>
                  </a:lnTo>
                  <a:lnTo>
                    <a:pt x="606950" y="889075"/>
                  </a:lnTo>
                  <a:lnTo>
                    <a:pt x="609377" y="887154"/>
                  </a:lnTo>
                  <a:lnTo>
                    <a:pt x="654331" y="850899"/>
                  </a:lnTo>
                  <a:lnTo>
                    <a:pt x="699579" y="838199"/>
                  </a:lnTo>
                  <a:lnTo>
                    <a:pt x="971238" y="698499"/>
                  </a:lnTo>
                  <a:close/>
                </a:path>
                <a:path w="2680334" h="2286000">
                  <a:moveTo>
                    <a:pt x="1617856" y="1321248"/>
                  </a:moveTo>
                  <a:lnTo>
                    <a:pt x="1614149" y="1328444"/>
                  </a:lnTo>
                  <a:lnTo>
                    <a:pt x="1612250" y="1332087"/>
                  </a:lnTo>
                  <a:lnTo>
                    <a:pt x="1610414" y="1333279"/>
                  </a:lnTo>
                  <a:lnTo>
                    <a:pt x="1617856" y="1321248"/>
                  </a:lnTo>
                  <a:close/>
                </a:path>
                <a:path w="2680334" h="2286000">
                  <a:moveTo>
                    <a:pt x="1638625" y="1308103"/>
                  </a:moveTo>
                  <a:lnTo>
                    <a:pt x="1651346" y="1308103"/>
                  </a:lnTo>
                  <a:lnTo>
                    <a:pt x="1629646" y="1320799"/>
                  </a:lnTo>
                  <a:lnTo>
                    <a:pt x="1612250" y="1332087"/>
                  </a:lnTo>
                  <a:lnTo>
                    <a:pt x="1614004" y="1328779"/>
                  </a:lnTo>
                  <a:lnTo>
                    <a:pt x="1618133" y="1320799"/>
                  </a:lnTo>
                  <a:lnTo>
                    <a:pt x="1607340" y="1320799"/>
                  </a:lnTo>
                  <a:lnTo>
                    <a:pt x="1638625" y="1308103"/>
                  </a:lnTo>
                  <a:close/>
                </a:path>
                <a:path w="2680334" h="2286000">
                  <a:moveTo>
                    <a:pt x="2542180" y="1320799"/>
                  </a:moveTo>
                  <a:lnTo>
                    <a:pt x="2543865" y="1320799"/>
                  </a:lnTo>
                  <a:lnTo>
                    <a:pt x="2541091" y="1328444"/>
                  </a:lnTo>
                  <a:lnTo>
                    <a:pt x="2540343" y="1328779"/>
                  </a:lnTo>
                  <a:lnTo>
                    <a:pt x="2542077" y="1321248"/>
                  </a:lnTo>
                  <a:lnTo>
                    <a:pt x="2542180" y="1320799"/>
                  </a:lnTo>
                  <a:close/>
                </a:path>
                <a:path w="2680334" h="2286000">
                  <a:moveTo>
                    <a:pt x="2558729" y="1319488"/>
                  </a:moveTo>
                  <a:lnTo>
                    <a:pt x="2558117" y="1320799"/>
                  </a:lnTo>
                  <a:lnTo>
                    <a:pt x="2541091" y="1328444"/>
                  </a:lnTo>
                  <a:lnTo>
                    <a:pt x="2543702" y="1321248"/>
                  </a:lnTo>
                  <a:lnTo>
                    <a:pt x="2543765" y="1321073"/>
                  </a:lnTo>
                  <a:lnTo>
                    <a:pt x="2543865" y="1320799"/>
                  </a:lnTo>
                  <a:lnTo>
                    <a:pt x="2557517" y="1320799"/>
                  </a:lnTo>
                  <a:lnTo>
                    <a:pt x="2558729" y="1319488"/>
                  </a:lnTo>
                  <a:close/>
                </a:path>
                <a:path w="2680334" h="2286000">
                  <a:moveTo>
                    <a:pt x="2567855" y="1309608"/>
                  </a:moveTo>
                  <a:lnTo>
                    <a:pt x="2562570" y="1315719"/>
                  </a:lnTo>
                  <a:lnTo>
                    <a:pt x="2558117" y="1320799"/>
                  </a:lnTo>
                  <a:lnTo>
                    <a:pt x="2558729" y="1319488"/>
                  </a:lnTo>
                  <a:lnTo>
                    <a:pt x="2567855" y="1309608"/>
                  </a:lnTo>
                  <a:close/>
                </a:path>
                <a:path w="2680334" h="2286000">
                  <a:moveTo>
                    <a:pt x="2679944" y="901707"/>
                  </a:moveTo>
                  <a:lnTo>
                    <a:pt x="2679871" y="1092242"/>
                  </a:lnTo>
                  <a:lnTo>
                    <a:pt x="2606493" y="1130299"/>
                  </a:lnTo>
                  <a:lnTo>
                    <a:pt x="2514711" y="1168399"/>
                  </a:lnTo>
                  <a:lnTo>
                    <a:pt x="2225741" y="1308103"/>
                  </a:lnTo>
                  <a:lnTo>
                    <a:pt x="2200208" y="1320799"/>
                  </a:lnTo>
                  <a:lnTo>
                    <a:pt x="2234741" y="1295543"/>
                  </a:lnTo>
                  <a:lnTo>
                    <a:pt x="2235604" y="1295004"/>
                  </a:lnTo>
                  <a:lnTo>
                    <a:pt x="2472238" y="1155742"/>
                  </a:lnTo>
                  <a:lnTo>
                    <a:pt x="2509099" y="1130299"/>
                  </a:lnTo>
                  <a:lnTo>
                    <a:pt x="2528316" y="1117599"/>
                  </a:lnTo>
                  <a:lnTo>
                    <a:pt x="2559078" y="1104019"/>
                  </a:lnTo>
                  <a:lnTo>
                    <a:pt x="2591282" y="1092242"/>
                  </a:lnTo>
                  <a:lnTo>
                    <a:pt x="2592836" y="1091019"/>
                  </a:lnTo>
                  <a:lnTo>
                    <a:pt x="2620499" y="1068307"/>
                  </a:lnTo>
                  <a:lnTo>
                    <a:pt x="2620756" y="1068176"/>
                  </a:lnTo>
                  <a:lnTo>
                    <a:pt x="2622503" y="1066956"/>
                  </a:lnTo>
                  <a:lnTo>
                    <a:pt x="2640101" y="1066956"/>
                  </a:lnTo>
                  <a:lnTo>
                    <a:pt x="2657135" y="1054099"/>
                  </a:lnTo>
                  <a:lnTo>
                    <a:pt x="2672430" y="1041907"/>
                  </a:lnTo>
                  <a:lnTo>
                    <a:pt x="2673252" y="1041468"/>
                  </a:lnTo>
                  <a:lnTo>
                    <a:pt x="2332556" y="1041468"/>
                  </a:lnTo>
                  <a:lnTo>
                    <a:pt x="2379114" y="1028848"/>
                  </a:lnTo>
                  <a:lnTo>
                    <a:pt x="2379388" y="1028848"/>
                  </a:lnTo>
                  <a:lnTo>
                    <a:pt x="2426690" y="1003299"/>
                  </a:lnTo>
                  <a:lnTo>
                    <a:pt x="2615779" y="927351"/>
                  </a:lnTo>
                  <a:lnTo>
                    <a:pt x="2615414" y="927351"/>
                  </a:lnTo>
                  <a:lnTo>
                    <a:pt x="2665949" y="914534"/>
                  </a:lnTo>
                  <a:lnTo>
                    <a:pt x="2666337" y="914534"/>
                  </a:lnTo>
                  <a:lnTo>
                    <a:pt x="2679944" y="901707"/>
                  </a:lnTo>
                  <a:close/>
                </a:path>
                <a:path w="2680334" h="2286000">
                  <a:moveTo>
                    <a:pt x="1704451" y="1308103"/>
                  </a:moveTo>
                  <a:lnTo>
                    <a:pt x="1716571" y="1308103"/>
                  </a:lnTo>
                  <a:lnTo>
                    <a:pt x="1701540" y="1320799"/>
                  </a:lnTo>
                  <a:lnTo>
                    <a:pt x="1693280" y="1320799"/>
                  </a:lnTo>
                  <a:lnTo>
                    <a:pt x="1704451" y="1308103"/>
                  </a:lnTo>
                  <a:close/>
                </a:path>
                <a:path w="2680334" h="2286000">
                  <a:moveTo>
                    <a:pt x="1680128" y="1296301"/>
                  </a:moveTo>
                  <a:lnTo>
                    <a:pt x="1658375" y="1308103"/>
                  </a:lnTo>
                  <a:lnTo>
                    <a:pt x="1670685" y="1308103"/>
                  </a:lnTo>
                  <a:lnTo>
                    <a:pt x="1654367" y="1320799"/>
                  </a:lnTo>
                  <a:lnTo>
                    <a:pt x="1640481" y="1320799"/>
                  </a:lnTo>
                  <a:lnTo>
                    <a:pt x="1656857" y="1308103"/>
                  </a:lnTo>
                  <a:lnTo>
                    <a:pt x="1680128" y="1296301"/>
                  </a:lnTo>
                  <a:close/>
                </a:path>
                <a:path w="2680334" h="2286000">
                  <a:moveTo>
                    <a:pt x="1737430" y="1257299"/>
                  </a:moveTo>
                  <a:lnTo>
                    <a:pt x="1752099" y="1257299"/>
                  </a:lnTo>
                  <a:lnTo>
                    <a:pt x="1656857" y="1308103"/>
                  </a:lnTo>
                  <a:lnTo>
                    <a:pt x="1640481" y="1320799"/>
                  </a:lnTo>
                  <a:lnTo>
                    <a:pt x="1638263" y="1320799"/>
                  </a:lnTo>
                  <a:lnTo>
                    <a:pt x="1651348" y="1308103"/>
                  </a:lnTo>
                  <a:lnTo>
                    <a:pt x="1638625" y="1308103"/>
                  </a:lnTo>
                  <a:lnTo>
                    <a:pt x="1669576" y="1295543"/>
                  </a:lnTo>
                  <a:lnTo>
                    <a:pt x="1670630" y="1295004"/>
                  </a:lnTo>
                  <a:lnTo>
                    <a:pt x="1737430" y="1257299"/>
                  </a:lnTo>
                  <a:close/>
                </a:path>
                <a:path w="2680334" h="2286000">
                  <a:moveTo>
                    <a:pt x="1402334" y="1318476"/>
                  </a:moveTo>
                  <a:lnTo>
                    <a:pt x="1400641" y="1320799"/>
                  </a:lnTo>
                  <a:lnTo>
                    <a:pt x="1397771" y="1320799"/>
                  </a:lnTo>
                  <a:lnTo>
                    <a:pt x="1402334" y="1318476"/>
                  </a:lnTo>
                  <a:close/>
                </a:path>
                <a:path w="2680334" h="2286000">
                  <a:moveTo>
                    <a:pt x="1402634" y="1318064"/>
                  </a:moveTo>
                  <a:lnTo>
                    <a:pt x="1402334" y="1318476"/>
                  </a:lnTo>
                  <a:lnTo>
                    <a:pt x="1397771" y="1320799"/>
                  </a:lnTo>
                  <a:lnTo>
                    <a:pt x="1402634" y="1318064"/>
                  </a:lnTo>
                  <a:close/>
                </a:path>
                <a:path w="2680334" h="2286000">
                  <a:moveTo>
                    <a:pt x="1341471" y="1295543"/>
                  </a:moveTo>
                  <a:lnTo>
                    <a:pt x="1436302" y="1295543"/>
                  </a:lnTo>
                  <a:lnTo>
                    <a:pt x="1409891" y="1308103"/>
                  </a:lnTo>
                  <a:lnTo>
                    <a:pt x="1402634" y="1318064"/>
                  </a:lnTo>
                  <a:lnTo>
                    <a:pt x="1397792" y="1320799"/>
                  </a:lnTo>
                  <a:lnTo>
                    <a:pt x="1297434" y="1320799"/>
                  </a:lnTo>
                  <a:lnTo>
                    <a:pt x="1341471" y="1295543"/>
                  </a:lnTo>
                  <a:close/>
                </a:path>
                <a:path w="2680334" h="2286000">
                  <a:moveTo>
                    <a:pt x="2587504" y="1295543"/>
                  </a:moveTo>
                  <a:lnTo>
                    <a:pt x="2592976" y="1295543"/>
                  </a:lnTo>
                  <a:lnTo>
                    <a:pt x="2591449" y="1298552"/>
                  </a:lnTo>
                  <a:lnTo>
                    <a:pt x="2591348" y="1298750"/>
                  </a:lnTo>
                  <a:lnTo>
                    <a:pt x="2569244" y="1308103"/>
                  </a:lnTo>
                  <a:lnTo>
                    <a:pt x="2558729" y="1319488"/>
                  </a:lnTo>
                  <a:lnTo>
                    <a:pt x="2563335" y="1309608"/>
                  </a:lnTo>
                  <a:lnTo>
                    <a:pt x="2567256" y="1308103"/>
                  </a:lnTo>
                  <a:lnTo>
                    <a:pt x="2587504" y="1295543"/>
                  </a:lnTo>
                  <a:close/>
                </a:path>
                <a:path w="2680334" h="2286000">
                  <a:moveTo>
                    <a:pt x="1472587" y="1282699"/>
                  </a:moveTo>
                  <a:lnTo>
                    <a:pt x="1402334" y="1318476"/>
                  </a:lnTo>
                  <a:lnTo>
                    <a:pt x="1402634" y="1318064"/>
                  </a:lnTo>
                  <a:lnTo>
                    <a:pt x="1442493" y="1295543"/>
                  </a:lnTo>
                  <a:lnTo>
                    <a:pt x="1443675" y="1295004"/>
                  </a:lnTo>
                  <a:lnTo>
                    <a:pt x="1472587" y="1282699"/>
                  </a:lnTo>
                  <a:close/>
                </a:path>
                <a:path w="2680334" h="2286000">
                  <a:moveTo>
                    <a:pt x="1629000" y="1168399"/>
                  </a:moveTo>
                  <a:lnTo>
                    <a:pt x="1660795" y="1181099"/>
                  </a:lnTo>
                  <a:lnTo>
                    <a:pt x="1672576" y="1181099"/>
                  </a:lnTo>
                  <a:lnTo>
                    <a:pt x="1635665" y="1206499"/>
                  </a:lnTo>
                  <a:lnTo>
                    <a:pt x="1556743" y="1244599"/>
                  </a:lnTo>
                  <a:lnTo>
                    <a:pt x="1472587" y="1282699"/>
                  </a:lnTo>
                  <a:lnTo>
                    <a:pt x="1443675" y="1295004"/>
                  </a:lnTo>
                  <a:lnTo>
                    <a:pt x="1442493" y="1295543"/>
                  </a:lnTo>
                  <a:lnTo>
                    <a:pt x="1402634" y="1318064"/>
                  </a:lnTo>
                  <a:lnTo>
                    <a:pt x="1409891" y="1308103"/>
                  </a:lnTo>
                  <a:lnTo>
                    <a:pt x="1436302" y="1295543"/>
                  </a:lnTo>
                  <a:lnTo>
                    <a:pt x="1341471" y="1295543"/>
                  </a:lnTo>
                  <a:lnTo>
                    <a:pt x="1363977" y="1282699"/>
                  </a:lnTo>
                  <a:lnTo>
                    <a:pt x="1426738" y="1257299"/>
                  </a:lnTo>
                  <a:lnTo>
                    <a:pt x="1464188" y="1257299"/>
                  </a:lnTo>
                  <a:lnTo>
                    <a:pt x="1472143" y="1244599"/>
                  </a:lnTo>
                  <a:lnTo>
                    <a:pt x="1487671" y="1244599"/>
                  </a:lnTo>
                  <a:lnTo>
                    <a:pt x="1494673" y="1231966"/>
                  </a:lnTo>
                  <a:lnTo>
                    <a:pt x="1520577" y="1231966"/>
                  </a:lnTo>
                  <a:lnTo>
                    <a:pt x="1547829" y="1219199"/>
                  </a:lnTo>
                  <a:lnTo>
                    <a:pt x="1550105" y="1206499"/>
                  </a:lnTo>
                  <a:lnTo>
                    <a:pt x="1614582" y="1181099"/>
                  </a:lnTo>
                  <a:lnTo>
                    <a:pt x="1629000" y="1168399"/>
                  </a:lnTo>
                  <a:close/>
                </a:path>
                <a:path w="2680334" h="2286000">
                  <a:moveTo>
                    <a:pt x="2337943" y="1269999"/>
                  </a:moveTo>
                  <a:lnTo>
                    <a:pt x="2356884" y="1269999"/>
                  </a:lnTo>
                  <a:lnTo>
                    <a:pt x="2340842" y="1282699"/>
                  </a:lnTo>
                  <a:lnTo>
                    <a:pt x="2331579" y="1295543"/>
                  </a:lnTo>
                  <a:lnTo>
                    <a:pt x="2577385" y="1295543"/>
                  </a:lnTo>
                  <a:lnTo>
                    <a:pt x="2567256" y="1308103"/>
                  </a:lnTo>
                  <a:lnTo>
                    <a:pt x="2563335" y="1309608"/>
                  </a:lnTo>
                  <a:lnTo>
                    <a:pt x="2564036" y="1308103"/>
                  </a:lnTo>
                  <a:lnTo>
                    <a:pt x="2280101" y="1308103"/>
                  </a:lnTo>
                  <a:lnTo>
                    <a:pt x="2336193" y="1282699"/>
                  </a:lnTo>
                  <a:lnTo>
                    <a:pt x="2310706" y="1282699"/>
                  </a:lnTo>
                  <a:lnTo>
                    <a:pt x="2337943" y="1269999"/>
                  </a:lnTo>
                  <a:close/>
                </a:path>
                <a:path w="2680334" h="2286000">
                  <a:moveTo>
                    <a:pt x="2652963" y="1269999"/>
                  </a:moveTo>
                  <a:lnTo>
                    <a:pt x="2656308" y="1269999"/>
                  </a:lnTo>
                  <a:lnTo>
                    <a:pt x="2631959" y="1295543"/>
                  </a:lnTo>
                  <a:lnTo>
                    <a:pt x="2619492" y="1295543"/>
                  </a:lnTo>
                  <a:lnTo>
                    <a:pt x="2606436" y="1308103"/>
                  </a:lnTo>
                  <a:lnTo>
                    <a:pt x="2586601" y="1308103"/>
                  </a:lnTo>
                  <a:lnTo>
                    <a:pt x="2588474" y="1304413"/>
                  </a:lnTo>
                  <a:lnTo>
                    <a:pt x="2652963" y="1269999"/>
                  </a:lnTo>
                  <a:close/>
                </a:path>
                <a:path w="2680334" h="2286000">
                  <a:moveTo>
                    <a:pt x="2588474" y="1304413"/>
                  </a:moveTo>
                  <a:lnTo>
                    <a:pt x="2586601" y="1308103"/>
                  </a:lnTo>
                  <a:lnTo>
                    <a:pt x="2581559" y="1308103"/>
                  </a:lnTo>
                  <a:lnTo>
                    <a:pt x="2588474" y="1304413"/>
                  </a:lnTo>
                  <a:close/>
                </a:path>
                <a:path w="2680334" h="2286000">
                  <a:moveTo>
                    <a:pt x="2628675" y="1269999"/>
                  </a:moveTo>
                  <a:lnTo>
                    <a:pt x="2567259" y="1308103"/>
                  </a:lnTo>
                  <a:lnTo>
                    <a:pt x="2577385" y="1295543"/>
                  </a:lnTo>
                  <a:lnTo>
                    <a:pt x="2577211" y="1295543"/>
                  </a:lnTo>
                  <a:lnTo>
                    <a:pt x="2628675" y="1269999"/>
                  </a:lnTo>
                  <a:close/>
                </a:path>
                <a:path w="2680334" h="2286000">
                  <a:moveTo>
                    <a:pt x="2251722" y="1295543"/>
                  </a:moveTo>
                  <a:lnTo>
                    <a:pt x="2262425" y="1295543"/>
                  </a:lnTo>
                  <a:lnTo>
                    <a:pt x="2225738" y="1308103"/>
                  </a:lnTo>
                  <a:lnTo>
                    <a:pt x="2251722" y="1295543"/>
                  </a:lnTo>
                  <a:close/>
                </a:path>
                <a:path w="2680334" h="2286000">
                  <a:moveTo>
                    <a:pt x="1729021" y="1297587"/>
                  </a:moveTo>
                  <a:lnTo>
                    <a:pt x="1721810" y="1308103"/>
                  </a:lnTo>
                  <a:lnTo>
                    <a:pt x="1716571" y="1308103"/>
                  </a:lnTo>
                  <a:lnTo>
                    <a:pt x="1729021" y="1297587"/>
                  </a:lnTo>
                  <a:close/>
                </a:path>
                <a:path w="2680334" h="2286000">
                  <a:moveTo>
                    <a:pt x="1687666" y="1295543"/>
                  </a:moveTo>
                  <a:lnTo>
                    <a:pt x="1690646" y="1295543"/>
                  </a:lnTo>
                  <a:lnTo>
                    <a:pt x="1673012" y="1308103"/>
                  </a:lnTo>
                  <a:lnTo>
                    <a:pt x="1670685" y="1308103"/>
                  </a:lnTo>
                  <a:lnTo>
                    <a:pt x="1687666" y="1295543"/>
                  </a:lnTo>
                  <a:close/>
                </a:path>
                <a:path w="2680334" h="2286000">
                  <a:moveTo>
                    <a:pt x="1745863" y="1260626"/>
                  </a:moveTo>
                  <a:lnTo>
                    <a:pt x="1681547" y="1295543"/>
                  </a:lnTo>
                  <a:lnTo>
                    <a:pt x="1681065" y="1295826"/>
                  </a:lnTo>
                  <a:lnTo>
                    <a:pt x="1656854" y="1308103"/>
                  </a:lnTo>
                  <a:lnTo>
                    <a:pt x="1745863" y="1260626"/>
                  </a:lnTo>
                  <a:close/>
                </a:path>
                <a:path w="2680334" h="2286000">
                  <a:moveTo>
                    <a:pt x="2666521" y="1260626"/>
                  </a:moveTo>
                  <a:lnTo>
                    <a:pt x="2653740" y="1269999"/>
                  </a:lnTo>
                  <a:lnTo>
                    <a:pt x="2652963" y="1269999"/>
                  </a:lnTo>
                  <a:lnTo>
                    <a:pt x="2588474" y="1304413"/>
                  </a:lnTo>
                  <a:lnTo>
                    <a:pt x="2591348" y="1298750"/>
                  </a:lnTo>
                  <a:lnTo>
                    <a:pt x="2598928" y="1295543"/>
                  </a:lnTo>
                  <a:lnTo>
                    <a:pt x="2587504" y="1295543"/>
                  </a:lnTo>
                  <a:lnTo>
                    <a:pt x="2628675" y="1269999"/>
                  </a:lnTo>
                  <a:lnTo>
                    <a:pt x="2666521" y="1260626"/>
                  </a:lnTo>
                  <a:close/>
                </a:path>
                <a:path w="2680334" h="2286000">
                  <a:moveTo>
                    <a:pt x="1260618" y="1292213"/>
                  </a:moveTo>
                  <a:lnTo>
                    <a:pt x="1257387" y="1295004"/>
                  </a:lnTo>
                  <a:lnTo>
                    <a:pt x="1256642" y="1295543"/>
                  </a:lnTo>
                  <a:lnTo>
                    <a:pt x="1243558" y="1302059"/>
                  </a:lnTo>
                  <a:lnTo>
                    <a:pt x="1252774" y="1295543"/>
                  </a:lnTo>
                  <a:lnTo>
                    <a:pt x="1252962" y="1295543"/>
                  </a:lnTo>
                  <a:lnTo>
                    <a:pt x="1254287" y="1294841"/>
                  </a:lnTo>
                  <a:lnTo>
                    <a:pt x="1256414" y="1293918"/>
                  </a:lnTo>
                  <a:lnTo>
                    <a:pt x="1260618" y="1292213"/>
                  </a:lnTo>
                  <a:close/>
                </a:path>
                <a:path w="2680334" h="2286000">
                  <a:moveTo>
                    <a:pt x="1251982" y="1295826"/>
                  </a:moveTo>
                  <a:lnTo>
                    <a:pt x="1251139" y="1296301"/>
                  </a:lnTo>
                  <a:lnTo>
                    <a:pt x="1244390" y="1299630"/>
                  </a:lnTo>
                  <a:lnTo>
                    <a:pt x="1233560" y="1299630"/>
                  </a:lnTo>
                  <a:lnTo>
                    <a:pt x="1238500" y="1297433"/>
                  </a:lnTo>
                  <a:lnTo>
                    <a:pt x="1248247" y="1297433"/>
                  </a:lnTo>
                  <a:lnTo>
                    <a:pt x="1251982" y="1295826"/>
                  </a:lnTo>
                  <a:close/>
                </a:path>
                <a:path w="2680334" h="2286000">
                  <a:moveTo>
                    <a:pt x="2592976" y="1295543"/>
                  </a:moveTo>
                  <a:lnTo>
                    <a:pt x="2598928" y="1295543"/>
                  </a:lnTo>
                  <a:lnTo>
                    <a:pt x="2591348" y="1298750"/>
                  </a:lnTo>
                  <a:lnTo>
                    <a:pt x="2592976" y="1295543"/>
                  </a:lnTo>
                  <a:close/>
                </a:path>
                <a:path w="2680334" h="2286000">
                  <a:moveTo>
                    <a:pt x="1730423" y="1295543"/>
                  </a:moveTo>
                  <a:lnTo>
                    <a:pt x="1731441" y="1295543"/>
                  </a:lnTo>
                  <a:lnTo>
                    <a:pt x="1729203" y="1297433"/>
                  </a:lnTo>
                  <a:lnTo>
                    <a:pt x="1729903" y="1296301"/>
                  </a:lnTo>
                  <a:lnTo>
                    <a:pt x="1730423" y="1295543"/>
                  </a:lnTo>
                  <a:close/>
                </a:path>
                <a:path w="2680334" h="2286000">
                  <a:moveTo>
                    <a:pt x="1271632" y="1282699"/>
                  </a:moveTo>
                  <a:lnTo>
                    <a:pt x="1258433" y="1292708"/>
                  </a:lnTo>
                  <a:lnTo>
                    <a:pt x="1254123" y="1294841"/>
                  </a:lnTo>
                  <a:lnTo>
                    <a:pt x="1253868" y="1295004"/>
                  </a:lnTo>
                  <a:lnTo>
                    <a:pt x="1248247" y="1297433"/>
                  </a:lnTo>
                  <a:lnTo>
                    <a:pt x="1238500" y="1297433"/>
                  </a:lnTo>
                  <a:lnTo>
                    <a:pt x="1271632" y="1282699"/>
                  </a:lnTo>
                  <a:close/>
                </a:path>
                <a:path w="2680334" h="2286000">
                  <a:moveTo>
                    <a:pt x="1254246" y="1294841"/>
                  </a:moveTo>
                  <a:lnTo>
                    <a:pt x="1253977" y="1295004"/>
                  </a:lnTo>
                  <a:lnTo>
                    <a:pt x="1252900" y="1295543"/>
                  </a:lnTo>
                  <a:lnTo>
                    <a:pt x="1252245" y="1295826"/>
                  </a:lnTo>
                  <a:lnTo>
                    <a:pt x="1252770" y="1295543"/>
                  </a:lnTo>
                  <a:lnTo>
                    <a:pt x="1253977" y="1295004"/>
                  </a:lnTo>
                  <a:lnTo>
                    <a:pt x="1253793" y="1295004"/>
                  </a:lnTo>
                  <a:lnTo>
                    <a:pt x="1254270" y="1294841"/>
                  </a:lnTo>
                  <a:close/>
                </a:path>
                <a:path w="2680334" h="2286000">
                  <a:moveTo>
                    <a:pt x="1252702" y="1295543"/>
                  </a:moveTo>
                  <a:lnTo>
                    <a:pt x="1252369" y="1295826"/>
                  </a:lnTo>
                  <a:lnTo>
                    <a:pt x="1252152" y="1295826"/>
                  </a:lnTo>
                  <a:lnTo>
                    <a:pt x="1252702" y="1295543"/>
                  </a:lnTo>
                  <a:close/>
                </a:path>
                <a:path w="2680334" h="2286000">
                  <a:moveTo>
                    <a:pt x="2523286" y="1257299"/>
                  </a:moveTo>
                  <a:lnTo>
                    <a:pt x="2671057" y="1257299"/>
                  </a:lnTo>
                  <a:lnTo>
                    <a:pt x="2666521" y="1260626"/>
                  </a:lnTo>
                  <a:lnTo>
                    <a:pt x="2628675" y="1269999"/>
                  </a:lnTo>
                  <a:lnTo>
                    <a:pt x="2577211" y="1295543"/>
                  </a:lnTo>
                  <a:lnTo>
                    <a:pt x="2339622" y="1295543"/>
                  </a:lnTo>
                  <a:lnTo>
                    <a:pt x="2353349" y="1282699"/>
                  </a:lnTo>
                  <a:lnTo>
                    <a:pt x="2531062" y="1282699"/>
                  </a:lnTo>
                  <a:lnTo>
                    <a:pt x="2529093" y="1269999"/>
                  </a:lnTo>
                  <a:lnTo>
                    <a:pt x="2526339" y="1269999"/>
                  </a:lnTo>
                  <a:lnTo>
                    <a:pt x="2523409" y="1257810"/>
                  </a:lnTo>
                  <a:lnTo>
                    <a:pt x="2523286" y="1257299"/>
                  </a:lnTo>
                  <a:close/>
                </a:path>
                <a:path w="2680334" h="2286000">
                  <a:moveTo>
                    <a:pt x="2392276" y="1257299"/>
                  </a:moveTo>
                  <a:lnTo>
                    <a:pt x="2394412" y="1257299"/>
                  </a:lnTo>
                  <a:lnTo>
                    <a:pt x="2371692" y="1269999"/>
                  </a:lnTo>
                  <a:lnTo>
                    <a:pt x="2353349" y="1282699"/>
                  </a:lnTo>
                  <a:lnTo>
                    <a:pt x="2339622" y="1295543"/>
                  </a:lnTo>
                  <a:lnTo>
                    <a:pt x="2331579" y="1295543"/>
                  </a:lnTo>
                  <a:lnTo>
                    <a:pt x="2340842" y="1282699"/>
                  </a:lnTo>
                  <a:lnTo>
                    <a:pt x="2336193" y="1282699"/>
                  </a:lnTo>
                  <a:lnTo>
                    <a:pt x="2392276" y="1257299"/>
                  </a:lnTo>
                  <a:close/>
                </a:path>
                <a:path w="2680334" h="2286000">
                  <a:moveTo>
                    <a:pt x="1744947" y="1290335"/>
                  </a:moveTo>
                  <a:lnTo>
                    <a:pt x="1739168" y="1295543"/>
                  </a:lnTo>
                  <a:lnTo>
                    <a:pt x="1731233" y="1295543"/>
                  </a:lnTo>
                  <a:lnTo>
                    <a:pt x="1744947" y="1290335"/>
                  </a:lnTo>
                  <a:close/>
                </a:path>
                <a:path w="2680334" h="2286000">
                  <a:moveTo>
                    <a:pt x="1739738" y="1272411"/>
                  </a:moveTo>
                  <a:lnTo>
                    <a:pt x="1724303" y="1282699"/>
                  </a:lnTo>
                  <a:lnTo>
                    <a:pt x="1705558" y="1295543"/>
                  </a:lnTo>
                  <a:lnTo>
                    <a:pt x="1690646" y="1295543"/>
                  </a:lnTo>
                  <a:lnTo>
                    <a:pt x="1708677" y="1282699"/>
                  </a:lnTo>
                  <a:lnTo>
                    <a:pt x="1739738" y="1272411"/>
                  </a:lnTo>
                  <a:close/>
                </a:path>
                <a:path w="2680334" h="2286000">
                  <a:moveTo>
                    <a:pt x="1756562" y="1257299"/>
                  </a:moveTo>
                  <a:lnTo>
                    <a:pt x="1757037" y="1257299"/>
                  </a:lnTo>
                  <a:lnTo>
                    <a:pt x="1681623" y="1295543"/>
                  </a:lnTo>
                  <a:lnTo>
                    <a:pt x="1682540" y="1295004"/>
                  </a:lnTo>
                  <a:lnTo>
                    <a:pt x="1751157" y="1257810"/>
                  </a:lnTo>
                  <a:lnTo>
                    <a:pt x="1756178" y="1257810"/>
                  </a:lnTo>
                  <a:lnTo>
                    <a:pt x="1756562" y="1257299"/>
                  </a:lnTo>
                  <a:close/>
                </a:path>
                <a:path w="2680334" h="2286000">
                  <a:moveTo>
                    <a:pt x="1907901" y="1076633"/>
                  </a:moveTo>
                  <a:lnTo>
                    <a:pt x="1833521" y="1130299"/>
                  </a:lnTo>
                  <a:lnTo>
                    <a:pt x="1788050" y="1155742"/>
                  </a:lnTo>
                  <a:lnTo>
                    <a:pt x="1752881" y="1181099"/>
                  </a:lnTo>
                  <a:lnTo>
                    <a:pt x="1743279" y="1181099"/>
                  </a:lnTo>
                  <a:lnTo>
                    <a:pt x="1679945" y="1219199"/>
                  </a:lnTo>
                  <a:lnTo>
                    <a:pt x="1641959" y="1231966"/>
                  </a:lnTo>
                  <a:lnTo>
                    <a:pt x="1619071" y="1244599"/>
                  </a:lnTo>
                  <a:lnTo>
                    <a:pt x="1573952" y="1257299"/>
                  </a:lnTo>
                  <a:lnTo>
                    <a:pt x="1551281" y="1257299"/>
                  </a:lnTo>
                  <a:lnTo>
                    <a:pt x="1543788" y="1269999"/>
                  </a:lnTo>
                  <a:lnTo>
                    <a:pt x="1512376" y="1269999"/>
                  </a:lnTo>
                  <a:lnTo>
                    <a:pt x="1465045" y="1295543"/>
                  </a:lnTo>
                  <a:lnTo>
                    <a:pt x="1447366" y="1295543"/>
                  </a:lnTo>
                  <a:lnTo>
                    <a:pt x="1472587" y="1282699"/>
                  </a:lnTo>
                  <a:lnTo>
                    <a:pt x="1556743" y="1244599"/>
                  </a:lnTo>
                  <a:lnTo>
                    <a:pt x="1635665" y="1206499"/>
                  </a:lnTo>
                  <a:lnTo>
                    <a:pt x="1677525" y="1181099"/>
                  </a:lnTo>
                  <a:lnTo>
                    <a:pt x="1709487" y="1168399"/>
                  </a:lnTo>
                  <a:lnTo>
                    <a:pt x="1778347" y="1130299"/>
                  </a:lnTo>
                  <a:lnTo>
                    <a:pt x="1842333" y="1104917"/>
                  </a:lnTo>
                  <a:lnTo>
                    <a:pt x="1901434" y="1079621"/>
                  </a:lnTo>
                  <a:lnTo>
                    <a:pt x="1907901" y="1076633"/>
                  </a:lnTo>
                  <a:close/>
                </a:path>
                <a:path w="2680334" h="2286000">
                  <a:moveTo>
                    <a:pt x="1281704" y="1283034"/>
                  </a:moveTo>
                  <a:lnTo>
                    <a:pt x="1256643" y="1295543"/>
                  </a:lnTo>
                  <a:lnTo>
                    <a:pt x="1257387" y="1295004"/>
                  </a:lnTo>
                  <a:lnTo>
                    <a:pt x="1260861" y="1292004"/>
                  </a:lnTo>
                  <a:lnTo>
                    <a:pt x="1281704" y="1283034"/>
                  </a:lnTo>
                  <a:close/>
                </a:path>
                <a:path w="2680334" h="2286000">
                  <a:moveTo>
                    <a:pt x="1301272" y="939881"/>
                  </a:moveTo>
                  <a:lnTo>
                    <a:pt x="1385278" y="939881"/>
                  </a:lnTo>
                  <a:lnTo>
                    <a:pt x="1367883" y="952813"/>
                  </a:lnTo>
                  <a:lnTo>
                    <a:pt x="1349808" y="965611"/>
                  </a:lnTo>
                  <a:lnTo>
                    <a:pt x="1059265" y="1104917"/>
                  </a:lnTo>
                  <a:lnTo>
                    <a:pt x="1001194" y="1130299"/>
                  </a:lnTo>
                  <a:lnTo>
                    <a:pt x="938588" y="1168399"/>
                  </a:lnTo>
                  <a:lnTo>
                    <a:pt x="871361" y="1193799"/>
                  </a:lnTo>
                  <a:lnTo>
                    <a:pt x="799256" y="1231966"/>
                  </a:lnTo>
                  <a:lnTo>
                    <a:pt x="722549" y="1269999"/>
                  </a:lnTo>
                  <a:lnTo>
                    <a:pt x="653428" y="1295543"/>
                  </a:lnTo>
                  <a:lnTo>
                    <a:pt x="654547" y="1295004"/>
                  </a:lnTo>
                  <a:lnTo>
                    <a:pt x="889239" y="1168399"/>
                  </a:lnTo>
                  <a:lnTo>
                    <a:pt x="935692" y="1155742"/>
                  </a:lnTo>
                  <a:lnTo>
                    <a:pt x="936827" y="1154891"/>
                  </a:lnTo>
                  <a:lnTo>
                    <a:pt x="982033" y="1117599"/>
                  </a:lnTo>
                  <a:lnTo>
                    <a:pt x="1099608" y="1054099"/>
                  </a:lnTo>
                  <a:lnTo>
                    <a:pt x="1169836" y="1041468"/>
                  </a:lnTo>
                  <a:lnTo>
                    <a:pt x="1170086" y="1041468"/>
                  </a:lnTo>
                  <a:lnTo>
                    <a:pt x="1292584" y="977899"/>
                  </a:lnTo>
                  <a:lnTo>
                    <a:pt x="1312394" y="977899"/>
                  </a:lnTo>
                  <a:lnTo>
                    <a:pt x="1331429" y="965381"/>
                  </a:lnTo>
                  <a:lnTo>
                    <a:pt x="1271945" y="965381"/>
                  </a:lnTo>
                  <a:lnTo>
                    <a:pt x="1301272" y="939881"/>
                  </a:lnTo>
                  <a:close/>
                </a:path>
                <a:path w="2680334" h="2286000">
                  <a:moveTo>
                    <a:pt x="2310706" y="1282699"/>
                  </a:moveTo>
                  <a:lnTo>
                    <a:pt x="2313558" y="1282699"/>
                  </a:lnTo>
                  <a:lnTo>
                    <a:pt x="2284779" y="1294841"/>
                  </a:lnTo>
                  <a:lnTo>
                    <a:pt x="2285457" y="1294459"/>
                  </a:lnTo>
                  <a:lnTo>
                    <a:pt x="2310706" y="1282699"/>
                  </a:lnTo>
                  <a:close/>
                </a:path>
                <a:path w="2680334" h="2286000">
                  <a:moveTo>
                    <a:pt x="2369252" y="1255401"/>
                  </a:moveTo>
                  <a:lnTo>
                    <a:pt x="2284667" y="1294841"/>
                  </a:lnTo>
                  <a:lnTo>
                    <a:pt x="2285253" y="1294459"/>
                  </a:lnTo>
                  <a:lnTo>
                    <a:pt x="2305468" y="1282699"/>
                  </a:lnTo>
                  <a:lnTo>
                    <a:pt x="2369252" y="1255401"/>
                  </a:lnTo>
                  <a:close/>
                </a:path>
                <a:path w="2680334" h="2286000">
                  <a:moveTo>
                    <a:pt x="1258079" y="1293185"/>
                  </a:moveTo>
                  <a:lnTo>
                    <a:pt x="1256472" y="1293918"/>
                  </a:lnTo>
                  <a:lnTo>
                    <a:pt x="1255155" y="1294459"/>
                  </a:lnTo>
                  <a:lnTo>
                    <a:pt x="1256283" y="1293918"/>
                  </a:lnTo>
                  <a:lnTo>
                    <a:pt x="1258079" y="1293185"/>
                  </a:lnTo>
                  <a:close/>
                </a:path>
                <a:path w="2680334" h="2286000">
                  <a:moveTo>
                    <a:pt x="1261756" y="1291146"/>
                  </a:moveTo>
                  <a:lnTo>
                    <a:pt x="1261602" y="1291364"/>
                  </a:lnTo>
                  <a:lnTo>
                    <a:pt x="1257810" y="1293185"/>
                  </a:lnTo>
                  <a:lnTo>
                    <a:pt x="1256381" y="1293918"/>
                  </a:lnTo>
                  <a:lnTo>
                    <a:pt x="1255129" y="1294459"/>
                  </a:lnTo>
                  <a:lnTo>
                    <a:pt x="1256155" y="1293918"/>
                  </a:lnTo>
                  <a:lnTo>
                    <a:pt x="1261756" y="1291146"/>
                  </a:lnTo>
                  <a:close/>
                </a:path>
                <a:path w="2680334" h="2286000">
                  <a:moveTo>
                    <a:pt x="1497411" y="1117599"/>
                  </a:moveTo>
                  <a:lnTo>
                    <a:pt x="1613049" y="1117599"/>
                  </a:lnTo>
                  <a:lnTo>
                    <a:pt x="1602046" y="1124150"/>
                  </a:lnTo>
                  <a:lnTo>
                    <a:pt x="1587708" y="1130299"/>
                  </a:lnTo>
                  <a:lnTo>
                    <a:pt x="1352628" y="1247634"/>
                  </a:lnTo>
                  <a:lnTo>
                    <a:pt x="1261602" y="1291364"/>
                  </a:lnTo>
                  <a:lnTo>
                    <a:pt x="1261854" y="1291146"/>
                  </a:lnTo>
                  <a:lnTo>
                    <a:pt x="1262340" y="1290856"/>
                  </a:lnTo>
                  <a:lnTo>
                    <a:pt x="1278737" y="1282699"/>
                  </a:lnTo>
                  <a:lnTo>
                    <a:pt x="1277442" y="1282699"/>
                  </a:lnTo>
                  <a:lnTo>
                    <a:pt x="1294421" y="1269999"/>
                  </a:lnTo>
                  <a:lnTo>
                    <a:pt x="1344988" y="1244599"/>
                  </a:lnTo>
                  <a:lnTo>
                    <a:pt x="1321793" y="1244599"/>
                  </a:lnTo>
                  <a:lnTo>
                    <a:pt x="1333562" y="1231966"/>
                  </a:lnTo>
                  <a:lnTo>
                    <a:pt x="1352903" y="1219199"/>
                  </a:lnTo>
                  <a:lnTo>
                    <a:pt x="1373220" y="1193799"/>
                  </a:lnTo>
                  <a:lnTo>
                    <a:pt x="1393719" y="1181099"/>
                  </a:lnTo>
                  <a:lnTo>
                    <a:pt x="1454040" y="1142798"/>
                  </a:lnTo>
                  <a:lnTo>
                    <a:pt x="1466065" y="1135283"/>
                  </a:lnTo>
                  <a:lnTo>
                    <a:pt x="1475034" y="1130299"/>
                  </a:lnTo>
                  <a:lnTo>
                    <a:pt x="1497411" y="1117599"/>
                  </a:lnTo>
                  <a:close/>
                </a:path>
                <a:path w="2680334" h="2286000">
                  <a:moveTo>
                    <a:pt x="1271632" y="1282699"/>
                  </a:moveTo>
                  <a:lnTo>
                    <a:pt x="1278737" y="1282699"/>
                  </a:lnTo>
                  <a:lnTo>
                    <a:pt x="1261752" y="1291146"/>
                  </a:lnTo>
                  <a:lnTo>
                    <a:pt x="1262190" y="1290856"/>
                  </a:lnTo>
                  <a:lnTo>
                    <a:pt x="1271632" y="1282699"/>
                  </a:lnTo>
                  <a:close/>
                </a:path>
                <a:path w="2680334" h="2286000">
                  <a:moveTo>
                    <a:pt x="2002951" y="1161009"/>
                  </a:moveTo>
                  <a:lnTo>
                    <a:pt x="1934724" y="1193799"/>
                  </a:lnTo>
                  <a:lnTo>
                    <a:pt x="1886701" y="1219199"/>
                  </a:lnTo>
                  <a:lnTo>
                    <a:pt x="1842488" y="1244599"/>
                  </a:lnTo>
                  <a:lnTo>
                    <a:pt x="1801976" y="1269999"/>
                  </a:lnTo>
                  <a:lnTo>
                    <a:pt x="1765051" y="1282699"/>
                  </a:lnTo>
                  <a:lnTo>
                    <a:pt x="1744947" y="1290335"/>
                  </a:lnTo>
                  <a:lnTo>
                    <a:pt x="1767509" y="1269999"/>
                  </a:lnTo>
                  <a:lnTo>
                    <a:pt x="1796003" y="1257299"/>
                  </a:lnTo>
                  <a:lnTo>
                    <a:pt x="1852899" y="1219199"/>
                  </a:lnTo>
                  <a:lnTo>
                    <a:pt x="1862394" y="1219199"/>
                  </a:lnTo>
                  <a:lnTo>
                    <a:pt x="1881997" y="1206499"/>
                  </a:lnTo>
                  <a:lnTo>
                    <a:pt x="1928938" y="1193799"/>
                  </a:lnTo>
                  <a:lnTo>
                    <a:pt x="1975824" y="1168399"/>
                  </a:lnTo>
                  <a:lnTo>
                    <a:pt x="2002951" y="1161009"/>
                  </a:lnTo>
                  <a:close/>
                </a:path>
                <a:path w="2680334" h="2286000">
                  <a:moveTo>
                    <a:pt x="1370509" y="1244599"/>
                  </a:moveTo>
                  <a:lnTo>
                    <a:pt x="1370990" y="1244599"/>
                  </a:lnTo>
                  <a:lnTo>
                    <a:pt x="1306380" y="1272411"/>
                  </a:lnTo>
                  <a:lnTo>
                    <a:pt x="1304381" y="1273322"/>
                  </a:lnTo>
                  <a:lnTo>
                    <a:pt x="1280729" y="1283521"/>
                  </a:lnTo>
                  <a:lnTo>
                    <a:pt x="1282375" y="1282699"/>
                  </a:lnTo>
                  <a:lnTo>
                    <a:pt x="1304145" y="1273322"/>
                  </a:lnTo>
                  <a:lnTo>
                    <a:pt x="1306380" y="1272411"/>
                  </a:lnTo>
                  <a:lnTo>
                    <a:pt x="1306250" y="1272411"/>
                  </a:lnTo>
                  <a:lnTo>
                    <a:pt x="1370509" y="1244599"/>
                  </a:lnTo>
                  <a:close/>
                </a:path>
                <a:path w="2680334" h="2286000">
                  <a:moveTo>
                    <a:pt x="1301163" y="1273322"/>
                  </a:moveTo>
                  <a:lnTo>
                    <a:pt x="1282476" y="1282699"/>
                  </a:lnTo>
                  <a:lnTo>
                    <a:pt x="1280569" y="1283521"/>
                  </a:lnTo>
                  <a:lnTo>
                    <a:pt x="1281568" y="1283034"/>
                  </a:lnTo>
                  <a:lnTo>
                    <a:pt x="1282343" y="1282699"/>
                  </a:lnTo>
                  <a:lnTo>
                    <a:pt x="1301163" y="1273322"/>
                  </a:lnTo>
                  <a:close/>
                </a:path>
                <a:path w="2680334" h="2286000">
                  <a:moveTo>
                    <a:pt x="2484736" y="1206499"/>
                  </a:moveTo>
                  <a:lnTo>
                    <a:pt x="2483536" y="1217139"/>
                  </a:lnTo>
                  <a:lnTo>
                    <a:pt x="2474313" y="1223220"/>
                  </a:lnTo>
                  <a:lnTo>
                    <a:pt x="2451104" y="1231966"/>
                  </a:lnTo>
                  <a:lnTo>
                    <a:pt x="2448994" y="1231966"/>
                  </a:lnTo>
                  <a:lnTo>
                    <a:pt x="2438003" y="1237756"/>
                  </a:lnTo>
                  <a:lnTo>
                    <a:pt x="2410819" y="1244599"/>
                  </a:lnTo>
                  <a:lnTo>
                    <a:pt x="2408021" y="1251105"/>
                  </a:lnTo>
                  <a:lnTo>
                    <a:pt x="2407160" y="1253364"/>
                  </a:lnTo>
                  <a:lnTo>
                    <a:pt x="2402511" y="1257299"/>
                  </a:lnTo>
                  <a:lnTo>
                    <a:pt x="2380007" y="1269999"/>
                  </a:lnTo>
                  <a:lnTo>
                    <a:pt x="2529093" y="1269999"/>
                  </a:lnTo>
                  <a:lnTo>
                    <a:pt x="2531062" y="1282699"/>
                  </a:lnTo>
                  <a:lnTo>
                    <a:pt x="2353350" y="1282699"/>
                  </a:lnTo>
                  <a:lnTo>
                    <a:pt x="2371692" y="1269999"/>
                  </a:lnTo>
                  <a:lnTo>
                    <a:pt x="2394412" y="1257299"/>
                  </a:lnTo>
                  <a:lnTo>
                    <a:pt x="2392276" y="1257299"/>
                  </a:lnTo>
                  <a:lnTo>
                    <a:pt x="2405954" y="1251105"/>
                  </a:lnTo>
                  <a:lnTo>
                    <a:pt x="2379290" y="1251105"/>
                  </a:lnTo>
                  <a:lnTo>
                    <a:pt x="2405437" y="1239914"/>
                  </a:lnTo>
                  <a:lnTo>
                    <a:pt x="2430663" y="1239914"/>
                  </a:lnTo>
                  <a:lnTo>
                    <a:pt x="2480951" y="1217139"/>
                  </a:lnTo>
                  <a:lnTo>
                    <a:pt x="2480168" y="1217139"/>
                  </a:lnTo>
                  <a:lnTo>
                    <a:pt x="2484736" y="1206499"/>
                  </a:lnTo>
                  <a:close/>
                </a:path>
                <a:path w="2680334" h="2286000">
                  <a:moveTo>
                    <a:pt x="2379290" y="1251105"/>
                  </a:moveTo>
                  <a:lnTo>
                    <a:pt x="2405873" y="1251105"/>
                  </a:lnTo>
                  <a:lnTo>
                    <a:pt x="2336096" y="1282699"/>
                  </a:lnTo>
                  <a:lnTo>
                    <a:pt x="2340842" y="1282699"/>
                  </a:lnTo>
                  <a:lnTo>
                    <a:pt x="2356884" y="1269999"/>
                  </a:lnTo>
                  <a:lnTo>
                    <a:pt x="2337943" y="1269999"/>
                  </a:lnTo>
                  <a:lnTo>
                    <a:pt x="2369728" y="1255179"/>
                  </a:lnTo>
                  <a:lnTo>
                    <a:pt x="2379290" y="1251105"/>
                  </a:lnTo>
                  <a:close/>
                </a:path>
                <a:path w="2680334" h="2286000">
                  <a:moveTo>
                    <a:pt x="1321793" y="1244599"/>
                  </a:moveTo>
                  <a:lnTo>
                    <a:pt x="1344988" y="1244599"/>
                  </a:lnTo>
                  <a:lnTo>
                    <a:pt x="1294421" y="1269999"/>
                  </a:lnTo>
                  <a:lnTo>
                    <a:pt x="1277442" y="1282699"/>
                  </a:lnTo>
                  <a:lnTo>
                    <a:pt x="1274970" y="1282699"/>
                  </a:lnTo>
                  <a:lnTo>
                    <a:pt x="1304436" y="1256964"/>
                  </a:lnTo>
                  <a:lnTo>
                    <a:pt x="1306698" y="1255401"/>
                  </a:lnTo>
                  <a:lnTo>
                    <a:pt x="1321793" y="1244599"/>
                  </a:lnTo>
                  <a:close/>
                </a:path>
                <a:path w="2680334" h="2286000">
                  <a:moveTo>
                    <a:pt x="1756031" y="1257810"/>
                  </a:moveTo>
                  <a:lnTo>
                    <a:pt x="1756178" y="1257810"/>
                  </a:lnTo>
                  <a:lnTo>
                    <a:pt x="1747017" y="1269999"/>
                  </a:lnTo>
                  <a:lnTo>
                    <a:pt x="1739738" y="1272411"/>
                  </a:lnTo>
                  <a:lnTo>
                    <a:pt x="1743355" y="1269999"/>
                  </a:lnTo>
                  <a:lnTo>
                    <a:pt x="1756031" y="1257810"/>
                  </a:lnTo>
                  <a:close/>
                </a:path>
                <a:path w="2680334" h="2286000">
                  <a:moveTo>
                    <a:pt x="2406269" y="1255179"/>
                  </a:moveTo>
                  <a:lnTo>
                    <a:pt x="2405357" y="1257299"/>
                  </a:lnTo>
                  <a:lnTo>
                    <a:pt x="2523286" y="1257299"/>
                  </a:lnTo>
                  <a:lnTo>
                    <a:pt x="2526339" y="1269999"/>
                  </a:lnTo>
                  <a:lnTo>
                    <a:pt x="2380007" y="1269999"/>
                  </a:lnTo>
                  <a:lnTo>
                    <a:pt x="2406269" y="1255179"/>
                  </a:lnTo>
                  <a:close/>
                </a:path>
                <a:path w="2680334" h="2286000">
                  <a:moveTo>
                    <a:pt x="2679953" y="1117599"/>
                  </a:moveTo>
                  <a:lnTo>
                    <a:pt x="2679953" y="1257299"/>
                  </a:lnTo>
                  <a:lnTo>
                    <a:pt x="2666521" y="1260626"/>
                  </a:lnTo>
                  <a:lnTo>
                    <a:pt x="2671057" y="1257299"/>
                  </a:lnTo>
                  <a:lnTo>
                    <a:pt x="2520416" y="1257299"/>
                  </a:lnTo>
                  <a:lnTo>
                    <a:pt x="2511411" y="1231966"/>
                  </a:lnTo>
                  <a:lnTo>
                    <a:pt x="2506694" y="1231966"/>
                  </a:lnTo>
                  <a:lnTo>
                    <a:pt x="2502969" y="1219199"/>
                  </a:lnTo>
                  <a:lnTo>
                    <a:pt x="2501709" y="1219199"/>
                  </a:lnTo>
                  <a:lnTo>
                    <a:pt x="2555049" y="1184440"/>
                  </a:lnTo>
                  <a:lnTo>
                    <a:pt x="2553151" y="1184440"/>
                  </a:lnTo>
                  <a:lnTo>
                    <a:pt x="2561078" y="1180850"/>
                  </a:lnTo>
                  <a:lnTo>
                    <a:pt x="2601056" y="1168399"/>
                  </a:lnTo>
                  <a:lnTo>
                    <a:pt x="2626472" y="1153230"/>
                  </a:lnTo>
                  <a:lnTo>
                    <a:pt x="2622063" y="1153230"/>
                  </a:lnTo>
                  <a:lnTo>
                    <a:pt x="2677077" y="1128314"/>
                  </a:lnTo>
                  <a:lnTo>
                    <a:pt x="2664623" y="1128314"/>
                  </a:lnTo>
                  <a:lnTo>
                    <a:pt x="2679953" y="1117599"/>
                  </a:lnTo>
                  <a:close/>
                </a:path>
                <a:path w="2680334" h="2286000">
                  <a:moveTo>
                    <a:pt x="1800759" y="1235128"/>
                  </a:moveTo>
                  <a:lnTo>
                    <a:pt x="1757699" y="1256964"/>
                  </a:lnTo>
                  <a:lnTo>
                    <a:pt x="1756562" y="1257299"/>
                  </a:lnTo>
                  <a:lnTo>
                    <a:pt x="1756031" y="1257810"/>
                  </a:lnTo>
                  <a:lnTo>
                    <a:pt x="1751157" y="1257810"/>
                  </a:lnTo>
                  <a:lnTo>
                    <a:pt x="1752099" y="1257299"/>
                  </a:lnTo>
                  <a:lnTo>
                    <a:pt x="1737430" y="1257299"/>
                  </a:lnTo>
                  <a:lnTo>
                    <a:pt x="1800759" y="1235128"/>
                  </a:lnTo>
                  <a:close/>
                </a:path>
                <a:path w="2680334" h="2286000">
                  <a:moveTo>
                    <a:pt x="2461006" y="1231966"/>
                  </a:moveTo>
                  <a:lnTo>
                    <a:pt x="2511411" y="1231966"/>
                  </a:lnTo>
                  <a:lnTo>
                    <a:pt x="2520297" y="1256964"/>
                  </a:lnTo>
                  <a:lnTo>
                    <a:pt x="2520416" y="1257299"/>
                  </a:lnTo>
                  <a:lnTo>
                    <a:pt x="2421124" y="1257299"/>
                  </a:lnTo>
                  <a:lnTo>
                    <a:pt x="2436283" y="1244599"/>
                  </a:lnTo>
                  <a:lnTo>
                    <a:pt x="2441025" y="1244599"/>
                  </a:lnTo>
                  <a:lnTo>
                    <a:pt x="2443113" y="1238878"/>
                  </a:lnTo>
                  <a:lnTo>
                    <a:pt x="2447221" y="1235436"/>
                  </a:lnTo>
                  <a:lnTo>
                    <a:pt x="2461006" y="1231966"/>
                  </a:lnTo>
                  <a:close/>
                </a:path>
                <a:path w="2680334" h="2286000">
                  <a:moveTo>
                    <a:pt x="2444080" y="1236227"/>
                  </a:moveTo>
                  <a:lnTo>
                    <a:pt x="2443113" y="1238878"/>
                  </a:lnTo>
                  <a:lnTo>
                    <a:pt x="2421124" y="1257299"/>
                  </a:lnTo>
                  <a:lnTo>
                    <a:pt x="2408886" y="1257299"/>
                  </a:lnTo>
                  <a:lnTo>
                    <a:pt x="2444080" y="1236227"/>
                  </a:lnTo>
                  <a:close/>
                </a:path>
                <a:path w="2680334" h="2286000">
                  <a:moveTo>
                    <a:pt x="2409485" y="1253364"/>
                  </a:moveTo>
                  <a:lnTo>
                    <a:pt x="2408937" y="1256964"/>
                  </a:lnTo>
                  <a:lnTo>
                    <a:pt x="2408886" y="1257299"/>
                  </a:lnTo>
                  <a:lnTo>
                    <a:pt x="2405357" y="1257299"/>
                  </a:lnTo>
                  <a:lnTo>
                    <a:pt x="2406173" y="1255401"/>
                  </a:lnTo>
                  <a:lnTo>
                    <a:pt x="2406269" y="1255179"/>
                  </a:lnTo>
                  <a:lnTo>
                    <a:pt x="2409485" y="1253364"/>
                  </a:lnTo>
                  <a:close/>
                </a:path>
                <a:path w="2680334" h="2286000">
                  <a:moveTo>
                    <a:pt x="2406986" y="1253511"/>
                  </a:moveTo>
                  <a:lnTo>
                    <a:pt x="2406269" y="1255179"/>
                  </a:lnTo>
                  <a:lnTo>
                    <a:pt x="2402511" y="1257299"/>
                  </a:lnTo>
                  <a:lnTo>
                    <a:pt x="2406986" y="1253511"/>
                  </a:lnTo>
                  <a:close/>
                </a:path>
                <a:path w="2680334" h="2286000">
                  <a:moveTo>
                    <a:pt x="1799621" y="1244599"/>
                  </a:moveTo>
                  <a:lnTo>
                    <a:pt x="1762815" y="1257299"/>
                  </a:lnTo>
                  <a:lnTo>
                    <a:pt x="1757037" y="1257299"/>
                  </a:lnTo>
                  <a:lnTo>
                    <a:pt x="1757699" y="1256964"/>
                  </a:lnTo>
                  <a:lnTo>
                    <a:pt x="1799621" y="1244599"/>
                  </a:lnTo>
                  <a:close/>
                </a:path>
                <a:path w="2680334" h="2286000">
                  <a:moveTo>
                    <a:pt x="1469021" y="1244599"/>
                  </a:moveTo>
                  <a:lnTo>
                    <a:pt x="1472143" y="1244599"/>
                  </a:lnTo>
                  <a:lnTo>
                    <a:pt x="1464188" y="1257299"/>
                  </a:lnTo>
                  <a:lnTo>
                    <a:pt x="1463312" y="1257299"/>
                  </a:lnTo>
                  <a:lnTo>
                    <a:pt x="1469021" y="1244599"/>
                  </a:lnTo>
                  <a:close/>
                </a:path>
                <a:path w="2680334" h="2286000">
                  <a:moveTo>
                    <a:pt x="1703673" y="1130299"/>
                  </a:moveTo>
                  <a:lnTo>
                    <a:pt x="1627767" y="1168399"/>
                  </a:lnTo>
                  <a:lnTo>
                    <a:pt x="1614582" y="1181099"/>
                  </a:lnTo>
                  <a:lnTo>
                    <a:pt x="1579055" y="1193799"/>
                  </a:lnTo>
                  <a:lnTo>
                    <a:pt x="1550105" y="1206499"/>
                  </a:lnTo>
                  <a:lnTo>
                    <a:pt x="1518574" y="1231966"/>
                  </a:lnTo>
                  <a:lnTo>
                    <a:pt x="1494637" y="1231966"/>
                  </a:lnTo>
                  <a:lnTo>
                    <a:pt x="1480820" y="1244599"/>
                  </a:lnTo>
                  <a:lnTo>
                    <a:pt x="1469021" y="1244599"/>
                  </a:lnTo>
                  <a:lnTo>
                    <a:pt x="1463312" y="1257299"/>
                  </a:lnTo>
                  <a:lnTo>
                    <a:pt x="1426738" y="1257299"/>
                  </a:lnTo>
                  <a:lnTo>
                    <a:pt x="1498905" y="1219199"/>
                  </a:lnTo>
                  <a:lnTo>
                    <a:pt x="1544239" y="1193799"/>
                  </a:lnTo>
                  <a:lnTo>
                    <a:pt x="1598888" y="1168399"/>
                  </a:lnTo>
                  <a:lnTo>
                    <a:pt x="1625489" y="1168399"/>
                  </a:lnTo>
                  <a:lnTo>
                    <a:pt x="1703673" y="1130299"/>
                  </a:lnTo>
                  <a:close/>
                </a:path>
                <a:path w="2680334" h="2286000">
                  <a:moveTo>
                    <a:pt x="2409829" y="1251105"/>
                  </a:moveTo>
                  <a:lnTo>
                    <a:pt x="2409485" y="1253364"/>
                  </a:lnTo>
                  <a:lnTo>
                    <a:pt x="2406269" y="1255179"/>
                  </a:lnTo>
                  <a:lnTo>
                    <a:pt x="2406986" y="1253511"/>
                  </a:lnTo>
                  <a:lnTo>
                    <a:pt x="2407049" y="1253364"/>
                  </a:lnTo>
                  <a:lnTo>
                    <a:pt x="2409829" y="1251105"/>
                  </a:lnTo>
                  <a:close/>
                </a:path>
                <a:path w="2680334" h="2286000">
                  <a:moveTo>
                    <a:pt x="2433484" y="1240138"/>
                  </a:moveTo>
                  <a:lnTo>
                    <a:pt x="2425015" y="1244599"/>
                  </a:lnTo>
                  <a:lnTo>
                    <a:pt x="2409485" y="1253364"/>
                  </a:lnTo>
                  <a:lnTo>
                    <a:pt x="2409829" y="1251105"/>
                  </a:lnTo>
                  <a:lnTo>
                    <a:pt x="2413929" y="1247634"/>
                  </a:lnTo>
                  <a:lnTo>
                    <a:pt x="2413618" y="1247634"/>
                  </a:lnTo>
                  <a:lnTo>
                    <a:pt x="2420318" y="1244599"/>
                  </a:lnTo>
                  <a:lnTo>
                    <a:pt x="2423736" y="1244599"/>
                  </a:lnTo>
                  <a:lnTo>
                    <a:pt x="2433484" y="1240138"/>
                  </a:lnTo>
                  <a:close/>
                </a:path>
                <a:path w="2680334" h="2286000">
                  <a:moveTo>
                    <a:pt x="2410819" y="1244599"/>
                  </a:moveTo>
                  <a:lnTo>
                    <a:pt x="2417513" y="1244599"/>
                  </a:lnTo>
                  <a:lnTo>
                    <a:pt x="2407160" y="1253364"/>
                  </a:lnTo>
                  <a:lnTo>
                    <a:pt x="2408021" y="1251105"/>
                  </a:lnTo>
                  <a:lnTo>
                    <a:pt x="2405954" y="1251105"/>
                  </a:lnTo>
                  <a:lnTo>
                    <a:pt x="2413618" y="1247634"/>
                  </a:lnTo>
                  <a:lnTo>
                    <a:pt x="2410357" y="1247634"/>
                  </a:lnTo>
                  <a:lnTo>
                    <a:pt x="2410819" y="1244599"/>
                  </a:lnTo>
                  <a:close/>
                </a:path>
                <a:path w="2680334" h="2286000">
                  <a:moveTo>
                    <a:pt x="2410357" y="1247634"/>
                  </a:moveTo>
                  <a:lnTo>
                    <a:pt x="2413538" y="1247634"/>
                  </a:lnTo>
                  <a:lnTo>
                    <a:pt x="2405873" y="1251105"/>
                  </a:lnTo>
                  <a:lnTo>
                    <a:pt x="2409829" y="1251105"/>
                  </a:lnTo>
                  <a:lnTo>
                    <a:pt x="2410357" y="1247634"/>
                  </a:lnTo>
                  <a:close/>
                </a:path>
                <a:path w="2680334" h="2286000">
                  <a:moveTo>
                    <a:pt x="2410819" y="1244599"/>
                  </a:moveTo>
                  <a:lnTo>
                    <a:pt x="2409829" y="1251105"/>
                  </a:lnTo>
                  <a:lnTo>
                    <a:pt x="2408021" y="1251105"/>
                  </a:lnTo>
                  <a:lnTo>
                    <a:pt x="2410819" y="1244599"/>
                  </a:lnTo>
                  <a:close/>
                </a:path>
                <a:path w="2680334" h="2286000">
                  <a:moveTo>
                    <a:pt x="2417513" y="1244599"/>
                  </a:moveTo>
                  <a:lnTo>
                    <a:pt x="2420240" y="1244599"/>
                  </a:lnTo>
                  <a:lnTo>
                    <a:pt x="2413538" y="1247634"/>
                  </a:lnTo>
                  <a:lnTo>
                    <a:pt x="2413929" y="1247634"/>
                  </a:lnTo>
                  <a:lnTo>
                    <a:pt x="2417513" y="1244599"/>
                  </a:lnTo>
                  <a:close/>
                </a:path>
                <a:path w="2680334" h="2286000">
                  <a:moveTo>
                    <a:pt x="1602046" y="1124150"/>
                  </a:moveTo>
                  <a:lnTo>
                    <a:pt x="1570871" y="1142798"/>
                  </a:lnTo>
                  <a:lnTo>
                    <a:pt x="1570390" y="1143069"/>
                  </a:lnTo>
                  <a:lnTo>
                    <a:pt x="1355532" y="1246240"/>
                  </a:lnTo>
                  <a:lnTo>
                    <a:pt x="1358708" y="1244599"/>
                  </a:lnTo>
                  <a:lnTo>
                    <a:pt x="1587708" y="1130299"/>
                  </a:lnTo>
                  <a:lnTo>
                    <a:pt x="1602046" y="1124150"/>
                  </a:lnTo>
                  <a:close/>
                </a:path>
                <a:path w="2680334" h="2286000">
                  <a:moveTo>
                    <a:pt x="2443113" y="1238878"/>
                  </a:moveTo>
                  <a:lnTo>
                    <a:pt x="2441025" y="1244599"/>
                  </a:lnTo>
                  <a:lnTo>
                    <a:pt x="2436283" y="1244599"/>
                  </a:lnTo>
                  <a:lnTo>
                    <a:pt x="2443113" y="1238878"/>
                  </a:lnTo>
                  <a:close/>
                </a:path>
                <a:path w="2680334" h="2286000">
                  <a:moveTo>
                    <a:pt x="1842540" y="1219199"/>
                  </a:moveTo>
                  <a:lnTo>
                    <a:pt x="1844676" y="1219199"/>
                  </a:lnTo>
                  <a:lnTo>
                    <a:pt x="1799621" y="1244599"/>
                  </a:lnTo>
                  <a:lnTo>
                    <a:pt x="1842540" y="1219199"/>
                  </a:lnTo>
                  <a:close/>
                </a:path>
                <a:path w="2680334" h="2286000">
                  <a:moveTo>
                    <a:pt x="1932345" y="1168399"/>
                  </a:moveTo>
                  <a:lnTo>
                    <a:pt x="1916480" y="1181099"/>
                  </a:lnTo>
                  <a:lnTo>
                    <a:pt x="1867203" y="1206499"/>
                  </a:lnTo>
                  <a:lnTo>
                    <a:pt x="1787307" y="1244599"/>
                  </a:lnTo>
                  <a:lnTo>
                    <a:pt x="1832521" y="1220845"/>
                  </a:lnTo>
                  <a:lnTo>
                    <a:pt x="1887669" y="1193799"/>
                  </a:lnTo>
                  <a:lnTo>
                    <a:pt x="1918316" y="1175770"/>
                  </a:lnTo>
                  <a:lnTo>
                    <a:pt x="1932345" y="1168399"/>
                  </a:lnTo>
                  <a:close/>
                </a:path>
                <a:path w="2680334" h="2286000">
                  <a:moveTo>
                    <a:pt x="1494637" y="1231966"/>
                  </a:moveTo>
                  <a:lnTo>
                    <a:pt x="1494317" y="1232608"/>
                  </a:lnTo>
                  <a:lnTo>
                    <a:pt x="1487671" y="1244599"/>
                  </a:lnTo>
                  <a:lnTo>
                    <a:pt x="1480820" y="1244599"/>
                  </a:lnTo>
                  <a:lnTo>
                    <a:pt x="1494637" y="1231966"/>
                  </a:lnTo>
                  <a:close/>
                </a:path>
                <a:path w="2680334" h="2286000">
                  <a:moveTo>
                    <a:pt x="2418890" y="1234157"/>
                  </a:moveTo>
                  <a:lnTo>
                    <a:pt x="2443303" y="1234157"/>
                  </a:lnTo>
                  <a:lnTo>
                    <a:pt x="2430587" y="1239914"/>
                  </a:lnTo>
                  <a:lnTo>
                    <a:pt x="2405437" y="1239914"/>
                  </a:lnTo>
                  <a:lnTo>
                    <a:pt x="2418890" y="1234157"/>
                  </a:lnTo>
                  <a:close/>
                </a:path>
                <a:path w="2680334" h="2286000">
                  <a:moveTo>
                    <a:pt x="2447221" y="1235436"/>
                  </a:moveTo>
                  <a:lnTo>
                    <a:pt x="2443113" y="1238878"/>
                  </a:lnTo>
                  <a:lnTo>
                    <a:pt x="2444080" y="1236227"/>
                  </a:lnTo>
                  <a:lnTo>
                    <a:pt x="2447221" y="1235436"/>
                  </a:lnTo>
                  <a:close/>
                </a:path>
                <a:path w="2680334" h="2286000">
                  <a:moveTo>
                    <a:pt x="2444836" y="1234157"/>
                  </a:moveTo>
                  <a:lnTo>
                    <a:pt x="2444449" y="1235128"/>
                  </a:lnTo>
                  <a:lnTo>
                    <a:pt x="2442038" y="1236227"/>
                  </a:lnTo>
                  <a:lnTo>
                    <a:pt x="2439302" y="1237429"/>
                  </a:lnTo>
                  <a:lnTo>
                    <a:pt x="2438003" y="1237756"/>
                  </a:lnTo>
                  <a:lnTo>
                    <a:pt x="2444836" y="1234157"/>
                  </a:lnTo>
                  <a:close/>
                </a:path>
                <a:path w="2680334" h="2286000">
                  <a:moveTo>
                    <a:pt x="2444449" y="1235128"/>
                  </a:moveTo>
                  <a:lnTo>
                    <a:pt x="2444369" y="1235436"/>
                  </a:lnTo>
                  <a:lnTo>
                    <a:pt x="2444080" y="1236227"/>
                  </a:lnTo>
                  <a:lnTo>
                    <a:pt x="2439302" y="1237429"/>
                  </a:lnTo>
                  <a:lnTo>
                    <a:pt x="2442038" y="1236227"/>
                  </a:lnTo>
                  <a:lnTo>
                    <a:pt x="2444449" y="1235128"/>
                  </a:lnTo>
                  <a:close/>
                </a:path>
                <a:path w="2680334" h="2286000">
                  <a:moveTo>
                    <a:pt x="2451363" y="1231966"/>
                  </a:moveTo>
                  <a:lnTo>
                    <a:pt x="2447221" y="1235436"/>
                  </a:lnTo>
                  <a:lnTo>
                    <a:pt x="2444080" y="1236227"/>
                  </a:lnTo>
                  <a:lnTo>
                    <a:pt x="2444369" y="1235436"/>
                  </a:lnTo>
                  <a:lnTo>
                    <a:pt x="2444481" y="1235128"/>
                  </a:lnTo>
                  <a:lnTo>
                    <a:pt x="2451363" y="1231966"/>
                  </a:lnTo>
                  <a:close/>
                </a:path>
                <a:path w="2680334" h="2286000">
                  <a:moveTo>
                    <a:pt x="2463326" y="1227362"/>
                  </a:moveTo>
                  <a:lnTo>
                    <a:pt x="2461238" y="1231966"/>
                  </a:lnTo>
                  <a:lnTo>
                    <a:pt x="2461006" y="1231966"/>
                  </a:lnTo>
                  <a:lnTo>
                    <a:pt x="2447221" y="1235436"/>
                  </a:lnTo>
                  <a:lnTo>
                    <a:pt x="2451363" y="1231966"/>
                  </a:lnTo>
                  <a:lnTo>
                    <a:pt x="2463326" y="1227362"/>
                  </a:lnTo>
                  <a:close/>
                </a:path>
                <a:path w="2680334" h="2286000">
                  <a:moveTo>
                    <a:pt x="2451164" y="1231966"/>
                  </a:moveTo>
                  <a:lnTo>
                    <a:pt x="2451363" y="1231966"/>
                  </a:lnTo>
                  <a:lnTo>
                    <a:pt x="2444449" y="1235128"/>
                  </a:lnTo>
                  <a:lnTo>
                    <a:pt x="2444836" y="1234157"/>
                  </a:lnTo>
                  <a:lnTo>
                    <a:pt x="2447775" y="1232608"/>
                  </a:lnTo>
                  <a:lnTo>
                    <a:pt x="2449770" y="1232608"/>
                  </a:lnTo>
                  <a:lnTo>
                    <a:pt x="2451164" y="1231966"/>
                  </a:lnTo>
                  <a:close/>
                </a:path>
                <a:path w="2680334" h="2286000">
                  <a:moveTo>
                    <a:pt x="2445635" y="1231966"/>
                  </a:moveTo>
                  <a:lnTo>
                    <a:pt x="2448141" y="1231966"/>
                  </a:lnTo>
                  <a:lnTo>
                    <a:pt x="2443303" y="1234157"/>
                  </a:lnTo>
                  <a:lnTo>
                    <a:pt x="2444836" y="1234157"/>
                  </a:lnTo>
                  <a:lnTo>
                    <a:pt x="2445635" y="1231966"/>
                  </a:lnTo>
                  <a:close/>
                </a:path>
                <a:path w="2680334" h="2286000">
                  <a:moveTo>
                    <a:pt x="2424009" y="1231966"/>
                  </a:moveTo>
                  <a:lnTo>
                    <a:pt x="2445635" y="1231966"/>
                  </a:lnTo>
                  <a:lnTo>
                    <a:pt x="2444836" y="1234157"/>
                  </a:lnTo>
                  <a:lnTo>
                    <a:pt x="2418890" y="1234157"/>
                  </a:lnTo>
                  <a:lnTo>
                    <a:pt x="2424009" y="1231966"/>
                  </a:lnTo>
                  <a:close/>
                </a:path>
                <a:path w="2680334" h="2286000">
                  <a:moveTo>
                    <a:pt x="2457731" y="1227362"/>
                  </a:moveTo>
                  <a:lnTo>
                    <a:pt x="2458309" y="1227362"/>
                  </a:lnTo>
                  <a:lnTo>
                    <a:pt x="2448141" y="1231966"/>
                  </a:lnTo>
                  <a:lnTo>
                    <a:pt x="2451254" y="1231966"/>
                  </a:lnTo>
                  <a:lnTo>
                    <a:pt x="2449770" y="1232608"/>
                  </a:lnTo>
                  <a:lnTo>
                    <a:pt x="2447775" y="1232608"/>
                  </a:lnTo>
                  <a:lnTo>
                    <a:pt x="2457731" y="1227362"/>
                  </a:lnTo>
                  <a:close/>
                </a:path>
                <a:path w="2680334" h="2286000">
                  <a:moveTo>
                    <a:pt x="2484981" y="1219199"/>
                  </a:moveTo>
                  <a:lnTo>
                    <a:pt x="2502969" y="1219199"/>
                  </a:lnTo>
                  <a:lnTo>
                    <a:pt x="2506694" y="1231966"/>
                  </a:lnTo>
                  <a:lnTo>
                    <a:pt x="2461170" y="1231966"/>
                  </a:lnTo>
                  <a:lnTo>
                    <a:pt x="2474362" y="1223220"/>
                  </a:lnTo>
                  <a:lnTo>
                    <a:pt x="2484981" y="1219199"/>
                  </a:lnTo>
                  <a:close/>
                </a:path>
                <a:path w="2680334" h="2286000">
                  <a:moveTo>
                    <a:pt x="2474362" y="1223220"/>
                  </a:moveTo>
                  <a:lnTo>
                    <a:pt x="2461170" y="1231966"/>
                  </a:lnTo>
                  <a:lnTo>
                    <a:pt x="2463425" y="1227362"/>
                  </a:lnTo>
                  <a:lnTo>
                    <a:pt x="2474362" y="1223220"/>
                  </a:lnTo>
                  <a:close/>
                </a:path>
                <a:path w="2680334" h="2286000">
                  <a:moveTo>
                    <a:pt x="2453837" y="1219199"/>
                  </a:moveTo>
                  <a:lnTo>
                    <a:pt x="2467301" y="1219199"/>
                  </a:lnTo>
                  <a:lnTo>
                    <a:pt x="2465392" y="1223220"/>
                  </a:lnTo>
                  <a:lnTo>
                    <a:pt x="2465325" y="1223361"/>
                  </a:lnTo>
                  <a:lnTo>
                    <a:pt x="2448994" y="1231966"/>
                  </a:lnTo>
                  <a:lnTo>
                    <a:pt x="2424009" y="1231966"/>
                  </a:lnTo>
                  <a:lnTo>
                    <a:pt x="2453837" y="1219199"/>
                  </a:lnTo>
                  <a:close/>
                </a:path>
                <a:path w="2680334" h="2286000">
                  <a:moveTo>
                    <a:pt x="1550105" y="1206499"/>
                  </a:moveTo>
                  <a:lnTo>
                    <a:pt x="1547829" y="1219199"/>
                  </a:lnTo>
                  <a:lnTo>
                    <a:pt x="1520577" y="1231966"/>
                  </a:lnTo>
                  <a:lnTo>
                    <a:pt x="1518574" y="1231966"/>
                  </a:lnTo>
                  <a:lnTo>
                    <a:pt x="1550105" y="1206499"/>
                  </a:lnTo>
                  <a:close/>
                </a:path>
                <a:path w="2680334" h="2286000">
                  <a:moveTo>
                    <a:pt x="794975" y="1069302"/>
                  </a:moveTo>
                  <a:lnTo>
                    <a:pt x="875650" y="1069302"/>
                  </a:lnTo>
                  <a:lnTo>
                    <a:pt x="824224" y="1095125"/>
                  </a:lnTo>
                  <a:lnTo>
                    <a:pt x="790811" y="1104917"/>
                  </a:lnTo>
                  <a:lnTo>
                    <a:pt x="750380" y="1130299"/>
                  </a:lnTo>
                  <a:lnTo>
                    <a:pt x="713546" y="1142798"/>
                  </a:lnTo>
                  <a:lnTo>
                    <a:pt x="712849" y="1143069"/>
                  </a:lnTo>
                  <a:lnTo>
                    <a:pt x="675045" y="1168399"/>
                  </a:lnTo>
                  <a:lnTo>
                    <a:pt x="647638" y="1181099"/>
                  </a:lnTo>
                  <a:lnTo>
                    <a:pt x="545530" y="1231966"/>
                  </a:lnTo>
                  <a:lnTo>
                    <a:pt x="542681" y="1231966"/>
                  </a:lnTo>
                  <a:lnTo>
                    <a:pt x="555333" y="1219199"/>
                  </a:lnTo>
                  <a:lnTo>
                    <a:pt x="271402" y="1219199"/>
                  </a:lnTo>
                  <a:lnTo>
                    <a:pt x="273940" y="1206499"/>
                  </a:lnTo>
                  <a:lnTo>
                    <a:pt x="278213" y="1206499"/>
                  </a:lnTo>
                  <a:lnTo>
                    <a:pt x="284754" y="1193799"/>
                  </a:lnTo>
                  <a:lnTo>
                    <a:pt x="305308" y="1193799"/>
                  </a:lnTo>
                  <a:lnTo>
                    <a:pt x="309682" y="1181099"/>
                  </a:lnTo>
                  <a:lnTo>
                    <a:pt x="324977" y="1181099"/>
                  </a:lnTo>
                  <a:lnTo>
                    <a:pt x="358652" y="1168399"/>
                  </a:lnTo>
                  <a:lnTo>
                    <a:pt x="374448" y="1155742"/>
                  </a:lnTo>
                  <a:lnTo>
                    <a:pt x="406525" y="1155742"/>
                  </a:lnTo>
                  <a:lnTo>
                    <a:pt x="419333" y="1142798"/>
                  </a:lnTo>
                  <a:lnTo>
                    <a:pt x="444813" y="1130299"/>
                  </a:lnTo>
                  <a:lnTo>
                    <a:pt x="452918" y="1130299"/>
                  </a:lnTo>
                  <a:lnTo>
                    <a:pt x="477321" y="1117599"/>
                  </a:lnTo>
                  <a:lnTo>
                    <a:pt x="696813" y="1117599"/>
                  </a:lnTo>
                  <a:lnTo>
                    <a:pt x="701798" y="1112481"/>
                  </a:lnTo>
                  <a:lnTo>
                    <a:pt x="750843" y="1092242"/>
                  </a:lnTo>
                  <a:lnTo>
                    <a:pt x="754009" y="1092242"/>
                  </a:lnTo>
                  <a:lnTo>
                    <a:pt x="762343" y="1086278"/>
                  </a:lnTo>
                  <a:lnTo>
                    <a:pt x="794975" y="1069302"/>
                  </a:lnTo>
                  <a:close/>
                </a:path>
                <a:path w="2680334" h="2286000">
                  <a:moveTo>
                    <a:pt x="271384" y="1219199"/>
                  </a:moveTo>
                  <a:lnTo>
                    <a:pt x="555333" y="1219199"/>
                  </a:lnTo>
                  <a:lnTo>
                    <a:pt x="542681" y="1231966"/>
                  </a:lnTo>
                  <a:lnTo>
                    <a:pt x="278905" y="1231966"/>
                  </a:lnTo>
                  <a:lnTo>
                    <a:pt x="271384" y="1219199"/>
                  </a:lnTo>
                  <a:close/>
                </a:path>
                <a:path w="2680334" h="2286000">
                  <a:moveTo>
                    <a:pt x="2480168" y="1217139"/>
                  </a:moveTo>
                  <a:lnTo>
                    <a:pt x="2480886" y="1217139"/>
                  </a:lnTo>
                  <a:lnTo>
                    <a:pt x="2458309" y="1227362"/>
                  </a:lnTo>
                  <a:lnTo>
                    <a:pt x="2463425" y="1227362"/>
                  </a:lnTo>
                  <a:lnTo>
                    <a:pt x="2465325" y="1223361"/>
                  </a:lnTo>
                  <a:lnTo>
                    <a:pt x="2473224" y="1219199"/>
                  </a:lnTo>
                  <a:lnTo>
                    <a:pt x="2479284" y="1219199"/>
                  </a:lnTo>
                  <a:lnTo>
                    <a:pt x="2480168" y="1217139"/>
                  </a:lnTo>
                  <a:close/>
                </a:path>
                <a:path w="2680334" h="2286000">
                  <a:moveTo>
                    <a:pt x="2465325" y="1223361"/>
                  </a:moveTo>
                  <a:lnTo>
                    <a:pt x="2463425" y="1227362"/>
                  </a:lnTo>
                  <a:lnTo>
                    <a:pt x="2457731" y="1227362"/>
                  </a:lnTo>
                  <a:lnTo>
                    <a:pt x="2465325" y="1223361"/>
                  </a:lnTo>
                  <a:close/>
                </a:path>
                <a:path w="2680334" h="2286000">
                  <a:moveTo>
                    <a:pt x="2492372" y="1197993"/>
                  </a:moveTo>
                  <a:lnTo>
                    <a:pt x="2492258" y="1206499"/>
                  </a:lnTo>
                  <a:lnTo>
                    <a:pt x="2484736" y="1206499"/>
                  </a:lnTo>
                  <a:lnTo>
                    <a:pt x="2473224" y="1219199"/>
                  </a:lnTo>
                  <a:lnTo>
                    <a:pt x="2465325" y="1223361"/>
                  </a:lnTo>
                  <a:lnTo>
                    <a:pt x="2467301" y="1219199"/>
                  </a:lnTo>
                  <a:lnTo>
                    <a:pt x="2453837" y="1219199"/>
                  </a:lnTo>
                  <a:lnTo>
                    <a:pt x="2461086" y="1212581"/>
                  </a:lnTo>
                  <a:lnTo>
                    <a:pt x="2492372" y="1197993"/>
                  </a:lnTo>
                  <a:close/>
                </a:path>
                <a:path w="2680334" h="2286000">
                  <a:moveTo>
                    <a:pt x="2483536" y="1217139"/>
                  </a:moveTo>
                  <a:lnTo>
                    <a:pt x="2483304" y="1219199"/>
                  </a:lnTo>
                  <a:lnTo>
                    <a:pt x="2484981" y="1219199"/>
                  </a:lnTo>
                  <a:lnTo>
                    <a:pt x="2474313" y="1223220"/>
                  </a:lnTo>
                  <a:lnTo>
                    <a:pt x="2483536" y="1217139"/>
                  </a:lnTo>
                  <a:close/>
                </a:path>
                <a:path w="2680334" h="2286000">
                  <a:moveTo>
                    <a:pt x="1917907" y="1175985"/>
                  </a:moveTo>
                  <a:lnTo>
                    <a:pt x="1887669" y="1193799"/>
                  </a:lnTo>
                  <a:lnTo>
                    <a:pt x="1832521" y="1220845"/>
                  </a:lnTo>
                  <a:lnTo>
                    <a:pt x="1917907" y="1175985"/>
                  </a:lnTo>
                  <a:close/>
                </a:path>
                <a:path w="2680334" h="2286000">
                  <a:moveTo>
                    <a:pt x="2551119" y="1181099"/>
                  </a:moveTo>
                  <a:lnTo>
                    <a:pt x="2552410" y="1181099"/>
                  </a:lnTo>
                  <a:lnTo>
                    <a:pt x="2521354" y="1206499"/>
                  </a:lnTo>
                  <a:lnTo>
                    <a:pt x="2501709" y="1219199"/>
                  </a:lnTo>
                  <a:lnTo>
                    <a:pt x="2500602" y="1212581"/>
                  </a:lnTo>
                  <a:lnTo>
                    <a:pt x="2491016" y="1212581"/>
                  </a:lnTo>
                  <a:lnTo>
                    <a:pt x="2532485" y="1193799"/>
                  </a:lnTo>
                  <a:lnTo>
                    <a:pt x="2525353" y="1193799"/>
                  </a:lnTo>
                  <a:lnTo>
                    <a:pt x="2551119" y="1181099"/>
                  </a:lnTo>
                  <a:close/>
                </a:path>
                <a:path w="2680334" h="2286000">
                  <a:moveTo>
                    <a:pt x="2499586" y="1206499"/>
                  </a:moveTo>
                  <a:lnTo>
                    <a:pt x="2501709" y="1219199"/>
                  </a:lnTo>
                  <a:lnTo>
                    <a:pt x="2483304" y="1219199"/>
                  </a:lnTo>
                  <a:lnTo>
                    <a:pt x="2483536" y="1217139"/>
                  </a:lnTo>
                  <a:lnTo>
                    <a:pt x="2480951" y="1217139"/>
                  </a:lnTo>
                  <a:lnTo>
                    <a:pt x="2491016" y="1212581"/>
                  </a:lnTo>
                  <a:lnTo>
                    <a:pt x="2490412" y="1212581"/>
                  </a:lnTo>
                  <a:lnTo>
                    <a:pt x="2499586" y="1206499"/>
                  </a:lnTo>
                  <a:close/>
                </a:path>
                <a:path w="2680334" h="2286000">
                  <a:moveTo>
                    <a:pt x="1878331" y="1203116"/>
                  </a:moveTo>
                  <a:lnTo>
                    <a:pt x="1872997" y="1206499"/>
                  </a:lnTo>
                  <a:lnTo>
                    <a:pt x="1858175" y="1219199"/>
                  </a:lnTo>
                  <a:lnTo>
                    <a:pt x="1844676" y="1219199"/>
                  </a:lnTo>
                  <a:lnTo>
                    <a:pt x="1867203" y="1206499"/>
                  </a:lnTo>
                  <a:lnTo>
                    <a:pt x="1878331" y="1203116"/>
                  </a:lnTo>
                  <a:close/>
                </a:path>
                <a:path w="2680334" h="2286000">
                  <a:moveTo>
                    <a:pt x="1875788" y="1143260"/>
                  </a:moveTo>
                  <a:lnTo>
                    <a:pt x="1831920" y="1168399"/>
                  </a:lnTo>
                  <a:lnTo>
                    <a:pt x="1701655" y="1219199"/>
                  </a:lnTo>
                  <a:lnTo>
                    <a:pt x="1679945" y="1219199"/>
                  </a:lnTo>
                  <a:lnTo>
                    <a:pt x="1743279" y="1181099"/>
                  </a:lnTo>
                  <a:lnTo>
                    <a:pt x="1771831" y="1181099"/>
                  </a:lnTo>
                  <a:lnTo>
                    <a:pt x="1849495" y="1155742"/>
                  </a:lnTo>
                  <a:lnTo>
                    <a:pt x="1851325" y="1154891"/>
                  </a:lnTo>
                  <a:lnTo>
                    <a:pt x="1875788" y="1143260"/>
                  </a:lnTo>
                  <a:close/>
                </a:path>
                <a:path w="2680334" h="2286000">
                  <a:moveTo>
                    <a:pt x="675045" y="1168399"/>
                  </a:moveTo>
                  <a:lnTo>
                    <a:pt x="656007" y="1179594"/>
                  </a:lnTo>
                  <a:lnTo>
                    <a:pt x="646357" y="1184440"/>
                  </a:lnTo>
                  <a:lnTo>
                    <a:pt x="572579" y="1219199"/>
                  </a:lnTo>
                  <a:lnTo>
                    <a:pt x="571157" y="1219199"/>
                  </a:lnTo>
                  <a:lnTo>
                    <a:pt x="647638" y="1181099"/>
                  </a:lnTo>
                  <a:lnTo>
                    <a:pt x="675045" y="1168399"/>
                  </a:lnTo>
                  <a:close/>
                </a:path>
                <a:path w="2680334" h="2286000">
                  <a:moveTo>
                    <a:pt x="2490412" y="1212581"/>
                  </a:moveTo>
                  <a:lnTo>
                    <a:pt x="2490953" y="1212581"/>
                  </a:lnTo>
                  <a:lnTo>
                    <a:pt x="2480886" y="1217139"/>
                  </a:lnTo>
                  <a:lnTo>
                    <a:pt x="2483536" y="1217139"/>
                  </a:lnTo>
                  <a:lnTo>
                    <a:pt x="2490412" y="1212581"/>
                  </a:lnTo>
                  <a:close/>
                </a:path>
                <a:path w="2680334" h="2286000">
                  <a:moveTo>
                    <a:pt x="2666569" y="1124150"/>
                  </a:moveTo>
                  <a:lnTo>
                    <a:pt x="2499586" y="1206499"/>
                  </a:lnTo>
                  <a:lnTo>
                    <a:pt x="2483536" y="1217139"/>
                  </a:lnTo>
                  <a:lnTo>
                    <a:pt x="2484736" y="1206499"/>
                  </a:lnTo>
                  <a:lnTo>
                    <a:pt x="2498318" y="1206499"/>
                  </a:lnTo>
                  <a:lnTo>
                    <a:pt x="2666569" y="1124150"/>
                  </a:lnTo>
                  <a:close/>
                </a:path>
                <a:path w="2680334" h="2286000">
                  <a:moveTo>
                    <a:pt x="2525353" y="1193799"/>
                  </a:moveTo>
                  <a:lnTo>
                    <a:pt x="2532432" y="1193799"/>
                  </a:lnTo>
                  <a:lnTo>
                    <a:pt x="2490953" y="1212581"/>
                  </a:lnTo>
                  <a:lnTo>
                    <a:pt x="2500602" y="1212581"/>
                  </a:lnTo>
                  <a:lnTo>
                    <a:pt x="2499586" y="1206499"/>
                  </a:lnTo>
                  <a:lnTo>
                    <a:pt x="2525353" y="1193799"/>
                  </a:lnTo>
                  <a:close/>
                </a:path>
                <a:path w="2680334" h="2286000">
                  <a:moveTo>
                    <a:pt x="2481656" y="1193799"/>
                  </a:moveTo>
                  <a:lnTo>
                    <a:pt x="2492428" y="1193799"/>
                  </a:lnTo>
                  <a:lnTo>
                    <a:pt x="2492372" y="1197993"/>
                  </a:lnTo>
                  <a:lnTo>
                    <a:pt x="2461086" y="1212581"/>
                  </a:lnTo>
                  <a:lnTo>
                    <a:pt x="2481656" y="1193799"/>
                  </a:lnTo>
                  <a:close/>
                </a:path>
                <a:path w="2680334" h="2286000">
                  <a:moveTo>
                    <a:pt x="2607663" y="1153230"/>
                  </a:moveTo>
                  <a:lnTo>
                    <a:pt x="2622030" y="1153230"/>
                  </a:lnTo>
                  <a:lnTo>
                    <a:pt x="2563804" y="1179594"/>
                  </a:lnTo>
                  <a:lnTo>
                    <a:pt x="2560956" y="1180850"/>
                  </a:lnTo>
                  <a:lnTo>
                    <a:pt x="2560152" y="1181099"/>
                  </a:lnTo>
                  <a:lnTo>
                    <a:pt x="2521354" y="1206499"/>
                  </a:lnTo>
                  <a:lnTo>
                    <a:pt x="2536882" y="1193799"/>
                  </a:lnTo>
                  <a:lnTo>
                    <a:pt x="2532485" y="1193799"/>
                  </a:lnTo>
                  <a:lnTo>
                    <a:pt x="2553151" y="1184440"/>
                  </a:lnTo>
                  <a:lnTo>
                    <a:pt x="2548325" y="1184440"/>
                  </a:lnTo>
                  <a:lnTo>
                    <a:pt x="2552410" y="1181099"/>
                  </a:lnTo>
                  <a:lnTo>
                    <a:pt x="2551119" y="1181099"/>
                  </a:lnTo>
                  <a:lnTo>
                    <a:pt x="2607663" y="1153230"/>
                  </a:lnTo>
                  <a:close/>
                </a:path>
                <a:path w="2680334" h="2286000">
                  <a:moveTo>
                    <a:pt x="2679871" y="1092242"/>
                  </a:moveTo>
                  <a:lnTo>
                    <a:pt x="2679953" y="1117599"/>
                  </a:lnTo>
                  <a:lnTo>
                    <a:pt x="2498318" y="1206499"/>
                  </a:lnTo>
                  <a:lnTo>
                    <a:pt x="2497172" y="1195755"/>
                  </a:lnTo>
                  <a:lnTo>
                    <a:pt x="2555840" y="1168399"/>
                  </a:lnTo>
                  <a:lnTo>
                    <a:pt x="2524909" y="1168399"/>
                  </a:lnTo>
                  <a:lnTo>
                    <a:pt x="2606493" y="1130299"/>
                  </a:lnTo>
                  <a:lnTo>
                    <a:pt x="2679871" y="1092242"/>
                  </a:lnTo>
                  <a:close/>
                </a:path>
                <a:path w="2680334" h="2286000">
                  <a:moveTo>
                    <a:pt x="2497172" y="1195755"/>
                  </a:moveTo>
                  <a:lnTo>
                    <a:pt x="2498318" y="1206499"/>
                  </a:lnTo>
                  <a:lnTo>
                    <a:pt x="2492258" y="1206499"/>
                  </a:lnTo>
                  <a:lnTo>
                    <a:pt x="2492372" y="1197993"/>
                  </a:lnTo>
                  <a:lnTo>
                    <a:pt x="2497172" y="1195755"/>
                  </a:lnTo>
                  <a:close/>
                </a:path>
                <a:path w="2680334" h="2286000">
                  <a:moveTo>
                    <a:pt x="1916480" y="1181099"/>
                  </a:moveTo>
                  <a:lnTo>
                    <a:pt x="1908965" y="1193799"/>
                  </a:lnTo>
                  <a:lnTo>
                    <a:pt x="1893014" y="1193799"/>
                  </a:lnTo>
                  <a:lnTo>
                    <a:pt x="1878331" y="1203116"/>
                  </a:lnTo>
                  <a:lnTo>
                    <a:pt x="1867203" y="1206499"/>
                  </a:lnTo>
                  <a:lnTo>
                    <a:pt x="1916480" y="1181099"/>
                  </a:lnTo>
                  <a:close/>
                </a:path>
                <a:path w="2680334" h="2286000">
                  <a:moveTo>
                    <a:pt x="1903317" y="1041468"/>
                  </a:moveTo>
                  <a:lnTo>
                    <a:pt x="1910396" y="1041468"/>
                  </a:lnTo>
                  <a:lnTo>
                    <a:pt x="1897108" y="1054099"/>
                  </a:lnTo>
                  <a:lnTo>
                    <a:pt x="1881755" y="1054099"/>
                  </a:lnTo>
                  <a:lnTo>
                    <a:pt x="1879848" y="1066956"/>
                  </a:lnTo>
                  <a:lnTo>
                    <a:pt x="1921312" y="1066956"/>
                  </a:lnTo>
                  <a:lnTo>
                    <a:pt x="1907901" y="1076633"/>
                  </a:lnTo>
                  <a:lnTo>
                    <a:pt x="1901434" y="1079621"/>
                  </a:lnTo>
                  <a:lnTo>
                    <a:pt x="1842333" y="1104917"/>
                  </a:lnTo>
                  <a:lnTo>
                    <a:pt x="1778347" y="1130299"/>
                  </a:lnTo>
                  <a:lnTo>
                    <a:pt x="1709487" y="1168399"/>
                  </a:lnTo>
                  <a:lnTo>
                    <a:pt x="1677525" y="1181099"/>
                  </a:lnTo>
                  <a:lnTo>
                    <a:pt x="1635665" y="1206499"/>
                  </a:lnTo>
                  <a:lnTo>
                    <a:pt x="1672576" y="1181099"/>
                  </a:lnTo>
                  <a:lnTo>
                    <a:pt x="1660847" y="1181099"/>
                  </a:lnTo>
                  <a:lnTo>
                    <a:pt x="1629000" y="1168399"/>
                  </a:lnTo>
                  <a:lnTo>
                    <a:pt x="1651879" y="1168399"/>
                  </a:lnTo>
                  <a:lnTo>
                    <a:pt x="1903317" y="1041468"/>
                  </a:lnTo>
                  <a:close/>
                </a:path>
                <a:path w="2680334" h="2286000">
                  <a:moveTo>
                    <a:pt x="1614582" y="1181099"/>
                  </a:moveTo>
                  <a:lnTo>
                    <a:pt x="1550105" y="1206499"/>
                  </a:lnTo>
                  <a:lnTo>
                    <a:pt x="1579055" y="1193799"/>
                  </a:lnTo>
                  <a:lnTo>
                    <a:pt x="1614582" y="1181099"/>
                  </a:lnTo>
                  <a:close/>
                </a:path>
                <a:path w="2680334" h="2286000">
                  <a:moveTo>
                    <a:pt x="1237927" y="1181099"/>
                  </a:moveTo>
                  <a:lnTo>
                    <a:pt x="1306502" y="1181099"/>
                  </a:lnTo>
                  <a:lnTo>
                    <a:pt x="1299243" y="1193799"/>
                  </a:lnTo>
                  <a:lnTo>
                    <a:pt x="1270025" y="1193799"/>
                  </a:lnTo>
                  <a:lnTo>
                    <a:pt x="1256351" y="1206499"/>
                  </a:lnTo>
                  <a:lnTo>
                    <a:pt x="1191714" y="1206499"/>
                  </a:lnTo>
                  <a:lnTo>
                    <a:pt x="1237927" y="1181099"/>
                  </a:lnTo>
                  <a:close/>
                </a:path>
                <a:path w="2680334" h="2286000">
                  <a:moveTo>
                    <a:pt x="2492428" y="1193799"/>
                  </a:moveTo>
                  <a:lnTo>
                    <a:pt x="2496963" y="1193799"/>
                  </a:lnTo>
                  <a:lnTo>
                    <a:pt x="2497172" y="1195755"/>
                  </a:lnTo>
                  <a:lnTo>
                    <a:pt x="2492372" y="1197993"/>
                  </a:lnTo>
                  <a:lnTo>
                    <a:pt x="2492428" y="1193799"/>
                  </a:lnTo>
                  <a:close/>
                </a:path>
                <a:path w="2680334" h="2286000">
                  <a:moveTo>
                    <a:pt x="2555840" y="1168399"/>
                  </a:moveTo>
                  <a:lnTo>
                    <a:pt x="2497172" y="1195755"/>
                  </a:lnTo>
                  <a:lnTo>
                    <a:pt x="2496963" y="1193799"/>
                  </a:lnTo>
                  <a:lnTo>
                    <a:pt x="2481656" y="1193799"/>
                  </a:lnTo>
                  <a:lnTo>
                    <a:pt x="2555840" y="1168399"/>
                  </a:lnTo>
                  <a:close/>
                </a:path>
                <a:path w="2680334" h="2286000">
                  <a:moveTo>
                    <a:pt x="2548325" y="1184440"/>
                  </a:moveTo>
                  <a:lnTo>
                    <a:pt x="2553102" y="1184440"/>
                  </a:lnTo>
                  <a:lnTo>
                    <a:pt x="2532432" y="1193799"/>
                  </a:lnTo>
                  <a:lnTo>
                    <a:pt x="2536882" y="1193799"/>
                  </a:lnTo>
                  <a:lnTo>
                    <a:pt x="2548325" y="1184440"/>
                  </a:lnTo>
                  <a:close/>
                </a:path>
                <a:path w="2680334" h="2286000">
                  <a:moveTo>
                    <a:pt x="2099847" y="1092431"/>
                  </a:moveTo>
                  <a:lnTo>
                    <a:pt x="2099361" y="1092738"/>
                  </a:lnTo>
                  <a:lnTo>
                    <a:pt x="1924561" y="1181099"/>
                  </a:lnTo>
                  <a:lnTo>
                    <a:pt x="1908965" y="1193799"/>
                  </a:lnTo>
                  <a:lnTo>
                    <a:pt x="1916480" y="1181099"/>
                  </a:lnTo>
                  <a:lnTo>
                    <a:pt x="1968950" y="1155742"/>
                  </a:lnTo>
                  <a:lnTo>
                    <a:pt x="1970744" y="1155742"/>
                  </a:lnTo>
                  <a:lnTo>
                    <a:pt x="1974148" y="1153230"/>
                  </a:lnTo>
                  <a:lnTo>
                    <a:pt x="2047873" y="1117599"/>
                  </a:lnTo>
                  <a:lnTo>
                    <a:pt x="2048442" y="1117599"/>
                  </a:lnTo>
                  <a:lnTo>
                    <a:pt x="2048931" y="1117088"/>
                  </a:lnTo>
                  <a:lnTo>
                    <a:pt x="2099847" y="1092431"/>
                  </a:lnTo>
                  <a:close/>
                </a:path>
                <a:path w="2680334" h="2286000">
                  <a:moveTo>
                    <a:pt x="1788621" y="876383"/>
                  </a:moveTo>
                  <a:lnTo>
                    <a:pt x="1936386" y="876383"/>
                  </a:lnTo>
                  <a:lnTo>
                    <a:pt x="1898668" y="889075"/>
                  </a:lnTo>
                  <a:lnTo>
                    <a:pt x="1898857" y="889075"/>
                  </a:lnTo>
                  <a:lnTo>
                    <a:pt x="1896027" y="894966"/>
                  </a:lnTo>
                  <a:lnTo>
                    <a:pt x="1881133" y="901707"/>
                  </a:lnTo>
                  <a:lnTo>
                    <a:pt x="1814421" y="937356"/>
                  </a:lnTo>
                  <a:lnTo>
                    <a:pt x="1531508" y="1066076"/>
                  </a:lnTo>
                  <a:lnTo>
                    <a:pt x="1333826" y="1168399"/>
                  </a:lnTo>
                  <a:lnTo>
                    <a:pt x="1299243" y="1193799"/>
                  </a:lnTo>
                  <a:lnTo>
                    <a:pt x="1306502" y="1181099"/>
                  </a:lnTo>
                  <a:lnTo>
                    <a:pt x="1237927" y="1181099"/>
                  </a:lnTo>
                  <a:lnTo>
                    <a:pt x="1400530" y="1092242"/>
                  </a:lnTo>
                  <a:lnTo>
                    <a:pt x="1402124" y="1091019"/>
                  </a:lnTo>
                  <a:lnTo>
                    <a:pt x="1449568" y="1054099"/>
                  </a:lnTo>
                  <a:lnTo>
                    <a:pt x="1498233" y="1041468"/>
                  </a:lnTo>
                  <a:lnTo>
                    <a:pt x="1498391" y="1041468"/>
                  </a:lnTo>
                  <a:lnTo>
                    <a:pt x="1596543" y="977899"/>
                  </a:lnTo>
                  <a:lnTo>
                    <a:pt x="1723863" y="914534"/>
                  </a:lnTo>
                  <a:lnTo>
                    <a:pt x="1724826" y="913982"/>
                  </a:lnTo>
                  <a:lnTo>
                    <a:pt x="1766171" y="889075"/>
                  </a:lnTo>
                  <a:lnTo>
                    <a:pt x="1788621" y="876383"/>
                  </a:lnTo>
                  <a:close/>
                </a:path>
                <a:path w="2680334" h="2286000">
                  <a:moveTo>
                    <a:pt x="829862" y="1181099"/>
                  </a:moveTo>
                  <a:lnTo>
                    <a:pt x="830186" y="1181099"/>
                  </a:lnTo>
                  <a:lnTo>
                    <a:pt x="831774" y="1193799"/>
                  </a:lnTo>
                  <a:lnTo>
                    <a:pt x="831392" y="1193799"/>
                  </a:lnTo>
                  <a:lnTo>
                    <a:pt x="829862" y="1181099"/>
                  </a:lnTo>
                  <a:close/>
                </a:path>
                <a:path w="2680334" h="2286000">
                  <a:moveTo>
                    <a:pt x="825500" y="1168399"/>
                  </a:moveTo>
                  <a:lnTo>
                    <a:pt x="834212" y="1168399"/>
                  </a:lnTo>
                  <a:lnTo>
                    <a:pt x="829832" y="1180850"/>
                  </a:lnTo>
                  <a:lnTo>
                    <a:pt x="831392" y="1193799"/>
                  </a:lnTo>
                  <a:lnTo>
                    <a:pt x="629634" y="1193799"/>
                  </a:lnTo>
                  <a:lnTo>
                    <a:pt x="654734" y="1181099"/>
                  </a:lnTo>
                  <a:lnTo>
                    <a:pt x="827549" y="1181099"/>
                  </a:lnTo>
                  <a:lnTo>
                    <a:pt x="825500" y="1168399"/>
                  </a:lnTo>
                  <a:close/>
                </a:path>
                <a:path w="2680334" h="2286000">
                  <a:moveTo>
                    <a:pt x="2560956" y="1180850"/>
                  </a:moveTo>
                  <a:lnTo>
                    <a:pt x="2560480" y="1181099"/>
                  </a:lnTo>
                  <a:lnTo>
                    <a:pt x="2553102" y="1184440"/>
                  </a:lnTo>
                  <a:lnTo>
                    <a:pt x="2555049" y="1184440"/>
                  </a:lnTo>
                  <a:lnTo>
                    <a:pt x="2560152" y="1181099"/>
                  </a:lnTo>
                  <a:lnTo>
                    <a:pt x="2560956" y="1180850"/>
                  </a:lnTo>
                  <a:close/>
                </a:path>
                <a:path w="2680334" h="2286000">
                  <a:moveTo>
                    <a:pt x="1868700" y="1104917"/>
                  </a:moveTo>
                  <a:lnTo>
                    <a:pt x="1942865" y="1104917"/>
                  </a:lnTo>
                  <a:lnTo>
                    <a:pt x="1877000" y="1142605"/>
                  </a:lnTo>
                  <a:lnTo>
                    <a:pt x="1876758" y="1142798"/>
                  </a:lnTo>
                  <a:lnTo>
                    <a:pt x="1851325" y="1154891"/>
                  </a:lnTo>
                  <a:lnTo>
                    <a:pt x="1849495" y="1155742"/>
                  </a:lnTo>
                  <a:lnTo>
                    <a:pt x="1771831" y="1181099"/>
                  </a:lnTo>
                  <a:lnTo>
                    <a:pt x="1752881" y="1181099"/>
                  </a:lnTo>
                  <a:lnTo>
                    <a:pt x="1788050" y="1155742"/>
                  </a:lnTo>
                  <a:lnTo>
                    <a:pt x="1833521" y="1130299"/>
                  </a:lnTo>
                  <a:lnTo>
                    <a:pt x="1868700" y="1104917"/>
                  </a:lnTo>
                  <a:close/>
                </a:path>
                <a:path w="2680334" h="2286000">
                  <a:moveTo>
                    <a:pt x="1333826" y="1168399"/>
                  </a:moveTo>
                  <a:lnTo>
                    <a:pt x="1317971" y="1181099"/>
                  </a:lnTo>
                  <a:lnTo>
                    <a:pt x="1312220" y="1181099"/>
                  </a:lnTo>
                  <a:lnTo>
                    <a:pt x="1333826" y="1168399"/>
                  </a:lnTo>
                  <a:close/>
                </a:path>
                <a:path w="2680334" h="2286000">
                  <a:moveTo>
                    <a:pt x="875458" y="1070241"/>
                  </a:moveTo>
                  <a:lnTo>
                    <a:pt x="861160" y="1104917"/>
                  </a:lnTo>
                  <a:lnTo>
                    <a:pt x="847543" y="1130299"/>
                  </a:lnTo>
                  <a:lnTo>
                    <a:pt x="845159" y="1142605"/>
                  </a:lnTo>
                  <a:lnTo>
                    <a:pt x="845069" y="1143069"/>
                  </a:lnTo>
                  <a:lnTo>
                    <a:pt x="842869" y="1143069"/>
                  </a:lnTo>
                  <a:lnTo>
                    <a:pt x="841226" y="1154891"/>
                  </a:lnTo>
                  <a:lnTo>
                    <a:pt x="841107" y="1155742"/>
                  </a:lnTo>
                  <a:lnTo>
                    <a:pt x="825581" y="1155742"/>
                  </a:lnTo>
                  <a:lnTo>
                    <a:pt x="824771" y="1168399"/>
                  </a:lnTo>
                  <a:lnTo>
                    <a:pt x="825500" y="1168399"/>
                  </a:lnTo>
                  <a:lnTo>
                    <a:pt x="827509" y="1180850"/>
                  </a:lnTo>
                  <a:lnTo>
                    <a:pt x="827549" y="1181099"/>
                  </a:lnTo>
                  <a:lnTo>
                    <a:pt x="654734" y="1181099"/>
                  </a:lnTo>
                  <a:lnTo>
                    <a:pt x="825239" y="1094828"/>
                  </a:lnTo>
                  <a:lnTo>
                    <a:pt x="834072" y="1092242"/>
                  </a:lnTo>
                  <a:lnTo>
                    <a:pt x="836362" y="1091019"/>
                  </a:lnTo>
                  <a:lnTo>
                    <a:pt x="863410" y="1076142"/>
                  </a:lnTo>
                  <a:lnTo>
                    <a:pt x="875458" y="1070241"/>
                  </a:lnTo>
                  <a:close/>
                </a:path>
                <a:path w="2680334" h="2286000">
                  <a:moveTo>
                    <a:pt x="2679953" y="1117599"/>
                  </a:moveTo>
                  <a:lnTo>
                    <a:pt x="2643497" y="1143069"/>
                  </a:lnTo>
                  <a:lnTo>
                    <a:pt x="2601056" y="1168399"/>
                  </a:lnTo>
                  <a:lnTo>
                    <a:pt x="2560956" y="1180850"/>
                  </a:lnTo>
                  <a:lnTo>
                    <a:pt x="2563850" y="1179594"/>
                  </a:lnTo>
                  <a:lnTo>
                    <a:pt x="2622063" y="1153230"/>
                  </a:lnTo>
                  <a:lnTo>
                    <a:pt x="2607663" y="1153230"/>
                  </a:lnTo>
                  <a:lnTo>
                    <a:pt x="2679953" y="1117599"/>
                  </a:lnTo>
                  <a:close/>
                </a:path>
                <a:path w="2680334" h="2286000">
                  <a:moveTo>
                    <a:pt x="1997025" y="991200"/>
                  </a:moveTo>
                  <a:lnTo>
                    <a:pt x="1651879" y="1168399"/>
                  </a:lnTo>
                  <a:lnTo>
                    <a:pt x="1629000" y="1168399"/>
                  </a:lnTo>
                  <a:lnTo>
                    <a:pt x="1614866" y="1180850"/>
                  </a:lnTo>
                  <a:lnTo>
                    <a:pt x="1616145" y="1179594"/>
                  </a:lnTo>
                  <a:lnTo>
                    <a:pt x="1627767" y="1168399"/>
                  </a:lnTo>
                  <a:lnTo>
                    <a:pt x="1753763" y="1105890"/>
                  </a:lnTo>
                  <a:lnTo>
                    <a:pt x="1754129" y="1105890"/>
                  </a:lnTo>
                  <a:lnTo>
                    <a:pt x="1861666" y="1054550"/>
                  </a:lnTo>
                  <a:lnTo>
                    <a:pt x="1863280" y="1054099"/>
                  </a:lnTo>
                  <a:lnTo>
                    <a:pt x="1867169" y="1051922"/>
                  </a:lnTo>
                  <a:lnTo>
                    <a:pt x="1990517" y="993034"/>
                  </a:lnTo>
                  <a:lnTo>
                    <a:pt x="1997025" y="991200"/>
                  </a:lnTo>
                  <a:close/>
                </a:path>
                <a:path w="2680334" h="2286000">
                  <a:moveTo>
                    <a:pt x="802673" y="1105890"/>
                  </a:moveTo>
                  <a:lnTo>
                    <a:pt x="802215" y="1106177"/>
                  </a:lnTo>
                  <a:lnTo>
                    <a:pt x="656007" y="1179594"/>
                  </a:lnTo>
                  <a:lnTo>
                    <a:pt x="675045" y="1168399"/>
                  </a:lnTo>
                  <a:lnTo>
                    <a:pt x="802673" y="1105890"/>
                  </a:lnTo>
                  <a:close/>
                </a:path>
                <a:path w="2680334" h="2286000">
                  <a:moveTo>
                    <a:pt x="1951166" y="1156445"/>
                  </a:moveTo>
                  <a:lnTo>
                    <a:pt x="1932345" y="1168399"/>
                  </a:lnTo>
                  <a:lnTo>
                    <a:pt x="1921474" y="1173912"/>
                  </a:lnTo>
                  <a:lnTo>
                    <a:pt x="1951166" y="1156445"/>
                  </a:lnTo>
                  <a:close/>
                </a:path>
                <a:path w="2680334" h="2286000">
                  <a:moveTo>
                    <a:pt x="1950112" y="1104917"/>
                  </a:moveTo>
                  <a:lnTo>
                    <a:pt x="2059320" y="1104917"/>
                  </a:lnTo>
                  <a:lnTo>
                    <a:pt x="2034687" y="1117599"/>
                  </a:lnTo>
                  <a:lnTo>
                    <a:pt x="2021584" y="1117599"/>
                  </a:lnTo>
                  <a:lnTo>
                    <a:pt x="1989517" y="1141859"/>
                  </a:lnTo>
                  <a:lnTo>
                    <a:pt x="1986912" y="1143069"/>
                  </a:lnTo>
                  <a:lnTo>
                    <a:pt x="1973527" y="1143069"/>
                  </a:lnTo>
                  <a:lnTo>
                    <a:pt x="1958775" y="1155742"/>
                  </a:lnTo>
                  <a:lnTo>
                    <a:pt x="1959612" y="1155742"/>
                  </a:lnTo>
                  <a:lnTo>
                    <a:pt x="1932345" y="1168399"/>
                  </a:lnTo>
                  <a:lnTo>
                    <a:pt x="1953712" y="1154891"/>
                  </a:lnTo>
                  <a:lnTo>
                    <a:pt x="1855615" y="1154891"/>
                  </a:lnTo>
                  <a:lnTo>
                    <a:pt x="1877165" y="1142605"/>
                  </a:lnTo>
                  <a:lnTo>
                    <a:pt x="1929756" y="1117599"/>
                  </a:lnTo>
                  <a:lnTo>
                    <a:pt x="1950112" y="1104917"/>
                  </a:lnTo>
                  <a:close/>
                </a:path>
                <a:path w="2680334" h="2286000">
                  <a:moveTo>
                    <a:pt x="1751870" y="1106177"/>
                  </a:moveTo>
                  <a:lnTo>
                    <a:pt x="1707747" y="1128314"/>
                  </a:lnTo>
                  <a:lnTo>
                    <a:pt x="1625489" y="1168399"/>
                  </a:lnTo>
                  <a:lnTo>
                    <a:pt x="1751870" y="1106177"/>
                  </a:lnTo>
                  <a:close/>
                </a:path>
                <a:path w="2680334" h="2286000">
                  <a:moveTo>
                    <a:pt x="1749282" y="1104917"/>
                  </a:moveTo>
                  <a:lnTo>
                    <a:pt x="1754429" y="1104917"/>
                  </a:lnTo>
                  <a:lnTo>
                    <a:pt x="1625489" y="1168399"/>
                  </a:lnTo>
                  <a:lnTo>
                    <a:pt x="1598888" y="1168399"/>
                  </a:lnTo>
                  <a:lnTo>
                    <a:pt x="1680862" y="1130299"/>
                  </a:lnTo>
                  <a:lnTo>
                    <a:pt x="1726504" y="1117599"/>
                  </a:lnTo>
                  <a:lnTo>
                    <a:pt x="1749282" y="1104917"/>
                  </a:lnTo>
                  <a:close/>
                </a:path>
                <a:path w="2680334" h="2286000">
                  <a:moveTo>
                    <a:pt x="1495175" y="1092882"/>
                  </a:moveTo>
                  <a:lnTo>
                    <a:pt x="1485514" y="1101231"/>
                  </a:lnTo>
                  <a:lnTo>
                    <a:pt x="1352361" y="1168399"/>
                  </a:lnTo>
                  <a:lnTo>
                    <a:pt x="1433975" y="1117599"/>
                  </a:lnTo>
                  <a:lnTo>
                    <a:pt x="1447049" y="1117599"/>
                  </a:lnTo>
                  <a:lnTo>
                    <a:pt x="1465404" y="1104917"/>
                  </a:lnTo>
                  <a:lnTo>
                    <a:pt x="1495175" y="1092882"/>
                  </a:lnTo>
                  <a:close/>
                </a:path>
                <a:path w="2680334" h="2286000">
                  <a:moveTo>
                    <a:pt x="1456350" y="1104917"/>
                  </a:moveTo>
                  <a:lnTo>
                    <a:pt x="1464711" y="1104917"/>
                  </a:lnTo>
                  <a:lnTo>
                    <a:pt x="1462257" y="1106177"/>
                  </a:lnTo>
                  <a:lnTo>
                    <a:pt x="1433975" y="1117599"/>
                  </a:lnTo>
                  <a:lnTo>
                    <a:pt x="1352361" y="1168399"/>
                  </a:lnTo>
                  <a:lnTo>
                    <a:pt x="1333826" y="1168399"/>
                  </a:lnTo>
                  <a:lnTo>
                    <a:pt x="1456350" y="1104917"/>
                  </a:lnTo>
                  <a:close/>
                </a:path>
                <a:path w="2680334" h="2286000">
                  <a:moveTo>
                    <a:pt x="825581" y="1155742"/>
                  </a:moveTo>
                  <a:lnTo>
                    <a:pt x="838569" y="1155742"/>
                  </a:lnTo>
                  <a:lnTo>
                    <a:pt x="837735" y="1161009"/>
                  </a:lnTo>
                  <a:lnTo>
                    <a:pt x="836534" y="1168399"/>
                  </a:lnTo>
                  <a:lnTo>
                    <a:pt x="824771" y="1168399"/>
                  </a:lnTo>
                  <a:lnTo>
                    <a:pt x="825536" y="1156445"/>
                  </a:lnTo>
                  <a:lnTo>
                    <a:pt x="825581" y="1155742"/>
                  </a:lnTo>
                  <a:close/>
                </a:path>
                <a:path w="2680334" h="2286000">
                  <a:moveTo>
                    <a:pt x="824224" y="1095125"/>
                  </a:moveTo>
                  <a:lnTo>
                    <a:pt x="813229" y="1100646"/>
                  </a:lnTo>
                  <a:lnTo>
                    <a:pt x="812185" y="1101231"/>
                  </a:lnTo>
                  <a:lnTo>
                    <a:pt x="675045" y="1168399"/>
                  </a:lnTo>
                  <a:lnTo>
                    <a:pt x="712849" y="1143069"/>
                  </a:lnTo>
                  <a:lnTo>
                    <a:pt x="713546" y="1142798"/>
                  </a:lnTo>
                  <a:lnTo>
                    <a:pt x="750380" y="1130299"/>
                  </a:lnTo>
                  <a:lnTo>
                    <a:pt x="790811" y="1104917"/>
                  </a:lnTo>
                  <a:lnTo>
                    <a:pt x="824224" y="1095125"/>
                  </a:lnTo>
                  <a:close/>
                </a:path>
                <a:path w="2680334" h="2286000">
                  <a:moveTo>
                    <a:pt x="2042065" y="1143260"/>
                  </a:moveTo>
                  <a:lnTo>
                    <a:pt x="2023718" y="1154891"/>
                  </a:lnTo>
                  <a:lnTo>
                    <a:pt x="2022288" y="1155742"/>
                  </a:lnTo>
                  <a:lnTo>
                    <a:pt x="2002951" y="1161009"/>
                  </a:lnTo>
                  <a:lnTo>
                    <a:pt x="2042065" y="1143260"/>
                  </a:lnTo>
                  <a:close/>
                </a:path>
                <a:path w="2680334" h="2286000">
                  <a:moveTo>
                    <a:pt x="1986912" y="1143069"/>
                  </a:moveTo>
                  <a:lnTo>
                    <a:pt x="1987916" y="1143069"/>
                  </a:lnTo>
                  <a:lnTo>
                    <a:pt x="1974148" y="1153230"/>
                  </a:lnTo>
                  <a:lnTo>
                    <a:pt x="1968950" y="1155742"/>
                  </a:lnTo>
                  <a:lnTo>
                    <a:pt x="1959612" y="1155742"/>
                  </a:lnTo>
                  <a:lnTo>
                    <a:pt x="1986912" y="1143069"/>
                  </a:lnTo>
                  <a:close/>
                </a:path>
                <a:path w="2680334" h="2286000">
                  <a:moveTo>
                    <a:pt x="419333" y="1142798"/>
                  </a:moveTo>
                  <a:lnTo>
                    <a:pt x="406525" y="1155742"/>
                  </a:lnTo>
                  <a:lnTo>
                    <a:pt x="392947" y="1155742"/>
                  </a:lnTo>
                  <a:lnTo>
                    <a:pt x="419333" y="1142798"/>
                  </a:lnTo>
                  <a:close/>
                </a:path>
                <a:path w="2680334" h="2286000">
                  <a:moveTo>
                    <a:pt x="405654" y="1130299"/>
                  </a:moveTo>
                  <a:lnTo>
                    <a:pt x="431702" y="1130299"/>
                  </a:lnTo>
                  <a:lnTo>
                    <a:pt x="419324" y="1142798"/>
                  </a:lnTo>
                  <a:lnTo>
                    <a:pt x="392947" y="1155742"/>
                  </a:lnTo>
                  <a:lnTo>
                    <a:pt x="374448" y="1155742"/>
                  </a:lnTo>
                  <a:lnTo>
                    <a:pt x="390262" y="1143069"/>
                  </a:lnTo>
                  <a:lnTo>
                    <a:pt x="405654" y="1130299"/>
                  </a:lnTo>
                  <a:close/>
                </a:path>
                <a:path w="2680334" h="2286000">
                  <a:moveTo>
                    <a:pt x="2664623" y="1128314"/>
                  </a:moveTo>
                  <a:lnTo>
                    <a:pt x="2677057" y="1128314"/>
                  </a:lnTo>
                  <a:lnTo>
                    <a:pt x="2622030" y="1153230"/>
                  </a:lnTo>
                  <a:lnTo>
                    <a:pt x="2626472" y="1153230"/>
                  </a:lnTo>
                  <a:lnTo>
                    <a:pt x="2643497" y="1143069"/>
                  </a:lnTo>
                  <a:lnTo>
                    <a:pt x="2664623" y="1128314"/>
                  </a:lnTo>
                  <a:close/>
                </a:path>
                <a:path w="2680334" h="2286000">
                  <a:moveTo>
                    <a:pt x="1877165" y="1142605"/>
                  </a:moveTo>
                  <a:lnTo>
                    <a:pt x="1858528" y="1153230"/>
                  </a:lnTo>
                  <a:lnTo>
                    <a:pt x="1876662" y="1142798"/>
                  </a:lnTo>
                  <a:lnTo>
                    <a:pt x="1877165" y="1142605"/>
                  </a:lnTo>
                  <a:close/>
                </a:path>
                <a:path w="2680334" h="2286000">
                  <a:moveTo>
                    <a:pt x="2054646" y="1135283"/>
                  </a:moveTo>
                  <a:lnTo>
                    <a:pt x="2042530" y="1143069"/>
                  </a:lnTo>
                  <a:lnTo>
                    <a:pt x="2042366" y="1143069"/>
                  </a:lnTo>
                  <a:lnTo>
                    <a:pt x="2054646" y="1135283"/>
                  </a:lnTo>
                  <a:close/>
                </a:path>
                <a:path w="2680334" h="2286000">
                  <a:moveTo>
                    <a:pt x="2165867" y="952813"/>
                  </a:moveTo>
                  <a:lnTo>
                    <a:pt x="2178009" y="952813"/>
                  </a:lnTo>
                  <a:lnTo>
                    <a:pt x="2094803" y="1003299"/>
                  </a:lnTo>
                  <a:lnTo>
                    <a:pt x="2055833" y="1038918"/>
                  </a:lnTo>
                  <a:lnTo>
                    <a:pt x="2053006" y="1041468"/>
                  </a:lnTo>
                  <a:lnTo>
                    <a:pt x="1982169" y="1085011"/>
                  </a:lnTo>
                  <a:lnTo>
                    <a:pt x="1980242" y="1086278"/>
                  </a:lnTo>
                  <a:lnTo>
                    <a:pt x="1943271" y="1104917"/>
                  </a:lnTo>
                  <a:lnTo>
                    <a:pt x="1877165" y="1142605"/>
                  </a:lnTo>
                  <a:lnTo>
                    <a:pt x="1876758" y="1142798"/>
                  </a:lnTo>
                  <a:lnTo>
                    <a:pt x="1877000" y="1142605"/>
                  </a:lnTo>
                  <a:lnTo>
                    <a:pt x="1942865" y="1104917"/>
                  </a:lnTo>
                  <a:lnTo>
                    <a:pt x="1868700" y="1104917"/>
                  </a:lnTo>
                  <a:lnTo>
                    <a:pt x="1907901" y="1076633"/>
                  </a:lnTo>
                  <a:lnTo>
                    <a:pt x="1941395" y="1061103"/>
                  </a:lnTo>
                  <a:lnTo>
                    <a:pt x="1965822" y="1054099"/>
                  </a:lnTo>
                  <a:lnTo>
                    <a:pt x="2056357" y="1003299"/>
                  </a:lnTo>
                  <a:lnTo>
                    <a:pt x="2095170" y="977899"/>
                  </a:lnTo>
                  <a:lnTo>
                    <a:pt x="2095835" y="977899"/>
                  </a:lnTo>
                  <a:lnTo>
                    <a:pt x="2132253" y="965381"/>
                  </a:lnTo>
                  <a:lnTo>
                    <a:pt x="2165867" y="952813"/>
                  </a:lnTo>
                  <a:close/>
                </a:path>
                <a:path w="2680334" h="2286000">
                  <a:moveTo>
                    <a:pt x="816955" y="927351"/>
                  </a:moveTo>
                  <a:lnTo>
                    <a:pt x="852668" y="927351"/>
                  </a:lnTo>
                  <a:lnTo>
                    <a:pt x="836987" y="937356"/>
                  </a:lnTo>
                  <a:lnTo>
                    <a:pt x="833339" y="939637"/>
                  </a:lnTo>
                  <a:lnTo>
                    <a:pt x="633552" y="1037675"/>
                  </a:lnTo>
                  <a:lnTo>
                    <a:pt x="593537" y="1054099"/>
                  </a:lnTo>
                  <a:lnTo>
                    <a:pt x="550429" y="1078464"/>
                  </a:lnTo>
                  <a:lnTo>
                    <a:pt x="506909" y="1099820"/>
                  </a:lnTo>
                  <a:lnTo>
                    <a:pt x="462069" y="1117599"/>
                  </a:lnTo>
                  <a:lnTo>
                    <a:pt x="457327" y="1124150"/>
                  </a:lnTo>
                  <a:lnTo>
                    <a:pt x="419324" y="1142798"/>
                  </a:lnTo>
                  <a:lnTo>
                    <a:pt x="431702" y="1130299"/>
                  </a:lnTo>
                  <a:lnTo>
                    <a:pt x="405654" y="1130299"/>
                  </a:lnTo>
                  <a:lnTo>
                    <a:pt x="420959" y="1117599"/>
                  </a:lnTo>
                  <a:lnTo>
                    <a:pt x="451334" y="1104917"/>
                  </a:lnTo>
                  <a:lnTo>
                    <a:pt x="469442" y="1092242"/>
                  </a:lnTo>
                  <a:lnTo>
                    <a:pt x="522833" y="1054099"/>
                  </a:lnTo>
                  <a:lnTo>
                    <a:pt x="541874" y="1041468"/>
                  </a:lnTo>
                  <a:lnTo>
                    <a:pt x="553267" y="1041468"/>
                  </a:lnTo>
                  <a:lnTo>
                    <a:pt x="573282" y="1028848"/>
                  </a:lnTo>
                  <a:lnTo>
                    <a:pt x="599751" y="1015999"/>
                  </a:lnTo>
                  <a:lnTo>
                    <a:pt x="724646" y="952813"/>
                  </a:lnTo>
                  <a:lnTo>
                    <a:pt x="772451" y="952813"/>
                  </a:lnTo>
                  <a:lnTo>
                    <a:pt x="783046" y="946330"/>
                  </a:lnTo>
                  <a:lnTo>
                    <a:pt x="783660" y="946007"/>
                  </a:lnTo>
                  <a:lnTo>
                    <a:pt x="816955" y="927351"/>
                  </a:lnTo>
                  <a:close/>
                </a:path>
                <a:path w="2680334" h="2286000">
                  <a:moveTo>
                    <a:pt x="1943271" y="1104917"/>
                  </a:moveTo>
                  <a:lnTo>
                    <a:pt x="1950112" y="1104917"/>
                  </a:lnTo>
                  <a:lnTo>
                    <a:pt x="1929756" y="1117599"/>
                  </a:lnTo>
                  <a:lnTo>
                    <a:pt x="1877165" y="1142605"/>
                  </a:lnTo>
                  <a:lnTo>
                    <a:pt x="1943271" y="1104917"/>
                  </a:lnTo>
                  <a:close/>
                </a:path>
                <a:path w="2680334" h="2286000">
                  <a:moveTo>
                    <a:pt x="2021584" y="1117599"/>
                  </a:moveTo>
                  <a:lnTo>
                    <a:pt x="2016585" y="1129294"/>
                  </a:lnTo>
                  <a:lnTo>
                    <a:pt x="1989517" y="1141859"/>
                  </a:lnTo>
                  <a:lnTo>
                    <a:pt x="2021584" y="1117599"/>
                  </a:lnTo>
                  <a:close/>
                </a:path>
                <a:path w="2680334" h="2286000">
                  <a:moveTo>
                    <a:pt x="1659975" y="1028848"/>
                  </a:moveTo>
                  <a:lnTo>
                    <a:pt x="1578668" y="1066076"/>
                  </a:lnTo>
                  <a:lnTo>
                    <a:pt x="1576841" y="1066956"/>
                  </a:lnTo>
                  <a:lnTo>
                    <a:pt x="1497411" y="1117599"/>
                  </a:lnTo>
                  <a:lnTo>
                    <a:pt x="1475034" y="1130299"/>
                  </a:lnTo>
                  <a:lnTo>
                    <a:pt x="1466065" y="1135283"/>
                  </a:lnTo>
                  <a:lnTo>
                    <a:pt x="1494361" y="1117599"/>
                  </a:lnTo>
                  <a:lnTo>
                    <a:pt x="1453066" y="1117599"/>
                  </a:lnTo>
                  <a:lnTo>
                    <a:pt x="1461116" y="1113539"/>
                  </a:lnTo>
                  <a:lnTo>
                    <a:pt x="1465276" y="1113539"/>
                  </a:lnTo>
                  <a:lnTo>
                    <a:pt x="1482900" y="1104019"/>
                  </a:lnTo>
                  <a:lnTo>
                    <a:pt x="1519572" y="1084336"/>
                  </a:lnTo>
                  <a:lnTo>
                    <a:pt x="1532860" y="1079621"/>
                  </a:lnTo>
                  <a:lnTo>
                    <a:pt x="1533019" y="1079621"/>
                  </a:lnTo>
                  <a:lnTo>
                    <a:pt x="1548154" y="1069632"/>
                  </a:lnTo>
                  <a:lnTo>
                    <a:pt x="1579249" y="1053947"/>
                  </a:lnTo>
                  <a:lnTo>
                    <a:pt x="1583048" y="1052182"/>
                  </a:lnTo>
                  <a:lnTo>
                    <a:pt x="1623304" y="1041468"/>
                  </a:lnTo>
                  <a:lnTo>
                    <a:pt x="1659975" y="1028848"/>
                  </a:lnTo>
                  <a:close/>
                </a:path>
                <a:path w="2680334" h="2286000">
                  <a:moveTo>
                    <a:pt x="2679953" y="749299"/>
                  </a:moveTo>
                  <a:lnTo>
                    <a:pt x="2679953" y="825499"/>
                  </a:lnTo>
                  <a:lnTo>
                    <a:pt x="2571061" y="889075"/>
                  </a:lnTo>
                  <a:lnTo>
                    <a:pt x="2526699" y="913982"/>
                  </a:lnTo>
                  <a:lnTo>
                    <a:pt x="2525687" y="914534"/>
                  </a:lnTo>
                  <a:lnTo>
                    <a:pt x="2298480" y="1028848"/>
                  </a:lnTo>
                  <a:lnTo>
                    <a:pt x="2298240" y="1028848"/>
                  </a:lnTo>
                  <a:lnTo>
                    <a:pt x="2252914" y="1041468"/>
                  </a:lnTo>
                  <a:lnTo>
                    <a:pt x="2115117" y="1104917"/>
                  </a:lnTo>
                  <a:lnTo>
                    <a:pt x="2068880" y="1130299"/>
                  </a:lnTo>
                  <a:lnTo>
                    <a:pt x="2062508" y="1130299"/>
                  </a:lnTo>
                  <a:lnTo>
                    <a:pt x="2102720" y="1104917"/>
                  </a:lnTo>
                  <a:lnTo>
                    <a:pt x="2166799" y="1079621"/>
                  </a:lnTo>
                  <a:lnTo>
                    <a:pt x="2168617" y="1078663"/>
                  </a:lnTo>
                  <a:lnTo>
                    <a:pt x="2235702" y="1041468"/>
                  </a:lnTo>
                  <a:lnTo>
                    <a:pt x="2309012" y="1003299"/>
                  </a:lnTo>
                  <a:lnTo>
                    <a:pt x="2386407" y="965381"/>
                  </a:lnTo>
                  <a:lnTo>
                    <a:pt x="2469010" y="914534"/>
                  </a:lnTo>
                  <a:lnTo>
                    <a:pt x="2354214" y="914534"/>
                  </a:lnTo>
                  <a:lnTo>
                    <a:pt x="2679953" y="749299"/>
                  </a:lnTo>
                  <a:close/>
                </a:path>
                <a:path w="2680334" h="2286000">
                  <a:moveTo>
                    <a:pt x="526019" y="1092242"/>
                  </a:moveTo>
                  <a:lnTo>
                    <a:pt x="452918" y="1130299"/>
                  </a:lnTo>
                  <a:lnTo>
                    <a:pt x="457349" y="1124150"/>
                  </a:lnTo>
                  <a:lnTo>
                    <a:pt x="506948" y="1099820"/>
                  </a:lnTo>
                  <a:lnTo>
                    <a:pt x="526019" y="1092242"/>
                  </a:lnTo>
                  <a:close/>
                </a:path>
                <a:path w="2680334" h="2286000">
                  <a:moveTo>
                    <a:pt x="457349" y="1124150"/>
                  </a:moveTo>
                  <a:lnTo>
                    <a:pt x="452918" y="1130299"/>
                  </a:lnTo>
                  <a:lnTo>
                    <a:pt x="444813" y="1130299"/>
                  </a:lnTo>
                  <a:lnTo>
                    <a:pt x="457349" y="1124150"/>
                  </a:lnTo>
                  <a:close/>
                </a:path>
                <a:path w="2680334" h="2286000">
                  <a:moveTo>
                    <a:pt x="2059320" y="1104917"/>
                  </a:moveTo>
                  <a:lnTo>
                    <a:pt x="2060589" y="1104917"/>
                  </a:lnTo>
                  <a:lnTo>
                    <a:pt x="2053777" y="1112029"/>
                  </a:lnTo>
                  <a:lnTo>
                    <a:pt x="2016585" y="1129294"/>
                  </a:lnTo>
                  <a:lnTo>
                    <a:pt x="2021584" y="1117599"/>
                  </a:lnTo>
                  <a:lnTo>
                    <a:pt x="2034687" y="1117599"/>
                  </a:lnTo>
                  <a:lnTo>
                    <a:pt x="2059320" y="1104917"/>
                  </a:lnTo>
                  <a:close/>
                </a:path>
                <a:path w="2680334" h="2286000">
                  <a:moveTo>
                    <a:pt x="1856112" y="1056099"/>
                  </a:moveTo>
                  <a:lnTo>
                    <a:pt x="1776825" y="1094828"/>
                  </a:lnTo>
                  <a:lnTo>
                    <a:pt x="1776271" y="1095125"/>
                  </a:lnTo>
                  <a:lnTo>
                    <a:pt x="1771033" y="1097637"/>
                  </a:lnTo>
                  <a:lnTo>
                    <a:pt x="1755724" y="1104917"/>
                  </a:lnTo>
                  <a:lnTo>
                    <a:pt x="1754921" y="1105325"/>
                  </a:lnTo>
                  <a:lnTo>
                    <a:pt x="1707747" y="1128314"/>
                  </a:lnTo>
                  <a:lnTo>
                    <a:pt x="1754429" y="1104917"/>
                  </a:lnTo>
                  <a:lnTo>
                    <a:pt x="1749282" y="1104917"/>
                  </a:lnTo>
                  <a:lnTo>
                    <a:pt x="1817463" y="1066956"/>
                  </a:lnTo>
                  <a:lnTo>
                    <a:pt x="1817182" y="1066956"/>
                  </a:lnTo>
                  <a:lnTo>
                    <a:pt x="1856112" y="1056099"/>
                  </a:lnTo>
                  <a:close/>
                </a:path>
                <a:path w="2680334" h="2286000">
                  <a:moveTo>
                    <a:pt x="1613049" y="1117599"/>
                  </a:moveTo>
                  <a:lnTo>
                    <a:pt x="1617320" y="1117599"/>
                  </a:lnTo>
                  <a:lnTo>
                    <a:pt x="1602046" y="1124150"/>
                  </a:lnTo>
                  <a:lnTo>
                    <a:pt x="1613049" y="1117599"/>
                  </a:lnTo>
                  <a:close/>
                </a:path>
                <a:path w="2680334" h="2286000">
                  <a:moveTo>
                    <a:pt x="506909" y="1099820"/>
                  </a:moveTo>
                  <a:lnTo>
                    <a:pt x="457327" y="1124150"/>
                  </a:lnTo>
                  <a:lnTo>
                    <a:pt x="462069" y="1117599"/>
                  </a:lnTo>
                  <a:lnTo>
                    <a:pt x="506909" y="1099820"/>
                  </a:lnTo>
                  <a:close/>
                </a:path>
                <a:path w="2680334" h="2286000">
                  <a:moveTo>
                    <a:pt x="2048931" y="1117088"/>
                  </a:moveTo>
                  <a:lnTo>
                    <a:pt x="2048442" y="1117599"/>
                  </a:lnTo>
                  <a:lnTo>
                    <a:pt x="2047873" y="1117599"/>
                  </a:lnTo>
                  <a:lnTo>
                    <a:pt x="2048931" y="1117088"/>
                  </a:lnTo>
                  <a:close/>
                </a:path>
                <a:path w="2680334" h="2286000">
                  <a:moveTo>
                    <a:pt x="1465376" y="1104917"/>
                  </a:moveTo>
                  <a:lnTo>
                    <a:pt x="1464813" y="1105325"/>
                  </a:lnTo>
                  <a:lnTo>
                    <a:pt x="1447049" y="1117599"/>
                  </a:lnTo>
                  <a:lnTo>
                    <a:pt x="1440005" y="1117599"/>
                  </a:lnTo>
                  <a:lnTo>
                    <a:pt x="1462257" y="1106177"/>
                  </a:lnTo>
                  <a:lnTo>
                    <a:pt x="1465376" y="1104917"/>
                  </a:lnTo>
                  <a:close/>
                </a:path>
                <a:path w="2680334" h="2286000">
                  <a:moveTo>
                    <a:pt x="1462257" y="1106177"/>
                  </a:moveTo>
                  <a:lnTo>
                    <a:pt x="1440005" y="1117599"/>
                  </a:lnTo>
                  <a:lnTo>
                    <a:pt x="1433975" y="1117599"/>
                  </a:lnTo>
                  <a:lnTo>
                    <a:pt x="1462257" y="1106177"/>
                  </a:lnTo>
                  <a:close/>
                </a:path>
                <a:path w="2680334" h="2286000">
                  <a:moveTo>
                    <a:pt x="701798" y="1112481"/>
                  </a:moveTo>
                  <a:lnTo>
                    <a:pt x="696813" y="1117599"/>
                  </a:lnTo>
                  <a:lnTo>
                    <a:pt x="689394" y="1117599"/>
                  </a:lnTo>
                  <a:lnTo>
                    <a:pt x="701798" y="1112481"/>
                  </a:lnTo>
                  <a:close/>
                </a:path>
                <a:path w="2680334" h="2286000">
                  <a:moveTo>
                    <a:pt x="526045" y="1092242"/>
                  </a:moveTo>
                  <a:lnTo>
                    <a:pt x="736319" y="1092242"/>
                  </a:lnTo>
                  <a:lnTo>
                    <a:pt x="719712" y="1104917"/>
                  </a:lnTo>
                  <a:lnTo>
                    <a:pt x="709164" y="1104917"/>
                  </a:lnTo>
                  <a:lnTo>
                    <a:pt x="701798" y="1112481"/>
                  </a:lnTo>
                  <a:lnTo>
                    <a:pt x="689394" y="1117599"/>
                  </a:lnTo>
                  <a:lnTo>
                    <a:pt x="477321" y="1117599"/>
                  </a:lnTo>
                  <a:lnTo>
                    <a:pt x="526045" y="1092242"/>
                  </a:lnTo>
                  <a:close/>
                </a:path>
                <a:path w="2680334" h="2286000">
                  <a:moveTo>
                    <a:pt x="1485514" y="1101231"/>
                  </a:moveTo>
                  <a:lnTo>
                    <a:pt x="1482745" y="1103624"/>
                  </a:lnTo>
                  <a:lnTo>
                    <a:pt x="1482388" y="1104019"/>
                  </a:lnTo>
                  <a:lnTo>
                    <a:pt x="1481221" y="1104917"/>
                  </a:lnTo>
                  <a:lnTo>
                    <a:pt x="1465276" y="1113539"/>
                  </a:lnTo>
                  <a:lnTo>
                    <a:pt x="1461116" y="1113539"/>
                  </a:lnTo>
                  <a:lnTo>
                    <a:pt x="1485514" y="1101231"/>
                  </a:lnTo>
                  <a:close/>
                </a:path>
                <a:path w="2680334" h="2286000">
                  <a:moveTo>
                    <a:pt x="575736" y="1066076"/>
                  </a:moveTo>
                  <a:lnTo>
                    <a:pt x="789567" y="1066076"/>
                  </a:lnTo>
                  <a:lnTo>
                    <a:pt x="787541" y="1067528"/>
                  </a:lnTo>
                  <a:lnTo>
                    <a:pt x="752697" y="1091019"/>
                  </a:lnTo>
                  <a:lnTo>
                    <a:pt x="750843" y="1092242"/>
                  </a:lnTo>
                  <a:lnTo>
                    <a:pt x="701798" y="1112481"/>
                  </a:lnTo>
                  <a:lnTo>
                    <a:pt x="709164" y="1104917"/>
                  </a:lnTo>
                  <a:lnTo>
                    <a:pt x="719712" y="1104917"/>
                  </a:lnTo>
                  <a:lnTo>
                    <a:pt x="736319" y="1092242"/>
                  </a:lnTo>
                  <a:lnTo>
                    <a:pt x="526052" y="1092242"/>
                  </a:lnTo>
                  <a:lnTo>
                    <a:pt x="550078" y="1078663"/>
                  </a:lnTo>
                  <a:lnTo>
                    <a:pt x="575736" y="1066076"/>
                  </a:lnTo>
                  <a:close/>
                </a:path>
                <a:path w="2680334" h="2286000">
                  <a:moveTo>
                    <a:pt x="2197440" y="1003299"/>
                  </a:moveTo>
                  <a:lnTo>
                    <a:pt x="2276292" y="1003299"/>
                  </a:lnTo>
                  <a:lnTo>
                    <a:pt x="2196714" y="1043526"/>
                  </a:lnTo>
                  <a:lnTo>
                    <a:pt x="2173372" y="1054099"/>
                  </a:lnTo>
                  <a:lnTo>
                    <a:pt x="2138506" y="1066956"/>
                  </a:lnTo>
                  <a:lnTo>
                    <a:pt x="2138693" y="1066956"/>
                  </a:lnTo>
                  <a:lnTo>
                    <a:pt x="2100236" y="1092242"/>
                  </a:lnTo>
                  <a:lnTo>
                    <a:pt x="2099878" y="1092431"/>
                  </a:lnTo>
                  <a:lnTo>
                    <a:pt x="2069096" y="1104917"/>
                  </a:lnTo>
                  <a:lnTo>
                    <a:pt x="2053777" y="1112029"/>
                  </a:lnTo>
                  <a:lnTo>
                    <a:pt x="2060589" y="1104917"/>
                  </a:lnTo>
                  <a:lnTo>
                    <a:pt x="1962344" y="1104917"/>
                  </a:lnTo>
                  <a:lnTo>
                    <a:pt x="1963452" y="1104019"/>
                  </a:lnTo>
                  <a:lnTo>
                    <a:pt x="1964002" y="1103624"/>
                  </a:lnTo>
                  <a:lnTo>
                    <a:pt x="1994790" y="1079621"/>
                  </a:lnTo>
                  <a:lnTo>
                    <a:pt x="2001969" y="1079621"/>
                  </a:lnTo>
                  <a:lnTo>
                    <a:pt x="2160745" y="1015999"/>
                  </a:lnTo>
                  <a:lnTo>
                    <a:pt x="2182611" y="1015999"/>
                  </a:lnTo>
                  <a:lnTo>
                    <a:pt x="2197440" y="1003299"/>
                  </a:lnTo>
                  <a:close/>
                </a:path>
                <a:path w="2680334" h="2286000">
                  <a:moveTo>
                    <a:pt x="1480814" y="1092242"/>
                  </a:moveTo>
                  <a:lnTo>
                    <a:pt x="1495916" y="1092242"/>
                  </a:lnTo>
                  <a:lnTo>
                    <a:pt x="1495175" y="1092882"/>
                  </a:lnTo>
                  <a:lnTo>
                    <a:pt x="1462257" y="1106177"/>
                  </a:lnTo>
                  <a:lnTo>
                    <a:pt x="1464711" y="1104917"/>
                  </a:lnTo>
                  <a:lnTo>
                    <a:pt x="1456350" y="1104917"/>
                  </a:lnTo>
                  <a:lnTo>
                    <a:pt x="1480814" y="1092242"/>
                  </a:lnTo>
                  <a:close/>
                </a:path>
                <a:path w="2680334" h="2286000">
                  <a:moveTo>
                    <a:pt x="1755759" y="1104917"/>
                  </a:moveTo>
                  <a:lnTo>
                    <a:pt x="1756121" y="1104917"/>
                  </a:lnTo>
                  <a:lnTo>
                    <a:pt x="1754129" y="1105890"/>
                  </a:lnTo>
                  <a:lnTo>
                    <a:pt x="1753763" y="1105890"/>
                  </a:lnTo>
                  <a:lnTo>
                    <a:pt x="1755759" y="1104917"/>
                  </a:lnTo>
                  <a:close/>
                </a:path>
                <a:path w="2680334" h="2286000">
                  <a:moveTo>
                    <a:pt x="1990222" y="1082310"/>
                  </a:moveTo>
                  <a:lnTo>
                    <a:pt x="1963939" y="1103624"/>
                  </a:lnTo>
                  <a:lnTo>
                    <a:pt x="1963496" y="1104019"/>
                  </a:lnTo>
                  <a:lnTo>
                    <a:pt x="1962343" y="1104917"/>
                  </a:lnTo>
                  <a:lnTo>
                    <a:pt x="1952230" y="1104917"/>
                  </a:lnTo>
                  <a:lnTo>
                    <a:pt x="1972698" y="1092738"/>
                  </a:lnTo>
                  <a:lnTo>
                    <a:pt x="1973733" y="1092242"/>
                  </a:lnTo>
                  <a:lnTo>
                    <a:pt x="1976771" y="1090314"/>
                  </a:lnTo>
                  <a:lnTo>
                    <a:pt x="1990222" y="1082310"/>
                  </a:lnTo>
                  <a:close/>
                </a:path>
                <a:path w="2680334" h="2286000">
                  <a:moveTo>
                    <a:pt x="1518892" y="1084577"/>
                  </a:moveTo>
                  <a:lnTo>
                    <a:pt x="1518039" y="1085011"/>
                  </a:lnTo>
                  <a:lnTo>
                    <a:pt x="1481221" y="1104917"/>
                  </a:lnTo>
                  <a:lnTo>
                    <a:pt x="1482289" y="1104019"/>
                  </a:lnTo>
                  <a:lnTo>
                    <a:pt x="1482890" y="1103624"/>
                  </a:lnTo>
                  <a:lnTo>
                    <a:pt x="1486673" y="1100646"/>
                  </a:lnTo>
                  <a:lnTo>
                    <a:pt x="1517669" y="1085011"/>
                  </a:lnTo>
                  <a:lnTo>
                    <a:pt x="1518892" y="1084577"/>
                  </a:lnTo>
                  <a:close/>
                </a:path>
                <a:path w="2680334" h="2286000">
                  <a:moveTo>
                    <a:pt x="2620108" y="1068628"/>
                  </a:moveTo>
                  <a:lnTo>
                    <a:pt x="2592836" y="1091019"/>
                  </a:lnTo>
                  <a:lnTo>
                    <a:pt x="2591282" y="1092242"/>
                  </a:lnTo>
                  <a:lnTo>
                    <a:pt x="2559078" y="1104019"/>
                  </a:lnTo>
                  <a:lnTo>
                    <a:pt x="2585753" y="1092242"/>
                  </a:lnTo>
                  <a:lnTo>
                    <a:pt x="2587585" y="1091019"/>
                  </a:lnTo>
                  <a:lnTo>
                    <a:pt x="2604349" y="1079621"/>
                  </a:lnTo>
                  <a:lnTo>
                    <a:pt x="2620108" y="1068628"/>
                  </a:lnTo>
                  <a:close/>
                </a:path>
                <a:path w="2680334" h="2286000">
                  <a:moveTo>
                    <a:pt x="1994742" y="1079621"/>
                  </a:moveTo>
                  <a:lnTo>
                    <a:pt x="1991982" y="1081810"/>
                  </a:lnTo>
                  <a:lnTo>
                    <a:pt x="1964002" y="1103624"/>
                  </a:lnTo>
                  <a:lnTo>
                    <a:pt x="1966890" y="1101231"/>
                  </a:lnTo>
                  <a:lnTo>
                    <a:pt x="1990222" y="1082310"/>
                  </a:lnTo>
                  <a:lnTo>
                    <a:pt x="1994742" y="1079621"/>
                  </a:lnTo>
                  <a:close/>
                </a:path>
                <a:path w="2680334" h="2286000">
                  <a:moveTo>
                    <a:pt x="1564163" y="1051219"/>
                  </a:moveTo>
                  <a:lnTo>
                    <a:pt x="1580927" y="1051219"/>
                  </a:lnTo>
                  <a:lnTo>
                    <a:pt x="1571691" y="1054099"/>
                  </a:lnTo>
                  <a:lnTo>
                    <a:pt x="1554138" y="1065684"/>
                  </a:lnTo>
                  <a:lnTo>
                    <a:pt x="1497352" y="1092242"/>
                  </a:lnTo>
                  <a:lnTo>
                    <a:pt x="1486673" y="1100646"/>
                  </a:lnTo>
                  <a:lnTo>
                    <a:pt x="1485514" y="1101231"/>
                  </a:lnTo>
                  <a:lnTo>
                    <a:pt x="1495175" y="1092882"/>
                  </a:lnTo>
                  <a:lnTo>
                    <a:pt x="1496760" y="1092242"/>
                  </a:lnTo>
                  <a:lnTo>
                    <a:pt x="1480814" y="1092242"/>
                  </a:lnTo>
                  <a:lnTo>
                    <a:pt x="1529616" y="1066956"/>
                  </a:lnTo>
                  <a:lnTo>
                    <a:pt x="1531508" y="1066076"/>
                  </a:lnTo>
                  <a:lnTo>
                    <a:pt x="1564163" y="1051219"/>
                  </a:lnTo>
                  <a:close/>
                </a:path>
                <a:path w="2680334" h="2286000">
                  <a:moveTo>
                    <a:pt x="1517669" y="1085011"/>
                  </a:moveTo>
                  <a:lnTo>
                    <a:pt x="1486673" y="1100646"/>
                  </a:lnTo>
                  <a:lnTo>
                    <a:pt x="1497352" y="1092242"/>
                  </a:lnTo>
                  <a:lnTo>
                    <a:pt x="1517669" y="1085011"/>
                  </a:lnTo>
                  <a:close/>
                </a:path>
                <a:path w="2680334" h="2286000">
                  <a:moveTo>
                    <a:pt x="550078" y="1078663"/>
                  </a:moveTo>
                  <a:lnTo>
                    <a:pt x="526019" y="1092242"/>
                  </a:lnTo>
                  <a:lnTo>
                    <a:pt x="506909" y="1099820"/>
                  </a:lnTo>
                  <a:lnTo>
                    <a:pt x="508542" y="1099037"/>
                  </a:lnTo>
                  <a:lnTo>
                    <a:pt x="550078" y="1078663"/>
                  </a:lnTo>
                  <a:close/>
                </a:path>
                <a:path w="2680334" h="2286000">
                  <a:moveTo>
                    <a:pt x="1350476" y="965381"/>
                  </a:moveTo>
                  <a:lnTo>
                    <a:pt x="1071540" y="1099037"/>
                  </a:lnTo>
                  <a:lnTo>
                    <a:pt x="1074318" y="1097637"/>
                  </a:lnTo>
                  <a:lnTo>
                    <a:pt x="1349808" y="965611"/>
                  </a:lnTo>
                  <a:lnTo>
                    <a:pt x="1350476" y="965381"/>
                  </a:lnTo>
                  <a:close/>
                </a:path>
                <a:path w="2680334" h="2286000">
                  <a:moveTo>
                    <a:pt x="1861114" y="1054704"/>
                  </a:moveTo>
                  <a:lnTo>
                    <a:pt x="1776894" y="1094828"/>
                  </a:lnTo>
                  <a:lnTo>
                    <a:pt x="1856112" y="1056099"/>
                  </a:lnTo>
                  <a:lnTo>
                    <a:pt x="1861114" y="1054704"/>
                  </a:lnTo>
                  <a:close/>
                </a:path>
                <a:path w="2680334" h="2286000">
                  <a:moveTo>
                    <a:pt x="1519572" y="1084336"/>
                  </a:moveTo>
                  <a:lnTo>
                    <a:pt x="1500028" y="1094828"/>
                  </a:lnTo>
                  <a:lnTo>
                    <a:pt x="1503516" y="1092882"/>
                  </a:lnTo>
                  <a:lnTo>
                    <a:pt x="1518892" y="1084577"/>
                  </a:lnTo>
                  <a:lnTo>
                    <a:pt x="1519572" y="1084336"/>
                  </a:lnTo>
                  <a:close/>
                </a:path>
                <a:path w="2680334" h="2286000">
                  <a:moveTo>
                    <a:pt x="862408" y="1076633"/>
                  </a:moveTo>
                  <a:lnTo>
                    <a:pt x="859188" y="1078464"/>
                  </a:lnTo>
                  <a:lnTo>
                    <a:pt x="836362" y="1091019"/>
                  </a:lnTo>
                  <a:lnTo>
                    <a:pt x="834072" y="1092242"/>
                  </a:lnTo>
                  <a:lnTo>
                    <a:pt x="825239" y="1094828"/>
                  </a:lnTo>
                  <a:lnTo>
                    <a:pt x="862408" y="1076633"/>
                  </a:lnTo>
                  <a:close/>
                </a:path>
                <a:path w="2680334" h="2286000">
                  <a:moveTo>
                    <a:pt x="921892" y="1003299"/>
                  </a:moveTo>
                  <a:lnTo>
                    <a:pt x="911539" y="1015999"/>
                  </a:lnTo>
                  <a:lnTo>
                    <a:pt x="905676" y="1027024"/>
                  </a:lnTo>
                  <a:lnTo>
                    <a:pt x="904658" y="1028848"/>
                  </a:lnTo>
                  <a:lnTo>
                    <a:pt x="896040" y="1038918"/>
                  </a:lnTo>
                  <a:lnTo>
                    <a:pt x="893887" y="1041468"/>
                  </a:lnTo>
                  <a:lnTo>
                    <a:pt x="884195" y="1064974"/>
                  </a:lnTo>
                  <a:lnTo>
                    <a:pt x="880328" y="1066956"/>
                  </a:lnTo>
                  <a:lnTo>
                    <a:pt x="876812" y="1066956"/>
                  </a:lnTo>
                  <a:lnTo>
                    <a:pt x="875845" y="1069302"/>
                  </a:lnTo>
                  <a:lnTo>
                    <a:pt x="863410" y="1076142"/>
                  </a:lnTo>
                  <a:lnTo>
                    <a:pt x="825258" y="1094828"/>
                  </a:lnTo>
                  <a:lnTo>
                    <a:pt x="875687" y="1069302"/>
                  </a:lnTo>
                  <a:lnTo>
                    <a:pt x="794975" y="1069302"/>
                  </a:lnTo>
                  <a:lnTo>
                    <a:pt x="802864" y="1065200"/>
                  </a:lnTo>
                  <a:lnTo>
                    <a:pt x="803554" y="1064974"/>
                  </a:lnTo>
                  <a:lnTo>
                    <a:pt x="840819" y="1054099"/>
                  </a:lnTo>
                  <a:lnTo>
                    <a:pt x="849667" y="1054099"/>
                  </a:lnTo>
                  <a:lnTo>
                    <a:pt x="858449" y="1041468"/>
                  </a:lnTo>
                  <a:lnTo>
                    <a:pt x="875501" y="1041468"/>
                  </a:lnTo>
                  <a:lnTo>
                    <a:pt x="892561" y="1028848"/>
                  </a:lnTo>
                  <a:lnTo>
                    <a:pt x="872764" y="1028848"/>
                  </a:lnTo>
                  <a:lnTo>
                    <a:pt x="921892" y="1003299"/>
                  </a:lnTo>
                  <a:close/>
                </a:path>
                <a:path w="2680334" h="2286000">
                  <a:moveTo>
                    <a:pt x="1975586" y="1091019"/>
                  </a:moveTo>
                  <a:lnTo>
                    <a:pt x="1973733" y="1092242"/>
                  </a:lnTo>
                  <a:lnTo>
                    <a:pt x="1973340" y="1092431"/>
                  </a:lnTo>
                  <a:lnTo>
                    <a:pt x="1973532" y="1092242"/>
                  </a:lnTo>
                  <a:lnTo>
                    <a:pt x="1975586" y="1091019"/>
                  </a:lnTo>
                  <a:close/>
                </a:path>
                <a:path w="2680334" h="2286000">
                  <a:moveTo>
                    <a:pt x="2173372" y="1054099"/>
                  </a:moveTo>
                  <a:lnTo>
                    <a:pt x="2164698" y="1059710"/>
                  </a:lnTo>
                  <a:lnTo>
                    <a:pt x="2102761" y="1091019"/>
                  </a:lnTo>
                  <a:lnTo>
                    <a:pt x="2100236" y="1092242"/>
                  </a:lnTo>
                  <a:lnTo>
                    <a:pt x="2138693" y="1066956"/>
                  </a:lnTo>
                  <a:lnTo>
                    <a:pt x="2138506" y="1066956"/>
                  </a:lnTo>
                  <a:lnTo>
                    <a:pt x="2173372" y="1054099"/>
                  </a:lnTo>
                  <a:close/>
                </a:path>
                <a:path w="2680334" h="2286000">
                  <a:moveTo>
                    <a:pt x="1553298" y="1066076"/>
                  </a:moveTo>
                  <a:lnTo>
                    <a:pt x="1551760" y="1066956"/>
                  </a:lnTo>
                  <a:lnTo>
                    <a:pt x="1524014" y="1081810"/>
                  </a:lnTo>
                  <a:lnTo>
                    <a:pt x="1517669" y="1085011"/>
                  </a:lnTo>
                  <a:lnTo>
                    <a:pt x="1497286" y="1092242"/>
                  </a:lnTo>
                  <a:lnTo>
                    <a:pt x="1553298" y="1066076"/>
                  </a:lnTo>
                  <a:close/>
                </a:path>
                <a:path w="2680334" h="2286000">
                  <a:moveTo>
                    <a:pt x="762333" y="1086278"/>
                  </a:moveTo>
                  <a:lnTo>
                    <a:pt x="754009" y="1092242"/>
                  </a:lnTo>
                  <a:lnTo>
                    <a:pt x="750865" y="1092242"/>
                  </a:lnTo>
                  <a:lnTo>
                    <a:pt x="762333" y="1086278"/>
                  </a:lnTo>
                  <a:close/>
                </a:path>
                <a:path w="2680334" h="2286000">
                  <a:moveTo>
                    <a:pt x="786580" y="1068176"/>
                  </a:moveTo>
                  <a:lnTo>
                    <a:pt x="786517" y="1068307"/>
                  </a:lnTo>
                  <a:lnTo>
                    <a:pt x="771645" y="1079621"/>
                  </a:lnTo>
                  <a:lnTo>
                    <a:pt x="762333" y="1086278"/>
                  </a:lnTo>
                  <a:lnTo>
                    <a:pt x="750865" y="1092242"/>
                  </a:lnTo>
                  <a:lnTo>
                    <a:pt x="786580" y="1068176"/>
                  </a:lnTo>
                  <a:close/>
                </a:path>
                <a:path w="2680334" h="2286000">
                  <a:moveTo>
                    <a:pt x="2178009" y="952813"/>
                  </a:moveTo>
                  <a:lnTo>
                    <a:pt x="2251849" y="952813"/>
                  </a:lnTo>
                  <a:lnTo>
                    <a:pt x="2009616" y="1072265"/>
                  </a:lnTo>
                  <a:lnTo>
                    <a:pt x="1993447" y="1079621"/>
                  </a:lnTo>
                  <a:lnTo>
                    <a:pt x="1980242" y="1086278"/>
                  </a:lnTo>
                  <a:lnTo>
                    <a:pt x="1982169" y="1085011"/>
                  </a:lnTo>
                  <a:lnTo>
                    <a:pt x="2053006" y="1041468"/>
                  </a:lnTo>
                  <a:lnTo>
                    <a:pt x="2055833" y="1038918"/>
                  </a:lnTo>
                  <a:lnTo>
                    <a:pt x="2094803" y="1003299"/>
                  </a:lnTo>
                  <a:lnTo>
                    <a:pt x="2178009" y="952813"/>
                  </a:lnTo>
                  <a:close/>
                </a:path>
                <a:path w="2680334" h="2286000">
                  <a:moveTo>
                    <a:pt x="802778" y="1065200"/>
                  </a:moveTo>
                  <a:lnTo>
                    <a:pt x="801934" y="1065684"/>
                  </a:lnTo>
                  <a:lnTo>
                    <a:pt x="762333" y="1086278"/>
                  </a:lnTo>
                  <a:lnTo>
                    <a:pt x="771645" y="1079621"/>
                  </a:lnTo>
                  <a:lnTo>
                    <a:pt x="788300" y="1066956"/>
                  </a:lnTo>
                  <a:lnTo>
                    <a:pt x="796759" y="1066956"/>
                  </a:lnTo>
                  <a:lnTo>
                    <a:pt x="802778" y="1065200"/>
                  </a:lnTo>
                  <a:close/>
                </a:path>
                <a:path w="2680334" h="2286000">
                  <a:moveTo>
                    <a:pt x="1523022" y="1082310"/>
                  </a:moveTo>
                  <a:lnTo>
                    <a:pt x="1519288" y="1084336"/>
                  </a:lnTo>
                  <a:lnTo>
                    <a:pt x="1518892" y="1084577"/>
                  </a:lnTo>
                  <a:lnTo>
                    <a:pt x="1517669" y="1085011"/>
                  </a:lnTo>
                  <a:lnTo>
                    <a:pt x="1523022" y="1082310"/>
                  </a:lnTo>
                  <a:close/>
                </a:path>
                <a:path w="2680334" h="2286000">
                  <a:moveTo>
                    <a:pt x="1528353" y="1079621"/>
                  </a:moveTo>
                  <a:lnTo>
                    <a:pt x="1519572" y="1084336"/>
                  </a:lnTo>
                  <a:lnTo>
                    <a:pt x="1518892" y="1084577"/>
                  </a:lnTo>
                  <a:lnTo>
                    <a:pt x="1524014" y="1081810"/>
                  </a:lnTo>
                  <a:lnTo>
                    <a:pt x="1528353" y="1079621"/>
                  </a:lnTo>
                  <a:close/>
                </a:path>
                <a:path w="2680334" h="2286000">
                  <a:moveTo>
                    <a:pt x="1548154" y="1069632"/>
                  </a:moveTo>
                  <a:lnTo>
                    <a:pt x="1533019" y="1079621"/>
                  </a:lnTo>
                  <a:lnTo>
                    <a:pt x="1532860" y="1079621"/>
                  </a:lnTo>
                  <a:lnTo>
                    <a:pt x="1519572" y="1084336"/>
                  </a:lnTo>
                  <a:lnTo>
                    <a:pt x="1530136" y="1078663"/>
                  </a:lnTo>
                  <a:lnTo>
                    <a:pt x="1530646" y="1078464"/>
                  </a:lnTo>
                  <a:lnTo>
                    <a:pt x="1548154" y="1069632"/>
                  </a:lnTo>
                  <a:close/>
                </a:path>
                <a:path w="2680334" h="2286000">
                  <a:moveTo>
                    <a:pt x="2009616" y="1072265"/>
                  </a:moveTo>
                  <a:lnTo>
                    <a:pt x="1994742" y="1079621"/>
                  </a:lnTo>
                  <a:lnTo>
                    <a:pt x="1990222" y="1082310"/>
                  </a:lnTo>
                  <a:lnTo>
                    <a:pt x="1993539" y="1079621"/>
                  </a:lnTo>
                  <a:lnTo>
                    <a:pt x="1995531" y="1078663"/>
                  </a:lnTo>
                  <a:lnTo>
                    <a:pt x="2009616" y="1072265"/>
                  </a:lnTo>
                  <a:close/>
                </a:path>
                <a:path w="2680334" h="2286000">
                  <a:moveTo>
                    <a:pt x="1553864" y="1065832"/>
                  </a:moveTo>
                  <a:lnTo>
                    <a:pt x="1553543" y="1066076"/>
                  </a:lnTo>
                  <a:lnTo>
                    <a:pt x="1530505" y="1078464"/>
                  </a:lnTo>
                  <a:lnTo>
                    <a:pt x="1530253" y="1078663"/>
                  </a:lnTo>
                  <a:lnTo>
                    <a:pt x="1524014" y="1081810"/>
                  </a:lnTo>
                  <a:lnTo>
                    <a:pt x="1553864" y="1065832"/>
                  </a:lnTo>
                  <a:close/>
                </a:path>
                <a:path w="2680334" h="2286000">
                  <a:moveTo>
                    <a:pt x="2252082" y="952813"/>
                  </a:moveTo>
                  <a:lnTo>
                    <a:pt x="2252616" y="952813"/>
                  </a:lnTo>
                  <a:lnTo>
                    <a:pt x="2253864" y="961335"/>
                  </a:lnTo>
                  <a:lnTo>
                    <a:pt x="2254394" y="965381"/>
                  </a:lnTo>
                  <a:lnTo>
                    <a:pt x="2251970" y="977899"/>
                  </a:lnTo>
                  <a:lnTo>
                    <a:pt x="2240730" y="977899"/>
                  </a:lnTo>
                  <a:lnTo>
                    <a:pt x="2226470" y="990599"/>
                  </a:lnTo>
                  <a:lnTo>
                    <a:pt x="2212110" y="990599"/>
                  </a:lnTo>
                  <a:lnTo>
                    <a:pt x="2182611" y="1015999"/>
                  </a:lnTo>
                  <a:lnTo>
                    <a:pt x="2160745" y="1015999"/>
                  </a:lnTo>
                  <a:lnTo>
                    <a:pt x="2001969" y="1079621"/>
                  </a:lnTo>
                  <a:lnTo>
                    <a:pt x="1994699" y="1079621"/>
                  </a:lnTo>
                  <a:lnTo>
                    <a:pt x="2009623" y="1072265"/>
                  </a:lnTo>
                  <a:lnTo>
                    <a:pt x="2217380" y="977899"/>
                  </a:lnTo>
                  <a:lnTo>
                    <a:pt x="2252082" y="952813"/>
                  </a:lnTo>
                  <a:close/>
                </a:path>
                <a:path w="2680334" h="2286000">
                  <a:moveTo>
                    <a:pt x="1553543" y="1066076"/>
                  </a:moveTo>
                  <a:lnTo>
                    <a:pt x="1548154" y="1069632"/>
                  </a:lnTo>
                  <a:lnTo>
                    <a:pt x="1530253" y="1078663"/>
                  </a:lnTo>
                  <a:lnTo>
                    <a:pt x="1530505" y="1078464"/>
                  </a:lnTo>
                  <a:lnTo>
                    <a:pt x="1553543" y="1066076"/>
                  </a:lnTo>
                  <a:close/>
                </a:path>
                <a:path w="2680334" h="2286000">
                  <a:moveTo>
                    <a:pt x="633552" y="1037675"/>
                  </a:moveTo>
                  <a:lnTo>
                    <a:pt x="550429" y="1078464"/>
                  </a:lnTo>
                  <a:lnTo>
                    <a:pt x="593537" y="1054099"/>
                  </a:lnTo>
                  <a:lnTo>
                    <a:pt x="633552" y="1037675"/>
                  </a:lnTo>
                  <a:close/>
                </a:path>
                <a:path w="2680334" h="2286000">
                  <a:moveTo>
                    <a:pt x="1941395" y="1061103"/>
                  </a:moveTo>
                  <a:lnTo>
                    <a:pt x="1907901" y="1076633"/>
                  </a:lnTo>
                  <a:lnTo>
                    <a:pt x="1921312" y="1066956"/>
                  </a:lnTo>
                  <a:lnTo>
                    <a:pt x="1920982" y="1066956"/>
                  </a:lnTo>
                  <a:lnTo>
                    <a:pt x="1941395" y="1061103"/>
                  </a:lnTo>
                  <a:close/>
                </a:path>
                <a:path w="2680334" h="2286000">
                  <a:moveTo>
                    <a:pt x="875845" y="1069302"/>
                  </a:moveTo>
                  <a:lnTo>
                    <a:pt x="875458" y="1070241"/>
                  </a:lnTo>
                  <a:lnTo>
                    <a:pt x="863410" y="1076142"/>
                  </a:lnTo>
                  <a:lnTo>
                    <a:pt x="875845" y="1069302"/>
                  </a:lnTo>
                  <a:close/>
                </a:path>
                <a:path w="2680334" h="2286000">
                  <a:moveTo>
                    <a:pt x="2251966" y="952813"/>
                  </a:moveTo>
                  <a:lnTo>
                    <a:pt x="2251409" y="953300"/>
                  </a:lnTo>
                  <a:lnTo>
                    <a:pt x="2217380" y="977899"/>
                  </a:lnTo>
                  <a:lnTo>
                    <a:pt x="2009616" y="1072265"/>
                  </a:lnTo>
                  <a:lnTo>
                    <a:pt x="2251966" y="952813"/>
                  </a:lnTo>
                  <a:close/>
                </a:path>
                <a:path w="2680334" h="2286000">
                  <a:moveTo>
                    <a:pt x="1577630" y="1054704"/>
                  </a:moveTo>
                  <a:lnTo>
                    <a:pt x="1574983" y="1056099"/>
                  </a:lnTo>
                  <a:lnTo>
                    <a:pt x="1548154" y="1069632"/>
                  </a:lnTo>
                  <a:lnTo>
                    <a:pt x="1553543" y="1066076"/>
                  </a:lnTo>
                  <a:lnTo>
                    <a:pt x="1555595" y="1064974"/>
                  </a:lnTo>
                  <a:lnTo>
                    <a:pt x="1577630" y="1054704"/>
                  </a:lnTo>
                  <a:close/>
                </a:path>
                <a:path w="2680334" h="2286000">
                  <a:moveTo>
                    <a:pt x="2622144" y="1066956"/>
                  </a:moveTo>
                  <a:lnTo>
                    <a:pt x="2622503" y="1066956"/>
                  </a:lnTo>
                  <a:lnTo>
                    <a:pt x="2620756" y="1068176"/>
                  </a:lnTo>
                  <a:lnTo>
                    <a:pt x="2621448" y="1067528"/>
                  </a:lnTo>
                  <a:lnTo>
                    <a:pt x="2622144" y="1066956"/>
                  </a:lnTo>
                  <a:close/>
                </a:path>
                <a:path w="2680334" h="2286000">
                  <a:moveTo>
                    <a:pt x="2672430" y="1041907"/>
                  </a:moveTo>
                  <a:lnTo>
                    <a:pt x="2657135" y="1054099"/>
                  </a:lnTo>
                  <a:lnTo>
                    <a:pt x="2640101" y="1066956"/>
                  </a:lnTo>
                  <a:lnTo>
                    <a:pt x="2633943" y="1066956"/>
                  </a:lnTo>
                  <a:lnTo>
                    <a:pt x="2649616" y="1054099"/>
                  </a:lnTo>
                  <a:lnTo>
                    <a:pt x="2672430" y="1041907"/>
                  </a:lnTo>
                  <a:close/>
                </a:path>
                <a:path w="2680334" h="2286000">
                  <a:moveTo>
                    <a:pt x="2146000" y="927351"/>
                  </a:moveTo>
                  <a:lnTo>
                    <a:pt x="2190364" y="927351"/>
                  </a:lnTo>
                  <a:lnTo>
                    <a:pt x="2172206" y="939881"/>
                  </a:lnTo>
                  <a:lnTo>
                    <a:pt x="2152969" y="952813"/>
                  </a:lnTo>
                  <a:lnTo>
                    <a:pt x="2152479" y="952813"/>
                  </a:lnTo>
                  <a:lnTo>
                    <a:pt x="2114168" y="965381"/>
                  </a:lnTo>
                  <a:lnTo>
                    <a:pt x="2114451" y="965381"/>
                  </a:lnTo>
                  <a:lnTo>
                    <a:pt x="2095835" y="977899"/>
                  </a:lnTo>
                  <a:lnTo>
                    <a:pt x="2094867" y="977899"/>
                  </a:lnTo>
                  <a:lnTo>
                    <a:pt x="2052941" y="1003299"/>
                  </a:lnTo>
                  <a:lnTo>
                    <a:pt x="2006568" y="1028848"/>
                  </a:lnTo>
                  <a:lnTo>
                    <a:pt x="1956501" y="1054099"/>
                  </a:lnTo>
                  <a:lnTo>
                    <a:pt x="1941395" y="1061103"/>
                  </a:lnTo>
                  <a:lnTo>
                    <a:pt x="1920982" y="1066956"/>
                  </a:lnTo>
                  <a:lnTo>
                    <a:pt x="1879850" y="1066956"/>
                  </a:lnTo>
                  <a:lnTo>
                    <a:pt x="1881831" y="1054704"/>
                  </a:lnTo>
                  <a:lnTo>
                    <a:pt x="1881929" y="1054099"/>
                  </a:lnTo>
                  <a:lnTo>
                    <a:pt x="1898076" y="1054099"/>
                  </a:lnTo>
                  <a:lnTo>
                    <a:pt x="1919826" y="1041468"/>
                  </a:lnTo>
                  <a:lnTo>
                    <a:pt x="1930580" y="1041468"/>
                  </a:lnTo>
                  <a:lnTo>
                    <a:pt x="1941681" y="1028848"/>
                  </a:lnTo>
                  <a:lnTo>
                    <a:pt x="1941364" y="1028848"/>
                  </a:lnTo>
                  <a:lnTo>
                    <a:pt x="1980070" y="1015999"/>
                  </a:lnTo>
                  <a:lnTo>
                    <a:pt x="1988929" y="1010082"/>
                  </a:lnTo>
                  <a:lnTo>
                    <a:pt x="2006095" y="1003299"/>
                  </a:lnTo>
                  <a:lnTo>
                    <a:pt x="2031880" y="990599"/>
                  </a:lnTo>
                  <a:lnTo>
                    <a:pt x="2036450" y="990599"/>
                  </a:lnTo>
                  <a:lnTo>
                    <a:pt x="2104327" y="952813"/>
                  </a:lnTo>
                  <a:lnTo>
                    <a:pt x="2106453" y="951543"/>
                  </a:lnTo>
                  <a:lnTo>
                    <a:pt x="2146000" y="927351"/>
                  </a:lnTo>
                  <a:close/>
                </a:path>
                <a:path w="2680334" h="2286000">
                  <a:moveTo>
                    <a:pt x="1244837" y="1015999"/>
                  </a:moveTo>
                  <a:lnTo>
                    <a:pt x="1334077" y="1015999"/>
                  </a:lnTo>
                  <a:lnTo>
                    <a:pt x="1327192" y="1028848"/>
                  </a:lnTo>
                  <a:lnTo>
                    <a:pt x="1308382" y="1028848"/>
                  </a:lnTo>
                  <a:lnTo>
                    <a:pt x="1291610" y="1038918"/>
                  </a:lnTo>
                  <a:lnTo>
                    <a:pt x="1287318" y="1041468"/>
                  </a:lnTo>
                  <a:lnTo>
                    <a:pt x="1242885" y="1066956"/>
                  </a:lnTo>
                  <a:lnTo>
                    <a:pt x="1244224" y="1066076"/>
                  </a:lnTo>
                  <a:lnTo>
                    <a:pt x="1280470" y="1041468"/>
                  </a:lnTo>
                  <a:lnTo>
                    <a:pt x="1191684" y="1041468"/>
                  </a:lnTo>
                  <a:lnTo>
                    <a:pt x="1244837" y="1015999"/>
                  </a:lnTo>
                  <a:close/>
                </a:path>
                <a:path w="2680334" h="2286000">
                  <a:moveTo>
                    <a:pt x="921892" y="1003299"/>
                  </a:moveTo>
                  <a:lnTo>
                    <a:pt x="803299" y="1064974"/>
                  </a:lnTo>
                  <a:lnTo>
                    <a:pt x="802778" y="1065200"/>
                  </a:lnTo>
                  <a:lnTo>
                    <a:pt x="796759" y="1066956"/>
                  </a:lnTo>
                  <a:lnTo>
                    <a:pt x="788291" y="1066956"/>
                  </a:lnTo>
                  <a:lnTo>
                    <a:pt x="921892" y="1003299"/>
                  </a:lnTo>
                  <a:close/>
                </a:path>
                <a:path w="2680334" h="2286000">
                  <a:moveTo>
                    <a:pt x="1104037" y="812950"/>
                  </a:moveTo>
                  <a:lnTo>
                    <a:pt x="1104201" y="812950"/>
                  </a:lnTo>
                  <a:lnTo>
                    <a:pt x="1106953" y="825070"/>
                  </a:lnTo>
                  <a:lnTo>
                    <a:pt x="1107050" y="825499"/>
                  </a:lnTo>
                  <a:lnTo>
                    <a:pt x="1077864" y="850899"/>
                  </a:lnTo>
                  <a:lnTo>
                    <a:pt x="1043175" y="875188"/>
                  </a:lnTo>
                  <a:lnTo>
                    <a:pt x="1041511" y="876383"/>
                  </a:lnTo>
                  <a:lnTo>
                    <a:pt x="1006474" y="914534"/>
                  </a:lnTo>
                  <a:lnTo>
                    <a:pt x="973894" y="951543"/>
                  </a:lnTo>
                  <a:lnTo>
                    <a:pt x="972661" y="952813"/>
                  </a:lnTo>
                  <a:lnTo>
                    <a:pt x="941343" y="977899"/>
                  </a:lnTo>
                  <a:lnTo>
                    <a:pt x="921892" y="1003299"/>
                  </a:lnTo>
                  <a:lnTo>
                    <a:pt x="788291" y="1066956"/>
                  </a:lnTo>
                  <a:lnTo>
                    <a:pt x="789569" y="1066076"/>
                  </a:lnTo>
                  <a:lnTo>
                    <a:pt x="575736" y="1066076"/>
                  </a:lnTo>
                  <a:lnTo>
                    <a:pt x="634052" y="1037470"/>
                  </a:lnTo>
                  <a:lnTo>
                    <a:pt x="655056" y="1028848"/>
                  </a:lnTo>
                  <a:lnTo>
                    <a:pt x="712042" y="1003299"/>
                  </a:lnTo>
                  <a:lnTo>
                    <a:pt x="763679" y="977899"/>
                  </a:lnTo>
                  <a:lnTo>
                    <a:pt x="810019" y="952813"/>
                  </a:lnTo>
                  <a:lnTo>
                    <a:pt x="823648" y="952813"/>
                  </a:lnTo>
                  <a:lnTo>
                    <a:pt x="849771" y="932967"/>
                  </a:lnTo>
                  <a:lnTo>
                    <a:pt x="863424" y="927351"/>
                  </a:lnTo>
                  <a:lnTo>
                    <a:pt x="867571" y="927351"/>
                  </a:lnTo>
                  <a:lnTo>
                    <a:pt x="987599" y="876383"/>
                  </a:lnTo>
                  <a:lnTo>
                    <a:pt x="989782" y="875188"/>
                  </a:lnTo>
                  <a:lnTo>
                    <a:pt x="1078570" y="825499"/>
                  </a:lnTo>
                  <a:lnTo>
                    <a:pt x="1093203" y="825499"/>
                  </a:lnTo>
                  <a:lnTo>
                    <a:pt x="1103915" y="813091"/>
                  </a:lnTo>
                  <a:lnTo>
                    <a:pt x="1104037" y="812950"/>
                  </a:lnTo>
                  <a:close/>
                </a:path>
                <a:path w="2680334" h="2286000">
                  <a:moveTo>
                    <a:pt x="1555047" y="1065200"/>
                  </a:moveTo>
                  <a:lnTo>
                    <a:pt x="1554273" y="1065684"/>
                  </a:lnTo>
                  <a:lnTo>
                    <a:pt x="1553997" y="1065832"/>
                  </a:lnTo>
                  <a:lnTo>
                    <a:pt x="1554138" y="1065684"/>
                  </a:lnTo>
                  <a:lnTo>
                    <a:pt x="1555047" y="1065200"/>
                  </a:lnTo>
                  <a:close/>
                </a:path>
                <a:path w="2680334" h="2286000">
                  <a:moveTo>
                    <a:pt x="1577034" y="1045363"/>
                  </a:moveTo>
                  <a:lnTo>
                    <a:pt x="1592163" y="1045363"/>
                  </a:lnTo>
                  <a:lnTo>
                    <a:pt x="1555470" y="1064974"/>
                  </a:lnTo>
                  <a:lnTo>
                    <a:pt x="1555172" y="1065200"/>
                  </a:lnTo>
                  <a:lnTo>
                    <a:pt x="1554138" y="1065684"/>
                  </a:lnTo>
                  <a:lnTo>
                    <a:pt x="1571691" y="1054099"/>
                  </a:lnTo>
                  <a:lnTo>
                    <a:pt x="1580927" y="1051219"/>
                  </a:lnTo>
                  <a:lnTo>
                    <a:pt x="1564163" y="1051219"/>
                  </a:lnTo>
                  <a:lnTo>
                    <a:pt x="1577034" y="1045363"/>
                  </a:lnTo>
                  <a:close/>
                </a:path>
                <a:path w="2680334" h="2286000">
                  <a:moveTo>
                    <a:pt x="1583025" y="1052182"/>
                  </a:moveTo>
                  <a:lnTo>
                    <a:pt x="1555172" y="1065200"/>
                  </a:lnTo>
                  <a:lnTo>
                    <a:pt x="1555470" y="1064974"/>
                  </a:lnTo>
                  <a:lnTo>
                    <a:pt x="1558475" y="1063429"/>
                  </a:lnTo>
                  <a:lnTo>
                    <a:pt x="1575872" y="1054099"/>
                  </a:lnTo>
                  <a:lnTo>
                    <a:pt x="1576391" y="1053947"/>
                  </a:lnTo>
                  <a:lnTo>
                    <a:pt x="1583025" y="1052182"/>
                  </a:lnTo>
                  <a:close/>
                </a:path>
                <a:path w="2680334" h="2286000">
                  <a:moveTo>
                    <a:pt x="872764" y="1028848"/>
                  </a:moveTo>
                  <a:lnTo>
                    <a:pt x="892561" y="1028848"/>
                  </a:lnTo>
                  <a:lnTo>
                    <a:pt x="875501" y="1041468"/>
                  </a:lnTo>
                  <a:lnTo>
                    <a:pt x="858449" y="1041468"/>
                  </a:lnTo>
                  <a:lnTo>
                    <a:pt x="849773" y="1053947"/>
                  </a:lnTo>
                  <a:lnTo>
                    <a:pt x="849667" y="1054099"/>
                  </a:lnTo>
                  <a:lnTo>
                    <a:pt x="840819" y="1054099"/>
                  </a:lnTo>
                  <a:lnTo>
                    <a:pt x="802778" y="1065200"/>
                  </a:lnTo>
                  <a:lnTo>
                    <a:pt x="803299" y="1064974"/>
                  </a:lnTo>
                  <a:lnTo>
                    <a:pt x="872764" y="1028848"/>
                  </a:lnTo>
                  <a:close/>
                </a:path>
                <a:path w="2680334" h="2286000">
                  <a:moveTo>
                    <a:pt x="893887" y="1041468"/>
                  </a:moveTo>
                  <a:lnTo>
                    <a:pt x="917973" y="1041468"/>
                  </a:lnTo>
                  <a:lnTo>
                    <a:pt x="887207" y="1063429"/>
                  </a:lnTo>
                  <a:lnTo>
                    <a:pt x="884195" y="1064974"/>
                  </a:lnTo>
                  <a:lnTo>
                    <a:pt x="893887" y="1041468"/>
                  </a:lnTo>
                  <a:close/>
                </a:path>
                <a:path w="2680334" h="2286000">
                  <a:moveTo>
                    <a:pt x="915090" y="1043526"/>
                  </a:moveTo>
                  <a:lnTo>
                    <a:pt x="912666" y="1045363"/>
                  </a:lnTo>
                  <a:lnTo>
                    <a:pt x="889964" y="1062015"/>
                  </a:lnTo>
                  <a:lnTo>
                    <a:pt x="887207" y="1063429"/>
                  </a:lnTo>
                  <a:lnTo>
                    <a:pt x="915090" y="1043526"/>
                  </a:lnTo>
                  <a:close/>
                </a:path>
                <a:path w="2680334" h="2286000">
                  <a:moveTo>
                    <a:pt x="1136534" y="927351"/>
                  </a:moveTo>
                  <a:lnTo>
                    <a:pt x="1148745" y="927351"/>
                  </a:lnTo>
                  <a:lnTo>
                    <a:pt x="1136610" y="935166"/>
                  </a:lnTo>
                  <a:lnTo>
                    <a:pt x="1000220" y="1003299"/>
                  </a:lnTo>
                  <a:lnTo>
                    <a:pt x="980541" y="1015571"/>
                  </a:lnTo>
                  <a:lnTo>
                    <a:pt x="889964" y="1062015"/>
                  </a:lnTo>
                  <a:lnTo>
                    <a:pt x="917976" y="1041468"/>
                  </a:lnTo>
                  <a:lnTo>
                    <a:pt x="893857" y="1041468"/>
                  </a:lnTo>
                  <a:lnTo>
                    <a:pt x="904658" y="1028848"/>
                  </a:lnTo>
                  <a:lnTo>
                    <a:pt x="926858" y="1028848"/>
                  </a:lnTo>
                  <a:lnTo>
                    <a:pt x="938943" y="1015999"/>
                  </a:lnTo>
                  <a:lnTo>
                    <a:pt x="975563" y="1003299"/>
                  </a:lnTo>
                  <a:lnTo>
                    <a:pt x="987675" y="990599"/>
                  </a:lnTo>
                  <a:lnTo>
                    <a:pt x="1065219" y="965381"/>
                  </a:lnTo>
                  <a:lnTo>
                    <a:pt x="1065437" y="965381"/>
                  </a:lnTo>
                  <a:lnTo>
                    <a:pt x="1136534" y="927351"/>
                  </a:lnTo>
                  <a:close/>
                </a:path>
                <a:path w="2680334" h="2286000">
                  <a:moveTo>
                    <a:pt x="2094867" y="977899"/>
                  </a:moveTo>
                  <a:lnTo>
                    <a:pt x="2095170" y="977899"/>
                  </a:lnTo>
                  <a:lnTo>
                    <a:pt x="2056357" y="1003299"/>
                  </a:lnTo>
                  <a:lnTo>
                    <a:pt x="1965822" y="1054099"/>
                  </a:lnTo>
                  <a:lnTo>
                    <a:pt x="1941395" y="1061103"/>
                  </a:lnTo>
                  <a:lnTo>
                    <a:pt x="1956501" y="1054099"/>
                  </a:lnTo>
                  <a:lnTo>
                    <a:pt x="2006568" y="1028848"/>
                  </a:lnTo>
                  <a:lnTo>
                    <a:pt x="2052941" y="1003299"/>
                  </a:lnTo>
                  <a:lnTo>
                    <a:pt x="2094867" y="977899"/>
                  </a:lnTo>
                  <a:close/>
                </a:path>
                <a:path w="2680334" h="2286000">
                  <a:moveTo>
                    <a:pt x="2178946" y="1052508"/>
                  </a:moveTo>
                  <a:lnTo>
                    <a:pt x="2164698" y="1059710"/>
                  </a:lnTo>
                  <a:lnTo>
                    <a:pt x="2173372" y="1054099"/>
                  </a:lnTo>
                  <a:lnTo>
                    <a:pt x="2178946" y="1052508"/>
                  </a:lnTo>
                  <a:close/>
                </a:path>
                <a:path w="2680334" h="2286000">
                  <a:moveTo>
                    <a:pt x="1884233" y="1042369"/>
                  </a:moveTo>
                  <a:lnTo>
                    <a:pt x="1868425" y="1051219"/>
                  </a:lnTo>
                  <a:lnTo>
                    <a:pt x="1861114" y="1054704"/>
                  </a:lnTo>
                  <a:lnTo>
                    <a:pt x="1856112" y="1056099"/>
                  </a:lnTo>
                  <a:lnTo>
                    <a:pt x="1884233" y="1042369"/>
                  </a:lnTo>
                  <a:close/>
                </a:path>
                <a:path w="2680334" h="2286000">
                  <a:moveTo>
                    <a:pt x="1866625" y="1052182"/>
                  </a:moveTo>
                  <a:lnTo>
                    <a:pt x="1866124" y="1052508"/>
                  </a:lnTo>
                  <a:lnTo>
                    <a:pt x="1863280" y="1054099"/>
                  </a:lnTo>
                  <a:lnTo>
                    <a:pt x="1861666" y="1054550"/>
                  </a:lnTo>
                  <a:lnTo>
                    <a:pt x="1866625" y="1052182"/>
                  </a:lnTo>
                  <a:close/>
                </a:path>
                <a:path w="2680334" h="2286000">
                  <a:moveTo>
                    <a:pt x="1910396" y="1041468"/>
                  </a:moveTo>
                  <a:lnTo>
                    <a:pt x="1919668" y="1041468"/>
                  </a:lnTo>
                  <a:lnTo>
                    <a:pt x="1898076" y="1054099"/>
                  </a:lnTo>
                  <a:lnTo>
                    <a:pt x="1897108" y="1054099"/>
                  </a:lnTo>
                  <a:lnTo>
                    <a:pt x="1910396" y="1041468"/>
                  </a:lnTo>
                  <a:close/>
                </a:path>
                <a:path w="2680334" h="2286000">
                  <a:moveTo>
                    <a:pt x="1593418" y="1047324"/>
                  </a:moveTo>
                  <a:lnTo>
                    <a:pt x="1583025" y="1052182"/>
                  </a:lnTo>
                  <a:lnTo>
                    <a:pt x="1575816" y="1054099"/>
                  </a:lnTo>
                  <a:lnTo>
                    <a:pt x="1576157" y="1053947"/>
                  </a:lnTo>
                  <a:lnTo>
                    <a:pt x="1581243" y="1051219"/>
                  </a:lnTo>
                  <a:lnTo>
                    <a:pt x="1580927" y="1051219"/>
                  </a:lnTo>
                  <a:lnTo>
                    <a:pt x="1593418" y="1047324"/>
                  </a:lnTo>
                  <a:close/>
                </a:path>
                <a:path w="2680334" h="2286000">
                  <a:moveTo>
                    <a:pt x="1271761" y="965381"/>
                  </a:moveTo>
                  <a:lnTo>
                    <a:pt x="1331429" y="965381"/>
                  </a:lnTo>
                  <a:lnTo>
                    <a:pt x="1312394" y="977899"/>
                  </a:lnTo>
                  <a:lnTo>
                    <a:pt x="1292584" y="977899"/>
                  </a:lnTo>
                  <a:lnTo>
                    <a:pt x="1170086" y="1041468"/>
                  </a:lnTo>
                  <a:lnTo>
                    <a:pt x="1169836" y="1041468"/>
                  </a:lnTo>
                  <a:lnTo>
                    <a:pt x="1099608" y="1054099"/>
                  </a:lnTo>
                  <a:lnTo>
                    <a:pt x="1147962" y="1028848"/>
                  </a:lnTo>
                  <a:lnTo>
                    <a:pt x="1189647" y="1003299"/>
                  </a:lnTo>
                  <a:lnTo>
                    <a:pt x="1271761" y="965381"/>
                  </a:lnTo>
                  <a:close/>
                </a:path>
                <a:path w="2680334" h="2286000">
                  <a:moveTo>
                    <a:pt x="2246583" y="1020937"/>
                  </a:moveTo>
                  <a:lnTo>
                    <a:pt x="2217753" y="1041468"/>
                  </a:lnTo>
                  <a:lnTo>
                    <a:pt x="2217609" y="1041468"/>
                  </a:lnTo>
                  <a:lnTo>
                    <a:pt x="2178946" y="1052508"/>
                  </a:lnTo>
                  <a:lnTo>
                    <a:pt x="2196714" y="1043526"/>
                  </a:lnTo>
                  <a:lnTo>
                    <a:pt x="2246583" y="1020937"/>
                  </a:lnTo>
                  <a:close/>
                </a:path>
                <a:path w="2680334" h="2286000">
                  <a:moveTo>
                    <a:pt x="1851660" y="927351"/>
                  </a:moveTo>
                  <a:lnTo>
                    <a:pt x="1851518" y="927481"/>
                  </a:lnTo>
                  <a:lnTo>
                    <a:pt x="1752613" y="977899"/>
                  </a:lnTo>
                  <a:lnTo>
                    <a:pt x="1708083" y="1001577"/>
                  </a:lnTo>
                  <a:lnTo>
                    <a:pt x="1671527" y="1015999"/>
                  </a:lnTo>
                  <a:lnTo>
                    <a:pt x="1660277" y="1028848"/>
                  </a:lnTo>
                  <a:lnTo>
                    <a:pt x="1659975" y="1028848"/>
                  </a:lnTo>
                  <a:lnTo>
                    <a:pt x="1623304" y="1041468"/>
                  </a:lnTo>
                  <a:lnTo>
                    <a:pt x="1583025" y="1052182"/>
                  </a:lnTo>
                  <a:lnTo>
                    <a:pt x="1593440" y="1047324"/>
                  </a:lnTo>
                  <a:lnTo>
                    <a:pt x="1612198" y="1041468"/>
                  </a:lnTo>
                  <a:lnTo>
                    <a:pt x="1616639" y="1038918"/>
                  </a:lnTo>
                  <a:lnTo>
                    <a:pt x="1636865" y="1027024"/>
                  </a:lnTo>
                  <a:lnTo>
                    <a:pt x="1714784" y="990599"/>
                  </a:lnTo>
                  <a:lnTo>
                    <a:pt x="1769548" y="961335"/>
                  </a:lnTo>
                  <a:lnTo>
                    <a:pt x="1851660" y="927351"/>
                  </a:lnTo>
                  <a:close/>
                </a:path>
                <a:path w="2680334" h="2286000">
                  <a:moveTo>
                    <a:pt x="1990508" y="993034"/>
                  </a:moveTo>
                  <a:lnTo>
                    <a:pt x="1868425" y="1051219"/>
                  </a:lnTo>
                  <a:lnTo>
                    <a:pt x="1885058" y="1041907"/>
                  </a:lnTo>
                  <a:lnTo>
                    <a:pt x="1886078" y="1041468"/>
                  </a:lnTo>
                  <a:lnTo>
                    <a:pt x="1964256" y="1003299"/>
                  </a:lnTo>
                  <a:lnTo>
                    <a:pt x="1987549" y="993866"/>
                  </a:lnTo>
                  <a:lnTo>
                    <a:pt x="1990508" y="993034"/>
                  </a:lnTo>
                  <a:close/>
                </a:path>
                <a:path w="2680334" h="2286000">
                  <a:moveTo>
                    <a:pt x="1814421" y="937356"/>
                  </a:moveTo>
                  <a:lnTo>
                    <a:pt x="1769530" y="961335"/>
                  </a:lnTo>
                  <a:lnTo>
                    <a:pt x="1698808" y="990599"/>
                  </a:lnTo>
                  <a:lnTo>
                    <a:pt x="1636852" y="1027024"/>
                  </a:lnTo>
                  <a:lnTo>
                    <a:pt x="1593418" y="1047324"/>
                  </a:lnTo>
                  <a:lnTo>
                    <a:pt x="1580927" y="1051219"/>
                  </a:lnTo>
                  <a:lnTo>
                    <a:pt x="1581243" y="1051219"/>
                  </a:lnTo>
                  <a:lnTo>
                    <a:pt x="1592163" y="1045363"/>
                  </a:lnTo>
                  <a:lnTo>
                    <a:pt x="1577034" y="1045363"/>
                  </a:lnTo>
                  <a:lnTo>
                    <a:pt x="1814421" y="937356"/>
                  </a:lnTo>
                  <a:close/>
                </a:path>
                <a:path w="2680334" h="2286000">
                  <a:moveTo>
                    <a:pt x="1636865" y="1027024"/>
                  </a:moveTo>
                  <a:lnTo>
                    <a:pt x="1616639" y="1038918"/>
                  </a:lnTo>
                  <a:lnTo>
                    <a:pt x="1612198" y="1041468"/>
                  </a:lnTo>
                  <a:lnTo>
                    <a:pt x="1593418" y="1047324"/>
                  </a:lnTo>
                  <a:lnTo>
                    <a:pt x="1636865" y="1027024"/>
                  </a:lnTo>
                  <a:close/>
                </a:path>
                <a:path w="2680334" h="2286000">
                  <a:moveTo>
                    <a:pt x="1980022" y="1003299"/>
                  </a:moveTo>
                  <a:lnTo>
                    <a:pt x="1999085" y="1003299"/>
                  </a:lnTo>
                  <a:lnTo>
                    <a:pt x="1991521" y="1008352"/>
                  </a:lnTo>
                  <a:lnTo>
                    <a:pt x="1945905" y="1027024"/>
                  </a:lnTo>
                  <a:lnTo>
                    <a:pt x="1941556" y="1028848"/>
                  </a:lnTo>
                  <a:lnTo>
                    <a:pt x="1913119" y="1045363"/>
                  </a:lnTo>
                  <a:lnTo>
                    <a:pt x="1916150" y="1043526"/>
                  </a:lnTo>
                  <a:lnTo>
                    <a:pt x="1919668" y="1041468"/>
                  </a:lnTo>
                  <a:lnTo>
                    <a:pt x="1903317" y="1041468"/>
                  </a:lnTo>
                  <a:lnTo>
                    <a:pt x="1980022" y="1003299"/>
                  </a:lnTo>
                  <a:close/>
                </a:path>
                <a:path w="2680334" h="2286000">
                  <a:moveTo>
                    <a:pt x="1987549" y="993866"/>
                  </a:moveTo>
                  <a:lnTo>
                    <a:pt x="1964256" y="1003299"/>
                  </a:lnTo>
                  <a:lnTo>
                    <a:pt x="1885179" y="1041907"/>
                  </a:lnTo>
                  <a:lnTo>
                    <a:pt x="1885842" y="1041468"/>
                  </a:lnTo>
                  <a:lnTo>
                    <a:pt x="1954020" y="1003299"/>
                  </a:lnTo>
                  <a:lnTo>
                    <a:pt x="1987549" y="993866"/>
                  </a:lnTo>
                  <a:close/>
                </a:path>
                <a:path w="2680334" h="2286000">
                  <a:moveTo>
                    <a:pt x="2133413" y="673099"/>
                  </a:moveTo>
                  <a:lnTo>
                    <a:pt x="2139322" y="673099"/>
                  </a:lnTo>
                  <a:lnTo>
                    <a:pt x="2104655" y="698499"/>
                  </a:lnTo>
                  <a:lnTo>
                    <a:pt x="2019753" y="749299"/>
                  </a:lnTo>
                  <a:lnTo>
                    <a:pt x="1893702" y="812356"/>
                  </a:lnTo>
                  <a:lnTo>
                    <a:pt x="1892565" y="812950"/>
                  </a:lnTo>
                  <a:lnTo>
                    <a:pt x="1724827" y="913982"/>
                  </a:lnTo>
                  <a:lnTo>
                    <a:pt x="1723863" y="914534"/>
                  </a:lnTo>
                  <a:lnTo>
                    <a:pt x="1596543" y="977899"/>
                  </a:lnTo>
                  <a:lnTo>
                    <a:pt x="1498391" y="1041468"/>
                  </a:lnTo>
                  <a:lnTo>
                    <a:pt x="1300819" y="1041468"/>
                  </a:lnTo>
                  <a:lnTo>
                    <a:pt x="1302380" y="1038918"/>
                  </a:lnTo>
                  <a:lnTo>
                    <a:pt x="1327058" y="1028848"/>
                  </a:lnTo>
                  <a:lnTo>
                    <a:pt x="1329152" y="1028848"/>
                  </a:lnTo>
                  <a:lnTo>
                    <a:pt x="1329851" y="1027024"/>
                  </a:lnTo>
                  <a:lnTo>
                    <a:pt x="1332764" y="1020937"/>
                  </a:lnTo>
                  <a:lnTo>
                    <a:pt x="1335025" y="1015999"/>
                  </a:lnTo>
                  <a:lnTo>
                    <a:pt x="1342913" y="1015999"/>
                  </a:lnTo>
                  <a:lnTo>
                    <a:pt x="1393523" y="990599"/>
                  </a:lnTo>
                  <a:lnTo>
                    <a:pt x="1401615" y="990599"/>
                  </a:lnTo>
                  <a:lnTo>
                    <a:pt x="1428294" y="977899"/>
                  </a:lnTo>
                  <a:lnTo>
                    <a:pt x="1422874" y="977899"/>
                  </a:lnTo>
                  <a:lnTo>
                    <a:pt x="1436674" y="969655"/>
                  </a:lnTo>
                  <a:lnTo>
                    <a:pt x="1450565" y="965381"/>
                  </a:lnTo>
                  <a:lnTo>
                    <a:pt x="1487711" y="952813"/>
                  </a:lnTo>
                  <a:lnTo>
                    <a:pt x="1488270" y="952813"/>
                  </a:lnTo>
                  <a:lnTo>
                    <a:pt x="1489753" y="951543"/>
                  </a:lnTo>
                  <a:lnTo>
                    <a:pt x="1491371" y="950248"/>
                  </a:lnTo>
                  <a:lnTo>
                    <a:pt x="1514325" y="931346"/>
                  </a:lnTo>
                  <a:lnTo>
                    <a:pt x="1528449" y="924367"/>
                  </a:lnTo>
                  <a:lnTo>
                    <a:pt x="1560724" y="914534"/>
                  </a:lnTo>
                  <a:lnTo>
                    <a:pt x="1561075" y="914534"/>
                  </a:lnTo>
                  <a:lnTo>
                    <a:pt x="1561451" y="913982"/>
                  </a:lnTo>
                  <a:lnTo>
                    <a:pt x="1568027" y="904812"/>
                  </a:lnTo>
                  <a:lnTo>
                    <a:pt x="1595922" y="891029"/>
                  </a:lnTo>
                  <a:lnTo>
                    <a:pt x="1631362" y="876383"/>
                  </a:lnTo>
                  <a:lnTo>
                    <a:pt x="1632666" y="876383"/>
                  </a:lnTo>
                  <a:lnTo>
                    <a:pt x="1634415" y="875188"/>
                  </a:lnTo>
                  <a:lnTo>
                    <a:pt x="1634244" y="875188"/>
                  </a:lnTo>
                  <a:lnTo>
                    <a:pt x="1635822" y="874535"/>
                  </a:lnTo>
                  <a:lnTo>
                    <a:pt x="1635372" y="874535"/>
                  </a:lnTo>
                  <a:lnTo>
                    <a:pt x="1636816" y="873548"/>
                  </a:lnTo>
                  <a:lnTo>
                    <a:pt x="1652754" y="863708"/>
                  </a:lnTo>
                  <a:lnTo>
                    <a:pt x="1660321" y="859211"/>
                  </a:lnTo>
                  <a:lnTo>
                    <a:pt x="1728549" y="825499"/>
                  </a:lnTo>
                  <a:lnTo>
                    <a:pt x="1748120" y="825499"/>
                  </a:lnTo>
                  <a:lnTo>
                    <a:pt x="1748642" y="825070"/>
                  </a:lnTo>
                  <a:lnTo>
                    <a:pt x="1752222" y="822468"/>
                  </a:lnTo>
                  <a:lnTo>
                    <a:pt x="1765098" y="812950"/>
                  </a:lnTo>
                  <a:lnTo>
                    <a:pt x="1772451" y="812950"/>
                  </a:lnTo>
                  <a:lnTo>
                    <a:pt x="1779501" y="800234"/>
                  </a:lnTo>
                  <a:lnTo>
                    <a:pt x="1799807" y="800234"/>
                  </a:lnTo>
                  <a:lnTo>
                    <a:pt x="1824093" y="787626"/>
                  </a:lnTo>
                  <a:lnTo>
                    <a:pt x="1898012" y="787626"/>
                  </a:lnTo>
                  <a:lnTo>
                    <a:pt x="1909329" y="774699"/>
                  </a:lnTo>
                  <a:lnTo>
                    <a:pt x="1921841" y="774699"/>
                  </a:lnTo>
                  <a:lnTo>
                    <a:pt x="1935619" y="761999"/>
                  </a:lnTo>
                  <a:lnTo>
                    <a:pt x="1950538" y="761999"/>
                  </a:lnTo>
                  <a:lnTo>
                    <a:pt x="1966470" y="749299"/>
                  </a:lnTo>
                  <a:lnTo>
                    <a:pt x="1983288" y="749299"/>
                  </a:lnTo>
                  <a:lnTo>
                    <a:pt x="2000851" y="736610"/>
                  </a:lnTo>
                  <a:lnTo>
                    <a:pt x="2019076" y="723899"/>
                  </a:lnTo>
                  <a:lnTo>
                    <a:pt x="2057332" y="711049"/>
                  </a:lnTo>
                  <a:lnTo>
                    <a:pt x="2057114" y="711049"/>
                  </a:lnTo>
                  <a:lnTo>
                    <a:pt x="2076231" y="698499"/>
                  </a:lnTo>
                  <a:lnTo>
                    <a:pt x="2099426" y="685884"/>
                  </a:lnTo>
                  <a:lnTo>
                    <a:pt x="2114418" y="685884"/>
                  </a:lnTo>
                  <a:lnTo>
                    <a:pt x="2133413" y="673099"/>
                  </a:lnTo>
                  <a:close/>
                </a:path>
                <a:path w="2680334" h="2286000">
                  <a:moveTo>
                    <a:pt x="1302380" y="1038918"/>
                  </a:moveTo>
                  <a:lnTo>
                    <a:pt x="1300819" y="1041468"/>
                  </a:lnTo>
                  <a:lnTo>
                    <a:pt x="1296178" y="1041468"/>
                  </a:lnTo>
                  <a:lnTo>
                    <a:pt x="1302380" y="1038918"/>
                  </a:lnTo>
                  <a:close/>
                </a:path>
                <a:path w="2680334" h="2286000">
                  <a:moveTo>
                    <a:pt x="1308613" y="1028848"/>
                  </a:moveTo>
                  <a:lnTo>
                    <a:pt x="1326866" y="1028848"/>
                  </a:lnTo>
                  <a:lnTo>
                    <a:pt x="1302380" y="1038918"/>
                  </a:lnTo>
                  <a:lnTo>
                    <a:pt x="1303176" y="1037675"/>
                  </a:lnTo>
                  <a:lnTo>
                    <a:pt x="1308613" y="1028848"/>
                  </a:lnTo>
                  <a:close/>
                </a:path>
                <a:path w="2680334" h="2286000">
                  <a:moveTo>
                    <a:pt x="1326866" y="1028848"/>
                  </a:moveTo>
                  <a:lnTo>
                    <a:pt x="1327058" y="1028848"/>
                  </a:lnTo>
                  <a:lnTo>
                    <a:pt x="1305928" y="1037470"/>
                  </a:lnTo>
                  <a:lnTo>
                    <a:pt x="1326866" y="1028848"/>
                  </a:lnTo>
                  <a:close/>
                </a:path>
                <a:path w="2680334" h="2286000">
                  <a:moveTo>
                    <a:pt x="1308382" y="1028848"/>
                  </a:moveTo>
                  <a:lnTo>
                    <a:pt x="1308539" y="1028848"/>
                  </a:lnTo>
                  <a:lnTo>
                    <a:pt x="1294045" y="1037470"/>
                  </a:lnTo>
                  <a:lnTo>
                    <a:pt x="1308382" y="1028848"/>
                  </a:lnTo>
                  <a:close/>
                </a:path>
                <a:path w="2680334" h="2286000">
                  <a:moveTo>
                    <a:pt x="832047" y="940345"/>
                  </a:moveTo>
                  <a:lnTo>
                    <a:pt x="763679" y="977899"/>
                  </a:lnTo>
                  <a:lnTo>
                    <a:pt x="712042" y="1003299"/>
                  </a:lnTo>
                  <a:lnTo>
                    <a:pt x="655056" y="1028848"/>
                  </a:lnTo>
                  <a:lnTo>
                    <a:pt x="634052" y="1037470"/>
                  </a:lnTo>
                  <a:lnTo>
                    <a:pt x="832047" y="940345"/>
                  </a:lnTo>
                  <a:close/>
                </a:path>
                <a:path w="2680334" h="2286000">
                  <a:moveTo>
                    <a:pt x="1988929" y="1010082"/>
                  </a:moveTo>
                  <a:lnTo>
                    <a:pt x="1980070" y="1015999"/>
                  </a:lnTo>
                  <a:lnTo>
                    <a:pt x="1941364" y="1028848"/>
                  </a:lnTo>
                  <a:lnTo>
                    <a:pt x="1988929" y="1010082"/>
                  </a:lnTo>
                  <a:close/>
                </a:path>
                <a:path w="2680334" h="2286000">
                  <a:moveTo>
                    <a:pt x="1991521" y="1008352"/>
                  </a:moveTo>
                  <a:lnTo>
                    <a:pt x="1988929" y="1010082"/>
                  </a:lnTo>
                  <a:lnTo>
                    <a:pt x="1941435" y="1028848"/>
                  </a:lnTo>
                  <a:lnTo>
                    <a:pt x="1991521" y="1008352"/>
                  </a:lnTo>
                  <a:close/>
                </a:path>
                <a:path w="2680334" h="2286000">
                  <a:moveTo>
                    <a:pt x="2193196" y="787626"/>
                  </a:moveTo>
                  <a:lnTo>
                    <a:pt x="2269192" y="787626"/>
                  </a:lnTo>
                  <a:lnTo>
                    <a:pt x="1858123" y="990599"/>
                  </a:lnTo>
                  <a:lnTo>
                    <a:pt x="1852213" y="1003299"/>
                  </a:lnTo>
                  <a:lnTo>
                    <a:pt x="1835041" y="1003299"/>
                  </a:lnTo>
                  <a:lnTo>
                    <a:pt x="1823038" y="1015999"/>
                  </a:lnTo>
                  <a:lnTo>
                    <a:pt x="1804620" y="1028848"/>
                  </a:lnTo>
                  <a:lnTo>
                    <a:pt x="1803758" y="1028848"/>
                  </a:lnTo>
                  <a:lnTo>
                    <a:pt x="1811993" y="1015999"/>
                  </a:lnTo>
                  <a:lnTo>
                    <a:pt x="1717390" y="1015999"/>
                  </a:lnTo>
                  <a:lnTo>
                    <a:pt x="1740262" y="1003299"/>
                  </a:lnTo>
                  <a:lnTo>
                    <a:pt x="1811283" y="965381"/>
                  </a:lnTo>
                  <a:lnTo>
                    <a:pt x="1903982" y="927351"/>
                  </a:lnTo>
                  <a:lnTo>
                    <a:pt x="1904150" y="927351"/>
                  </a:lnTo>
                  <a:lnTo>
                    <a:pt x="1949559" y="901707"/>
                  </a:lnTo>
                  <a:lnTo>
                    <a:pt x="1994088" y="889075"/>
                  </a:lnTo>
                  <a:lnTo>
                    <a:pt x="2129337" y="825499"/>
                  </a:lnTo>
                  <a:lnTo>
                    <a:pt x="2174254" y="800234"/>
                  </a:lnTo>
                  <a:lnTo>
                    <a:pt x="2175589" y="799339"/>
                  </a:lnTo>
                  <a:lnTo>
                    <a:pt x="2176808" y="798556"/>
                  </a:lnTo>
                  <a:lnTo>
                    <a:pt x="2193196" y="787626"/>
                  </a:lnTo>
                  <a:close/>
                </a:path>
                <a:path w="2680334" h="2286000">
                  <a:moveTo>
                    <a:pt x="1717390" y="1015999"/>
                  </a:moveTo>
                  <a:lnTo>
                    <a:pt x="1811993" y="1015999"/>
                  </a:lnTo>
                  <a:lnTo>
                    <a:pt x="1803758" y="1028848"/>
                  </a:lnTo>
                  <a:lnTo>
                    <a:pt x="1694250" y="1028848"/>
                  </a:lnTo>
                  <a:lnTo>
                    <a:pt x="1717390" y="1015999"/>
                  </a:lnTo>
                  <a:close/>
                </a:path>
                <a:path w="2680334" h="2286000">
                  <a:moveTo>
                    <a:pt x="1334077" y="1015999"/>
                  </a:moveTo>
                  <a:lnTo>
                    <a:pt x="1332184" y="1020937"/>
                  </a:lnTo>
                  <a:lnTo>
                    <a:pt x="1329976" y="1027024"/>
                  </a:lnTo>
                  <a:lnTo>
                    <a:pt x="1329140" y="1028848"/>
                  </a:lnTo>
                  <a:lnTo>
                    <a:pt x="1327221" y="1028848"/>
                  </a:lnTo>
                  <a:lnTo>
                    <a:pt x="1334077" y="1015999"/>
                  </a:lnTo>
                  <a:close/>
                </a:path>
                <a:path w="2680334" h="2286000">
                  <a:moveTo>
                    <a:pt x="1143283" y="901707"/>
                  </a:moveTo>
                  <a:lnTo>
                    <a:pt x="1143459" y="901985"/>
                  </a:lnTo>
                  <a:lnTo>
                    <a:pt x="1150577" y="914534"/>
                  </a:lnTo>
                  <a:lnTo>
                    <a:pt x="1150358" y="914534"/>
                  </a:lnTo>
                  <a:lnTo>
                    <a:pt x="1136737" y="927351"/>
                  </a:lnTo>
                  <a:lnTo>
                    <a:pt x="1136534" y="927351"/>
                  </a:lnTo>
                  <a:lnTo>
                    <a:pt x="1065437" y="965381"/>
                  </a:lnTo>
                  <a:lnTo>
                    <a:pt x="1065219" y="965381"/>
                  </a:lnTo>
                  <a:lnTo>
                    <a:pt x="987675" y="990599"/>
                  </a:lnTo>
                  <a:lnTo>
                    <a:pt x="975563" y="1003299"/>
                  </a:lnTo>
                  <a:lnTo>
                    <a:pt x="938943" y="1015999"/>
                  </a:lnTo>
                  <a:lnTo>
                    <a:pt x="926858" y="1028848"/>
                  </a:lnTo>
                  <a:lnTo>
                    <a:pt x="904706" y="1028848"/>
                  </a:lnTo>
                  <a:lnTo>
                    <a:pt x="911539" y="1015999"/>
                  </a:lnTo>
                  <a:lnTo>
                    <a:pt x="921892" y="1003299"/>
                  </a:lnTo>
                  <a:lnTo>
                    <a:pt x="959953" y="990599"/>
                  </a:lnTo>
                  <a:lnTo>
                    <a:pt x="1049230" y="952813"/>
                  </a:lnTo>
                  <a:lnTo>
                    <a:pt x="1049395" y="952813"/>
                  </a:lnTo>
                  <a:lnTo>
                    <a:pt x="1143283" y="901707"/>
                  </a:lnTo>
                  <a:close/>
                </a:path>
                <a:path w="2680334" h="2286000">
                  <a:moveTo>
                    <a:pt x="1769530" y="961335"/>
                  </a:moveTo>
                  <a:lnTo>
                    <a:pt x="1714784" y="990599"/>
                  </a:lnTo>
                  <a:lnTo>
                    <a:pt x="1636852" y="1027024"/>
                  </a:lnTo>
                  <a:lnTo>
                    <a:pt x="1698808" y="990599"/>
                  </a:lnTo>
                  <a:lnTo>
                    <a:pt x="1769530" y="961335"/>
                  </a:lnTo>
                  <a:close/>
                </a:path>
                <a:path w="2680334" h="2286000">
                  <a:moveTo>
                    <a:pt x="1297845" y="990599"/>
                  </a:moveTo>
                  <a:lnTo>
                    <a:pt x="1381811" y="990599"/>
                  </a:lnTo>
                  <a:lnTo>
                    <a:pt x="1335025" y="1015999"/>
                  </a:lnTo>
                  <a:lnTo>
                    <a:pt x="1329976" y="1027024"/>
                  </a:lnTo>
                  <a:lnTo>
                    <a:pt x="1332184" y="1020937"/>
                  </a:lnTo>
                  <a:lnTo>
                    <a:pt x="1334077" y="1015999"/>
                  </a:lnTo>
                  <a:lnTo>
                    <a:pt x="1244837" y="1015999"/>
                  </a:lnTo>
                  <a:lnTo>
                    <a:pt x="1297845" y="990599"/>
                  </a:lnTo>
                  <a:close/>
                </a:path>
                <a:path w="2680334" h="2286000">
                  <a:moveTo>
                    <a:pt x="2252616" y="952813"/>
                  </a:moveTo>
                  <a:lnTo>
                    <a:pt x="2380070" y="952813"/>
                  </a:lnTo>
                  <a:lnTo>
                    <a:pt x="2364595" y="965381"/>
                  </a:lnTo>
                  <a:lnTo>
                    <a:pt x="2360203" y="965381"/>
                  </a:lnTo>
                  <a:lnTo>
                    <a:pt x="2339931" y="977899"/>
                  </a:lnTo>
                  <a:lnTo>
                    <a:pt x="2326745" y="984626"/>
                  </a:lnTo>
                  <a:lnTo>
                    <a:pt x="2246583" y="1020937"/>
                  </a:lnTo>
                  <a:lnTo>
                    <a:pt x="2253516" y="1015999"/>
                  </a:lnTo>
                  <a:lnTo>
                    <a:pt x="2276292" y="1003299"/>
                  </a:lnTo>
                  <a:lnTo>
                    <a:pt x="2197440" y="1003299"/>
                  </a:lnTo>
                  <a:lnTo>
                    <a:pt x="2212110" y="990599"/>
                  </a:lnTo>
                  <a:lnTo>
                    <a:pt x="2226516" y="990599"/>
                  </a:lnTo>
                  <a:lnTo>
                    <a:pt x="2240730" y="977899"/>
                  </a:lnTo>
                  <a:lnTo>
                    <a:pt x="2251970" y="977899"/>
                  </a:lnTo>
                  <a:lnTo>
                    <a:pt x="2254350" y="965611"/>
                  </a:lnTo>
                  <a:lnTo>
                    <a:pt x="2254394" y="965381"/>
                  </a:lnTo>
                  <a:lnTo>
                    <a:pt x="2253864" y="961335"/>
                  </a:lnTo>
                  <a:lnTo>
                    <a:pt x="2252812" y="954156"/>
                  </a:lnTo>
                  <a:lnTo>
                    <a:pt x="2252687" y="953300"/>
                  </a:lnTo>
                  <a:lnTo>
                    <a:pt x="2252616" y="952813"/>
                  </a:lnTo>
                  <a:close/>
                </a:path>
                <a:path w="2680334" h="2286000">
                  <a:moveTo>
                    <a:pt x="1442173" y="914534"/>
                  </a:moveTo>
                  <a:lnTo>
                    <a:pt x="1451327" y="914534"/>
                  </a:lnTo>
                  <a:lnTo>
                    <a:pt x="1437171" y="927351"/>
                  </a:lnTo>
                  <a:lnTo>
                    <a:pt x="1518088" y="927351"/>
                  </a:lnTo>
                  <a:lnTo>
                    <a:pt x="1464250" y="957794"/>
                  </a:lnTo>
                  <a:lnTo>
                    <a:pt x="1443640" y="965381"/>
                  </a:lnTo>
                  <a:lnTo>
                    <a:pt x="1443771" y="965381"/>
                  </a:lnTo>
                  <a:lnTo>
                    <a:pt x="1433004" y="970784"/>
                  </a:lnTo>
                  <a:lnTo>
                    <a:pt x="1409882" y="977899"/>
                  </a:lnTo>
                  <a:lnTo>
                    <a:pt x="1406218" y="983528"/>
                  </a:lnTo>
                  <a:lnTo>
                    <a:pt x="1405425" y="984626"/>
                  </a:lnTo>
                  <a:lnTo>
                    <a:pt x="1342913" y="1015999"/>
                  </a:lnTo>
                  <a:lnTo>
                    <a:pt x="1382434" y="990599"/>
                  </a:lnTo>
                  <a:lnTo>
                    <a:pt x="1297845" y="990599"/>
                  </a:lnTo>
                  <a:lnTo>
                    <a:pt x="1349995" y="965611"/>
                  </a:lnTo>
                  <a:lnTo>
                    <a:pt x="1350399" y="965381"/>
                  </a:lnTo>
                  <a:lnTo>
                    <a:pt x="1376704" y="952813"/>
                  </a:lnTo>
                  <a:lnTo>
                    <a:pt x="1379111" y="951543"/>
                  </a:lnTo>
                  <a:lnTo>
                    <a:pt x="1400484" y="939881"/>
                  </a:lnTo>
                  <a:lnTo>
                    <a:pt x="1401318" y="939881"/>
                  </a:lnTo>
                  <a:lnTo>
                    <a:pt x="1442173" y="914534"/>
                  </a:lnTo>
                  <a:close/>
                </a:path>
                <a:path w="2680334" h="2286000">
                  <a:moveTo>
                    <a:pt x="1378963" y="992459"/>
                  </a:moveTo>
                  <a:lnTo>
                    <a:pt x="1342913" y="1015999"/>
                  </a:lnTo>
                  <a:lnTo>
                    <a:pt x="1335025" y="1015999"/>
                  </a:lnTo>
                  <a:lnTo>
                    <a:pt x="1378963" y="992459"/>
                  </a:lnTo>
                  <a:close/>
                </a:path>
                <a:path w="2680334" h="2286000">
                  <a:moveTo>
                    <a:pt x="1000220" y="1003299"/>
                  </a:moveTo>
                  <a:lnTo>
                    <a:pt x="984360" y="1013612"/>
                  </a:lnTo>
                  <a:lnTo>
                    <a:pt x="980541" y="1015571"/>
                  </a:lnTo>
                  <a:lnTo>
                    <a:pt x="1000220" y="1003299"/>
                  </a:lnTo>
                  <a:close/>
                </a:path>
                <a:path w="2680334" h="2286000">
                  <a:moveTo>
                    <a:pt x="999816" y="813553"/>
                  </a:moveTo>
                  <a:lnTo>
                    <a:pt x="600599" y="1015571"/>
                  </a:lnTo>
                  <a:lnTo>
                    <a:pt x="715971" y="952813"/>
                  </a:lnTo>
                  <a:lnTo>
                    <a:pt x="814673" y="901707"/>
                  </a:lnTo>
                  <a:lnTo>
                    <a:pt x="999816" y="813553"/>
                  </a:lnTo>
                  <a:close/>
                </a:path>
                <a:path w="2680334" h="2286000">
                  <a:moveTo>
                    <a:pt x="1381811" y="990599"/>
                  </a:moveTo>
                  <a:lnTo>
                    <a:pt x="1378963" y="992459"/>
                  </a:lnTo>
                  <a:lnTo>
                    <a:pt x="1339481" y="1013612"/>
                  </a:lnTo>
                  <a:lnTo>
                    <a:pt x="1381811" y="990599"/>
                  </a:lnTo>
                  <a:close/>
                </a:path>
                <a:path w="2680334" h="2286000">
                  <a:moveTo>
                    <a:pt x="1029240" y="990599"/>
                  </a:moveTo>
                  <a:lnTo>
                    <a:pt x="984360" y="1013612"/>
                  </a:lnTo>
                  <a:lnTo>
                    <a:pt x="1000220" y="1003299"/>
                  </a:lnTo>
                  <a:lnTo>
                    <a:pt x="1029240" y="990599"/>
                  </a:lnTo>
                  <a:close/>
                </a:path>
                <a:path w="2680334" h="2286000">
                  <a:moveTo>
                    <a:pt x="1999160" y="990599"/>
                  </a:moveTo>
                  <a:lnTo>
                    <a:pt x="2010249" y="990599"/>
                  </a:lnTo>
                  <a:lnTo>
                    <a:pt x="2006095" y="1003299"/>
                  </a:lnTo>
                  <a:lnTo>
                    <a:pt x="1988929" y="1010082"/>
                  </a:lnTo>
                  <a:lnTo>
                    <a:pt x="1991521" y="1008352"/>
                  </a:lnTo>
                  <a:lnTo>
                    <a:pt x="2003862" y="1003299"/>
                  </a:lnTo>
                  <a:lnTo>
                    <a:pt x="1980022" y="1003299"/>
                  </a:lnTo>
                  <a:lnTo>
                    <a:pt x="1997545" y="991054"/>
                  </a:lnTo>
                  <a:lnTo>
                    <a:pt x="1999160" y="990599"/>
                  </a:lnTo>
                  <a:close/>
                </a:path>
                <a:path w="2680334" h="2286000">
                  <a:moveTo>
                    <a:pt x="1999085" y="1003299"/>
                  </a:moveTo>
                  <a:lnTo>
                    <a:pt x="2003862" y="1003299"/>
                  </a:lnTo>
                  <a:lnTo>
                    <a:pt x="1991521" y="1008352"/>
                  </a:lnTo>
                  <a:lnTo>
                    <a:pt x="1999085" y="1003299"/>
                  </a:lnTo>
                  <a:close/>
                </a:path>
                <a:path w="2680334" h="2286000">
                  <a:moveTo>
                    <a:pt x="2010249" y="990599"/>
                  </a:moveTo>
                  <a:lnTo>
                    <a:pt x="2031880" y="990599"/>
                  </a:lnTo>
                  <a:lnTo>
                    <a:pt x="2006095" y="1003299"/>
                  </a:lnTo>
                  <a:lnTo>
                    <a:pt x="2010249" y="990599"/>
                  </a:lnTo>
                  <a:close/>
                </a:path>
                <a:path w="2680334" h="2286000">
                  <a:moveTo>
                    <a:pt x="2269192" y="787626"/>
                  </a:moveTo>
                  <a:lnTo>
                    <a:pt x="2296156" y="787626"/>
                  </a:lnTo>
                  <a:lnTo>
                    <a:pt x="2236623" y="812950"/>
                  </a:lnTo>
                  <a:lnTo>
                    <a:pt x="2180610" y="838199"/>
                  </a:lnTo>
                  <a:lnTo>
                    <a:pt x="2086538" y="889075"/>
                  </a:lnTo>
                  <a:lnTo>
                    <a:pt x="1852213" y="1003299"/>
                  </a:lnTo>
                  <a:lnTo>
                    <a:pt x="1858123" y="990599"/>
                  </a:lnTo>
                  <a:lnTo>
                    <a:pt x="2269192" y="787626"/>
                  </a:lnTo>
                  <a:close/>
                </a:path>
                <a:path w="2680334" h="2286000">
                  <a:moveTo>
                    <a:pt x="1107050" y="825499"/>
                  </a:moveTo>
                  <a:lnTo>
                    <a:pt x="1127029" y="864072"/>
                  </a:lnTo>
                  <a:lnTo>
                    <a:pt x="1139250" y="889075"/>
                  </a:lnTo>
                  <a:lnTo>
                    <a:pt x="1143248" y="901544"/>
                  </a:lnTo>
                  <a:lnTo>
                    <a:pt x="1143283" y="901707"/>
                  </a:lnTo>
                  <a:lnTo>
                    <a:pt x="1049395" y="952813"/>
                  </a:lnTo>
                  <a:lnTo>
                    <a:pt x="1049230" y="952813"/>
                  </a:lnTo>
                  <a:lnTo>
                    <a:pt x="959953" y="990599"/>
                  </a:lnTo>
                  <a:lnTo>
                    <a:pt x="921892" y="1003299"/>
                  </a:lnTo>
                  <a:lnTo>
                    <a:pt x="941343" y="977899"/>
                  </a:lnTo>
                  <a:lnTo>
                    <a:pt x="972661" y="952813"/>
                  </a:lnTo>
                  <a:lnTo>
                    <a:pt x="973894" y="951543"/>
                  </a:lnTo>
                  <a:lnTo>
                    <a:pt x="1006976" y="913982"/>
                  </a:lnTo>
                  <a:lnTo>
                    <a:pt x="1041511" y="876383"/>
                  </a:lnTo>
                  <a:lnTo>
                    <a:pt x="1043175" y="875188"/>
                  </a:lnTo>
                  <a:lnTo>
                    <a:pt x="1077864" y="850899"/>
                  </a:lnTo>
                  <a:lnTo>
                    <a:pt x="1107050" y="825499"/>
                  </a:lnTo>
                  <a:close/>
                </a:path>
                <a:path w="2680334" h="2286000">
                  <a:moveTo>
                    <a:pt x="2329170" y="983528"/>
                  </a:moveTo>
                  <a:lnTo>
                    <a:pt x="2294661" y="1001577"/>
                  </a:lnTo>
                  <a:lnTo>
                    <a:pt x="2315036" y="990599"/>
                  </a:lnTo>
                  <a:lnTo>
                    <a:pt x="2326745" y="984626"/>
                  </a:lnTo>
                  <a:lnTo>
                    <a:pt x="2329170" y="983528"/>
                  </a:lnTo>
                  <a:close/>
                </a:path>
                <a:path w="2680334" h="2286000">
                  <a:moveTo>
                    <a:pt x="2079789" y="812950"/>
                  </a:moveTo>
                  <a:lnTo>
                    <a:pt x="2115331" y="812950"/>
                  </a:lnTo>
                  <a:lnTo>
                    <a:pt x="1811260" y="965381"/>
                  </a:lnTo>
                  <a:lnTo>
                    <a:pt x="1811001" y="965381"/>
                  </a:lnTo>
                  <a:lnTo>
                    <a:pt x="1768101" y="977899"/>
                  </a:lnTo>
                  <a:lnTo>
                    <a:pt x="1708083" y="1001577"/>
                  </a:lnTo>
                  <a:lnTo>
                    <a:pt x="1752613" y="977899"/>
                  </a:lnTo>
                  <a:lnTo>
                    <a:pt x="1851774" y="927351"/>
                  </a:lnTo>
                  <a:lnTo>
                    <a:pt x="1853655" y="926319"/>
                  </a:lnTo>
                  <a:lnTo>
                    <a:pt x="1964327" y="864072"/>
                  </a:lnTo>
                  <a:lnTo>
                    <a:pt x="1965096" y="863708"/>
                  </a:lnTo>
                  <a:lnTo>
                    <a:pt x="2068063" y="817108"/>
                  </a:lnTo>
                  <a:lnTo>
                    <a:pt x="2079789" y="812950"/>
                  </a:lnTo>
                  <a:close/>
                </a:path>
                <a:path w="2680334" h="2286000">
                  <a:moveTo>
                    <a:pt x="1995615" y="990599"/>
                  </a:moveTo>
                  <a:lnTo>
                    <a:pt x="1990508" y="993034"/>
                  </a:lnTo>
                  <a:lnTo>
                    <a:pt x="1987549" y="993866"/>
                  </a:lnTo>
                  <a:lnTo>
                    <a:pt x="1995615" y="990599"/>
                  </a:lnTo>
                  <a:close/>
                </a:path>
                <a:path w="2680334" h="2286000">
                  <a:moveTo>
                    <a:pt x="2020061" y="977899"/>
                  </a:moveTo>
                  <a:lnTo>
                    <a:pt x="1998195" y="990599"/>
                  </a:lnTo>
                  <a:lnTo>
                    <a:pt x="1997025" y="991200"/>
                  </a:lnTo>
                  <a:lnTo>
                    <a:pt x="1990508" y="993034"/>
                  </a:lnTo>
                  <a:lnTo>
                    <a:pt x="1995615" y="990599"/>
                  </a:lnTo>
                  <a:lnTo>
                    <a:pt x="2020061" y="977899"/>
                  </a:lnTo>
                  <a:close/>
                </a:path>
                <a:path w="2680334" h="2286000">
                  <a:moveTo>
                    <a:pt x="1381811" y="990599"/>
                  </a:moveTo>
                  <a:lnTo>
                    <a:pt x="1382434" y="990599"/>
                  </a:lnTo>
                  <a:lnTo>
                    <a:pt x="1378963" y="992459"/>
                  </a:lnTo>
                  <a:lnTo>
                    <a:pt x="1381811" y="990599"/>
                  </a:lnTo>
                  <a:close/>
                </a:path>
                <a:path w="2680334" h="2286000">
                  <a:moveTo>
                    <a:pt x="1998195" y="990599"/>
                  </a:moveTo>
                  <a:lnTo>
                    <a:pt x="1999160" y="990599"/>
                  </a:lnTo>
                  <a:lnTo>
                    <a:pt x="1997545" y="991054"/>
                  </a:lnTo>
                  <a:lnTo>
                    <a:pt x="1998195" y="990599"/>
                  </a:lnTo>
                  <a:close/>
                </a:path>
                <a:path w="2680334" h="2286000">
                  <a:moveTo>
                    <a:pt x="2130818" y="927351"/>
                  </a:moveTo>
                  <a:lnTo>
                    <a:pt x="2146000" y="927351"/>
                  </a:lnTo>
                  <a:lnTo>
                    <a:pt x="2106453" y="951543"/>
                  </a:lnTo>
                  <a:lnTo>
                    <a:pt x="2104327" y="952813"/>
                  </a:lnTo>
                  <a:lnTo>
                    <a:pt x="2036450" y="990599"/>
                  </a:lnTo>
                  <a:lnTo>
                    <a:pt x="2059865" y="965381"/>
                  </a:lnTo>
                  <a:lnTo>
                    <a:pt x="2073142" y="965381"/>
                  </a:lnTo>
                  <a:lnTo>
                    <a:pt x="2084887" y="954156"/>
                  </a:lnTo>
                  <a:lnTo>
                    <a:pt x="2088554" y="952813"/>
                  </a:lnTo>
                  <a:lnTo>
                    <a:pt x="2096633" y="952813"/>
                  </a:lnTo>
                  <a:lnTo>
                    <a:pt x="2107597" y="939881"/>
                  </a:lnTo>
                  <a:lnTo>
                    <a:pt x="2118550" y="939881"/>
                  </a:lnTo>
                  <a:lnTo>
                    <a:pt x="2123873" y="931010"/>
                  </a:lnTo>
                  <a:lnTo>
                    <a:pt x="2123992" y="930812"/>
                  </a:lnTo>
                  <a:lnTo>
                    <a:pt x="2130818" y="927351"/>
                  </a:lnTo>
                  <a:close/>
                </a:path>
                <a:path w="2680334" h="2286000">
                  <a:moveTo>
                    <a:pt x="2084887" y="954156"/>
                  </a:moveTo>
                  <a:lnTo>
                    <a:pt x="2073142" y="965381"/>
                  </a:lnTo>
                  <a:lnTo>
                    <a:pt x="2059865" y="965381"/>
                  </a:lnTo>
                  <a:lnTo>
                    <a:pt x="2036450" y="990599"/>
                  </a:lnTo>
                  <a:lnTo>
                    <a:pt x="2009603" y="990599"/>
                  </a:lnTo>
                  <a:lnTo>
                    <a:pt x="2065286" y="961335"/>
                  </a:lnTo>
                  <a:lnTo>
                    <a:pt x="2084887" y="954156"/>
                  </a:lnTo>
                  <a:close/>
                </a:path>
                <a:path w="2680334" h="2286000">
                  <a:moveTo>
                    <a:pt x="1422874" y="977899"/>
                  </a:moveTo>
                  <a:lnTo>
                    <a:pt x="1428294" y="977899"/>
                  </a:lnTo>
                  <a:lnTo>
                    <a:pt x="1401615" y="990599"/>
                  </a:lnTo>
                  <a:lnTo>
                    <a:pt x="1422874" y="977899"/>
                  </a:lnTo>
                  <a:close/>
                </a:path>
                <a:path w="2680334" h="2286000">
                  <a:moveTo>
                    <a:pt x="1418827" y="977899"/>
                  </a:moveTo>
                  <a:lnTo>
                    <a:pt x="1422874" y="977899"/>
                  </a:lnTo>
                  <a:lnTo>
                    <a:pt x="1401615" y="990599"/>
                  </a:lnTo>
                  <a:lnTo>
                    <a:pt x="1405503" y="984626"/>
                  </a:lnTo>
                  <a:lnTo>
                    <a:pt x="1407613" y="983528"/>
                  </a:lnTo>
                  <a:lnTo>
                    <a:pt x="1418827" y="977899"/>
                  </a:lnTo>
                  <a:close/>
                </a:path>
                <a:path w="2680334" h="2286000">
                  <a:moveTo>
                    <a:pt x="1405425" y="984626"/>
                  </a:moveTo>
                  <a:lnTo>
                    <a:pt x="1401615" y="990599"/>
                  </a:lnTo>
                  <a:lnTo>
                    <a:pt x="1393523" y="990599"/>
                  </a:lnTo>
                  <a:lnTo>
                    <a:pt x="1405425" y="984626"/>
                  </a:lnTo>
                  <a:close/>
                </a:path>
                <a:path w="2680334" h="2286000">
                  <a:moveTo>
                    <a:pt x="1109157" y="952813"/>
                  </a:moveTo>
                  <a:lnTo>
                    <a:pt x="1108456" y="953300"/>
                  </a:lnTo>
                  <a:lnTo>
                    <a:pt x="1089699" y="965381"/>
                  </a:lnTo>
                  <a:lnTo>
                    <a:pt x="1090389" y="965381"/>
                  </a:lnTo>
                  <a:lnTo>
                    <a:pt x="1034504" y="990599"/>
                  </a:lnTo>
                  <a:lnTo>
                    <a:pt x="1029240" y="990599"/>
                  </a:lnTo>
                  <a:lnTo>
                    <a:pt x="1109157" y="952813"/>
                  </a:lnTo>
                  <a:close/>
                </a:path>
                <a:path w="2680334" h="2286000">
                  <a:moveTo>
                    <a:pt x="2339931" y="977899"/>
                  </a:moveTo>
                  <a:lnTo>
                    <a:pt x="2329170" y="983528"/>
                  </a:lnTo>
                  <a:lnTo>
                    <a:pt x="2326745" y="984626"/>
                  </a:lnTo>
                  <a:lnTo>
                    <a:pt x="2339931" y="977899"/>
                  </a:lnTo>
                  <a:close/>
                </a:path>
                <a:path w="2680334" h="2286000">
                  <a:moveTo>
                    <a:pt x="1409882" y="977899"/>
                  </a:moveTo>
                  <a:lnTo>
                    <a:pt x="1418827" y="977899"/>
                  </a:lnTo>
                  <a:lnTo>
                    <a:pt x="1405425" y="984626"/>
                  </a:lnTo>
                  <a:lnTo>
                    <a:pt x="1406218" y="983528"/>
                  </a:lnTo>
                  <a:lnTo>
                    <a:pt x="1409882" y="977899"/>
                  </a:lnTo>
                  <a:close/>
                </a:path>
                <a:path w="2680334" h="2286000">
                  <a:moveTo>
                    <a:pt x="2346156" y="975406"/>
                  </a:moveTo>
                  <a:lnTo>
                    <a:pt x="2341595" y="977899"/>
                  </a:lnTo>
                  <a:lnTo>
                    <a:pt x="2329170" y="983528"/>
                  </a:lnTo>
                  <a:lnTo>
                    <a:pt x="2339931" y="977899"/>
                  </a:lnTo>
                  <a:lnTo>
                    <a:pt x="2346156" y="975406"/>
                  </a:lnTo>
                  <a:close/>
                </a:path>
                <a:path w="2680334" h="2286000">
                  <a:moveTo>
                    <a:pt x="2025550" y="975685"/>
                  </a:moveTo>
                  <a:lnTo>
                    <a:pt x="2024526" y="976264"/>
                  </a:lnTo>
                  <a:lnTo>
                    <a:pt x="2020061" y="977899"/>
                  </a:lnTo>
                  <a:lnTo>
                    <a:pt x="2025550" y="975685"/>
                  </a:lnTo>
                  <a:close/>
                </a:path>
                <a:path w="2680334" h="2286000">
                  <a:moveTo>
                    <a:pt x="2078922" y="954156"/>
                  </a:moveTo>
                  <a:lnTo>
                    <a:pt x="2065286" y="961335"/>
                  </a:lnTo>
                  <a:lnTo>
                    <a:pt x="2024526" y="976264"/>
                  </a:lnTo>
                  <a:lnTo>
                    <a:pt x="2025550" y="975685"/>
                  </a:lnTo>
                  <a:lnTo>
                    <a:pt x="2078922" y="954156"/>
                  </a:lnTo>
                  <a:close/>
                </a:path>
                <a:path w="2680334" h="2286000">
                  <a:moveTo>
                    <a:pt x="2080575" y="953300"/>
                  </a:moveTo>
                  <a:lnTo>
                    <a:pt x="2078922" y="954156"/>
                  </a:lnTo>
                  <a:lnTo>
                    <a:pt x="2025550" y="975685"/>
                  </a:lnTo>
                  <a:lnTo>
                    <a:pt x="2043783" y="965381"/>
                  </a:lnTo>
                  <a:lnTo>
                    <a:pt x="2043549" y="965381"/>
                  </a:lnTo>
                  <a:lnTo>
                    <a:pt x="2080575" y="953300"/>
                  </a:lnTo>
                  <a:close/>
                </a:path>
                <a:path w="2680334" h="2286000">
                  <a:moveTo>
                    <a:pt x="2364487" y="965381"/>
                  </a:moveTo>
                  <a:lnTo>
                    <a:pt x="2371110" y="965381"/>
                  </a:lnTo>
                  <a:lnTo>
                    <a:pt x="2346156" y="975406"/>
                  </a:lnTo>
                  <a:lnTo>
                    <a:pt x="2364487" y="965381"/>
                  </a:lnTo>
                  <a:close/>
                </a:path>
                <a:path w="2680334" h="2286000">
                  <a:moveTo>
                    <a:pt x="832844" y="939881"/>
                  </a:moveTo>
                  <a:lnTo>
                    <a:pt x="832047" y="940345"/>
                  </a:lnTo>
                  <a:lnTo>
                    <a:pt x="760574" y="975406"/>
                  </a:lnTo>
                  <a:lnTo>
                    <a:pt x="832844" y="939881"/>
                  </a:lnTo>
                  <a:close/>
                </a:path>
                <a:path w="2680334" h="2286000">
                  <a:moveTo>
                    <a:pt x="1443771" y="965381"/>
                  </a:moveTo>
                  <a:lnTo>
                    <a:pt x="1443443" y="965611"/>
                  </a:lnTo>
                  <a:lnTo>
                    <a:pt x="1436674" y="969655"/>
                  </a:lnTo>
                  <a:lnTo>
                    <a:pt x="1433004" y="970784"/>
                  </a:lnTo>
                  <a:lnTo>
                    <a:pt x="1443771" y="965381"/>
                  </a:lnTo>
                  <a:close/>
                </a:path>
                <a:path w="2680334" h="2286000">
                  <a:moveTo>
                    <a:pt x="1477782" y="952813"/>
                  </a:moveTo>
                  <a:lnTo>
                    <a:pt x="1487711" y="952813"/>
                  </a:lnTo>
                  <a:lnTo>
                    <a:pt x="1450565" y="965381"/>
                  </a:lnTo>
                  <a:lnTo>
                    <a:pt x="1436674" y="969655"/>
                  </a:lnTo>
                  <a:lnTo>
                    <a:pt x="1443829" y="965381"/>
                  </a:lnTo>
                  <a:lnTo>
                    <a:pt x="1450833" y="965381"/>
                  </a:lnTo>
                  <a:lnTo>
                    <a:pt x="1457987" y="961335"/>
                  </a:lnTo>
                  <a:lnTo>
                    <a:pt x="1464793" y="957594"/>
                  </a:lnTo>
                  <a:lnTo>
                    <a:pt x="1477782" y="952813"/>
                  </a:lnTo>
                  <a:close/>
                </a:path>
                <a:path w="2680334" h="2286000">
                  <a:moveTo>
                    <a:pt x="1358793" y="961335"/>
                  </a:moveTo>
                  <a:lnTo>
                    <a:pt x="1350476" y="965381"/>
                  </a:lnTo>
                  <a:lnTo>
                    <a:pt x="1349808" y="965611"/>
                  </a:lnTo>
                  <a:lnTo>
                    <a:pt x="1358793" y="961335"/>
                  </a:lnTo>
                  <a:close/>
                </a:path>
                <a:path w="2680334" h="2286000">
                  <a:moveTo>
                    <a:pt x="2384198" y="952813"/>
                  </a:moveTo>
                  <a:lnTo>
                    <a:pt x="2383986" y="953300"/>
                  </a:lnTo>
                  <a:lnTo>
                    <a:pt x="2375967" y="965381"/>
                  </a:lnTo>
                  <a:lnTo>
                    <a:pt x="2371376" y="965381"/>
                  </a:lnTo>
                  <a:lnTo>
                    <a:pt x="2384198" y="952813"/>
                  </a:lnTo>
                  <a:close/>
                </a:path>
                <a:path w="2680334" h="2286000">
                  <a:moveTo>
                    <a:pt x="2189569" y="789639"/>
                  </a:moveTo>
                  <a:lnTo>
                    <a:pt x="2176718" y="798556"/>
                  </a:lnTo>
                  <a:lnTo>
                    <a:pt x="2175634" y="799339"/>
                  </a:lnTo>
                  <a:lnTo>
                    <a:pt x="2174254" y="800234"/>
                  </a:lnTo>
                  <a:lnTo>
                    <a:pt x="2129337" y="825499"/>
                  </a:lnTo>
                  <a:lnTo>
                    <a:pt x="1998280" y="887154"/>
                  </a:lnTo>
                  <a:lnTo>
                    <a:pt x="1994088" y="889075"/>
                  </a:lnTo>
                  <a:lnTo>
                    <a:pt x="1949559" y="901707"/>
                  </a:lnTo>
                  <a:lnTo>
                    <a:pt x="1904150" y="927351"/>
                  </a:lnTo>
                  <a:lnTo>
                    <a:pt x="1903982" y="927351"/>
                  </a:lnTo>
                  <a:lnTo>
                    <a:pt x="1811180" y="965381"/>
                  </a:lnTo>
                  <a:lnTo>
                    <a:pt x="2115331" y="812950"/>
                  </a:lnTo>
                  <a:lnTo>
                    <a:pt x="2148246" y="812950"/>
                  </a:lnTo>
                  <a:lnTo>
                    <a:pt x="2189569" y="789639"/>
                  </a:lnTo>
                  <a:close/>
                </a:path>
                <a:path w="2680334" h="2286000">
                  <a:moveTo>
                    <a:pt x="1464250" y="957794"/>
                  </a:moveTo>
                  <a:lnTo>
                    <a:pt x="1458084" y="961335"/>
                  </a:lnTo>
                  <a:lnTo>
                    <a:pt x="1450829" y="965381"/>
                  </a:lnTo>
                  <a:lnTo>
                    <a:pt x="1443640" y="965381"/>
                  </a:lnTo>
                  <a:lnTo>
                    <a:pt x="1464250" y="957794"/>
                  </a:lnTo>
                  <a:close/>
                </a:path>
                <a:path w="2680334" h="2286000">
                  <a:moveTo>
                    <a:pt x="1315682" y="927351"/>
                  </a:moveTo>
                  <a:lnTo>
                    <a:pt x="1420264" y="927351"/>
                  </a:lnTo>
                  <a:lnTo>
                    <a:pt x="1400484" y="939881"/>
                  </a:lnTo>
                  <a:lnTo>
                    <a:pt x="1379111" y="951543"/>
                  </a:lnTo>
                  <a:lnTo>
                    <a:pt x="1376700" y="952813"/>
                  </a:lnTo>
                  <a:lnTo>
                    <a:pt x="1350293" y="965381"/>
                  </a:lnTo>
                  <a:lnTo>
                    <a:pt x="1350476" y="965381"/>
                  </a:lnTo>
                  <a:lnTo>
                    <a:pt x="1367891" y="952813"/>
                  </a:lnTo>
                  <a:lnTo>
                    <a:pt x="1385278" y="939881"/>
                  </a:lnTo>
                  <a:lnTo>
                    <a:pt x="1301272" y="939881"/>
                  </a:lnTo>
                  <a:lnTo>
                    <a:pt x="1315682" y="927351"/>
                  </a:lnTo>
                  <a:close/>
                </a:path>
                <a:path w="2680334" h="2286000">
                  <a:moveTo>
                    <a:pt x="1144930" y="931010"/>
                  </a:moveTo>
                  <a:lnTo>
                    <a:pt x="1117629" y="952813"/>
                  </a:lnTo>
                  <a:lnTo>
                    <a:pt x="1113764" y="952813"/>
                  </a:lnTo>
                  <a:lnTo>
                    <a:pt x="1096679" y="965381"/>
                  </a:lnTo>
                  <a:lnTo>
                    <a:pt x="1090519" y="965381"/>
                  </a:lnTo>
                  <a:lnTo>
                    <a:pt x="1113194" y="950248"/>
                  </a:lnTo>
                  <a:lnTo>
                    <a:pt x="1136610" y="935166"/>
                  </a:lnTo>
                  <a:lnTo>
                    <a:pt x="1144930" y="931010"/>
                  </a:lnTo>
                  <a:close/>
                </a:path>
                <a:path w="2680334" h="2286000">
                  <a:moveTo>
                    <a:pt x="1111183" y="951543"/>
                  </a:moveTo>
                  <a:lnTo>
                    <a:pt x="1109351" y="952813"/>
                  </a:lnTo>
                  <a:lnTo>
                    <a:pt x="1090519" y="965381"/>
                  </a:lnTo>
                  <a:lnTo>
                    <a:pt x="1089699" y="965381"/>
                  </a:lnTo>
                  <a:lnTo>
                    <a:pt x="1111183" y="951543"/>
                  </a:lnTo>
                  <a:close/>
                </a:path>
                <a:path w="2680334" h="2286000">
                  <a:moveTo>
                    <a:pt x="2082251" y="952813"/>
                  </a:moveTo>
                  <a:lnTo>
                    <a:pt x="2086293" y="952813"/>
                  </a:lnTo>
                  <a:lnTo>
                    <a:pt x="2084887" y="954156"/>
                  </a:lnTo>
                  <a:lnTo>
                    <a:pt x="2065286" y="961335"/>
                  </a:lnTo>
                  <a:lnTo>
                    <a:pt x="2078946" y="954156"/>
                  </a:lnTo>
                  <a:lnTo>
                    <a:pt x="2082251" y="952813"/>
                  </a:lnTo>
                  <a:close/>
                </a:path>
                <a:path w="2680334" h="2286000">
                  <a:moveTo>
                    <a:pt x="1868669" y="912675"/>
                  </a:moveTo>
                  <a:lnTo>
                    <a:pt x="1851981" y="927351"/>
                  </a:lnTo>
                  <a:lnTo>
                    <a:pt x="1851660" y="927351"/>
                  </a:lnTo>
                  <a:lnTo>
                    <a:pt x="1769530" y="961335"/>
                  </a:lnTo>
                  <a:lnTo>
                    <a:pt x="1814421" y="937356"/>
                  </a:lnTo>
                  <a:lnTo>
                    <a:pt x="1868669" y="912675"/>
                  </a:lnTo>
                  <a:close/>
                </a:path>
                <a:path w="2680334" h="2286000">
                  <a:moveTo>
                    <a:pt x="1464793" y="957594"/>
                  </a:moveTo>
                  <a:lnTo>
                    <a:pt x="1458084" y="961335"/>
                  </a:lnTo>
                  <a:lnTo>
                    <a:pt x="1464250" y="957794"/>
                  </a:lnTo>
                  <a:lnTo>
                    <a:pt x="1464793" y="957594"/>
                  </a:lnTo>
                  <a:close/>
                </a:path>
                <a:path w="2680334" h="2286000">
                  <a:moveTo>
                    <a:pt x="1517857" y="927481"/>
                  </a:moveTo>
                  <a:lnTo>
                    <a:pt x="1516101" y="928985"/>
                  </a:lnTo>
                  <a:lnTo>
                    <a:pt x="1464793" y="957594"/>
                  </a:lnTo>
                  <a:lnTo>
                    <a:pt x="1464250" y="957794"/>
                  </a:lnTo>
                  <a:lnTo>
                    <a:pt x="1517857" y="927481"/>
                  </a:lnTo>
                  <a:close/>
                </a:path>
                <a:path w="2680334" h="2286000">
                  <a:moveTo>
                    <a:pt x="1516101" y="928985"/>
                  </a:moveTo>
                  <a:lnTo>
                    <a:pt x="1512003" y="932494"/>
                  </a:lnTo>
                  <a:lnTo>
                    <a:pt x="1497544" y="939637"/>
                  </a:lnTo>
                  <a:lnTo>
                    <a:pt x="1497162" y="939881"/>
                  </a:lnTo>
                  <a:lnTo>
                    <a:pt x="1488425" y="952813"/>
                  </a:lnTo>
                  <a:lnTo>
                    <a:pt x="1477782" y="952813"/>
                  </a:lnTo>
                  <a:lnTo>
                    <a:pt x="1464793" y="957594"/>
                  </a:lnTo>
                  <a:lnTo>
                    <a:pt x="1516101" y="928985"/>
                  </a:lnTo>
                  <a:close/>
                </a:path>
                <a:path w="2680334" h="2286000">
                  <a:moveTo>
                    <a:pt x="2086293" y="952813"/>
                  </a:moveTo>
                  <a:lnTo>
                    <a:pt x="2088554" y="952813"/>
                  </a:lnTo>
                  <a:lnTo>
                    <a:pt x="2084887" y="954156"/>
                  </a:lnTo>
                  <a:lnTo>
                    <a:pt x="2086293" y="952813"/>
                  </a:lnTo>
                  <a:close/>
                </a:path>
                <a:path w="2680334" h="2286000">
                  <a:moveTo>
                    <a:pt x="2082067" y="952813"/>
                  </a:moveTo>
                  <a:lnTo>
                    <a:pt x="2082251" y="952813"/>
                  </a:lnTo>
                  <a:lnTo>
                    <a:pt x="2078922" y="954156"/>
                  </a:lnTo>
                  <a:lnTo>
                    <a:pt x="2080575" y="953300"/>
                  </a:lnTo>
                  <a:lnTo>
                    <a:pt x="2082067" y="952813"/>
                  </a:lnTo>
                  <a:close/>
                </a:path>
                <a:path w="2680334" h="2286000">
                  <a:moveTo>
                    <a:pt x="2083917" y="951543"/>
                  </a:moveTo>
                  <a:lnTo>
                    <a:pt x="2082737" y="952813"/>
                  </a:lnTo>
                  <a:lnTo>
                    <a:pt x="2082067" y="952813"/>
                  </a:lnTo>
                  <a:lnTo>
                    <a:pt x="2080575" y="953300"/>
                  </a:lnTo>
                  <a:lnTo>
                    <a:pt x="2083917" y="951543"/>
                  </a:lnTo>
                  <a:close/>
                </a:path>
                <a:path w="2680334" h="2286000">
                  <a:moveTo>
                    <a:pt x="2347001" y="914534"/>
                  </a:moveTo>
                  <a:lnTo>
                    <a:pt x="2468936" y="914534"/>
                  </a:lnTo>
                  <a:lnTo>
                    <a:pt x="2385809" y="952813"/>
                  </a:lnTo>
                  <a:lnTo>
                    <a:pt x="2269890" y="952813"/>
                  </a:lnTo>
                  <a:lnTo>
                    <a:pt x="2272362" y="951543"/>
                  </a:lnTo>
                  <a:lnTo>
                    <a:pt x="2275037" y="950248"/>
                  </a:lnTo>
                  <a:lnTo>
                    <a:pt x="2347001" y="914534"/>
                  </a:lnTo>
                  <a:close/>
                </a:path>
                <a:path w="2680334" h="2286000">
                  <a:moveTo>
                    <a:pt x="2234492" y="914534"/>
                  </a:moveTo>
                  <a:lnTo>
                    <a:pt x="2344425" y="914534"/>
                  </a:lnTo>
                  <a:lnTo>
                    <a:pt x="2274885" y="950248"/>
                  </a:lnTo>
                  <a:lnTo>
                    <a:pt x="2272427" y="951543"/>
                  </a:lnTo>
                  <a:lnTo>
                    <a:pt x="2269868" y="952813"/>
                  </a:lnTo>
                  <a:lnTo>
                    <a:pt x="2249623" y="952813"/>
                  </a:lnTo>
                  <a:lnTo>
                    <a:pt x="2242659" y="927842"/>
                  </a:lnTo>
                  <a:lnTo>
                    <a:pt x="2242559" y="927481"/>
                  </a:lnTo>
                  <a:lnTo>
                    <a:pt x="2242522" y="927351"/>
                  </a:lnTo>
                  <a:lnTo>
                    <a:pt x="2238527" y="927351"/>
                  </a:lnTo>
                  <a:lnTo>
                    <a:pt x="2234492" y="914534"/>
                  </a:lnTo>
                  <a:close/>
                </a:path>
                <a:path w="2680334" h="2286000">
                  <a:moveTo>
                    <a:pt x="2225336" y="914534"/>
                  </a:moveTo>
                  <a:lnTo>
                    <a:pt x="2234492" y="914534"/>
                  </a:lnTo>
                  <a:lnTo>
                    <a:pt x="2238527" y="927351"/>
                  </a:lnTo>
                  <a:lnTo>
                    <a:pt x="2242522" y="927351"/>
                  </a:lnTo>
                  <a:lnTo>
                    <a:pt x="2249623" y="952813"/>
                  </a:lnTo>
                  <a:lnTo>
                    <a:pt x="2178153" y="952813"/>
                  </a:lnTo>
                  <a:lnTo>
                    <a:pt x="2211489" y="924787"/>
                  </a:lnTo>
                  <a:lnTo>
                    <a:pt x="2212104" y="924367"/>
                  </a:lnTo>
                  <a:lnTo>
                    <a:pt x="2225336" y="914534"/>
                  </a:lnTo>
                  <a:close/>
                </a:path>
                <a:path w="2680334" h="2286000">
                  <a:moveTo>
                    <a:pt x="2196803" y="927351"/>
                  </a:moveTo>
                  <a:lnTo>
                    <a:pt x="2208452" y="927351"/>
                  </a:lnTo>
                  <a:lnTo>
                    <a:pt x="2178153" y="952813"/>
                  </a:lnTo>
                  <a:lnTo>
                    <a:pt x="2166330" y="952813"/>
                  </a:lnTo>
                  <a:lnTo>
                    <a:pt x="2196803" y="927351"/>
                  </a:lnTo>
                  <a:close/>
                </a:path>
                <a:path w="2680334" h="2286000">
                  <a:moveTo>
                    <a:pt x="2123992" y="930812"/>
                  </a:moveTo>
                  <a:lnTo>
                    <a:pt x="2118550" y="939881"/>
                  </a:lnTo>
                  <a:lnTo>
                    <a:pt x="2107596" y="939881"/>
                  </a:lnTo>
                  <a:lnTo>
                    <a:pt x="2096559" y="952813"/>
                  </a:lnTo>
                  <a:lnTo>
                    <a:pt x="2091555" y="952813"/>
                  </a:lnTo>
                  <a:lnTo>
                    <a:pt x="2106175" y="939881"/>
                  </a:lnTo>
                  <a:lnTo>
                    <a:pt x="2106553" y="939637"/>
                  </a:lnTo>
                  <a:lnTo>
                    <a:pt x="2123992" y="930812"/>
                  </a:lnTo>
                  <a:close/>
                </a:path>
                <a:path w="2680334" h="2286000">
                  <a:moveTo>
                    <a:pt x="2106109" y="939881"/>
                  </a:moveTo>
                  <a:lnTo>
                    <a:pt x="2105651" y="940345"/>
                  </a:lnTo>
                  <a:lnTo>
                    <a:pt x="2091555" y="952813"/>
                  </a:lnTo>
                  <a:lnTo>
                    <a:pt x="2091837" y="952813"/>
                  </a:lnTo>
                  <a:lnTo>
                    <a:pt x="2093231" y="946770"/>
                  </a:lnTo>
                  <a:lnTo>
                    <a:pt x="2093263" y="946632"/>
                  </a:lnTo>
                  <a:lnTo>
                    <a:pt x="2106109" y="939881"/>
                  </a:lnTo>
                  <a:close/>
                </a:path>
                <a:path w="2680334" h="2286000">
                  <a:moveTo>
                    <a:pt x="2093263" y="946632"/>
                  </a:moveTo>
                  <a:lnTo>
                    <a:pt x="2091837" y="952813"/>
                  </a:lnTo>
                  <a:lnTo>
                    <a:pt x="2082737" y="952813"/>
                  </a:lnTo>
                  <a:lnTo>
                    <a:pt x="2083917" y="951543"/>
                  </a:lnTo>
                  <a:lnTo>
                    <a:pt x="2093263" y="946632"/>
                  </a:lnTo>
                  <a:close/>
                </a:path>
                <a:path w="2680334" h="2286000">
                  <a:moveTo>
                    <a:pt x="1512003" y="932494"/>
                  </a:moveTo>
                  <a:lnTo>
                    <a:pt x="1491266" y="950248"/>
                  </a:lnTo>
                  <a:lnTo>
                    <a:pt x="1489798" y="951543"/>
                  </a:lnTo>
                  <a:lnTo>
                    <a:pt x="1488256" y="952813"/>
                  </a:lnTo>
                  <a:lnTo>
                    <a:pt x="1488428" y="952813"/>
                  </a:lnTo>
                  <a:lnTo>
                    <a:pt x="1497162" y="939881"/>
                  </a:lnTo>
                  <a:lnTo>
                    <a:pt x="1497544" y="939637"/>
                  </a:lnTo>
                  <a:lnTo>
                    <a:pt x="1512003" y="932494"/>
                  </a:lnTo>
                  <a:close/>
                </a:path>
                <a:path w="2680334" h="2286000">
                  <a:moveTo>
                    <a:pt x="1224114" y="902614"/>
                  </a:moveTo>
                  <a:lnTo>
                    <a:pt x="1128089" y="952813"/>
                  </a:lnTo>
                  <a:lnTo>
                    <a:pt x="1119723" y="952813"/>
                  </a:lnTo>
                  <a:lnTo>
                    <a:pt x="1121372" y="951543"/>
                  </a:lnTo>
                  <a:lnTo>
                    <a:pt x="1123113" y="950248"/>
                  </a:lnTo>
                  <a:lnTo>
                    <a:pt x="1153446" y="927351"/>
                  </a:lnTo>
                  <a:lnTo>
                    <a:pt x="1169686" y="927351"/>
                  </a:lnTo>
                  <a:lnTo>
                    <a:pt x="1204558" y="909937"/>
                  </a:lnTo>
                  <a:lnTo>
                    <a:pt x="1224114" y="902614"/>
                  </a:lnTo>
                  <a:close/>
                </a:path>
                <a:path w="2680334" h="2286000">
                  <a:moveTo>
                    <a:pt x="1152009" y="922692"/>
                  </a:moveTo>
                  <a:lnTo>
                    <a:pt x="1168498" y="922692"/>
                  </a:lnTo>
                  <a:lnTo>
                    <a:pt x="1154936" y="927351"/>
                  </a:lnTo>
                  <a:lnTo>
                    <a:pt x="1152794" y="927351"/>
                  </a:lnTo>
                  <a:lnTo>
                    <a:pt x="1123055" y="950248"/>
                  </a:lnTo>
                  <a:lnTo>
                    <a:pt x="1121397" y="951543"/>
                  </a:lnTo>
                  <a:lnTo>
                    <a:pt x="1119715" y="952813"/>
                  </a:lnTo>
                  <a:lnTo>
                    <a:pt x="1117630" y="952813"/>
                  </a:lnTo>
                  <a:lnTo>
                    <a:pt x="1144950" y="931010"/>
                  </a:lnTo>
                  <a:lnTo>
                    <a:pt x="1152256" y="927351"/>
                  </a:lnTo>
                  <a:lnTo>
                    <a:pt x="1152130" y="924367"/>
                  </a:lnTo>
                  <a:lnTo>
                    <a:pt x="1152009" y="922692"/>
                  </a:lnTo>
                  <a:close/>
                </a:path>
                <a:path w="2680334" h="2286000">
                  <a:moveTo>
                    <a:pt x="849771" y="932967"/>
                  </a:moveTo>
                  <a:lnTo>
                    <a:pt x="823648" y="952813"/>
                  </a:lnTo>
                  <a:lnTo>
                    <a:pt x="821658" y="952813"/>
                  </a:lnTo>
                  <a:lnTo>
                    <a:pt x="839593" y="939637"/>
                  </a:lnTo>
                  <a:lnTo>
                    <a:pt x="848187" y="933618"/>
                  </a:lnTo>
                  <a:lnTo>
                    <a:pt x="849771" y="932967"/>
                  </a:lnTo>
                  <a:close/>
                </a:path>
                <a:path w="2680334" h="2286000">
                  <a:moveTo>
                    <a:pt x="848187" y="933618"/>
                  </a:moveTo>
                  <a:lnTo>
                    <a:pt x="839252" y="939881"/>
                  </a:lnTo>
                  <a:lnTo>
                    <a:pt x="821658" y="952813"/>
                  </a:lnTo>
                  <a:lnTo>
                    <a:pt x="818637" y="952813"/>
                  </a:lnTo>
                  <a:lnTo>
                    <a:pt x="832962" y="939881"/>
                  </a:lnTo>
                  <a:lnTo>
                    <a:pt x="848187" y="933618"/>
                  </a:lnTo>
                  <a:close/>
                </a:path>
                <a:path w="2680334" h="2286000">
                  <a:moveTo>
                    <a:pt x="774975" y="927351"/>
                  </a:moveTo>
                  <a:lnTo>
                    <a:pt x="814052" y="927351"/>
                  </a:lnTo>
                  <a:lnTo>
                    <a:pt x="771542" y="952813"/>
                  </a:lnTo>
                  <a:lnTo>
                    <a:pt x="724646" y="952813"/>
                  </a:lnTo>
                  <a:lnTo>
                    <a:pt x="774975" y="927351"/>
                  </a:lnTo>
                  <a:close/>
                </a:path>
                <a:path w="2680334" h="2286000">
                  <a:moveTo>
                    <a:pt x="2679953" y="596899"/>
                  </a:moveTo>
                  <a:lnTo>
                    <a:pt x="2679953" y="749299"/>
                  </a:lnTo>
                  <a:lnTo>
                    <a:pt x="2272427" y="951543"/>
                  </a:lnTo>
                  <a:lnTo>
                    <a:pt x="2274885" y="950248"/>
                  </a:lnTo>
                  <a:lnTo>
                    <a:pt x="2344425" y="914534"/>
                  </a:lnTo>
                  <a:lnTo>
                    <a:pt x="2234316" y="914534"/>
                  </a:lnTo>
                  <a:lnTo>
                    <a:pt x="2241715" y="907045"/>
                  </a:lnTo>
                  <a:lnTo>
                    <a:pt x="2247866" y="901707"/>
                  </a:lnTo>
                  <a:lnTo>
                    <a:pt x="2266859" y="901707"/>
                  </a:lnTo>
                  <a:lnTo>
                    <a:pt x="2283442" y="889075"/>
                  </a:lnTo>
                  <a:lnTo>
                    <a:pt x="2297128" y="889075"/>
                  </a:lnTo>
                  <a:lnTo>
                    <a:pt x="2300553" y="876383"/>
                  </a:lnTo>
                  <a:lnTo>
                    <a:pt x="2290291" y="876383"/>
                  </a:lnTo>
                  <a:lnTo>
                    <a:pt x="2322782" y="848427"/>
                  </a:lnTo>
                  <a:lnTo>
                    <a:pt x="2344631" y="838199"/>
                  </a:lnTo>
                  <a:lnTo>
                    <a:pt x="2349360" y="825679"/>
                  </a:lnTo>
                  <a:lnTo>
                    <a:pt x="2349428" y="825499"/>
                  </a:lnTo>
                  <a:lnTo>
                    <a:pt x="2401322" y="812950"/>
                  </a:lnTo>
                  <a:lnTo>
                    <a:pt x="2401705" y="812950"/>
                  </a:lnTo>
                  <a:lnTo>
                    <a:pt x="2462245" y="774699"/>
                  </a:lnTo>
                  <a:lnTo>
                    <a:pt x="2525483" y="749299"/>
                  </a:lnTo>
                  <a:lnTo>
                    <a:pt x="2591861" y="711049"/>
                  </a:lnTo>
                  <a:lnTo>
                    <a:pt x="2592382" y="710599"/>
                  </a:lnTo>
                  <a:lnTo>
                    <a:pt x="2608129" y="698499"/>
                  </a:lnTo>
                  <a:lnTo>
                    <a:pt x="2635667" y="698499"/>
                  </a:lnTo>
                  <a:lnTo>
                    <a:pt x="2653364" y="685884"/>
                  </a:lnTo>
                  <a:lnTo>
                    <a:pt x="2660459" y="685884"/>
                  </a:lnTo>
                  <a:lnTo>
                    <a:pt x="2665421" y="673099"/>
                  </a:lnTo>
                  <a:lnTo>
                    <a:pt x="2528155" y="673099"/>
                  </a:lnTo>
                  <a:lnTo>
                    <a:pt x="2556250" y="660399"/>
                  </a:lnTo>
                  <a:lnTo>
                    <a:pt x="2553442" y="660399"/>
                  </a:lnTo>
                  <a:lnTo>
                    <a:pt x="2580924" y="647699"/>
                  </a:lnTo>
                  <a:lnTo>
                    <a:pt x="2679953" y="596899"/>
                  </a:lnTo>
                  <a:close/>
                </a:path>
                <a:path w="2680334" h="2286000">
                  <a:moveTo>
                    <a:pt x="1152794" y="927351"/>
                  </a:moveTo>
                  <a:lnTo>
                    <a:pt x="1153446" y="927351"/>
                  </a:lnTo>
                  <a:lnTo>
                    <a:pt x="1123113" y="950248"/>
                  </a:lnTo>
                  <a:lnTo>
                    <a:pt x="1127571" y="946770"/>
                  </a:lnTo>
                  <a:lnTo>
                    <a:pt x="1152794" y="927351"/>
                  </a:lnTo>
                  <a:close/>
                </a:path>
                <a:path w="2680334" h="2286000">
                  <a:moveTo>
                    <a:pt x="2120847" y="927351"/>
                  </a:moveTo>
                  <a:lnTo>
                    <a:pt x="2126069" y="927351"/>
                  </a:lnTo>
                  <a:lnTo>
                    <a:pt x="2124948" y="929217"/>
                  </a:lnTo>
                  <a:lnTo>
                    <a:pt x="2106583" y="939637"/>
                  </a:lnTo>
                  <a:lnTo>
                    <a:pt x="2093263" y="946632"/>
                  </a:lnTo>
                  <a:lnTo>
                    <a:pt x="2094712" y="940345"/>
                  </a:lnTo>
                  <a:lnTo>
                    <a:pt x="2094819" y="939881"/>
                  </a:lnTo>
                  <a:lnTo>
                    <a:pt x="2103110" y="939881"/>
                  </a:lnTo>
                  <a:lnTo>
                    <a:pt x="2120847" y="927351"/>
                  </a:lnTo>
                  <a:close/>
                </a:path>
                <a:path w="2680334" h="2286000">
                  <a:moveTo>
                    <a:pt x="850631" y="889075"/>
                  </a:moveTo>
                  <a:lnTo>
                    <a:pt x="880852" y="889075"/>
                  </a:lnTo>
                  <a:lnTo>
                    <a:pt x="874747" y="897577"/>
                  </a:lnTo>
                  <a:lnTo>
                    <a:pt x="816818" y="927351"/>
                  </a:lnTo>
                  <a:lnTo>
                    <a:pt x="816690" y="927481"/>
                  </a:lnTo>
                  <a:lnTo>
                    <a:pt x="815993" y="927842"/>
                  </a:lnTo>
                  <a:lnTo>
                    <a:pt x="783658" y="946007"/>
                  </a:lnTo>
                  <a:lnTo>
                    <a:pt x="814061" y="927351"/>
                  </a:lnTo>
                  <a:lnTo>
                    <a:pt x="774975" y="927351"/>
                  </a:lnTo>
                  <a:lnTo>
                    <a:pt x="850631" y="889075"/>
                  </a:lnTo>
                  <a:close/>
                </a:path>
                <a:path w="2680334" h="2286000">
                  <a:moveTo>
                    <a:pt x="833295" y="939637"/>
                  </a:moveTo>
                  <a:lnTo>
                    <a:pt x="832993" y="939881"/>
                  </a:lnTo>
                  <a:lnTo>
                    <a:pt x="832047" y="940345"/>
                  </a:lnTo>
                  <a:lnTo>
                    <a:pt x="832866" y="939881"/>
                  </a:lnTo>
                  <a:lnTo>
                    <a:pt x="833553" y="939637"/>
                  </a:lnTo>
                  <a:lnTo>
                    <a:pt x="833316" y="939637"/>
                  </a:lnTo>
                  <a:close/>
                </a:path>
                <a:path w="2680334" h="2286000">
                  <a:moveTo>
                    <a:pt x="2120681" y="927351"/>
                  </a:moveTo>
                  <a:lnTo>
                    <a:pt x="2120847" y="927351"/>
                  </a:lnTo>
                  <a:lnTo>
                    <a:pt x="2103110" y="939881"/>
                  </a:lnTo>
                  <a:lnTo>
                    <a:pt x="2094670" y="939881"/>
                  </a:lnTo>
                  <a:lnTo>
                    <a:pt x="2120681" y="927351"/>
                  </a:lnTo>
                  <a:close/>
                </a:path>
                <a:path w="2680334" h="2286000">
                  <a:moveTo>
                    <a:pt x="1358748" y="914534"/>
                  </a:moveTo>
                  <a:lnTo>
                    <a:pt x="1442173" y="914534"/>
                  </a:lnTo>
                  <a:lnTo>
                    <a:pt x="1401318" y="939881"/>
                  </a:lnTo>
                  <a:lnTo>
                    <a:pt x="1400505" y="939881"/>
                  </a:lnTo>
                  <a:lnTo>
                    <a:pt x="1420264" y="927351"/>
                  </a:lnTo>
                  <a:lnTo>
                    <a:pt x="1315115" y="927351"/>
                  </a:lnTo>
                  <a:lnTo>
                    <a:pt x="1358748" y="914534"/>
                  </a:lnTo>
                  <a:close/>
                </a:path>
                <a:path w="2680334" h="2286000">
                  <a:moveTo>
                    <a:pt x="852668" y="927351"/>
                  </a:moveTo>
                  <a:lnTo>
                    <a:pt x="857134" y="927351"/>
                  </a:lnTo>
                  <a:lnTo>
                    <a:pt x="848187" y="933618"/>
                  </a:lnTo>
                  <a:lnTo>
                    <a:pt x="832962" y="939881"/>
                  </a:lnTo>
                  <a:lnTo>
                    <a:pt x="836987" y="937356"/>
                  </a:lnTo>
                  <a:lnTo>
                    <a:pt x="852668" y="927351"/>
                  </a:lnTo>
                  <a:close/>
                </a:path>
                <a:path w="2680334" h="2286000">
                  <a:moveTo>
                    <a:pt x="2124948" y="929217"/>
                  </a:moveTo>
                  <a:lnTo>
                    <a:pt x="2123991" y="930812"/>
                  </a:lnTo>
                  <a:lnTo>
                    <a:pt x="2106583" y="939637"/>
                  </a:lnTo>
                  <a:lnTo>
                    <a:pt x="2124948" y="929217"/>
                  </a:lnTo>
                  <a:close/>
                </a:path>
                <a:path w="2680334" h="2286000">
                  <a:moveTo>
                    <a:pt x="1881133" y="901707"/>
                  </a:moveTo>
                  <a:lnTo>
                    <a:pt x="1868669" y="912675"/>
                  </a:lnTo>
                  <a:lnTo>
                    <a:pt x="1814421" y="937356"/>
                  </a:lnTo>
                  <a:lnTo>
                    <a:pt x="1881133" y="901707"/>
                  </a:lnTo>
                  <a:close/>
                </a:path>
                <a:path w="2680334" h="2286000">
                  <a:moveTo>
                    <a:pt x="1148745" y="927351"/>
                  </a:moveTo>
                  <a:lnTo>
                    <a:pt x="1149512" y="927351"/>
                  </a:lnTo>
                  <a:lnTo>
                    <a:pt x="1144930" y="931010"/>
                  </a:lnTo>
                  <a:lnTo>
                    <a:pt x="1136610" y="935166"/>
                  </a:lnTo>
                  <a:lnTo>
                    <a:pt x="1148745" y="927351"/>
                  </a:lnTo>
                  <a:close/>
                </a:path>
                <a:path w="2680334" h="2286000">
                  <a:moveTo>
                    <a:pt x="856433" y="927842"/>
                  </a:moveTo>
                  <a:lnTo>
                    <a:pt x="855012" y="928985"/>
                  </a:lnTo>
                  <a:lnTo>
                    <a:pt x="849771" y="932967"/>
                  </a:lnTo>
                  <a:lnTo>
                    <a:pt x="848187" y="933618"/>
                  </a:lnTo>
                  <a:lnTo>
                    <a:pt x="856433" y="927842"/>
                  </a:lnTo>
                  <a:close/>
                </a:path>
                <a:path w="2680334" h="2286000">
                  <a:moveTo>
                    <a:pt x="880192" y="918105"/>
                  </a:moveTo>
                  <a:lnTo>
                    <a:pt x="873210" y="923325"/>
                  </a:lnTo>
                  <a:lnTo>
                    <a:pt x="849771" y="932967"/>
                  </a:lnTo>
                  <a:lnTo>
                    <a:pt x="857162" y="927351"/>
                  </a:lnTo>
                  <a:lnTo>
                    <a:pt x="852304" y="927351"/>
                  </a:lnTo>
                  <a:lnTo>
                    <a:pt x="880192" y="918105"/>
                  </a:lnTo>
                  <a:close/>
                </a:path>
                <a:path w="2680334" h="2286000">
                  <a:moveTo>
                    <a:pt x="1528449" y="924367"/>
                  </a:moveTo>
                  <a:lnTo>
                    <a:pt x="1514325" y="931346"/>
                  </a:lnTo>
                  <a:lnTo>
                    <a:pt x="1519177" y="927351"/>
                  </a:lnTo>
                  <a:lnTo>
                    <a:pt x="1518657" y="927351"/>
                  </a:lnTo>
                  <a:lnTo>
                    <a:pt x="1528449" y="924367"/>
                  </a:lnTo>
                  <a:close/>
                </a:path>
                <a:path w="2680334" h="2286000">
                  <a:moveTo>
                    <a:pt x="1150358" y="914534"/>
                  </a:moveTo>
                  <a:lnTo>
                    <a:pt x="1151421" y="914534"/>
                  </a:lnTo>
                  <a:lnTo>
                    <a:pt x="1151534" y="916105"/>
                  </a:lnTo>
                  <a:lnTo>
                    <a:pt x="1151597" y="916974"/>
                  </a:lnTo>
                  <a:lnTo>
                    <a:pt x="1151701" y="918417"/>
                  </a:lnTo>
                  <a:lnTo>
                    <a:pt x="1151818" y="920038"/>
                  </a:lnTo>
                  <a:lnTo>
                    <a:pt x="1151933" y="921629"/>
                  </a:lnTo>
                  <a:lnTo>
                    <a:pt x="1152009" y="922692"/>
                  </a:lnTo>
                  <a:lnTo>
                    <a:pt x="1152130" y="924367"/>
                  </a:lnTo>
                  <a:lnTo>
                    <a:pt x="1152256" y="927351"/>
                  </a:lnTo>
                  <a:lnTo>
                    <a:pt x="1144930" y="931010"/>
                  </a:lnTo>
                  <a:lnTo>
                    <a:pt x="1149536" y="927351"/>
                  </a:lnTo>
                  <a:lnTo>
                    <a:pt x="1136737" y="927351"/>
                  </a:lnTo>
                  <a:lnTo>
                    <a:pt x="1150358" y="914534"/>
                  </a:lnTo>
                  <a:close/>
                </a:path>
                <a:path w="2680334" h="2286000">
                  <a:moveTo>
                    <a:pt x="2151967" y="914534"/>
                  </a:moveTo>
                  <a:lnTo>
                    <a:pt x="2151425" y="914976"/>
                  </a:lnTo>
                  <a:lnTo>
                    <a:pt x="2138509" y="924367"/>
                  </a:lnTo>
                  <a:lnTo>
                    <a:pt x="2137884" y="924787"/>
                  </a:lnTo>
                  <a:lnTo>
                    <a:pt x="2130599" y="927351"/>
                  </a:lnTo>
                  <a:lnTo>
                    <a:pt x="2130818" y="927351"/>
                  </a:lnTo>
                  <a:lnTo>
                    <a:pt x="2123991" y="930812"/>
                  </a:lnTo>
                  <a:lnTo>
                    <a:pt x="2124948" y="929217"/>
                  </a:lnTo>
                  <a:lnTo>
                    <a:pt x="2128244" y="927351"/>
                  </a:lnTo>
                  <a:lnTo>
                    <a:pt x="2151967" y="914534"/>
                  </a:lnTo>
                  <a:close/>
                </a:path>
                <a:path w="2680334" h="2286000">
                  <a:moveTo>
                    <a:pt x="2086538" y="889075"/>
                  </a:moveTo>
                  <a:lnTo>
                    <a:pt x="2205318" y="889075"/>
                  </a:lnTo>
                  <a:lnTo>
                    <a:pt x="2171378" y="901707"/>
                  </a:lnTo>
                  <a:lnTo>
                    <a:pt x="2169562" y="907045"/>
                  </a:lnTo>
                  <a:lnTo>
                    <a:pt x="2169188" y="908070"/>
                  </a:lnTo>
                  <a:lnTo>
                    <a:pt x="2153337" y="913982"/>
                  </a:lnTo>
                  <a:lnTo>
                    <a:pt x="2151967" y="914534"/>
                  </a:lnTo>
                  <a:lnTo>
                    <a:pt x="2128244" y="927351"/>
                  </a:lnTo>
                  <a:lnTo>
                    <a:pt x="2124948" y="929217"/>
                  </a:lnTo>
                  <a:lnTo>
                    <a:pt x="2125990" y="927481"/>
                  </a:lnTo>
                  <a:lnTo>
                    <a:pt x="2126069" y="927351"/>
                  </a:lnTo>
                  <a:lnTo>
                    <a:pt x="2008018" y="927351"/>
                  </a:lnTo>
                  <a:lnTo>
                    <a:pt x="2086538" y="889075"/>
                  </a:lnTo>
                  <a:close/>
                </a:path>
                <a:path w="2680334" h="2286000">
                  <a:moveTo>
                    <a:pt x="1470798" y="901707"/>
                  </a:moveTo>
                  <a:lnTo>
                    <a:pt x="1569809" y="901707"/>
                  </a:lnTo>
                  <a:lnTo>
                    <a:pt x="1542514" y="913982"/>
                  </a:lnTo>
                  <a:lnTo>
                    <a:pt x="1541336" y="914534"/>
                  </a:lnTo>
                  <a:lnTo>
                    <a:pt x="1519031" y="927351"/>
                  </a:lnTo>
                  <a:lnTo>
                    <a:pt x="1516101" y="928985"/>
                  </a:lnTo>
                  <a:lnTo>
                    <a:pt x="1518009" y="927351"/>
                  </a:lnTo>
                  <a:lnTo>
                    <a:pt x="1437218" y="927351"/>
                  </a:lnTo>
                  <a:lnTo>
                    <a:pt x="1449598" y="916105"/>
                  </a:lnTo>
                  <a:lnTo>
                    <a:pt x="1461400" y="916105"/>
                  </a:lnTo>
                  <a:lnTo>
                    <a:pt x="1470798" y="901707"/>
                  </a:lnTo>
                  <a:close/>
                </a:path>
                <a:path w="2680334" h="2286000">
                  <a:moveTo>
                    <a:pt x="2211119" y="925099"/>
                  </a:moveTo>
                  <a:lnTo>
                    <a:pt x="2208454" y="927351"/>
                  </a:lnTo>
                  <a:lnTo>
                    <a:pt x="2209478" y="926319"/>
                  </a:lnTo>
                  <a:lnTo>
                    <a:pt x="2211119" y="925099"/>
                  </a:lnTo>
                  <a:close/>
                </a:path>
                <a:path w="2680334" h="2286000">
                  <a:moveTo>
                    <a:pt x="2190726" y="914534"/>
                  </a:moveTo>
                  <a:lnTo>
                    <a:pt x="2220452" y="914534"/>
                  </a:lnTo>
                  <a:lnTo>
                    <a:pt x="2209478" y="926319"/>
                  </a:lnTo>
                  <a:lnTo>
                    <a:pt x="2208090" y="927351"/>
                  </a:lnTo>
                  <a:lnTo>
                    <a:pt x="2145525" y="927351"/>
                  </a:lnTo>
                  <a:lnTo>
                    <a:pt x="2190726" y="914534"/>
                  </a:lnTo>
                  <a:close/>
                </a:path>
                <a:path w="2680334" h="2286000">
                  <a:moveTo>
                    <a:pt x="2365481" y="812950"/>
                  </a:moveTo>
                  <a:lnTo>
                    <a:pt x="2386901" y="812950"/>
                  </a:lnTo>
                  <a:lnTo>
                    <a:pt x="2349428" y="825499"/>
                  </a:lnTo>
                  <a:lnTo>
                    <a:pt x="2322782" y="848427"/>
                  </a:lnTo>
                  <a:lnTo>
                    <a:pt x="2290149" y="863708"/>
                  </a:lnTo>
                  <a:lnTo>
                    <a:pt x="2239052" y="889075"/>
                  </a:lnTo>
                  <a:lnTo>
                    <a:pt x="2225714" y="889075"/>
                  </a:lnTo>
                  <a:lnTo>
                    <a:pt x="2191017" y="914534"/>
                  </a:lnTo>
                  <a:lnTo>
                    <a:pt x="2190726" y="914534"/>
                  </a:lnTo>
                  <a:lnTo>
                    <a:pt x="2145525" y="927351"/>
                  </a:lnTo>
                  <a:lnTo>
                    <a:pt x="2146307" y="926319"/>
                  </a:lnTo>
                  <a:lnTo>
                    <a:pt x="2151376" y="920038"/>
                  </a:lnTo>
                  <a:lnTo>
                    <a:pt x="2167013" y="914534"/>
                  </a:lnTo>
                  <a:lnTo>
                    <a:pt x="2221972" y="889075"/>
                  </a:lnTo>
                  <a:lnTo>
                    <a:pt x="2223964" y="887154"/>
                  </a:lnTo>
                  <a:lnTo>
                    <a:pt x="2233736" y="877286"/>
                  </a:lnTo>
                  <a:lnTo>
                    <a:pt x="2234962" y="876383"/>
                  </a:lnTo>
                  <a:lnTo>
                    <a:pt x="2235287" y="876383"/>
                  </a:lnTo>
                  <a:lnTo>
                    <a:pt x="2238011" y="874873"/>
                  </a:lnTo>
                  <a:lnTo>
                    <a:pt x="2339647" y="825499"/>
                  </a:lnTo>
                  <a:lnTo>
                    <a:pt x="2341738" y="825499"/>
                  </a:lnTo>
                  <a:lnTo>
                    <a:pt x="2345888" y="822468"/>
                  </a:lnTo>
                  <a:lnTo>
                    <a:pt x="2365481" y="812950"/>
                  </a:lnTo>
                  <a:close/>
                </a:path>
                <a:path w="2680334" h="2286000">
                  <a:moveTo>
                    <a:pt x="2151376" y="920038"/>
                  </a:moveTo>
                  <a:lnTo>
                    <a:pt x="2145474" y="927351"/>
                  </a:lnTo>
                  <a:lnTo>
                    <a:pt x="2139678" y="927351"/>
                  </a:lnTo>
                  <a:lnTo>
                    <a:pt x="2146857" y="921629"/>
                  </a:lnTo>
                  <a:lnTo>
                    <a:pt x="2151376" y="920038"/>
                  </a:lnTo>
                  <a:close/>
                </a:path>
                <a:path w="2680334" h="2286000">
                  <a:moveTo>
                    <a:pt x="2137884" y="924787"/>
                  </a:moveTo>
                  <a:lnTo>
                    <a:pt x="2137502" y="925099"/>
                  </a:lnTo>
                  <a:lnTo>
                    <a:pt x="2134406" y="927351"/>
                  </a:lnTo>
                  <a:lnTo>
                    <a:pt x="2130599" y="927351"/>
                  </a:lnTo>
                  <a:lnTo>
                    <a:pt x="2137884" y="924787"/>
                  </a:lnTo>
                  <a:close/>
                </a:path>
                <a:path w="2680334" h="2286000">
                  <a:moveTo>
                    <a:pt x="1569632" y="901985"/>
                  </a:moveTo>
                  <a:lnTo>
                    <a:pt x="1567540" y="905053"/>
                  </a:lnTo>
                  <a:lnTo>
                    <a:pt x="1528449" y="924367"/>
                  </a:lnTo>
                  <a:lnTo>
                    <a:pt x="1518657" y="927351"/>
                  </a:lnTo>
                  <a:lnTo>
                    <a:pt x="1519045" y="927351"/>
                  </a:lnTo>
                  <a:lnTo>
                    <a:pt x="1541336" y="914534"/>
                  </a:lnTo>
                  <a:lnTo>
                    <a:pt x="1542499" y="913982"/>
                  </a:lnTo>
                  <a:lnTo>
                    <a:pt x="1569632" y="901985"/>
                  </a:lnTo>
                  <a:close/>
                </a:path>
                <a:path w="2680334" h="2286000">
                  <a:moveTo>
                    <a:pt x="1204558" y="909937"/>
                  </a:moveTo>
                  <a:lnTo>
                    <a:pt x="1169686" y="927351"/>
                  </a:lnTo>
                  <a:lnTo>
                    <a:pt x="1169817" y="927351"/>
                  </a:lnTo>
                  <a:lnTo>
                    <a:pt x="1183062" y="918417"/>
                  </a:lnTo>
                  <a:lnTo>
                    <a:pt x="1192321" y="914534"/>
                  </a:lnTo>
                  <a:lnTo>
                    <a:pt x="1204558" y="909937"/>
                  </a:lnTo>
                  <a:close/>
                </a:path>
                <a:path w="2680334" h="2286000">
                  <a:moveTo>
                    <a:pt x="1183062" y="918417"/>
                  </a:moveTo>
                  <a:lnTo>
                    <a:pt x="1169817" y="927351"/>
                  </a:lnTo>
                  <a:lnTo>
                    <a:pt x="1165952" y="927351"/>
                  </a:lnTo>
                  <a:lnTo>
                    <a:pt x="1167269" y="925099"/>
                  </a:lnTo>
                  <a:lnTo>
                    <a:pt x="1167131" y="925099"/>
                  </a:lnTo>
                  <a:lnTo>
                    <a:pt x="1183062" y="918417"/>
                  </a:lnTo>
                  <a:close/>
                </a:path>
                <a:path w="2680334" h="2286000">
                  <a:moveTo>
                    <a:pt x="1167131" y="925099"/>
                  </a:moveTo>
                  <a:lnTo>
                    <a:pt x="1167269" y="925099"/>
                  </a:lnTo>
                  <a:lnTo>
                    <a:pt x="1165952" y="927351"/>
                  </a:lnTo>
                  <a:lnTo>
                    <a:pt x="1161763" y="927351"/>
                  </a:lnTo>
                  <a:lnTo>
                    <a:pt x="1167131" y="925099"/>
                  </a:lnTo>
                  <a:close/>
                </a:path>
                <a:path w="2680334" h="2286000">
                  <a:moveTo>
                    <a:pt x="1151421" y="914534"/>
                  </a:moveTo>
                  <a:lnTo>
                    <a:pt x="1173447" y="914534"/>
                  </a:lnTo>
                  <a:lnTo>
                    <a:pt x="1167451" y="924787"/>
                  </a:lnTo>
                  <a:lnTo>
                    <a:pt x="1161233" y="927351"/>
                  </a:lnTo>
                  <a:lnTo>
                    <a:pt x="1154936" y="927351"/>
                  </a:lnTo>
                  <a:lnTo>
                    <a:pt x="1168498" y="922692"/>
                  </a:lnTo>
                  <a:lnTo>
                    <a:pt x="1152009" y="922692"/>
                  </a:lnTo>
                  <a:lnTo>
                    <a:pt x="1151933" y="921629"/>
                  </a:lnTo>
                  <a:lnTo>
                    <a:pt x="1151818" y="920038"/>
                  </a:lnTo>
                  <a:lnTo>
                    <a:pt x="1151701" y="918417"/>
                  </a:lnTo>
                  <a:lnTo>
                    <a:pt x="1151597" y="916974"/>
                  </a:lnTo>
                  <a:lnTo>
                    <a:pt x="1151534" y="916105"/>
                  </a:lnTo>
                  <a:lnTo>
                    <a:pt x="1151421" y="914534"/>
                  </a:lnTo>
                  <a:close/>
                </a:path>
                <a:path w="2680334" h="2286000">
                  <a:moveTo>
                    <a:pt x="1078170" y="825679"/>
                  </a:moveTo>
                  <a:lnTo>
                    <a:pt x="989782" y="875188"/>
                  </a:lnTo>
                  <a:lnTo>
                    <a:pt x="987599" y="876383"/>
                  </a:lnTo>
                  <a:lnTo>
                    <a:pt x="867571" y="927351"/>
                  </a:lnTo>
                  <a:lnTo>
                    <a:pt x="867826" y="927351"/>
                  </a:lnTo>
                  <a:lnTo>
                    <a:pt x="873210" y="923325"/>
                  </a:lnTo>
                  <a:lnTo>
                    <a:pt x="894583" y="914534"/>
                  </a:lnTo>
                  <a:lnTo>
                    <a:pt x="894734" y="914534"/>
                  </a:lnTo>
                  <a:lnTo>
                    <a:pt x="895459" y="913982"/>
                  </a:lnTo>
                  <a:lnTo>
                    <a:pt x="897595" y="912675"/>
                  </a:lnTo>
                  <a:lnTo>
                    <a:pt x="914661" y="901707"/>
                  </a:lnTo>
                  <a:lnTo>
                    <a:pt x="925755" y="901707"/>
                  </a:lnTo>
                  <a:lnTo>
                    <a:pt x="937345" y="889075"/>
                  </a:lnTo>
                  <a:lnTo>
                    <a:pt x="941232" y="887154"/>
                  </a:lnTo>
                  <a:lnTo>
                    <a:pt x="963508" y="876383"/>
                  </a:lnTo>
                  <a:lnTo>
                    <a:pt x="968717" y="876383"/>
                  </a:lnTo>
                  <a:lnTo>
                    <a:pt x="977216" y="869234"/>
                  </a:lnTo>
                  <a:lnTo>
                    <a:pt x="987615" y="863708"/>
                  </a:lnTo>
                  <a:lnTo>
                    <a:pt x="1018258" y="850899"/>
                  </a:lnTo>
                  <a:lnTo>
                    <a:pt x="1024498" y="850899"/>
                  </a:lnTo>
                  <a:lnTo>
                    <a:pt x="1059405" y="834094"/>
                  </a:lnTo>
                  <a:lnTo>
                    <a:pt x="1078170" y="825679"/>
                  </a:lnTo>
                  <a:close/>
                </a:path>
                <a:path w="2680334" h="2286000">
                  <a:moveTo>
                    <a:pt x="873210" y="923325"/>
                  </a:moveTo>
                  <a:lnTo>
                    <a:pt x="867826" y="927351"/>
                  </a:lnTo>
                  <a:lnTo>
                    <a:pt x="863424" y="927351"/>
                  </a:lnTo>
                  <a:lnTo>
                    <a:pt x="873210" y="923325"/>
                  </a:lnTo>
                  <a:close/>
                </a:path>
                <a:path w="2680334" h="2286000">
                  <a:moveTo>
                    <a:pt x="910399" y="889075"/>
                  </a:moveTo>
                  <a:lnTo>
                    <a:pt x="933061" y="889075"/>
                  </a:lnTo>
                  <a:lnTo>
                    <a:pt x="911574" y="901707"/>
                  </a:lnTo>
                  <a:lnTo>
                    <a:pt x="886017" y="913982"/>
                  </a:lnTo>
                  <a:lnTo>
                    <a:pt x="884968" y="914534"/>
                  </a:lnTo>
                  <a:lnTo>
                    <a:pt x="880192" y="918105"/>
                  </a:lnTo>
                  <a:lnTo>
                    <a:pt x="852304" y="927351"/>
                  </a:lnTo>
                  <a:lnTo>
                    <a:pt x="816789" y="927351"/>
                  </a:lnTo>
                  <a:lnTo>
                    <a:pt x="910399" y="889075"/>
                  </a:lnTo>
                  <a:close/>
                </a:path>
                <a:path w="2680334" h="2286000">
                  <a:moveTo>
                    <a:pt x="1000991" y="838199"/>
                  </a:moveTo>
                  <a:lnTo>
                    <a:pt x="1029695" y="838199"/>
                  </a:lnTo>
                  <a:lnTo>
                    <a:pt x="1028168" y="841933"/>
                  </a:lnTo>
                  <a:lnTo>
                    <a:pt x="1003766" y="850899"/>
                  </a:lnTo>
                  <a:lnTo>
                    <a:pt x="816789" y="927351"/>
                  </a:lnTo>
                  <a:lnTo>
                    <a:pt x="818921" y="926319"/>
                  </a:lnTo>
                  <a:lnTo>
                    <a:pt x="866733" y="901707"/>
                  </a:lnTo>
                  <a:lnTo>
                    <a:pt x="872619" y="901707"/>
                  </a:lnTo>
                  <a:lnTo>
                    <a:pt x="876380" y="896738"/>
                  </a:lnTo>
                  <a:lnTo>
                    <a:pt x="891257" y="889075"/>
                  </a:lnTo>
                  <a:lnTo>
                    <a:pt x="895551" y="889075"/>
                  </a:lnTo>
                  <a:lnTo>
                    <a:pt x="902762" y="883150"/>
                  </a:lnTo>
                  <a:lnTo>
                    <a:pt x="915900" y="876383"/>
                  </a:lnTo>
                  <a:lnTo>
                    <a:pt x="930331" y="876383"/>
                  </a:lnTo>
                  <a:lnTo>
                    <a:pt x="933086" y="867531"/>
                  </a:lnTo>
                  <a:lnTo>
                    <a:pt x="958920" y="854225"/>
                  </a:lnTo>
                  <a:lnTo>
                    <a:pt x="967651" y="850899"/>
                  </a:lnTo>
                  <a:lnTo>
                    <a:pt x="981583" y="850899"/>
                  </a:lnTo>
                  <a:lnTo>
                    <a:pt x="984246" y="844578"/>
                  </a:lnTo>
                  <a:lnTo>
                    <a:pt x="1000991" y="838199"/>
                  </a:lnTo>
                  <a:close/>
                </a:path>
                <a:path w="2680334" h="2286000">
                  <a:moveTo>
                    <a:pt x="2220452" y="914534"/>
                  </a:moveTo>
                  <a:lnTo>
                    <a:pt x="2223627" y="914534"/>
                  </a:lnTo>
                  <a:lnTo>
                    <a:pt x="2211119" y="925099"/>
                  </a:lnTo>
                  <a:lnTo>
                    <a:pt x="2209478" y="926319"/>
                  </a:lnTo>
                  <a:lnTo>
                    <a:pt x="2220452" y="914534"/>
                  </a:lnTo>
                  <a:close/>
                </a:path>
                <a:path w="2680334" h="2286000">
                  <a:moveTo>
                    <a:pt x="2152032" y="914534"/>
                  </a:moveTo>
                  <a:lnTo>
                    <a:pt x="2155758" y="914534"/>
                  </a:lnTo>
                  <a:lnTo>
                    <a:pt x="2146857" y="921629"/>
                  </a:lnTo>
                  <a:lnTo>
                    <a:pt x="2137884" y="924787"/>
                  </a:lnTo>
                  <a:lnTo>
                    <a:pt x="2138509" y="924367"/>
                  </a:lnTo>
                  <a:lnTo>
                    <a:pt x="2152032" y="914534"/>
                  </a:lnTo>
                  <a:close/>
                </a:path>
                <a:path w="2680334" h="2286000">
                  <a:moveTo>
                    <a:pt x="1185148" y="916974"/>
                  </a:moveTo>
                  <a:lnTo>
                    <a:pt x="1183321" y="918243"/>
                  </a:lnTo>
                  <a:lnTo>
                    <a:pt x="1167451" y="924787"/>
                  </a:lnTo>
                  <a:lnTo>
                    <a:pt x="1168676" y="922692"/>
                  </a:lnTo>
                  <a:lnTo>
                    <a:pt x="1168498" y="922692"/>
                  </a:lnTo>
                  <a:lnTo>
                    <a:pt x="1185148" y="916974"/>
                  </a:lnTo>
                  <a:close/>
                </a:path>
                <a:path w="2680334" h="2286000">
                  <a:moveTo>
                    <a:pt x="2223627" y="914534"/>
                  </a:moveTo>
                  <a:lnTo>
                    <a:pt x="2225336" y="914534"/>
                  </a:lnTo>
                  <a:lnTo>
                    <a:pt x="2212104" y="924367"/>
                  </a:lnTo>
                  <a:lnTo>
                    <a:pt x="2213219" y="923325"/>
                  </a:lnTo>
                  <a:lnTo>
                    <a:pt x="2223627" y="914534"/>
                  </a:lnTo>
                  <a:close/>
                </a:path>
                <a:path w="2680334" h="2286000">
                  <a:moveTo>
                    <a:pt x="1567540" y="905053"/>
                  </a:moveTo>
                  <a:lnTo>
                    <a:pt x="1561465" y="913982"/>
                  </a:lnTo>
                  <a:lnTo>
                    <a:pt x="1561070" y="914534"/>
                  </a:lnTo>
                  <a:lnTo>
                    <a:pt x="1560724" y="914534"/>
                  </a:lnTo>
                  <a:lnTo>
                    <a:pt x="1528449" y="924367"/>
                  </a:lnTo>
                  <a:lnTo>
                    <a:pt x="1567540" y="905053"/>
                  </a:lnTo>
                  <a:close/>
                </a:path>
                <a:path w="2680334" h="2286000">
                  <a:moveTo>
                    <a:pt x="911574" y="901707"/>
                  </a:moveTo>
                  <a:lnTo>
                    <a:pt x="897176" y="912675"/>
                  </a:lnTo>
                  <a:lnTo>
                    <a:pt x="895560" y="913982"/>
                  </a:lnTo>
                  <a:lnTo>
                    <a:pt x="894583" y="914534"/>
                  </a:lnTo>
                  <a:lnTo>
                    <a:pt x="873210" y="923325"/>
                  </a:lnTo>
                  <a:lnTo>
                    <a:pt x="880192" y="918105"/>
                  </a:lnTo>
                  <a:lnTo>
                    <a:pt x="890963" y="914534"/>
                  </a:lnTo>
                  <a:lnTo>
                    <a:pt x="884867" y="914534"/>
                  </a:lnTo>
                  <a:lnTo>
                    <a:pt x="911574" y="901707"/>
                  </a:lnTo>
                  <a:close/>
                </a:path>
                <a:path w="2680334" h="2286000">
                  <a:moveTo>
                    <a:pt x="1439418" y="685884"/>
                  </a:moveTo>
                  <a:lnTo>
                    <a:pt x="1635959" y="685884"/>
                  </a:lnTo>
                  <a:lnTo>
                    <a:pt x="1629433" y="692464"/>
                  </a:lnTo>
                  <a:lnTo>
                    <a:pt x="1616590" y="698499"/>
                  </a:lnTo>
                  <a:lnTo>
                    <a:pt x="1226567" y="889075"/>
                  </a:lnTo>
                  <a:lnTo>
                    <a:pt x="1186491" y="916105"/>
                  </a:lnTo>
                  <a:lnTo>
                    <a:pt x="1185148" y="916974"/>
                  </a:lnTo>
                  <a:lnTo>
                    <a:pt x="1168498" y="922692"/>
                  </a:lnTo>
                  <a:lnTo>
                    <a:pt x="1168676" y="922692"/>
                  </a:lnTo>
                  <a:lnTo>
                    <a:pt x="1173447" y="914534"/>
                  </a:lnTo>
                  <a:lnTo>
                    <a:pt x="1187566" y="914534"/>
                  </a:lnTo>
                  <a:lnTo>
                    <a:pt x="1195755" y="901707"/>
                  </a:lnTo>
                  <a:lnTo>
                    <a:pt x="1222557" y="889075"/>
                  </a:lnTo>
                  <a:lnTo>
                    <a:pt x="1224769" y="887154"/>
                  </a:lnTo>
                  <a:lnTo>
                    <a:pt x="1236734" y="876383"/>
                  </a:lnTo>
                  <a:lnTo>
                    <a:pt x="1238919" y="875188"/>
                  </a:lnTo>
                  <a:lnTo>
                    <a:pt x="1260534" y="863708"/>
                  </a:lnTo>
                  <a:lnTo>
                    <a:pt x="1313813" y="838199"/>
                  </a:lnTo>
                  <a:lnTo>
                    <a:pt x="1361250" y="812950"/>
                  </a:lnTo>
                  <a:lnTo>
                    <a:pt x="1361027" y="812950"/>
                  </a:lnTo>
                  <a:lnTo>
                    <a:pt x="1403803" y="800234"/>
                  </a:lnTo>
                  <a:lnTo>
                    <a:pt x="1404054" y="800234"/>
                  </a:lnTo>
                  <a:lnTo>
                    <a:pt x="1442345" y="774699"/>
                  </a:lnTo>
                  <a:lnTo>
                    <a:pt x="1506060" y="749299"/>
                  </a:lnTo>
                  <a:lnTo>
                    <a:pt x="1555561" y="723899"/>
                  </a:lnTo>
                  <a:lnTo>
                    <a:pt x="1576122" y="711049"/>
                  </a:lnTo>
                  <a:lnTo>
                    <a:pt x="1576278" y="711049"/>
                  </a:lnTo>
                  <a:lnTo>
                    <a:pt x="1609465" y="698499"/>
                  </a:lnTo>
                  <a:lnTo>
                    <a:pt x="1393648" y="698499"/>
                  </a:lnTo>
                  <a:lnTo>
                    <a:pt x="1439418" y="685884"/>
                  </a:lnTo>
                  <a:close/>
                </a:path>
                <a:path w="2680334" h="2286000">
                  <a:moveTo>
                    <a:pt x="2155758" y="914534"/>
                  </a:moveTo>
                  <a:lnTo>
                    <a:pt x="2155462" y="914976"/>
                  </a:lnTo>
                  <a:lnTo>
                    <a:pt x="2151376" y="920038"/>
                  </a:lnTo>
                  <a:lnTo>
                    <a:pt x="2146857" y="921629"/>
                  </a:lnTo>
                  <a:lnTo>
                    <a:pt x="2155758" y="914534"/>
                  </a:lnTo>
                  <a:close/>
                </a:path>
                <a:path w="2680334" h="2286000">
                  <a:moveTo>
                    <a:pt x="2155819" y="914534"/>
                  </a:moveTo>
                  <a:lnTo>
                    <a:pt x="2166741" y="914534"/>
                  </a:lnTo>
                  <a:lnTo>
                    <a:pt x="2165759" y="914976"/>
                  </a:lnTo>
                  <a:lnTo>
                    <a:pt x="2151376" y="920038"/>
                  </a:lnTo>
                  <a:lnTo>
                    <a:pt x="2155819" y="914534"/>
                  </a:lnTo>
                  <a:close/>
                </a:path>
                <a:path w="2680334" h="2286000">
                  <a:moveTo>
                    <a:pt x="1192250" y="914534"/>
                  </a:moveTo>
                  <a:lnTo>
                    <a:pt x="1191245" y="914976"/>
                  </a:lnTo>
                  <a:lnTo>
                    <a:pt x="1183321" y="918243"/>
                  </a:lnTo>
                  <a:lnTo>
                    <a:pt x="1185203" y="916974"/>
                  </a:lnTo>
                  <a:lnTo>
                    <a:pt x="1192250" y="914534"/>
                  </a:lnTo>
                  <a:close/>
                </a:path>
                <a:path w="2680334" h="2286000">
                  <a:moveTo>
                    <a:pt x="884968" y="914534"/>
                  </a:moveTo>
                  <a:lnTo>
                    <a:pt x="890963" y="914534"/>
                  </a:lnTo>
                  <a:lnTo>
                    <a:pt x="880192" y="918105"/>
                  </a:lnTo>
                  <a:lnTo>
                    <a:pt x="884968" y="914534"/>
                  </a:lnTo>
                  <a:close/>
                </a:path>
                <a:path w="2680334" h="2286000">
                  <a:moveTo>
                    <a:pt x="1226567" y="889075"/>
                  </a:moveTo>
                  <a:lnTo>
                    <a:pt x="1192250" y="914534"/>
                  </a:lnTo>
                  <a:lnTo>
                    <a:pt x="1185148" y="916974"/>
                  </a:lnTo>
                  <a:lnTo>
                    <a:pt x="1186491" y="916105"/>
                  </a:lnTo>
                  <a:lnTo>
                    <a:pt x="1188820" y="914534"/>
                  </a:lnTo>
                  <a:lnTo>
                    <a:pt x="1192460" y="914534"/>
                  </a:lnTo>
                  <a:lnTo>
                    <a:pt x="1209759" y="901707"/>
                  </a:lnTo>
                  <a:lnTo>
                    <a:pt x="1207838" y="901707"/>
                  </a:lnTo>
                  <a:lnTo>
                    <a:pt x="1226567" y="889075"/>
                  </a:lnTo>
                  <a:close/>
                </a:path>
                <a:path w="2680334" h="2286000">
                  <a:moveTo>
                    <a:pt x="1373436" y="901707"/>
                  </a:moveTo>
                  <a:lnTo>
                    <a:pt x="1469839" y="901707"/>
                  </a:lnTo>
                  <a:lnTo>
                    <a:pt x="1462321" y="914534"/>
                  </a:lnTo>
                  <a:lnTo>
                    <a:pt x="1462137" y="914976"/>
                  </a:lnTo>
                  <a:lnTo>
                    <a:pt x="1461400" y="916105"/>
                  </a:lnTo>
                  <a:lnTo>
                    <a:pt x="1449598" y="916105"/>
                  </a:lnTo>
                  <a:lnTo>
                    <a:pt x="1451328" y="914534"/>
                  </a:lnTo>
                  <a:lnTo>
                    <a:pt x="1359056" y="914534"/>
                  </a:lnTo>
                  <a:lnTo>
                    <a:pt x="1373436" y="901707"/>
                  </a:lnTo>
                  <a:close/>
                </a:path>
                <a:path w="2680334" h="2286000">
                  <a:moveTo>
                    <a:pt x="2199651" y="899365"/>
                  </a:moveTo>
                  <a:lnTo>
                    <a:pt x="2195056" y="901544"/>
                  </a:lnTo>
                  <a:lnTo>
                    <a:pt x="2168205" y="913982"/>
                  </a:lnTo>
                  <a:lnTo>
                    <a:pt x="2166930" y="914534"/>
                  </a:lnTo>
                  <a:lnTo>
                    <a:pt x="2165759" y="914976"/>
                  </a:lnTo>
                  <a:lnTo>
                    <a:pt x="2166741" y="914534"/>
                  </a:lnTo>
                  <a:lnTo>
                    <a:pt x="2167354" y="914534"/>
                  </a:lnTo>
                  <a:lnTo>
                    <a:pt x="2167527" y="913982"/>
                  </a:lnTo>
                  <a:lnTo>
                    <a:pt x="2167947" y="913982"/>
                  </a:lnTo>
                  <a:lnTo>
                    <a:pt x="2199651" y="899365"/>
                  </a:lnTo>
                  <a:close/>
                </a:path>
                <a:path w="2680334" h="2286000">
                  <a:moveTo>
                    <a:pt x="2233722" y="913982"/>
                  </a:moveTo>
                  <a:lnTo>
                    <a:pt x="2233366" y="914534"/>
                  </a:lnTo>
                  <a:lnTo>
                    <a:pt x="2233086" y="914534"/>
                  </a:lnTo>
                  <a:lnTo>
                    <a:pt x="2233722" y="913982"/>
                  </a:lnTo>
                  <a:close/>
                </a:path>
                <a:path w="2680334" h="2286000">
                  <a:moveTo>
                    <a:pt x="2225714" y="889075"/>
                  </a:moveTo>
                  <a:lnTo>
                    <a:pt x="2226222" y="891029"/>
                  </a:lnTo>
                  <a:lnTo>
                    <a:pt x="2228318" y="901544"/>
                  </a:lnTo>
                  <a:lnTo>
                    <a:pt x="2228351" y="901707"/>
                  </a:lnTo>
                  <a:lnTo>
                    <a:pt x="2231787" y="901707"/>
                  </a:lnTo>
                  <a:lnTo>
                    <a:pt x="2233193" y="913982"/>
                  </a:lnTo>
                  <a:lnTo>
                    <a:pt x="2233256" y="914534"/>
                  </a:lnTo>
                  <a:lnTo>
                    <a:pt x="2191017" y="914534"/>
                  </a:lnTo>
                  <a:lnTo>
                    <a:pt x="2225714" y="889075"/>
                  </a:lnTo>
                  <a:close/>
                </a:path>
                <a:path w="2680334" h="2286000">
                  <a:moveTo>
                    <a:pt x="2170240" y="905053"/>
                  </a:moveTo>
                  <a:lnTo>
                    <a:pt x="2169704" y="907045"/>
                  </a:lnTo>
                  <a:lnTo>
                    <a:pt x="2167542" y="913982"/>
                  </a:lnTo>
                  <a:lnTo>
                    <a:pt x="2167349" y="914534"/>
                  </a:lnTo>
                  <a:lnTo>
                    <a:pt x="2167013" y="914534"/>
                  </a:lnTo>
                  <a:lnTo>
                    <a:pt x="2170240" y="905053"/>
                  </a:lnTo>
                  <a:close/>
                </a:path>
                <a:path w="2680334" h="2286000">
                  <a:moveTo>
                    <a:pt x="2169188" y="908070"/>
                  </a:moveTo>
                  <a:lnTo>
                    <a:pt x="2168578" y="909937"/>
                  </a:lnTo>
                  <a:lnTo>
                    <a:pt x="2167013" y="914534"/>
                  </a:lnTo>
                  <a:lnTo>
                    <a:pt x="2151856" y="914534"/>
                  </a:lnTo>
                  <a:lnTo>
                    <a:pt x="2169188" y="908070"/>
                  </a:lnTo>
                  <a:close/>
                </a:path>
                <a:path w="2680334" h="2286000">
                  <a:moveTo>
                    <a:pt x="1469839" y="901707"/>
                  </a:moveTo>
                  <a:lnTo>
                    <a:pt x="1470798" y="901707"/>
                  </a:lnTo>
                  <a:lnTo>
                    <a:pt x="1462425" y="914534"/>
                  </a:lnTo>
                  <a:lnTo>
                    <a:pt x="1462644" y="913982"/>
                  </a:lnTo>
                  <a:lnTo>
                    <a:pt x="1469839" y="901707"/>
                  </a:lnTo>
                  <a:close/>
                </a:path>
                <a:path w="2680334" h="2286000">
                  <a:moveTo>
                    <a:pt x="1207838" y="901707"/>
                  </a:moveTo>
                  <a:lnTo>
                    <a:pt x="1209759" y="901707"/>
                  </a:lnTo>
                  <a:lnTo>
                    <a:pt x="1192460" y="914534"/>
                  </a:lnTo>
                  <a:lnTo>
                    <a:pt x="1188820" y="914534"/>
                  </a:lnTo>
                  <a:lnTo>
                    <a:pt x="1207838" y="901707"/>
                  </a:lnTo>
                  <a:close/>
                </a:path>
                <a:path w="2680334" h="2286000">
                  <a:moveTo>
                    <a:pt x="1405857" y="775457"/>
                  </a:moveTo>
                  <a:lnTo>
                    <a:pt x="1404812" y="775979"/>
                  </a:lnTo>
                  <a:lnTo>
                    <a:pt x="1379533" y="787626"/>
                  </a:lnTo>
                  <a:lnTo>
                    <a:pt x="1379695" y="787626"/>
                  </a:lnTo>
                  <a:lnTo>
                    <a:pt x="1343697" y="812356"/>
                  </a:lnTo>
                  <a:lnTo>
                    <a:pt x="1342796" y="812950"/>
                  </a:lnTo>
                  <a:lnTo>
                    <a:pt x="1278407" y="850899"/>
                  </a:lnTo>
                  <a:lnTo>
                    <a:pt x="1250163" y="863708"/>
                  </a:lnTo>
                  <a:lnTo>
                    <a:pt x="1236734" y="876383"/>
                  </a:lnTo>
                  <a:lnTo>
                    <a:pt x="1224769" y="887154"/>
                  </a:lnTo>
                  <a:lnTo>
                    <a:pt x="1222557" y="889075"/>
                  </a:lnTo>
                  <a:lnTo>
                    <a:pt x="1195755" y="901707"/>
                  </a:lnTo>
                  <a:lnTo>
                    <a:pt x="1187566" y="914534"/>
                  </a:lnTo>
                  <a:lnTo>
                    <a:pt x="1150228" y="914534"/>
                  </a:lnTo>
                  <a:lnTo>
                    <a:pt x="1201793" y="889075"/>
                  </a:lnTo>
                  <a:lnTo>
                    <a:pt x="1236598" y="876383"/>
                  </a:lnTo>
                  <a:lnTo>
                    <a:pt x="1193763" y="876383"/>
                  </a:lnTo>
                  <a:lnTo>
                    <a:pt x="1320209" y="812950"/>
                  </a:lnTo>
                  <a:lnTo>
                    <a:pt x="1321522" y="812356"/>
                  </a:lnTo>
                  <a:lnTo>
                    <a:pt x="1405857" y="775457"/>
                  </a:lnTo>
                  <a:close/>
                </a:path>
                <a:path w="2680334" h="2286000">
                  <a:moveTo>
                    <a:pt x="1193763" y="876383"/>
                  </a:moveTo>
                  <a:lnTo>
                    <a:pt x="1236598" y="876383"/>
                  </a:lnTo>
                  <a:lnTo>
                    <a:pt x="1201793" y="889075"/>
                  </a:lnTo>
                  <a:lnTo>
                    <a:pt x="1150228" y="914534"/>
                  </a:lnTo>
                  <a:lnTo>
                    <a:pt x="1150577" y="914534"/>
                  </a:lnTo>
                  <a:lnTo>
                    <a:pt x="1143302" y="901707"/>
                  </a:lnTo>
                  <a:lnTo>
                    <a:pt x="1193763" y="876383"/>
                  </a:lnTo>
                  <a:close/>
                </a:path>
                <a:path w="2680334" h="2286000">
                  <a:moveTo>
                    <a:pt x="2241628" y="901707"/>
                  </a:moveTo>
                  <a:lnTo>
                    <a:pt x="2246988" y="901707"/>
                  </a:lnTo>
                  <a:lnTo>
                    <a:pt x="2241715" y="907045"/>
                  </a:lnTo>
                  <a:lnTo>
                    <a:pt x="2233722" y="913982"/>
                  </a:lnTo>
                  <a:lnTo>
                    <a:pt x="2241628" y="901707"/>
                  </a:lnTo>
                  <a:close/>
                </a:path>
                <a:path w="2680334" h="2286000">
                  <a:moveTo>
                    <a:pt x="2217561" y="889075"/>
                  </a:moveTo>
                  <a:lnTo>
                    <a:pt x="2221971" y="889075"/>
                  </a:lnTo>
                  <a:lnTo>
                    <a:pt x="2167947" y="913982"/>
                  </a:lnTo>
                  <a:lnTo>
                    <a:pt x="2167542" y="913982"/>
                  </a:lnTo>
                  <a:lnTo>
                    <a:pt x="2169613" y="908070"/>
                  </a:lnTo>
                  <a:lnTo>
                    <a:pt x="2169188" y="908070"/>
                  </a:lnTo>
                  <a:lnTo>
                    <a:pt x="2186249" y="901707"/>
                  </a:lnTo>
                  <a:lnTo>
                    <a:pt x="2200138" y="893944"/>
                  </a:lnTo>
                  <a:lnTo>
                    <a:pt x="2199929" y="893944"/>
                  </a:lnTo>
                  <a:lnTo>
                    <a:pt x="2217561" y="889075"/>
                  </a:lnTo>
                  <a:close/>
                </a:path>
                <a:path w="2680334" h="2286000">
                  <a:moveTo>
                    <a:pt x="941441" y="876383"/>
                  </a:moveTo>
                  <a:lnTo>
                    <a:pt x="954070" y="876383"/>
                  </a:lnTo>
                  <a:lnTo>
                    <a:pt x="895560" y="913982"/>
                  </a:lnTo>
                  <a:lnTo>
                    <a:pt x="897176" y="912675"/>
                  </a:lnTo>
                  <a:lnTo>
                    <a:pt x="911580" y="901707"/>
                  </a:lnTo>
                  <a:lnTo>
                    <a:pt x="933061" y="889075"/>
                  </a:lnTo>
                  <a:lnTo>
                    <a:pt x="910399" y="889075"/>
                  </a:lnTo>
                  <a:lnTo>
                    <a:pt x="941441" y="876383"/>
                  </a:lnTo>
                  <a:close/>
                </a:path>
                <a:path w="2680334" h="2286000">
                  <a:moveTo>
                    <a:pt x="2112195" y="876383"/>
                  </a:moveTo>
                  <a:lnTo>
                    <a:pt x="2230859" y="876383"/>
                  </a:lnTo>
                  <a:lnTo>
                    <a:pt x="2199929" y="893944"/>
                  </a:lnTo>
                  <a:lnTo>
                    <a:pt x="2171842" y="901707"/>
                  </a:lnTo>
                  <a:lnTo>
                    <a:pt x="2168000" y="912675"/>
                  </a:lnTo>
                  <a:lnTo>
                    <a:pt x="2168796" y="909937"/>
                  </a:lnTo>
                  <a:lnTo>
                    <a:pt x="2171292" y="901985"/>
                  </a:lnTo>
                  <a:lnTo>
                    <a:pt x="2171379" y="901707"/>
                  </a:lnTo>
                  <a:lnTo>
                    <a:pt x="2205318" y="889075"/>
                  </a:lnTo>
                  <a:lnTo>
                    <a:pt x="2095130" y="889075"/>
                  </a:lnTo>
                  <a:lnTo>
                    <a:pt x="2112195" y="876383"/>
                  </a:lnTo>
                  <a:close/>
                </a:path>
                <a:path w="2680334" h="2286000">
                  <a:moveTo>
                    <a:pt x="1569809" y="901707"/>
                  </a:moveTo>
                  <a:lnTo>
                    <a:pt x="1569632" y="901985"/>
                  </a:lnTo>
                  <a:lnTo>
                    <a:pt x="1545469" y="912675"/>
                  </a:lnTo>
                  <a:lnTo>
                    <a:pt x="1569809" y="901707"/>
                  </a:lnTo>
                  <a:close/>
                </a:path>
                <a:path w="2680334" h="2286000">
                  <a:moveTo>
                    <a:pt x="1226646" y="889075"/>
                  </a:moveTo>
                  <a:lnTo>
                    <a:pt x="1242309" y="889075"/>
                  </a:lnTo>
                  <a:lnTo>
                    <a:pt x="1232901" y="898021"/>
                  </a:lnTo>
                  <a:lnTo>
                    <a:pt x="1224114" y="902614"/>
                  </a:lnTo>
                  <a:lnTo>
                    <a:pt x="1204558" y="909937"/>
                  </a:lnTo>
                  <a:lnTo>
                    <a:pt x="1221039" y="901707"/>
                  </a:lnTo>
                  <a:lnTo>
                    <a:pt x="1226646" y="889075"/>
                  </a:lnTo>
                  <a:close/>
                </a:path>
                <a:path w="2680334" h="2286000">
                  <a:moveTo>
                    <a:pt x="2199929" y="893944"/>
                  </a:moveTo>
                  <a:lnTo>
                    <a:pt x="2186249" y="901707"/>
                  </a:lnTo>
                  <a:lnTo>
                    <a:pt x="2169188" y="908070"/>
                  </a:lnTo>
                  <a:lnTo>
                    <a:pt x="2169613" y="908070"/>
                  </a:lnTo>
                  <a:lnTo>
                    <a:pt x="2171744" y="901985"/>
                  </a:lnTo>
                  <a:lnTo>
                    <a:pt x="2171842" y="901707"/>
                  </a:lnTo>
                  <a:lnTo>
                    <a:pt x="2199929" y="893944"/>
                  </a:lnTo>
                  <a:close/>
                </a:path>
                <a:path w="2680334" h="2286000">
                  <a:moveTo>
                    <a:pt x="1595406" y="891285"/>
                  </a:moveTo>
                  <a:lnTo>
                    <a:pt x="1568027" y="904812"/>
                  </a:lnTo>
                  <a:lnTo>
                    <a:pt x="1570258" y="901707"/>
                  </a:lnTo>
                  <a:lnTo>
                    <a:pt x="1595406" y="891285"/>
                  </a:lnTo>
                  <a:close/>
                </a:path>
                <a:path w="2680334" h="2286000">
                  <a:moveTo>
                    <a:pt x="1225848" y="901707"/>
                  </a:moveTo>
                  <a:lnTo>
                    <a:pt x="1226535" y="901707"/>
                  </a:lnTo>
                  <a:lnTo>
                    <a:pt x="1224114" y="902614"/>
                  </a:lnTo>
                  <a:lnTo>
                    <a:pt x="1225848" y="901707"/>
                  </a:lnTo>
                  <a:close/>
                </a:path>
                <a:path w="2680334" h="2286000">
                  <a:moveTo>
                    <a:pt x="1451503" y="850899"/>
                  </a:moveTo>
                  <a:lnTo>
                    <a:pt x="1673499" y="850899"/>
                  </a:lnTo>
                  <a:lnTo>
                    <a:pt x="1659042" y="859211"/>
                  </a:lnTo>
                  <a:lnTo>
                    <a:pt x="1657932" y="859911"/>
                  </a:lnTo>
                  <a:lnTo>
                    <a:pt x="1649897" y="864299"/>
                  </a:lnTo>
                  <a:lnTo>
                    <a:pt x="1649358" y="864627"/>
                  </a:lnTo>
                  <a:lnTo>
                    <a:pt x="1603721" y="887154"/>
                  </a:lnTo>
                  <a:lnTo>
                    <a:pt x="1598812" y="889075"/>
                  </a:lnTo>
                  <a:lnTo>
                    <a:pt x="1570258" y="901707"/>
                  </a:lnTo>
                  <a:lnTo>
                    <a:pt x="1569589" y="901985"/>
                  </a:lnTo>
                  <a:lnTo>
                    <a:pt x="1569821" y="901707"/>
                  </a:lnTo>
                  <a:lnTo>
                    <a:pt x="1373432" y="901707"/>
                  </a:lnTo>
                  <a:lnTo>
                    <a:pt x="1451503" y="850899"/>
                  </a:lnTo>
                  <a:close/>
                </a:path>
                <a:path w="2680334" h="2286000">
                  <a:moveTo>
                    <a:pt x="2283281" y="876383"/>
                  </a:moveTo>
                  <a:lnTo>
                    <a:pt x="2300535" y="876383"/>
                  </a:lnTo>
                  <a:lnTo>
                    <a:pt x="2294377" y="889075"/>
                  </a:lnTo>
                  <a:lnTo>
                    <a:pt x="2270548" y="889075"/>
                  </a:lnTo>
                  <a:lnTo>
                    <a:pt x="2256634" y="901707"/>
                  </a:lnTo>
                  <a:lnTo>
                    <a:pt x="2247866" y="901707"/>
                  </a:lnTo>
                  <a:lnTo>
                    <a:pt x="2262421" y="889075"/>
                  </a:lnTo>
                  <a:lnTo>
                    <a:pt x="2283281" y="876383"/>
                  </a:lnTo>
                  <a:close/>
                </a:path>
                <a:path w="2680334" h="2286000">
                  <a:moveTo>
                    <a:pt x="1297213" y="749299"/>
                  </a:moveTo>
                  <a:lnTo>
                    <a:pt x="1455740" y="749299"/>
                  </a:lnTo>
                  <a:lnTo>
                    <a:pt x="1417691" y="761999"/>
                  </a:lnTo>
                  <a:lnTo>
                    <a:pt x="1407589" y="774699"/>
                  </a:lnTo>
                  <a:lnTo>
                    <a:pt x="1321522" y="812356"/>
                  </a:lnTo>
                  <a:lnTo>
                    <a:pt x="1320209" y="812950"/>
                  </a:lnTo>
                  <a:lnTo>
                    <a:pt x="1143282" y="901707"/>
                  </a:lnTo>
                  <a:lnTo>
                    <a:pt x="1143248" y="901544"/>
                  </a:lnTo>
                  <a:lnTo>
                    <a:pt x="1139250" y="889075"/>
                  </a:lnTo>
                  <a:lnTo>
                    <a:pt x="1126851" y="863708"/>
                  </a:lnTo>
                  <a:lnTo>
                    <a:pt x="1107143" y="825679"/>
                  </a:lnTo>
                  <a:lnTo>
                    <a:pt x="1107050" y="825499"/>
                  </a:lnTo>
                  <a:lnTo>
                    <a:pt x="1115008" y="813091"/>
                  </a:lnTo>
                  <a:lnTo>
                    <a:pt x="1115099" y="812950"/>
                  </a:lnTo>
                  <a:lnTo>
                    <a:pt x="1124139" y="812950"/>
                  </a:lnTo>
                  <a:lnTo>
                    <a:pt x="1143936" y="800234"/>
                  </a:lnTo>
                  <a:lnTo>
                    <a:pt x="1145679" y="799339"/>
                  </a:lnTo>
                  <a:lnTo>
                    <a:pt x="1195374" y="774699"/>
                  </a:lnTo>
                  <a:lnTo>
                    <a:pt x="1297213" y="749299"/>
                  </a:lnTo>
                  <a:close/>
                </a:path>
                <a:path w="2680334" h="2286000">
                  <a:moveTo>
                    <a:pt x="954070" y="876383"/>
                  </a:moveTo>
                  <a:lnTo>
                    <a:pt x="937345" y="889075"/>
                  </a:lnTo>
                  <a:lnTo>
                    <a:pt x="925755" y="901707"/>
                  </a:lnTo>
                  <a:lnTo>
                    <a:pt x="914661" y="901707"/>
                  </a:lnTo>
                  <a:lnTo>
                    <a:pt x="954070" y="876383"/>
                  </a:lnTo>
                  <a:close/>
                </a:path>
                <a:path w="2680334" h="2286000">
                  <a:moveTo>
                    <a:pt x="876380" y="896738"/>
                  </a:moveTo>
                  <a:lnTo>
                    <a:pt x="872743" y="901544"/>
                  </a:lnTo>
                  <a:lnTo>
                    <a:pt x="872619" y="901707"/>
                  </a:lnTo>
                  <a:lnTo>
                    <a:pt x="871786" y="901707"/>
                  </a:lnTo>
                  <a:lnTo>
                    <a:pt x="874750" y="897577"/>
                  </a:lnTo>
                  <a:lnTo>
                    <a:pt x="876380" y="896738"/>
                  </a:lnTo>
                  <a:close/>
                </a:path>
                <a:path w="2680334" h="2286000">
                  <a:moveTo>
                    <a:pt x="874749" y="897577"/>
                  </a:moveTo>
                  <a:lnTo>
                    <a:pt x="871904" y="901544"/>
                  </a:lnTo>
                  <a:lnTo>
                    <a:pt x="871786" y="901707"/>
                  </a:lnTo>
                  <a:lnTo>
                    <a:pt x="866733" y="901707"/>
                  </a:lnTo>
                  <a:lnTo>
                    <a:pt x="874749" y="897577"/>
                  </a:lnTo>
                  <a:close/>
                </a:path>
                <a:path w="2680334" h="2286000">
                  <a:moveTo>
                    <a:pt x="1603719" y="887154"/>
                  </a:moveTo>
                  <a:lnTo>
                    <a:pt x="1595922" y="891029"/>
                  </a:lnTo>
                  <a:lnTo>
                    <a:pt x="1570628" y="901544"/>
                  </a:lnTo>
                  <a:lnTo>
                    <a:pt x="1598812" y="889075"/>
                  </a:lnTo>
                  <a:lnTo>
                    <a:pt x="1603719" y="887154"/>
                  </a:lnTo>
                  <a:close/>
                </a:path>
                <a:path w="2680334" h="2286000">
                  <a:moveTo>
                    <a:pt x="1242309" y="889075"/>
                  </a:moveTo>
                  <a:lnTo>
                    <a:pt x="1250012" y="889075"/>
                  </a:lnTo>
                  <a:lnTo>
                    <a:pt x="1232901" y="898021"/>
                  </a:lnTo>
                  <a:lnTo>
                    <a:pt x="1242309" y="889075"/>
                  </a:lnTo>
                  <a:close/>
                </a:path>
                <a:path w="2680334" h="2286000">
                  <a:moveTo>
                    <a:pt x="2230859" y="876383"/>
                  </a:moveTo>
                  <a:lnTo>
                    <a:pt x="2229983" y="877286"/>
                  </a:lnTo>
                  <a:lnTo>
                    <a:pt x="2217758" y="889075"/>
                  </a:lnTo>
                  <a:lnTo>
                    <a:pt x="2208844" y="889075"/>
                  </a:lnTo>
                  <a:lnTo>
                    <a:pt x="2193641" y="897577"/>
                  </a:lnTo>
                  <a:lnTo>
                    <a:pt x="2195008" y="896738"/>
                  </a:lnTo>
                  <a:lnTo>
                    <a:pt x="2230859" y="876383"/>
                  </a:lnTo>
                  <a:close/>
                </a:path>
                <a:path w="2680334" h="2286000">
                  <a:moveTo>
                    <a:pt x="880852" y="889075"/>
                  </a:moveTo>
                  <a:lnTo>
                    <a:pt x="882179" y="889075"/>
                  </a:lnTo>
                  <a:lnTo>
                    <a:pt x="876376" y="896738"/>
                  </a:lnTo>
                  <a:lnTo>
                    <a:pt x="874747" y="897577"/>
                  </a:lnTo>
                  <a:lnTo>
                    <a:pt x="880852" y="889075"/>
                  </a:lnTo>
                  <a:close/>
                </a:path>
                <a:path w="2680334" h="2286000">
                  <a:moveTo>
                    <a:pt x="1178107" y="721523"/>
                  </a:moveTo>
                  <a:lnTo>
                    <a:pt x="1162226" y="736610"/>
                  </a:lnTo>
                  <a:lnTo>
                    <a:pt x="1150333" y="736610"/>
                  </a:lnTo>
                  <a:lnTo>
                    <a:pt x="1140496" y="749299"/>
                  </a:lnTo>
                  <a:lnTo>
                    <a:pt x="1130909" y="761999"/>
                  </a:lnTo>
                  <a:lnTo>
                    <a:pt x="1119788" y="761999"/>
                  </a:lnTo>
                  <a:lnTo>
                    <a:pt x="1093507" y="781833"/>
                  </a:lnTo>
                  <a:lnTo>
                    <a:pt x="1085716" y="787626"/>
                  </a:lnTo>
                  <a:lnTo>
                    <a:pt x="1016825" y="825070"/>
                  </a:lnTo>
                  <a:lnTo>
                    <a:pt x="1016003" y="825499"/>
                  </a:lnTo>
                  <a:lnTo>
                    <a:pt x="986932" y="838199"/>
                  </a:lnTo>
                  <a:lnTo>
                    <a:pt x="965377" y="850899"/>
                  </a:lnTo>
                  <a:lnTo>
                    <a:pt x="934127" y="863708"/>
                  </a:lnTo>
                  <a:lnTo>
                    <a:pt x="912721" y="876383"/>
                  </a:lnTo>
                  <a:lnTo>
                    <a:pt x="910983" y="876383"/>
                  </a:lnTo>
                  <a:lnTo>
                    <a:pt x="899234" y="884965"/>
                  </a:lnTo>
                  <a:lnTo>
                    <a:pt x="876376" y="896738"/>
                  </a:lnTo>
                  <a:lnTo>
                    <a:pt x="882179" y="889075"/>
                  </a:lnTo>
                  <a:lnTo>
                    <a:pt x="850631" y="889075"/>
                  </a:lnTo>
                  <a:lnTo>
                    <a:pt x="1001103" y="812950"/>
                  </a:lnTo>
                  <a:lnTo>
                    <a:pt x="1002176" y="812356"/>
                  </a:lnTo>
                  <a:lnTo>
                    <a:pt x="1045448" y="787626"/>
                  </a:lnTo>
                  <a:lnTo>
                    <a:pt x="1178107" y="721523"/>
                  </a:lnTo>
                  <a:close/>
                </a:path>
                <a:path w="2680334" h="2286000">
                  <a:moveTo>
                    <a:pt x="1898857" y="889075"/>
                  </a:moveTo>
                  <a:lnTo>
                    <a:pt x="1896770" y="894629"/>
                  </a:lnTo>
                  <a:lnTo>
                    <a:pt x="1896027" y="894966"/>
                  </a:lnTo>
                  <a:lnTo>
                    <a:pt x="1898857" y="889075"/>
                  </a:lnTo>
                  <a:close/>
                </a:path>
                <a:path w="2680334" h="2286000">
                  <a:moveTo>
                    <a:pt x="1936386" y="876383"/>
                  </a:moveTo>
                  <a:lnTo>
                    <a:pt x="1935092" y="877286"/>
                  </a:lnTo>
                  <a:lnTo>
                    <a:pt x="1896770" y="894629"/>
                  </a:lnTo>
                  <a:lnTo>
                    <a:pt x="1898865" y="889075"/>
                  </a:lnTo>
                  <a:lnTo>
                    <a:pt x="1898668" y="889075"/>
                  </a:lnTo>
                  <a:lnTo>
                    <a:pt x="1936386" y="876383"/>
                  </a:lnTo>
                  <a:close/>
                </a:path>
                <a:path w="2680334" h="2286000">
                  <a:moveTo>
                    <a:pt x="2208844" y="889075"/>
                  </a:moveTo>
                  <a:lnTo>
                    <a:pt x="2217561" y="889075"/>
                  </a:lnTo>
                  <a:lnTo>
                    <a:pt x="2199929" y="893944"/>
                  </a:lnTo>
                  <a:lnTo>
                    <a:pt x="2200138" y="893944"/>
                  </a:lnTo>
                  <a:lnTo>
                    <a:pt x="2208844" y="889075"/>
                  </a:lnTo>
                  <a:close/>
                </a:path>
                <a:path w="2680334" h="2286000">
                  <a:moveTo>
                    <a:pt x="1627615" y="877838"/>
                  </a:moveTo>
                  <a:lnTo>
                    <a:pt x="1595922" y="891029"/>
                  </a:lnTo>
                  <a:lnTo>
                    <a:pt x="1603767" y="887154"/>
                  </a:lnTo>
                  <a:lnTo>
                    <a:pt x="1627615" y="877838"/>
                  </a:lnTo>
                  <a:close/>
                </a:path>
                <a:path w="2680334" h="2286000">
                  <a:moveTo>
                    <a:pt x="2230920" y="876383"/>
                  </a:moveTo>
                  <a:lnTo>
                    <a:pt x="2234630" y="876383"/>
                  </a:lnTo>
                  <a:lnTo>
                    <a:pt x="2233736" y="877286"/>
                  </a:lnTo>
                  <a:lnTo>
                    <a:pt x="2217733" y="889075"/>
                  </a:lnTo>
                  <a:lnTo>
                    <a:pt x="2219751" y="887154"/>
                  </a:lnTo>
                  <a:lnTo>
                    <a:pt x="2230920" y="876383"/>
                  </a:lnTo>
                  <a:close/>
                </a:path>
                <a:path w="2680334" h="2286000">
                  <a:moveTo>
                    <a:pt x="1934671" y="877477"/>
                  </a:moveTo>
                  <a:lnTo>
                    <a:pt x="1915335" y="889075"/>
                  </a:lnTo>
                  <a:lnTo>
                    <a:pt x="1909043" y="889075"/>
                  </a:lnTo>
                  <a:lnTo>
                    <a:pt x="1934671" y="877477"/>
                  </a:lnTo>
                  <a:close/>
                </a:path>
                <a:path w="2680334" h="2286000">
                  <a:moveTo>
                    <a:pt x="1631347" y="876383"/>
                  </a:moveTo>
                  <a:lnTo>
                    <a:pt x="1600736" y="889075"/>
                  </a:lnTo>
                  <a:lnTo>
                    <a:pt x="1605237" y="887154"/>
                  </a:lnTo>
                  <a:lnTo>
                    <a:pt x="1628523" y="877477"/>
                  </a:lnTo>
                  <a:lnTo>
                    <a:pt x="1631347" y="876383"/>
                  </a:lnTo>
                  <a:close/>
                </a:path>
                <a:path w="2680334" h="2286000">
                  <a:moveTo>
                    <a:pt x="1424282" y="800234"/>
                  </a:moveTo>
                  <a:lnTo>
                    <a:pt x="1440728" y="800234"/>
                  </a:lnTo>
                  <a:lnTo>
                    <a:pt x="1269988" y="889075"/>
                  </a:lnTo>
                  <a:lnTo>
                    <a:pt x="1307968" y="863708"/>
                  </a:lnTo>
                  <a:lnTo>
                    <a:pt x="1365677" y="838199"/>
                  </a:lnTo>
                  <a:lnTo>
                    <a:pt x="1410931" y="812950"/>
                  </a:lnTo>
                  <a:lnTo>
                    <a:pt x="1411662" y="812356"/>
                  </a:lnTo>
                  <a:lnTo>
                    <a:pt x="1424282" y="800234"/>
                  </a:lnTo>
                  <a:close/>
                </a:path>
                <a:path w="2680334" h="2286000">
                  <a:moveTo>
                    <a:pt x="1260188" y="884605"/>
                  </a:moveTo>
                  <a:lnTo>
                    <a:pt x="1255579" y="889075"/>
                  </a:lnTo>
                  <a:lnTo>
                    <a:pt x="1256436" y="887154"/>
                  </a:lnTo>
                  <a:lnTo>
                    <a:pt x="1257740" y="885677"/>
                  </a:lnTo>
                  <a:lnTo>
                    <a:pt x="1260188" y="884605"/>
                  </a:lnTo>
                  <a:close/>
                </a:path>
                <a:path w="2680334" h="2286000">
                  <a:moveTo>
                    <a:pt x="1256905" y="886043"/>
                  </a:moveTo>
                  <a:lnTo>
                    <a:pt x="1256436" y="887154"/>
                  </a:lnTo>
                  <a:lnTo>
                    <a:pt x="1254739" y="889075"/>
                  </a:lnTo>
                  <a:lnTo>
                    <a:pt x="1249984" y="889075"/>
                  </a:lnTo>
                  <a:lnTo>
                    <a:pt x="1256905" y="886043"/>
                  </a:lnTo>
                  <a:close/>
                </a:path>
                <a:path w="2680334" h="2286000">
                  <a:moveTo>
                    <a:pt x="1003766" y="850899"/>
                  </a:moveTo>
                  <a:lnTo>
                    <a:pt x="982253" y="863708"/>
                  </a:lnTo>
                  <a:lnTo>
                    <a:pt x="975392" y="870138"/>
                  </a:lnTo>
                  <a:lnTo>
                    <a:pt x="965814" y="875188"/>
                  </a:lnTo>
                  <a:lnTo>
                    <a:pt x="963508" y="876383"/>
                  </a:lnTo>
                  <a:lnTo>
                    <a:pt x="937257" y="889075"/>
                  </a:lnTo>
                  <a:lnTo>
                    <a:pt x="939854" y="887154"/>
                  </a:lnTo>
                  <a:lnTo>
                    <a:pt x="954090" y="876383"/>
                  </a:lnTo>
                  <a:lnTo>
                    <a:pt x="941441" y="876383"/>
                  </a:lnTo>
                  <a:lnTo>
                    <a:pt x="1003766" y="850899"/>
                  </a:lnTo>
                  <a:close/>
                </a:path>
                <a:path w="2680334" h="2286000">
                  <a:moveTo>
                    <a:pt x="902761" y="883150"/>
                  </a:moveTo>
                  <a:lnTo>
                    <a:pt x="895551" y="889075"/>
                  </a:lnTo>
                  <a:lnTo>
                    <a:pt x="893612" y="889075"/>
                  </a:lnTo>
                  <a:lnTo>
                    <a:pt x="899237" y="884965"/>
                  </a:lnTo>
                  <a:lnTo>
                    <a:pt x="902761" y="883150"/>
                  </a:lnTo>
                  <a:close/>
                </a:path>
                <a:path w="2680334" h="2286000">
                  <a:moveTo>
                    <a:pt x="899237" y="884965"/>
                  </a:moveTo>
                  <a:lnTo>
                    <a:pt x="893612" y="889075"/>
                  </a:lnTo>
                  <a:lnTo>
                    <a:pt x="891258" y="889075"/>
                  </a:lnTo>
                  <a:lnTo>
                    <a:pt x="899237" y="884965"/>
                  </a:lnTo>
                  <a:close/>
                </a:path>
                <a:path w="2680334" h="2286000">
                  <a:moveTo>
                    <a:pt x="1650481" y="864072"/>
                  </a:moveTo>
                  <a:lnTo>
                    <a:pt x="1649683" y="864627"/>
                  </a:lnTo>
                  <a:lnTo>
                    <a:pt x="1649277" y="864951"/>
                  </a:lnTo>
                  <a:lnTo>
                    <a:pt x="1631431" y="876383"/>
                  </a:lnTo>
                  <a:lnTo>
                    <a:pt x="1631125" y="876383"/>
                  </a:lnTo>
                  <a:lnTo>
                    <a:pt x="1628953" y="877286"/>
                  </a:lnTo>
                  <a:lnTo>
                    <a:pt x="1628542" y="877477"/>
                  </a:lnTo>
                  <a:lnTo>
                    <a:pt x="1603681" y="887154"/>
                  </a:lnTo>
                  <a:lnTo>
                    <a:pt x="1606014" y="886043"/>
                  </a:lnTo>
                  <a:lnTo>
                    <a:pt x="1650481" y="864072"/>
                  </a:lnTo>
                  <a:close/>
                </a:path>
                <a:path w="2680334" h="2286000">
                  <a:moveTo>
                    <a:pt x="1260980" y="876383"/>
                  </a:moveTo>
                  <a:lnTo>
                    <a:pt x="1265946" y="876383"/>
                  </a:lnTo>
                  <a:lnTo>
                    <a:pt x="1257740" y="885677"/>
                  </a:lnTo>
                  <a:lnTo>
                    <a:pt x="1256905" y="886043"/>
                  </a:lnTo>
                  <a:lnTo>
                    <a:pt x="1260980" y="876383"/>
                  </a:lnTo>
                  <a:close/>
                </a:path>
                <a:path w="2680334" h="2286000">
                  <a:moveTo>
                    <a:pt x="1265946" y="876383"/>
                  </a:moveTo>
                  <a:lnTo>
                    <a:pt x="1268664" y="876383"/>
                  </a:lnTo>
                  <a:lnTo>
                    <a:pt x="1260188" y="884605"/>
                  </a:lnTo>
                  <a:lnTo>
                    <a:pt x="1257740" y="885677"/>
                  </a:lnTo>
                  <a:lnTo>
                    <a:pt x="1265946" y="876383"/>
                  </a:lnTo>
                  <a:close/>
                </a:path>
                <a:path w="2680334" h="2286000">
                  <a:moveTo>
                    <a:pt x="910983" y="876383"/>
                  </a:moveTo>
                  <a:lnTo>
                    <a:pt x="902759" y="883150"/>
                  </a:lnTo>
                  <a:lnTo>
                    <a:pt x="899234" y="884965"/>
                  </a:lnTo>
                  <a:lnTo>
                    <a:pt x="910983" y="876383"/>
                  </a:lnTo>
                  <a:close/>
                </a:path>
                <a:path w="2680334" h="2286000">
                  <a:moveTo>
                    <a:pt x="1520472" y="753721"/>
                  </a:moveTo>
                  <a:lnTo>
                    <a:pt x="1424176" y="800234"/>
                  </a:lnTo>
                  <a:lnTo>
                    <a:pt x="1307882" y="863708"/>
                  </a:lnTo>
                  <a:lnTo>
                    <a:pt x="1260188" y="884605"/>
                  </a:lnTo>
                  <a:lnTo>
                    <a:pt x="1268664" y="876383"/>
                  </a:lnTo>
                  <a:lnTo>
                    <a:pt x="1265851" y="876383"/>
                  </a:lnTo>
                  <a:lnTo>
                    <a:pt x="1445471" y="787626"/>
                  </a:lnTo>
                  <a:lnTo>
                    <a:pt x="1520472" y="753721"/>
                  </a:lnTo>
                  <a:close/>
                </a:path>
                <a:path w="2680334" h="2286000">
                  <a:moveTo>
                    <a:pt x="934127" y="863708"/>
                  </a:moveTo>
                  <a:lnTo>
                    <a:pt x="934092" y="864299"/>
                  </a:lnTo>
                  <a:lnTo>
                    <a:pt x="933085" y="867531"/>
                  </a:lnTo>
                  <a:lnTo>
                    <a:pt x="902759" y="883150"/>
                  </a:lnTo>
                  <a:lnTo>
                    <a:pt x="910996" y="876383"/>
                  </a:lnTo>
                  <a:lnTo>
                    <a:pt x="912721" y="876383"/>
                  </a:lnTo>
                  <a:lnTo>
                    <a:pt x="934127" y="863708"/>
                  </a:lnTo>
                  <a:close/>
                </a:path>
                <a:path w="2680334" h="2286000">
                  <a:moveTo>
                    <a:pt x="2209629" y="825499"/>
                  </a:moveTo>
                  <a:lnTo>
                    <a:pt x="2327093" y="825499"/>
                  </a:lnTo>
                  <a:lnTo>
                    <a:pt x="2238543" y="874535"/>
                  </a:lnTo>
                  <a:lnTo>
                    <a:pt x="2238011" y="874873"/>
                  </a:lnTo>
                  <a:lnTo>
                    <a:pt x="2234962" y="876383"/>
                  </a:lnTo>
                  <a:lnTo>
                    <a:pt x="2233736" y="877286"/>
                  </a:lnTo>
                  <a:lnTo>
                    <a:pt x="2234630" y="876383"/>
                  </a:lnTo>
                  <a:lnTo>
                    <a:pt x="2112158" y="876383"/>
                  </a:lnTo>
                  <a:lnTo>
                    <a:pt x="2180610" y="838199"/>
                  </a:lnTo>
                  <a:lnTo>
                    <a:pt x="2209629" y="825499"/>
                  </a:lnTo>
                  <a:close/>
                </a:path>
                <a:path w="2680334" h="2286000">
                  <a:moveTo>
                    <a:pt x="1833730" y="850899"/>
                  </a:moveTo>
                  <a:lnTo>
                    <a:pt x="1983494" y="850899"/>
                  </a:lnTo>
                  <a:lnTo>
                    <a:pt x="1961592" y="863708"/>
                  </a:lnTo>
                  <a:lnTo>
                    <a:pt x="1951517" y="869853"/>
                  </a:lnTo>
                  <a:lnTo>
                    <a:pt x="1935092" y="877286"/>
                  </a:lnTo>
                  <a:lnTo>
                    <a:pt x="1936495" y="876383"/>
                  </a:lnTo>
                  <a:lnTo>
                    <a:pt x="1788621" y="876383"/>
                  </a:lnTo>
                  <a:lnTo>
                    <a:pt x="1833730" y="850899"/>
                  </a:lnTo>
                  <a:close/>
                </a:path>
                <a:path w="2680334" h="2286000">
                  <a:moveTo>
                    <a:pt x="2237362" y="875188"/>
                  </a:moveTo>
                  <a:lnTo>
                    <a:pt x="2235205" y="876383"/>
                  </a:lnTo>
                  <a:lnTo>
                    <a:pt x="2234903" y="876383"/>
                  </a:lnTo>
                  <a:lnTo>
                    <a:pt x="2237362" y="875188"/>
                  </a:lnTo>
                  <a:close/>
                </a:path>
                <a:path w="2680334" h="2286000">
                  <a:moveTo>
                    <a:pt x="1634244" y="875188"/>
                  </a:moveTo>
                  <a:lnTo>
                    <a:pt x="1632224" y="876383"/>
                  </a:lnTo>
                  <a:lnTo>
                    <a:pt x="1631362" y="876383"/>
                  </a:lnTo>
                  <a:lnTo>
                    <a:pt x="1634244" y="875188"/>
                  </a:lnTo>
                  <a:close/>
                </a:path>
                <a:path w="2680334" h="2286000">
                  <a:moveTo>
                    <a:pt x="1640979" y="870703"/>
                  </a:moveTo>
                  <a:lnTo>
                    <a:pt x="1636815" y="873548"/>
                  </a:lnTo>
                  <a:lnTo>
                    <a:pt x="1634669" y="874873"/>
                  </a:lnTo>
                  <a:lnTo>
                    <a:pt x="1634198" y="875188"/>
                  </a:lnTo>
                  <a:lnTo>
                    <a:pt x="1631236" y="876383"/>
                  </a:lnTo>
                  <a:lnTo>
                    <a:pt x="1631421" y="876383"/>
                  </a:lnTo>
                  <a:lnTo>
                    <a:pt x="1640979" y="870703"/>
                  </a:lnTo>
                  <a:close/>
                </a:path>
                <a:path w="2680334" h="2286000">
                  <a:moveTo>
                    <a:pt x="1393648" y="698499"/>
                  </a:moveTo>
                  <a:lnTo>
                    <a:pt x="1609465" y="698499"/>
                  </a:lnTo>
                  <a:lnTo>
                    <a:pt x="1576278" y="711049"/>
                  </a:lnTo>
                  <a:lnTo>
                    <a:pt x="1576122" y="711049"/>
                  </a:lnTo>
                  <a:lnTo>
                    <a:pt x="1555561" y="723899"/>
                  </a:lnTo>
                  <a:lnTo>
                    <a:pt x="1532386" y="736610"/>
                  </a:lnTo>
                  <a:lnTo>
                    <a:pt x="1506060" y="749299"/>
                  </a:lnTo>
                  <a:lnTo>
                    <a:pt x="1476160" y="761999"/>
                  </a:lnTo>
                  <a:lnTo>
                    <a:pt x="1442345" y="774699"/>
                  </a:lnTo>
                  <a:lnTo>
                    <a:pt x="1404054" y="800234"/>
                  </a:lnTo>
                  <a:lnTo>
                    <a:pt x="1403803" y="800234"/>
                  </a:lnTo>
                  <a:lnTo>
                    <a:pt x="1361027" y="812950"/>
                  </a:lnTo>
                  <a:lnTo>
                    <a:pt x="1361250" y="812950"/>
                  </a:lnTo>
                  <a:lnTo>
                    <a:pt x="1313813" y="838199"/>
                  </a:lnTo>
                  <a:lnTo>
                    <a:pt x="1260534" y="863708"/>
                  </a:lnTo>
                  <a:lnTo>
                    <a:pt x="1236670" y="876383"/>
                  </a:lnTo>
                  <a:lnTo>
                    <a:pt x="1238004" y="875188"/>
                  </a:lnTo>
                  <a:lnTo>
                    <a:pt x="1250163" y="863708"/>
                  </a:lnTo>
                  <a:lnTo>
                    <a:pt x="1278407" y="850899"/>
                  </a:lnTo>
                  <a:lnTo>
                    <a:pt x="1342796" y="812950"/>
                  </a:lnTo>
                  <a:lnTo>
                    <a:pt x="1343697" y="812356"/>
                  </a:lnTo>
                  <a:lnTo>
                    <a:pt x="1379695" y="787626"/>
                  </a:lnTo>
                  <a:lnTo>
                    <a:pt x="1379533" y="787626"/>
                  </a:lnTo>
                  <a:lnTo>
                    <a:pt x="1407589" y="774699"/>
                  </a:lnTo>
                  <a:lnTo>
                    <a:pt x="1455740" y="749299"/>
                  </a:lnTo>
                  <a:lnTo>
                    <a:pt x="1297213" y="749299"/>
                  </a:lnTo>
                  <a:lnTo>
                    <a:pt x="1347549" y="723899"/>
                  </a:lnTo>
                  <a:lnTo>
                    <a:pt x="1393648" y="698499"/>
                  </a:lnTo>
                  <a:close/>
                </a:path>
                <a:path w="2680334" h="2286000">
                  <a:moveTo>
                    <a:pt x="977216" y="869234"/>
                  </a:moveTo>
                  <a:lnTo>
                    <a:pt x="968717" y="876383"/>
                  </a:lnTo>
                  <a:lnTo>
                    <a:pt x="975392" y="870138"/>
                  </a:lnTo>
                  <a:lnTo>
                    <a:pt x="976052" y="869853"/>
                  </a:lnTo>
                  <a:lnTo>
                    <a:pt x="977216" y="869234"/>
                  </a:lnTo>
                  <a:close/>
                </a:path>
                <a:path w="2680334" h="2286000">
                  <a:moveTo>
                    <a:pt x="975229" y="870290"/>
                  </a:moveTo>
                  <a:lnTo>
                    <a:pt x="968728" y="876383"/>
                  </a:lnTo>
                  <a:lnTo>
                    <a:pt x="963522" y="876383"/>
                  </a:lnTo>
                  <a:lnTo>
                    <a:pt x="975229" y="870290"/>
                  </a:lnTo>
                  <a:close/>
                </a:path>
                <a:path w="2680334" h="2286000">
                  <a:moveTo>
                    <a:pt x="933086" y="867531"/>
                  </a:moveTo>
                  <a:lnTo>
                    <a:pt x="930331" y="876383"/>
                  </a:lnTo>
                  <a:lnTo>
                    <a:pt x="915900" y="876383"/>
                  </a:lnTo>
                  <a:lnTo>
                    <a:pt x="933086" y="867531"/>
                  </a:lnTo>
                  <a:close/>
                </a:path>
                <a:path w="2680334" h="2286000">
                  <a:moveTo>
                    <a:pt x="1635820" y="874535"/>
                  </a:moveTo>
                  <a:lnTo>
                    <a:pt x="1634244" y="875188"/>
                  </a:lnTo>
                  <a:lnTo>
                    <a:pt x="1634415" y="875188"/>
                  </a:lnTo>
                  <a:lnTo>
                    <a:pt x="1634876" y="874873"/>
                  </a:lnTo>
                  <a:lnTo>
                    <a:pt x="1635820" y="874535"/>
                  </a:lnTo>
                  <a:close/>
                </a:path>
                <a:path w="2680334" h="2286000">
                  <a:moveTo>
                    <a:pt x="2528155" y="673099"/>
                  </a:moveTo>
                  <a:lnTo>
                    <a:pt x="2665421" y="673099"/>
                  </a:lnTo>
                  <a:lnTo>
                    <a:pt x="2658994" y="685884"/>
                  </a:lnTo>
                  <a:lnTo>
                    <a:pt x="2653182" y="685884"/>
                  </a:lnTo>
                  <a:lnTo>
                    <a:pt x="2608129" y="698499"/>
                  </a:lnTo>
                  <a:lnTo>
                    <a:pt x="2587591" y="710599"/>
                  </a:lnTo>
                  <a:lnTo>
                    <a:pt x="2586877" y="711049"/>
                  </a:lnTo>
                  <a:lnTo>
                    <a:pt x="2509291" y="749299"/>
                  </a:lnTo>
                  <a:lnTo>
                    <a:pt x="2469082" y="761999"/>
                  </a:lnTo>
                  <a:lnTo>
                    <a:pt x="2387107" y="812950"/>
                  </a:lnTo>
                  <a:lnTo>
                    <a:pt x="2358916" y="812950"/>
                  </a:lnTo>
                  <a:lnTo>
                    <a:pt x="2345888" y="822468"/>
                  </a:lnTo>
                  <a:lnTo>
                    <a:pt x="2238011" y="874873"/>
                  </a:lnTo>
                  <a:lnTo>
                    <a:pt x="2238543" y="874535"/>
                  </a:lnTo>
                  <a:lnTo>
                    <a:pt x="2240402" y="873548"/>
                  </a:lnTo>
                  <a:lnTo>
                    <a:pt x="2327093" y="825499"/>
                  </a:lnTo>
                  <a:lnTo>
                    <a:pt x="2209629" y="825499"/>
                  </a:lnTo>
                  <a:lnTo>
                    <a:pt x="2296171" y="787626"/>
                  </a:lnTo>
                  <a:lnTo>
                    <a:pt x="2444157" y="711049"/>
                  </a:lnTo>
                  <a:lnTo>
                    <a:pt x="2445196" y="710599"/>
                  </a:lnTo>
                  <a:lnTo>
                    <a:pt x="2528155" y="673099"/>
                  </a:lnTo>
                  <a:close/>
                </a:path>
                <a:path w="2680334" h="2286000">
                  <a:moveTo>
                    <a:pt x="1635372" y="874535"/>
                  </a:moveTo>
                  <a:lnTo>
                    <a:pt x="1635820" y="874535"/>
                  </a:lnTo>
                  <a:lnTo>
                    <a:pt x="1634980" y="874873"/>
                  </a:lnTo>
                  <a:lnTo>
                    <a:pt x="1635372" y="874535"/>
                  </a:lnTo>
                  <a:close/>
                </a:path>
                <a:path w="2680334" h="2286000">
                  <a:moveTo>
                    <a:pt x="1952463" y="869425"/>
                  </a:moveTo>
                  <a:lnTo>
                    <a:pt x="1945556" y="873548"/>
                  </a:lnTo>
                  <a:lnTo>
                    <a:pt x="1951517" y="869853"/>
                  </a:lnTo>
                  <a:lnTo>
                    <a:pt x="1952463" y="869425"/>
                  </a:lnTo>
                  <a:close/>
                </a:path>
                <a:path w="2680334" h="2286000">
                  <a:moveTo>
                    <a:pt x="1650659" y="864951"/>
                  </a:moveTo>
                  <a:lnTo>
                    <a:pt x="1646561" y="867531"/>
                  </a:lnTo>
                  <a:lnTo>
                    <a:pt x="1636815" y="873548"/>
                  </a:lnTo>
                  <a:lnTo>
                    <a:pt x="1641572" y="870290"/>
                  </a:lnTo>
                  <a:lnTo>
                    <a:pt x="1641931" y="870138"/>
                  </a:lnTo>
                  <a:lnTo>
                    <a:pt x="1650659" y="864951"/>
                  </a:lnTo>
                  <a:close/>
                </a:path>
                <a:path w="2680334" h="2286000">
                  <a:moveTo>
                    <a:pt x="975392" y="870138"/>
                  </a:moveTo>
                  <a:lnTo>
                    <a:pt x="975229" y="870290"/>
                  </a:lnTo>
                  <a:lnTo>
                    <a:pt x="974435" y="870703"/>
                  </a:lnTo>
                  <a:lnTo>
                    <a:pt x="975102" y="870290"/>
                  </a:lnTo>
                  <a:lnTo>
                    <a:pt x="975392" y="870138"/>
                  </a:lnTo>
                  <a:close/>
                </a:path>
                <a:path w="2680334" h="2286000">
                  <a:moveTo>
                    <a:pt x="1658904" y="859911"/>
                  </a:moveTo>
                  <a:lnTo>
                    <a:pt x="1652752" y="863708"/>
                  </a:lnTo>
                  <a:lnTo>
                    <a:pt x="1641675" y="870290"/>
                  </a:lnTo>
                  <a:lnTo>
                    <a:pt x="1641790" y="870138"/>
                  </a:lnTo>
                  <a:lnTo>
                    <a:pt x="1649219" y="864951"/>
                  </a:lnTo>
                  <a:lnTo>
                    <a:pt x="1649784" y="864627"/>
                  </a:lnTo>
                  <a:lnTo>
                    <a:pt x="1651219" y="863708"/>
                  </a:lnTo>
                  <a:lnTo>
                    <a:pt x="1658904" y="859911"/>
                  </a:lnTo>
                  <a:close/>
                </a:path>
                <a:path w="2680334" h="2286000">
                  <a:moveTo>
                    <a:pt x="982253" y="863708"/>
                  </a:moveTo>
                  <a:lnTo>
                    <a:pt x="983786" y="863708"/>
                  </a:lnTo>
                  <a:lnTo>
                    <a:pt x="979241" y="867531"/>
                  </a:lnTo>
                  <a:lnTo>
                    <a:pt x="977109" y="869234"/>
                  </a:lnTo>
                  <a:lnTo>
                    <a:pt x="975392" y="870138"/>
                  </a:lnTo>
                  <a:lnTo>
                    <a:pt x="982253" y="863708"/>
                  </a:lnTo>
                  <a:close/>
                </a:path>
                <a:path w="2680334" h="2286000">
                  <a:moveTo>
                    <a:pt x="1968978" y="774699"/>
                  </a:moveTo>
                  <a:lnTo>
                    <a:pt x="2141978" y="774699"/>
                  </a:lnTo>
                  <a:lnTo>
                    <a:pt x="2130306" y="787626"/>
                  </a:lnTo>
                  <a:lnTo>
                    <a:pt x="2112560" y="787626"/>
                  </a:lnTo>
                  <a:lnTo>
                    <a:pt x="2089046" y="805925"/>
                  </a:lnTo>
                  <a:lnTo>
                    <a:pt x="2078324" y="812356"/>
                  </a:lnTo>
                  <a:lnTo>
                    <a:pt x="2077252" y="812950"/>
                  </a:lnTo>
                  <a:lnTo>
                    <a:pt x="2068063" y="817108"/>
                  </a:lnTo>
                  <a:lnTo>
                    <a:pt x="2044402" y="825499"/>
                  </a:lnTo>
                  <a:lnTo>
                    <a:pt x="1963713" y="864299"/>
                  </a:lnTo>
                  <a:lnTo>
                    <a:pt x="1963064" y="864627"/>
                  </a:lnTo>
                  <a:lnTo>
                    <a:pt x="1952884" y="869234"/>
                  </a:lnTo>
                  <a:lnTo>
                    <a:pt x="1955635" y="867531"/>
                  </a:lnTo>
                  <a:lnTo>
                    <a:pt x="1983494" y="850899"/>
                  </a:lnTo>
                  <a:lnTo>
                    <a:pt x="1833730" y="850899"/>
                  </a:lnTo>
                  <a:lnTo>
                    <a:pt x="1850599" y="838199"/>
                  </a:lnTo>
                  <a:lnTo>
                    <a:pt x="1892565" y="812950"/>
                  </a:lnTo>
                  <a:lnTo>
                    <a:pt x="1893702" y="812356"/>
                  </a:lnTo>
                  <a:lnTo>
                    <a:pt x="1968978" y="774699"/>
                  </a:lnTo>
                  <a:close/>
                </a:path>
                <a:path w="2680334" h="2286000">
                  <a:moveTo>
                    <a:pt x="1028168" y="841933"/>
                  </a:moveTo>
                  <a:lnTo>
                    <a:pt x="1025076" y="849487"/>
                  </a:lnTo>
                  <a:lnTo>
                    <a:pt x="1021927" y="850899"/>
                  </a:lnTo>
                  <a:lnTo>
                    <a:pt x="1008216" y="850899"/>
                  </a:lnTo>
                  <a:lnTo>
                    <a:pt x="987613" y="863708"/>
                  </a:lnTo>
                  <a:lnTo>
                    <a:pt x="977109" y="869234"/>
                  </a:lnTo>
                  <a:lnTo>
                    <a:pt x="979241" y="867531"/>
                  </a:lnTo>
                  <a:lnTo>
                    <a:pt x="983786" y="863708"/>
                  </a:lnTo>
                  <a:lnTo>
                    <a:pt x="982186" y="863708"/>
                  </a:lnTo>
                  <a:lnTo>
                    <a:pt x="1003766" y="850899"/>
                  </a:lnTo>
                  <a:lnTo>
                    <a:pt x="1028168" y="841933"/>
                  </a:lnTo>
                  <a:close/>
                </a:path>
                <a:path w="2680334" h="2286000">
                  <a:moveTo>
                    <a:pt x="958920" y="854225"/>
                  </a:moveTo>
                  <a:lnTo>
                    <a:pt x="933085" y="867531"/>
                  </a:lnTo>
                  <a:lnTo>
                    <a:pt x="933889" y="864951"/>
                  </a:lnTo>
                  <a:lnTo>
                    <a:pt x="933990" y="864627"/>
                  </a:lnTo>
                  <a:lnTo>
                    <a:pt x="934092" y="864299"/>
                  </a:lnTo>
                  <a:lnTo>
                    <a:pt x="934163" y="864072"/>
                  </a:lnTo>
                  <a:lnTo>
                    <a:pt x="934276" y="863708"/>
                  </a:lnTo>
                  <a:lnTo>
                    <a:pt x="934026" y="863708"/>
                  </a:lnTo>
                  <a:lnTo>
                    <a:pt x="958920" y="854225"/>
                  </a:lnTo>
                  <a:close/>
                </a:path>
                <a:path w="2680334" h="2286000">
                  <a:moveTo>
                    <a:pt x="1651219" y="863708"/>
                  </a:moveTo>
                  <a:lnTo>
                    <a:pt x="1649784" y="864627"/>
                  </a:lnTo>
                  <a:lnTo>
                    <a:pt x="1650153" y="864299"/>
                  </a:lnTo>
                  <a:lnTo>
                    <a:pt x="1650481" y="864072"/>
                  </a:lnTo>
                  <a:lnTo>
                    <a:pt x="1651219" y="863708"/>
                  </a:lnTo>
                  <a:close/>
                </a:path>
                <a:path w="2680334" h="2286000">
                  <a:moveTo>
                    <a:pt x="2068063" y="817108"/>
                  </a:moveTo>
                  <a:lnTo>
                    <a:pt x="1964290" y="864072"/>
                  </a:lnTo>
                  <a:lnTo>
                    <a:pt x="1964942" y="863708"/>
                  </a:lnTo>
                  <a:lnTo>
                    <a:pt x="2044402" y="825499"/>
                  </a:lnTo>
                  <a:lnTo>
                    <a:pt x="2068063" y="817108"/>
                  </a:lnTo>
                  <a:close/>
                </a:path>
                <a:path w="2680334" h="2286000">
                  <a:moveTo>
                    <a:pt x="1666341" y="855319"/>
                  </a:moveTo>
                  <a:lnTo>
                    <a:pt x="1658904" y="859911"/>
                  </a:lnTo>
                  <a:lnTo>
                    <a:pt x="1651219" y="863708"/>
                  </a:lnTo>
                  <a:lnTo>
                    <a:pt x="1657824" y="859911"/>
                  </a:lnTo>
                  <a:lnTo>
                    <a:pt x="1659214" y="859211"/>
                  </a:lnTo>
                  <a:lnTo>
                    <a:pt x="1666341" y="855319"/>
                  </a:lnTo>
                  <a:close/>
                </a:path>
                <a:path w="2680334" h="2286000">
                  <a:moveTo>
                    <a:pt x="1424176" y="800234"/>
                  </a:moveTo>
                  <a:lnTo>
                    <a:pt x="1365677" y="838199"/>
                  </a:lnTo>
                  <a:lnTo>
                    <a:pt x="1307884" y="863708"/>
                  </a:lnTo>
                  <a:lnTo>
                    <a:pt x="1424176" y="800234"/>
                  </a:lnTo>
                  <a:close/>
                </a:path>
                <a:path w="2680334" h="2286000">
                  <a:moveTo>
                    <a:pt x="1008216" y="850899"/>
                  </a:moveTo>
                  <a:lnTo>
                    <a:pt x="1018258" y="850899"/>
                  </a:lnTo>
                  <a:lnTo>
                    <a:pt x="987560" y="863708"/>
                  </a:lnTo>
                  <a:lnTo>
                    <a:pt x="1008216" y="850899"/>
                  </a:lnTo>
                  <a:close/>
                </a:path>
                <a:path w="2680334" h="2286000">
                  <a:moveTo>
                    <a:pt x="965377" y="850899"/>
                  </a:moveTo>
                  <a:lnTo>
                    <a:pt x="958920" y="854225"/>
                  </a:lnTo>
                  <a:lnTo>
                    <a:pt x="934026" y="863708"/>
                  </a:lnTo>
                  <a:lnTo>
                    <a:pt x="965377" y="850899"/>
                  </a:lnTo>
                  <a:close/>
                </a:path>
                <a:path w="2680334" h="2286000">
                  <a:moveTo>
                    <a:pt x="1673499" y="850899"/>
                  </a:moveTo>
                  <a:lnTo>
                    <a:pt x="1666341" y="855319"/>
                  </a:lnTo>
                  <a:lnTo>
                    <a:pt x="1657932" y="859911"/>
                  </a:lnTo>
                  <a:lnTo>
                    <a:pt x="1659042" y="859211"/>
                  </a:lnTo>
                  <a:lnTo>
                    <a:pt x="1673499" y="850899"/>
                  </a:lnTo>
                  <a:close/>
                </a:path>
                <a:path w="2680334" h="2286000">
                  <a:moveTo>
                    <a:pt x="1728123" y="825679"/>
                  </a:moveTo>
                  <a:lnTo>
                    <a:pt x="1660321" y="859211"/>
                  </a:lnTo>
                  <a:lnTo>
                    <a:pt x="1674308" y="850899"/>
                  </a:lnTo>
                  <a:lnTo>
                    <a:pt x="1713995" y="831631"/>
                  </a:lnTo>
                  <a:lnTo>
                    <a:pt x="1728123" y="825679"/>
                  </a:lnTo>
                  <a:close/>
                </a:path>
                <a:path w="2680334" h="2286000">
                  <a:moveTo>
                    <a:pt x="1529354" y="800234"/>
                  </a:moveTo>
                  <a:lnTo>
                    <a:pt x="1776236" y="800234"/>
                  </a:lnTo>
                  <a:lnTo>
                    <a:pt x="1773758" y="802765"/>
                  </a:lnTo>
                  <a:lnTo>
                    <a:pt x="1713995" y="831631"/>
                  </a:lnTo>
                  <a:lnTo>
                    <a:pt x="1698406" y="838199"/>
                  </a:lnTo>
                  <a:lnTo>
                    <a:pt x="1674308" y="850899"/>
                  </a:lnTo>
                  <a:lnTo>
                    <a:pt x="1666341" y="855319"/>
                  </a:lnTo>
                  <a:lnTo>
                    <a:pt x="1673499" y="850899"/>
                  </a:lnTo>
                  <a:lnTo>
                    <a:pt x="1451503" y="850899"/>
                  </a:lnTo>
                  <a:lnTo>
                    <a:pt x="1529354" y="800234"/>
                  </a:lnTo>
                  <a:close/>
                </a:path>
                <a:path w="2680334" h="2286000">
                  <a:moveTo>
                    <a:pt x="986932" y="838199"/>
                  </a:moveTo>
                  <a:lnTo>
                    <a:pt x="984246" y="844578"/>
                  </a:lnTo>
                  <a:lnTo>
                    <a:pt x="958920" y="854225"/>
                  </a:lnTo>
                  <a:lnTo>
                    <a:pt x="965377" y="850899"/>
                  </a:lnTo>
                  <a:lnTo>
                    <a:pt x="965697" y="850899"/>
                  </a:lnTo>
                  <a:lnTo>
                    <a:pt x="986932" y="838199"/>
                  </a:lnTo>
                  <a:close/>
                </a:path>
                <a:path w="2680334" h="2286000">
                  <a:moveTo>
                    <a:pt x="1713995" y="831631"/>
                  </a:moveTo>
                  <a:lnTo>
                    <a:pt x="1674308" y="850899"/>
                  </a:lnTo>
                  <a:lnTo>
                    <a:pt x="1698406" y="838199"/>
                  </a:lnTo>
                  <a:lnTo>
                    <a:pt x="1713995" y="831631"/>
                  </a:lnTo>
                  <a:close/>
                </a:path>
                <a:path w="2680334" h="2286000">
                  <a:moveTo>
                    <a:pt x="1059405" y="834094"/>
                  </a:moveTo>
                  <a:lnTo>
                    <a:pt x="1024498" y="850899"/>
                  </a:lnTo>
                  <a:lnTo>
                    <a:pt x="1025076" y="849487"/>
                  </a:lnTo>
                  <a:lnTo>
                    <a:pt x="1059405" y="834094"/>
                  </a:lnTo>
                  <a:close/>
                </a:path>
                <a:path w="2680334" h="2286000">
                  <a:moveTo>
                    <a:pt x="1025076" y="849487"/>
                  </a:moveTo>
                  <a:lnTo>
                    <a:pt x="1024498" y="850899"/>
                  </a:lnTo>
                  <a:lnTo>
                    <a:pt x="1021927" y="850899"/>
                  </a:lnTo>
                  <a:lnTo>
                    <a:pt x="1025076" y="849487"/>
                  </a:lnTo>
                  <a:close/>
                </a:path>
                <a:path w="2680334" h="2286000">
                  <a:moveTo>
                    <a:pt x="984246" y="844578"/>
                  </a:moveTo>
                  <a:lnTo>
                    <a:pt x="981583" y="850899"/>
                  </a:lnTo>
                  <a:lnTo>
                    <a:pt x="967651" y="850899"/>
                  </a:lnTo>
                  <a:lnTo>
                    <a:pt x="984246" y="844578"/>
                  </a:lnTo>
                  <a:close/>
                </a:path>
                <a:path w="2680334" h="2286000">
                  <a:moveTo>
                    <a:pt x="1101622" y="813553"/>
                  </a:moveTo>
                  <a:lnTo>
                    <a:pt x="1095779" y="816582"/>
                  </a:lnTo>
                  <a:lnTo>
                    <a:pt x="1059405" y="834094"/>
                  </a:lnTo>
                  <a:lnTo>
                    <a:pt x="1025076" y="849487"/>
                  </a:lnTo>
                  <a:lnTo>
                    <a:pt x="1028168" y="841933"/>
                  </a:lnTo>
                  <a:lnTo>
                    <a:pt x="1038326" y="838199"/>
                  </a:lnTo>
                  <a:lnTo>
                    <a:pt x="1048622" y="838199"/>
                  </a:lnTo>
                  <a:lnTo>
                    <a:pt x="1058187" y="830901"/>
                  </a:lnTo>
                  <a:lnTo>
                    <a:pt x="1072887" y="825499"/>
                  </a:lnTo>
                  <a:lnTo>
                    <a:pt x="1078350" y="821200"/>
                  </a:lnTo>
                  <a:lnTo>
                    <a:pt x="1101622" y="813553"/>
                  </a:lnTo>
                  <a:close/>
                </a:path>
                <a:path w="2680334" h="2286000">
                  <a:moveTo>
                    <a:pt x="2349428" y="825499"/>
                  </a:moveTo>
                  <a:lnTo>
                    <a:pt x="2344631" y="838199"/>
                  </a:lnTo>
                  <a:lnTo>
                    <a:pt x="2322782" y="848427"/>
                  </a:lnTo>
                  <a:lnTo>
                    <a:pt x="2349428" y="825499"/>
                  </a:lnTo>
                  <a:close/>
                </a:path>
                <a:path w="2680334" h="2286000">
                  <a:moveTo>
                    <a:pt x="1016003" y="825499"/>
                  </a:moveTo>
                  <a:lnTo>
                    <a:pt x="1015868" y="825679"/>
                  </a:lnTo>
                  <a:lnTo>
                    <a:pt x="1008796" y="831631"/>
                  </a:lnTo>
                  <a:lnTo>
                    <a:pt x="1005907" y="834094"/>
                  </a:lnTo>
                  <a:lnTo>
                    <a:pt x="1000991" y="838199"/>
                  </a:lnTo>
                  <a:lnTo>
                    <a:pt x="984246" y="844578"/>
                  </a:lnTo>
                  <a:lnTo>
                    <a:pt x="986932" y="838199"/>
                  </a:lnTo>
                  <a:lnTo>
                    <a:pt x="1016003" y="825499"/>
                  </a:lnTo>
                  <a:close/>
                </a:path>
                <a:path w="2680334" h="2286000">
                  <a:moveTo>
                    <a:pt x="1132283" y="774699"/>
                  </a:moveTo>
                  <a:lnTo>
                    <a:pt x="1157055" y="774699"/>
                  </a:lnTo>
                  <a:lnTo>
                    <a:pt x="1131903" y="787626"/>
                  </a:lnTo>
                  <a:lnTo>
                    <a:pt x="1132178" y="787626"/>
                  </a:lnTo>
                  <a:lnTo>
                    <a:pt x="1128307" y="791631"/>
                  </a:lnTo>
                  <a:lnTo>
                    <a:pt x="1119327" y="799339"/>
                  </a:lnTo>
                  <a:lnTo>
                    <a:pt x="1117642" y="800234"/>
                  </a:lnTo>
                  <a:lnTo>
                    <a:pt x="1104995" y="800234"/>
                  </a:lnTo>
                  <a:lnTo>
                    <a:pt x="1078350" y="821200"/>
                  </a:lnTo>
                  <a:lnTo>
                    <a:pt x="1065267" y="825499"/>
                  </a:lnTo>
                  <a:lnTo>
                    <a:pt x="1058187" y="830901"/>
                  </a:lnTo>
                  <a:lnTo>
                    <a:pt x="1028168" y="841933"/>
                  </a:lnTo>
                  <a:lnTo>
                    <a:pt x="1029695" y="838199"/>
                  </a:lnTo>
                  <a:lnTo>
                    <a:pt x="1000991" y="838199"/>
                  </a:lnTo>
                  <a:lnTo>
                    <a:pt x="1056366" y="812950"/>
                  </a:lnTo>
                  <a:lnTo>
                    <a:pt x="1057436" y="812356"/>
                  </a:lnTo>
                  <a:lnTo>
                    <a:pt x="1087987" y="794051"/>
                  </a:lnTo>
                  <a:lnTo>
                    <a:pt x="1132283" y="774699"/>
                  </a:lnTo>
                  <a:close/>
                </a:path>
                <a:path w="2680334" h="2286000">
                  <a:moveTo>
                    <a:pt x="2292427" y="789212"/>
                  </a:moveTo>
                  <a:lnTo>
                    <a:pt x="2291571" y="789639"/>
                  </a:lnTo>
                  <a:lnTo>
                    <a:pt x="2180610" y="838199"/>
                  </a:lnTo>
                  <a:lnTo>
                    <a:pt x="2236623" y="812950"/>
                  </a:lnTo>
                  <a:lnTo>
                    <a:pt x="2292427" y="789212"/>
                  </a:lnTo>
                  <a:close/>
                </a:path>
                <a:path w="2680334" h="2286000">
                  <a:moveTo>
                    <a:pt x="1058187" y="830901"/>
                  </a:moveTo>
                  <a:lnTo>
                    <a:pt x="1048622" y="838199"/>
                  </a:lnTo>
                  <a:lnTo>
                    <a:pt x="1038326" y="838199"/>
                  </a:lnTo>
                  <a:lnTo>
                    <a:pt x="1058187" y="830901"/>
                  </a:lnTo>
                  <a:close/>
                </a:path>
                <a:path w="2680334" h="2286000">
                  <a:moveTo>
                    <a:pt x="1087987" y="794051"/>
                  </a:moveTo>
                  <a:lnTo>
                    <a:pt x="1057436" y="812356"/>
                  </a:lnTo>
                  <a:lnTo>
                    <a:pt x="1056366" y="812950"/>
                  </a:lnTo>
                  <a:lnTo>
                    <a:pt x="1000991" y="838199"/>
                  </a:lnTo>
                  <a:lnTo>
                    <a:pt x="1005870" y="834094"/>
                  </a:lnTo>
                  <a:lnTo>
                    <a:pt x="1008856" y="831631"/>
                  </a:lnTo>
                  <a:lnTo>
                    <a:pt x="1016197" y="825499"/>
                  </a:lnTo>
                  <a:lnTo>
                    <a:pt x="1016986" y="825070"/>
                  </a:lnTo>
                  <a:lnTo>
                    <a:pt x="1087987" y="794051"/>
                  </a:lnTo>
                  <a:close/>
                </a:path>
                <a:path w="2680334" h="2286000">
                  <a:moveTo>
                    <a:pt x="1094685" y="817108"/>
                  </a:moveTo>
                  <a:lnTo>
                    <a:pt x="1078570" y="825499"/>
                  </a:lnTo>
                  <a:lnTo>
                    <a:pt x="1059405" y="834094"/>
                  </a:lnTo>
                  <a:lnTo>
                    <a:pt x="1094685" y="817108"/>
                  </a:lnTo>
                  <a:close/>
                </a:path>
                <a:path w="2680334" h="2286000">
                  <a:moveTo>
                    <a:pt x="1752672" y="812950"/>
                  </a:moveTo>
                  <a:lnTo>
                    <a:pt x="1757954" y="812950"/>
                  </a:lnTo>
                  <a:lnTo>
                    <a:pt x="1748120" y="825499"/>
                  </a:lnTo>
                  <a:lnTo>
                    <a:pt x="1728549" y="825499"/>
                  </a:lnTo>
                  <a:lnTo>
                    <a:pt x="1713995" y="831631"/>
                  </a:lnTo>
                  <a:lnTo>
                    <a:pt x="1752672" y="812950"/>
                  </a:lnTo>
                  <a:close/>
                </a:path>
                <a:path w="2680334" h="2286000">
                  <a:moveTo>
                    <a:pt x="1078350" y="821200"/>
                  </a:moveTo>
                  <a:lnTo>
                    <a:pt x="1072887" y="825499"/>
                  </a:lnTo>
                  <a:lnTo>
                    <a:pt x="1058187" y="830901"/>
                  </a:lnTo>
                  <a:lnTo>
                    <a:pt x="1065267" y="825499"/>
                  </a:lnTo>
                  <a:lnTo>
                    <a:pt x="1078350" y="821200"/>
                  </a:lnTo>
                  <a:close/>
                </a:path>
                <a:path w="2680334" h="2286000">
                  <a:moveTo>
                    <a:pt x="2386901" y="812950"/>
                  </a:moveTo>
                  <a:lnTo>
                    <a:pt x="2401322" y="812950"/>
                  </a:lnTo>
                  <a:lnTo>
                    <a:pt x="2349428" y="825499"/>
                  </a:lnTo>
                  <a:lnTo>
                    <a:pt x="2386901" y="812950"/>
                  </a:lnTo>
                  <a:close/>
                </a:path>
                <a:path w="2680334" h="2286000">
                  <a:moveTo>
                    <a:pt x="2345888" y="822468"/>
                  </a:moveTo>
                  <a:lnTo>
                    <a:pt x="2341738" y="825499"/>
                  </a:lnTo>
                  <a:lnTo>
                    <a:pt x="2339647" y="825499"/>
                  </a:lnTo>
                  <a:lnTo>
                    <a:pt x="2345888" y="822468"/>
                  </a:lnTo>
                  <a:close/>
                </a:path>
                <a:path w="2680334" h="2286000">
                  <a:moveTo>
                    <a:pt x="1773758" y="802765"/>
                  </a:moveTo>
                  <a:lnTo>
                    <a:pt x="1764905" y="811760"/>
                  </a:lnTo>
                  <a:lnTo>
                    <a:pt x="1763349" y="812950"/>
                  </a:lnTo>
                  <a:lnTo>
                    <a:pt x="1748120" y="825499"/>
                  </a:lnTo>
                  <a:lnTo>
                    <a:pt x="1757843" y="813091"/>
                  </a:lnTo>
                  <a:lnTo>
                    <a:pt x="1757954" y="812950"/>
                  </a:lnTo>
                  <a:lnTo>
                    <a:pt x="1752672" y="812950"/>
                  </a:lnTo>
                  <a:lnTo>
                    <a:pt x="1773758" y="802765"/>
                  </a:lnTo>
                  <a:close/>
                </a:path>
                <a:path w="2680334" h="2286000">
                  <a:moveTo>
                    <a:pt x="1104201" y="812950"/>
                  </a:moveTo>
                  <a:lnTo>
                    <a:pt x="1115099" y="812950"/>
                  </a:lnTo>
                  <a:lnTo>
                    <a:pt x="1107050" y="825499"/>
                  </a:lnTo>
                  <a:lnTo>
                    <a:pt x="1104338" y="813553"/>
                  </a:lnTo>
                  <a:lnTo>
                    <a:pt x="1104233" y="813091"/>
                  </a:lnTo>
                  <a:lnTo>
                    <a:pt x="1104201" y="812950"/>
                  </a:lnTo>
                  <a:close/>
                </a:path>
                <a:path w="2680334" h="2286000">
                  <a:moveTo>
                    <a:pt x="1104403" y="812356"/>
                  </a:moveTo>
                  <a:lnTo>
                    <a:pt x="1103793" y="812950"/>
                  </a:lnTo>
                  <a:lnTo>
                    <a:pt x="1103915" y="813091"/>
                  </a:lnTo>
                  <a:lnTo>
                    <a:pt x="1093203" y="825499"/>
                  </a:lnTo>
                  <a:lnTo>
                    <a:pt x="1078570" y="825499"/>
                  </a:lnTo>
                  <a:lnTo>
                    <a:pt x="1095779" y="816582"/>
                  </a:lnTo>
                  <a:lnTo>
                    <a:pt x="1103028" y="813091"/>
                  </a:lnTo>
                  <a:lnTo>
                    <a:pt x="1103460" y="812950"/>
                  </a:lnTo>
                  <a:lnTo>
                    <a:pt x="1104403" y="812356"/>
                  </a:lnTo>
                  <a:close/>
                </a:path>
                <a:path w="2680334" h="2286000">
                  <a:moveTo>
                    <a:pt x="1016986" y="825070"/>
                  </a:moveTo>
                  <a:lnTo>
                    <a:pt x="1016197" y="825499"/>
                  </a:lnTo>
                  <a:lnTo>
                    <a:pt x="1016003" y="825499"/>
                  </a:lnTo>
                  <a:lnTo>
                    <a:pt x="1016986" y="825070"/>
                  </a:lnTo>
                  <a:close/>
                </a:path>
                <a:path w="2680334" h="2286000">
                  <a:moveTo>
                    <a:pt x="1031473" y="817108"/>
                  </a:moveTo>
                  <a:lnTo>
                    <a:pt x="1016986" y="825070"/>
                  </a:lnTo>
                  <a:lnTo>
                    <a:pt x="1016003" y="825499"/>
                  </a:lnTo>
                  <a:lnTo>
                    <a:pt x="1016825" y="825070"/>
                  </a:lnTo>
                  <a:lnTo>
                    <a:pt x="1031473" y="817108"/>
                  </a:lnTo>
                  <a:close/>
                </a:path>
                <a:path w="2680334" h="2286000">
                  <a:moveTo>
                    <a:pt x="1778881" y="800234"/>
                  </a:moveTo>
                  <a:lnTo>
                    <a:pt x="1778489" y="800723"/>
                  </a:lnTo>
                  <a:lnTo>
                    <a:pt x="1765360" y="812950"/>
                  </a:lnTo>
                  <a:lnTo>
                    <a:pt x="1765098" y="812950"/>
                  </a:lnTo>
                  <a:lnTo>
                    <a:pt x="1748701" y="825070"/>
                  </a:lnTo>
                  <a:lnTo>
                    <a:pt x="1751895" y="822468"/>
                  </a:lnTo>
                  <a:lnTo>
                    <a:pt x="1763747" y="812950"/>
                  </a:lnTo>
                  <a:lnTo>
                    <a:pt x="1764369" y="812356"/>
                  </a:lnTo>
                  <a:lnTo>
                    <a:pt x="1764952" y="811760"/>
                  </a:lnTo>
                  <a:lnTo>
                    <a:pt x="1778881" y="800234"/>
                  </a:lnTo>
                  <a:close/>
                </a:path>
                <a:path w="2680334" h="2286000">
                  <a:moveTo>
                    <a:pt x="1359400" y="635111"/>
                  </a:moveTo>
                  <a:lnTo>
                    <a:pt x="1410573" y="635111"/>
                  </a:lnTo>
                  <a:lnTo>
                    <a:pt x="1407491" y="636918"/>
                  </a:lnTo>
                  <a:lnTo>
                    <a:pt x="1387777" y="647125"/>
                  </a:lnTo>
                  <a:lnTo>
                    <a:pt x="1358504" y="660399"/>
                  </a:lnTo>
                  <a:lnTo>
                    <a:pt x="1298091" y="685884"/>
                  </a:lnTo>
                  <a:lnTo>
                    <a:pt x="1243372" y="710599"/>
                  </a:lnTo>
                  <a:lnTo>
                    <a:pt x="1242339" y="711049"/>
                  </a:lnTo>
                  <a:lnTo>
                    <a:pt x="1141483" y="761999"/>
                  </a:lnTo>
                  <a:lnTo>
                    <a:pt x="1087987" y="794051"/>
                  </a:lnTo>
                  <a:lnTo>
                    <a:pt x="1016986" y="825070"/>
                  </a:lnTo>
                  <a:lnTo>
                    <a:pt x="1085717" y="787626"/>
                  </a:lnTo>
                  <a:lnTo>
                    <a:pt x="1093507" y="781833"/>
                  </a:lnTo>
                  <a:lnTo>
                    <a:pt x="1119788" y="761999"/>
                  </a:lnTo>
                  <a:lnTo>
                    <a:pt x="1130909" y="761999"/>
                  </a:lnTo>
                  <a:lnTo>
                    <a:pt x="1140496" y="749299"/>
                  </a:lnTo>
                  <a:lnTo>
                    <a:pt x="1150333" y="736610"/>
                  </a:lnTo>
                  <a:lnTo>
                    <a:pt x="1162226" y="736610"/>
                  </a:lnTo>
                  <a:lnTo>
                    <a:pt x="1178107" y="721523"/>
                  </a:lnTo>
                  <a:lnTo>
                    <a:pt x="1212491" y="704398"/>
                  </a:lnTo>
                  <a:lnTo>
                    <a:pt x="1232885" y="698499"/>
                  </a:lnTo>
                  <a:lnTo>
                    <a:pt x="1268952" y="685884"/>
                  </a:lnTo>
                  <a:lnTo>
                    <a:pt x="1269822" y="685445"/>
                  </a:lnTo>
                  <a:lnTo>
                    <a:pt x="1359400" y="635111"/>
                  </a:lnTo>
                  <a:close/>
                </a:path>
                <a:path w="2680334" h="2286000">
                  <a:moveTo>
                    <a:pt x="2358916" y="812950"/>
                  </a:moveTo>
                  <a:lnTo>
                    <a:pt x="2365481" y="812950"/>
                  </a:lnTo>
                  <a:lnTo>
                    <a:pt x="2345888" y="822468"/>
                  </a:lnTo>
                  <a:lnTo>
                    <a:pt x="2358916" y="812950"/>
                  </a:lnTo>
                  <a:close/>
                </a:path>
                <a:path w="2680334" h="2286000">
                  <a:moveTo>
                    <a:pt x="1763349" y="812950"/>
                  </a:moveTo>
                  <a:lnTo>
                    <a:pt x="1763747" y="812950"/>
                  </a:lnTo>
                  <a:lnTo>
                    <a:pt x="1751895" y="822468"/>
                  </a:lnTo>
                  <a:lnTo>
                    <a:pt x="1753337" y="821200"/>
                  </a:lnTo>
                  <a:lnTo>
                    <a:pt x="1763349" y="812950"/>
                  </a:lnTo>
                  <a:close/>
                </a:path>
                <a:path w="2680334" h="2286000">
                  <a:moveTo>
                    <a:pt x="1104995" y="800234"/>
                  </a:moveTo>
                  <a:lnTo>
                    <a:pt x="1078350" y="821200"/>
                  </a:lnTo>
                  <a:lnTo>
                    <a:pt x="1104995" y="800234"/>
                  </a:lnTo>
                  <a:close/>
                </a:path>
                <a:path w="2680334" h="2286000">
                  <a:moveTo>
                    <a:pt x="1103028" y="813091"/>
                  </a:moveTo>
                  <a:lnTo>
                    <a:pt x="1095779" y="816582"/>
                  </a:lnTo>
                  <a:lnTo>
                    <a:pt x="1101622" y="813553"/>
                  </a:lnTo>
                  <a:lnTo>
                    <a:pt x="1103028" y="813091"/>
                  </a:lnTo>
                  <a:close/>
                </a:path>
                <a:path w="2680334" h="2286000">
                  <a:moveTo>
                    <a:pt x="1103880" y="812356"/>
                  </a:moveTo>
                  <a:lnTo>
                    <a:pt x="1103902" y="812950"/>
                  </a:lnTo>
                  <a:lnTo>
                    <a:pt x="1103387" y="812950"/>
                  </a:lnTo>
                  <a:lnTo>
                    <a:pt x="1103028" y="813091"/>
                  </a:lnTo>
                  <a:lnTo>
                    <a:pt x="1101622" y="813553"/>
                  </a:lnTo>
                  <a:lnTo>
                    <a:pt x="1103880" y="812356"/>
                  </a:lnTo>
                  <a:close/>
                </a:path>
                <a:path w="2680334" h="2286000">
                  <a:moveTo>
                    <a:pt x="1104962" y="811760"/>
                  </a:moveTo>
                  <a:lnTo>
                    <a:pt x="1104695" y="811987"/>
                  </a:lnTo>
                  <a:lnTo>
                    <a:pt x="1104379" y="812356"/>
                  </a:lnTo>
                  <a:lnTo>
                    <a:pt x="1103460" y="812950"/>
                  </a:lnTo>
                  <a:lnTo>
                    <a:pt x="1103028" y="813091"/>
                  </a:lnTo>
                  <a:lnTo>
                    <a:pt x="1103323" y="812950"/>
                  </a:lnTo>
                  <a:lnTo>
                    <a:pt x="1103902" y="812950"/>
                  </a:lnTo>
                  <a:lnTo>
                    <a:pt x="1103960" y="812356"/>
                  </a:lnTo>
                  <a:lnTo>
                    <a:pt x="1104547" y="811987"/>
                  </a:lnTo>
                  <a:lnTo>
                    <a:pt x="1104962" y="811760"/>
                  </a:lnTo>
                  <a:close/>
                </a:path>
                <a:path w="2680334" h="2286000">
                  <a:moveTo>
                    <a:pt x="2608129" y="698499"/>
                  </a:moveTo>
                  <a:lnTo>
                    <a:pt x="2592382" y="710599"/>
                  </a:lnTo>
                  <a:lnTo>
                    <a:pt x="2591861" y="711049"/>
                  </a:lnTo>
                  <a:lnTo>
                    <a:pt x="2525483" y="749299"/>
                  </a:lnTo>
                  <a:lnTo>
                    <a:pt x="2462245" y="774699"/>
                  </a:lnTo>
                  <a:lnTo>
                    <a:pt x="2401705" y="812950"/>
                  </a:lnTo>
                  <a:lnTo>
                    <a:pt x="2387107" y="812950"/>
                  </a:lnTo>
                  <a:lnTo>
                    <a:pt x="2469082" y="761999"/>
                  </a:lnTo>
                  <a:lnTo>
                    <a:pt x="2509291" y="749299"/>
                  </a:lnTo>
                  <a:lnTo>
                    <a:pt x="2586877" y="711049"/>
                  </a:lnTo>
                  <a:lnTo>
                    <a:pt x="2587591" y="710599"/>
                  </a:lnTo>
                  <a:lnTo>
                    <a:pt x="2608129" y="698499"/>
                  </a:lnTo>
                  <a:close/>
                </a:path>
                <a:path w="2680334" h="2286000">
                  <a:moveTo>
                    <a:pt x="2119557" y="787626"/>
                  </a:moveTo>
                  <a:lnTo>
                    <a:pt x="2192470" y="787626"/>
                  </a:lnTo>
                  <a:lnTo>
                    <a:pt x="2189569" y="789639"/>
                  </a:lnTo>
                  <a:lnTo>
                    <a:pt x="2148246" y="812950"/>
                  </a:lnTo>
                  <a:lnTo>
                    <a:pt x="2080019" y="812950"/>
                  </a:lnTo>
                  <a:lnTo>
                    <a:pt x="2089046" y="805925"/>
                  </a:lnTo>
                  <a:lnTo>
                    <a:pt x="2119557" y="787626"/>
                  </a:lnTo>
                  <a:close/>
                </a:path>
                <a:path w="2680334" h="2286000">
                  <a:moveTo>
                    <a:pt x="1671767" y="711049"/>
                  </a:moveTo>
                  <a:lnTo>
                    <a:pt x="1949422" y="711049"/>
                  </a:lnTo>
                  <a:lnTo>
                    <a:pt x="1933369" y="723899"/>
                  </a:lnTo>
                  <a:lnTo>
                    <a:pt x="1915166" y="736610"/>
                  </a:lnTo>
                  <a:lnTo>
                    <a:pt x="1913613" y="736610"/>
                  </a:lnTo>
                  <a:lnTo>
                    <a:pt x="1834673" y="773978"/>
                  </a:lnTo>
                  <a:lnTo>
                    <a:pt x="1832357" y="774699"/>
                  </a:lnTo>
                  <a:lnTo>
                    <a:pt x="1830446" y="775979"/>
                  </a:lnTo>
                  <a:lnTo>
                    <a:pt x="1779207" y="800234"/>
                  </a:lnTo>
                  <a:lnTo>
                    <a:pt x="1779501" y="800234"/>
                  </a:lnTo>
                  <a:lnTo>
                    <a:pt x="1772451" y="812950"/>
                  </a:lnTo>
                  <a:lnTo>
                    <a:pt x="1772158" y="812950"/>
                  </a:lnTo>
                  <a:lnTo>
                    <a:pt x="1779014" y="800234"/>
                  </a:lnTo>
                  <a:lnTo>
                    <a:pt x="1780816" y="798556"/>
                  </a:lnTo>
                  <a:lnTo>
                    <a:pt x="1532608" y="798556"/>
                  </a:lnTo>
                  <a:lnTo>
                    <a:pt x="1623338" y="749299"/>
                  </a:lnTo>
                  <a:lnTo>
                    <a:pt x="1642831" y="736610"/>
                  </a:lnTo>
                  <a:lnTo>
                    <a:pt x="1671767" y="711049"/>
                  </a:lnTo>
                  <a:close/>
                </a:path>
                <a:path w="2680334" h="2286000">
                  <a:moveTo>
                    <a:pt x="1779014" y="800234"/>
                  </a:moveTo>
                  <a:lnTo>
                    <a:pt x="1772158" y="812950"/>
                  </a:lnTo>
                  <a:lnTo>
                    <a:pt x="1767250" y="812950"/>
                  </a:lnTo>
                  <a:lnTo>
                    <a:pt x="1778489" y="800723"/>
                  </a:lnTo>
                  <a:lnTo>
                    <a:pt x="1779014" y="800234"/>
                  </a:lnTo>
                  <a:close/>
                </a:path>
                <a:path w="2680334" h="2286000">
                  <a:moveTo>
                    <a:pt x="1227285" y="749299"/>
                  </a:moveTo>
                  <a:lnTo>
                    <a:pt x="1284516" y="749299"/>
                  </a:lnTo>
                  <a:lnTo>
                    <a:pt x="1195374" y="774699"/>
                  </a:lnTo>
                  <a:lnTo>
                    <a:pt x="1145679" y="799339"/>
                  </a:lnTo>
                  <a:lnTo>
                    <a:pt x="1143936" y="800234"/>
                  </a:lnTo>
                  <a:lnTo>
                    <a:pt x="1124139" y="812950"/>
                  </a:lnTo>
                  <a:lnTo>
                    <a:pt x="1124804" y="812356"/>
                  </a:lnTo>
                  <a:lnTo>
                    <a:pt x="1148816" y="787626"/>
                  </a:lnTo>
                  <a:lnTo>
                    <a:pt x="1153068" y="787626"/>
                  </a:lnTo>
                  <a:lnTo>
                    <a:pt x="1160467" y="781833"/>
                  </a:lnTo>
                  <a:lnTo>
                    <a:pt x="1201202" y="761999"/>
                  </a:lnTo>
                  <a:lnTo>
                    <a:pt x="1210276" y="761999"/>
                  </a:lnTo>
                  <a:lnTo>
                    <a:pt x="1222355" y="751700"/>
                  </a:lnTo>
                  <a:lnTo>
                    <a:pt x="1227285" y="749299"/>
                  </a:lnTo>
                  <a:close/>
                </a:path>
                <a:path w="2680334" h="2286000">
                  <a:moveTo>
                    <a:pt x="1160467" y="781833"/>
                  </a:moveTo>
                  <a:lnTo>
                    <a:pt x="1153068" y="787626"/>
                  </a:lnTo>
                  <a:lnTo>
                    <a:pt x="1148816" y="787626"/>
                  </a:lnTo>
                  <a:lnTo>
                    <a:pt x="1124227" y="812950"/>
                  </a:lnTo>
                  <a:lnTo>
                    <a:pt x="1103793" y="812950"/>
                  </a:lnTo>
                  <a:lnTo>
                    <a:pt x="1104282" y="812356"/>
                  </a:lnTo>
                  <a:lnTo>
                    <a:pt x="1104973" y="811760"/>
                  </a:lnTo>
                  <a:lnTo>
                    <a:pt x="1148626" y="787626"/>
                  </a:lnTo>
                  <a:lnTo>
                    <a:pt x="1160467" y="781833"/>
                  </a:lnTo>
                  <a:close/>
                </a:path>
                <a:path w="2680334" h="2286000">
                  <a:moveTo>
                    <a:pt x="1105153" y="800234"/>
                  </a:moveTo>
                  <a:lnTo>
                    <a:pt x="1114262" y="800234"/>
                  </a:lnTo>
                  <a:lnTo>
                    <a:pt x="1104773" y="811760"/>
                  </a:lnTo>
                  <a:lnTo>
                    <a:pt x="1104644" y="811987"/>
                  </a:lnTo>
                  <a:lnTo>
                    <a:pt x="1103864" y="812356"/>
                  </a:lnTo>
                  <a:lnTo>
                    <a:pt x="1103996" y="811987"/>
                  </a:lnTo>
                  <a:lnTo>
                    <a:pt x="1105105" y="800723"/>
                  </a:lnTo>
                  <a:lnTo>
                    <a:pt x="1105153" y="800234"/>
                  </a:lnTo>
                  <a:close/>
                </a:path>
                <a:path w="2680334" h="2286000">
                  <a:moveTo>
                    <a:pt x="1119310" y="799339"/>
                  </a:moveTo>
                  <a:lnTo>
                    <a:pt x="1118328" y="800234"/>
                  </a:lnTo>
                  <a:lnTo>
                    <a:pt x="1104958" y="811760"/>
                  </a:lnTo>
                  <a:lnTo>
                    <a:pt x="1104547" y="811987"/>
                  </a:lnTo>
                  <a:lnTo>
                    <a:pt x="1104773" y="811760"/>
                  </a:lnTo>
                  <a:lnTo>
                    <a:pt x="1114262" y="800234"/>
                  </a:lnTo>
                  <a:lnTo>
                    <a:pt x="1117644" y="800234"/>
                  </a:lnTo>
                  <a:lnTo>
                    <a:pt x="1119310" y="799339"/>
                  </a:lnTo>
                  <a:close/>
                </a:path>
                <a:path w="2680334" h="2286000">
                  <a:moveTo>
                    <a:pt x="1778987" y="800234"/>
                  </a:moveTo>
                  <a:lnTo>
                    <a:pt x="1778289" y="800723"/>
                  </a:lnTo>
                  <a:lnTo>
                    <a:pt x="1764920" y="811760"/>
                  </a:lnTo>
                  <a:lnTo>
                    <a:pt x="1773758" y="802765"/>
                  </a:lnTo>
                  <a:lnTo>
                    <a:pt x="1778987" y="800234"/>
                  </a:lnTo>
                  <a:close/>
                </a:path>
                <a:path w="2680334" h="2286000">
                  <a:moveTo>
                    <a:pt x="1177352" y="768553"/>
                  </a:moveTo>
                  <a:lnTo>
                    <a:pt x="1171959" y="772838"/>
                  </a:lnTo>
                  <a:lnTo>
                    <a:pt x="1160467" y="781833"/>
                  </a:lnTo>
                  <a:lnTo>
                    <a:pt x="1148626" y="787626"/>
                  </a:lnTo>
                  <a:lnTo>
                    <a:pt x="1104957" y="811760"/>
                  </a:lnTo>
                  <a:lnTo>
                    <a:pt x="1118335" y="800234"/>
                  </a:lnTo>
                  <a:lnTo>
                    <a:pt x="1123650" y="800234"/>
                  </a:lnTo>
                  <a:lnTo>
                    <a:pt x="1127069" y="795228"/>
                  </a:lnTo>
                  <a:lnTo>
                    <a:pt x="1165725" y="774699"/>
                  </a:lnTo>
                  <a:lnTo>
                    <a:pt x="1166588" y="774699"/>
                  </a:lnTo>
                  <a:lnTo>
                    <a:pt x="1177352" y="768553"/>
                  </a:lnTo>
                  <a:close/>
                </a:path>
                <a:path w="2680334" h="2286000">
                  <a:moveTo>
                    <a:pt x="2112560" y="787626"/>
                  </a:moveTo>
                  <a:lnTo>
                    <a:pt x="2119557" y="787626"/>
                  </a:lnTo>
                  <a:lnTo>
                    <a:pt x="2089046" y="805925"/>
                  </a:lnTo>
                  <a:lnTo>
                    <a:pt x="2112560" y="787626"/>
                  </a:lnTo>
                  <a:close/>
                </a:path>
                <a:path w="2680334" h="2286000">
                  <a:moveTo>
                    <a:pt x="1532608" y="798556"/>
                  </a:moveTo>
                  <a:lnTo>
                    <a:pt x="1780816" y="798556"/>
                  </a:lnTo>
                  <a:lnTo>
                    <a:pt x="1778987" y="800234"/>
                  </a:lnTo>
                  <a:lnTo>
                    <a:pt x="1773758" y="802765"/>
                  </a:lnTo>
                  <a:lnTo>
                    <a:pt x="1776236" y="800234"/>
                  </a:lnTo>
                  <a:lnTo>
                    <a:pt x="1529521" y="800234"/>
                  </a:lnTo>
                  <a:lnTo>
                    <a:pt x="1532608" y="798556"/>
                  </a:lnTo>
                  <a:close/>
                </a:path>
                <a:path w="2680334" h="2286000">
                  <a:moveTo>
                    <a:pt x="1877564" y="759867"/>
                  </a:moveTo>
                  <a:lnTo>
                    <a:pt x="1799807" y="800234"/>
                  </a:lnTo>
                  <a:lnTo>
                    <a:pt x="1799990" y="800234"/>
                  </a:lnTo>
                  <a:lnTo>
                    <a:pt x="1806023" y="789639"/>
                  </a:lnTo>
                  <a:lnTo>
                    <a:pt x="1806733" y="789212"/>
                  </a:lnTo>
                  <a:lnTo>
                    <a:pt x="1809813" y="787626"/>
                  </a:lnTo>
                  <a:lnTo>
                    <a:pt x="1818561" y="787626"/>
                  </a:lnTo>
                  <a:lnTo>
                    <a:pt x="1828208" y="778587"/>
                  </a:lnTo>
                  <a:lnTo>
                    <a:pt x="1837461" y="774699"/>
                  </a:lnTo>
                  <a:lnTo>
                    <a:pt x="1843775" y="774699"/>
                  </a:lnTo>
                  <a:lnTo>
                    <a:pt x="1865912" y="764248"/>
                  </a:lnTo>
                  <a:lnTo>
                    <a:pt x="1873131" y="761999"/>
                  </a:lnTo>
                  <a:lnTo>
                    <a:pt x="1877564" y="759867"/>
                  </a:lnTo>
                  <a:close/>
                </a:path>
                <a:path w="2680334" h="2286000">
                  <a:moveTo>
                    <a:pt x="1805903" y="789639"/>
                  </a:moveTo>
                  <a:lnTo>
                    <a:pt x="1805692" y="790128"/>
                  </a:lnTo>
                  <a:lnTo>
                    <a:pt x="1799990" y="800234"/>
                  </a:lnTo>
                  <a:lnTo>
                    <a:pt x="1790102" y="800234"/>
                  </a:lnTo>
                  <a:lnTo>
                    <a:pt x="1800778" y="792306"/>
                  </a:lnTo>
                  <a:lnTo>
                    <a:pt x="1801432" y="791942"/>
                  </a:lnTo>
                  <a:lnTo>
                    <a:pt x="1805903" y="789639"/>
                  </a:lnTo>
                  <a:close/>
                </a:path>
                <a:path w="2680334" h="2286000">
                  <a:moveTo>
                    <a:pt x="1800725" y="792306"/>
                  </a:moveTo>
                  <a:lnTo>
                    <a:pt x="1790101" y="800234"/>
                  </a:lnTo>
                  <a:lnTo>
                    <a:pt x="1785330" y="800234"/>
                  </a:lnTo>
                  <a:lnTo>
                    <a:pt x="1800725" y="792306"/>
                  </a:lnTo>
                  <a:close/>
                </a:path>
                <a:path w="2680334" h="2286000">
                  <a:moveTo>
                    <a:pt x="1830446" y="775979"/>
                  </a:moveTo>
                  <a:lnTo>
                    <a:pt x="1827652" y="777850"/>
                  </a:lnTo>
                  <a:lnTo>
                    <a:pt x="1806817" y="787626"/>
                  </a:lnTo>
                  <a:lnTo>
                    <a:pt x="1806996" y="787626"/>
                  </a:lnTo>
                  <a:lnTo>
                    <a:pt x="1803643" y="790128"/>
                  </a:lnTo>
                  <a:lnTo>
                    <a:pt x="1779165" y="800234"/>
                  </a:lnTo>
                  <a:lnTo>
                    <a:pt x="1781098" y="799339"/>
                  </a:lnTo>
                  <a:lnTo>
                    <a:pt x="1830446" y="775979"/>
                  </a:lnTo>
                  <a:close/>
                </a:path>
                <a:path w="2680334" h="2286000">
                  <a:moveTo>
                    <a:pt x="1663359" y="689163"/>
                  </a:moveTo>
                  <a:lnTo>
                    <a:pt x="1440717" y="800234"/>
                  </a:lnTo>
                  <a:lnTo>
                    <a:pt x="1441926" y="799339"/>
                  </a:lnTo>
                  <a:lnTo>
                    <a:pt x="1456399" y="787626"/>
                  </a:lnTo>
                  <a:lnTo>
                    <a:pt x="1456213" y="787626"/>
                  </a:lnTo>
                  <a:lnTo>
                    <a:pt x="1596928" y="719177"/>
                  </a:lnTo>
                  <a:lnTo>
                    <a:pt x="1663359" y="689163"/>
                  </a:lnTo>
                  <a:close/>
                </a:path>
                <a:path w="2680334" h="2286000">
                  <a:moveTo>
                    <a:pt x="1127069" y="795228"/>
                  </a:moveTo>
                  <a:lnTo>
                    <a:pt x="1123649" y="800234"/>
                  </a:lnTo>
                  <a:lnTo>
                    <a:pt x="1119821" y="800234"/>
                  </a:lnTo>
                  <a:lnTo>
                    <a:pt x="1122219" y="797804"/>
                  </a:lnTo>
                  <a:lnTo>
                    <a:pt x="1127069" y="795228"/>
                  </a:lnTo>
                  <a:close/>
                </a:path>
                <a:path w="2680334" h="2286000">
                  <a:moveTo>
                    <a:pt x="1122217" y="797804"/>
                  </a:moveTo>
                  <a:lnTo>
                    <a:pt x="1119821" y="800234"/>
                  </a:lnTo>
                  <a:lnTo>
                    <a:pt x="1118338" y="800234"/>
                  </a:lnTo>
                  <a:lnTo>
                    <a:pt x="1119310" y="799339"/>
                  </a:lnTo>
                  <a:lnTo>
                    <a:pt x="1122217" y="797804"/>
                  </a:lnTo>
                  <a:close/>
                </a:path>
                <a:path w="2680334" h="2286000">
                  <a:moveTo>
                    <a:pt x="1127527" y="792306"/>
                  </a:moveTo>
                  <a:lnTo>
                    <a:pt x="1125886" y="794051"/>
                  </a:lnTo>
                  <a:lnTo>
                    <a:pt x="1122168" y="797804"/>
                  </a:lnTo>
                  <a:lnTo>
                    <a:pt x="1119310" y="799339"/>
                  </a:lnTo>
                  <a:lnTo>
                    <a:pt x="1120281" y="798556"/>
                  </a:lnTo>
                  <a:lnTo>
                    <a:pt x="1127527" y="792306"/>
                  </a:lnTo>
                  <a:close/>
                </a:path>
                <a:path w="2680334" h="2286000">
                  <a:moveTo>
                    <a:pt x="1131115" y="789212"/>
                  </a:moveTo>
                  <a:lnTo>
                    <a:pt x="1127837" y="794051"/>
                  </a:lnTo>
                  <a:lnTo>
                    <a:pt x="1126965" y="795228"/>
                  </a:lnTo>
                  <a:lnTo>
                    <a:pt x="1122168" y="797804"/>
                  </a:lnTo>
                  <a:lnTo>
                    <a:pt x="1124737" y="795228"/>
                  </a:lnTo>
                  <a:lnTo>
                    <a:pt x="1127948" y="791942"/>
                  </a:lnTo>
                  <a:lnTo>
                    <a:pt x="1131115" y="789212"/>
                  </a:lnTo>
                  <a:close/>
                </a:path>
                <a:path w="2680334" h="2286000">
                  <a:moveTo>
                    <a:pt x="1161353" y="761999"/>
                  </a:moveTo>
                  <a:lnTo>
                    <a:pt x="1185550" y="761999"/>
                  </a:lnTo>
                  <a:lnTo>
                    <a:pt x="1185097" y="762554"/>
                  </a:lnTo>
                  <a:lnTo>
                    <a:pt x="1179197" y="767172"/>
                  </a:lnTo>
                  <a:lnTo>
                    <a:pt x="1126965" y="795228"/>
                  </a:lnTo>
                  <a:lnTo>
                    <a:pt x="1127873" y="794051"/>
                  </a:lnTo>
                  <a:lnTo>
                    <a:pt x="1131178" y="789212"/>
                  </a:lnTo>
                  <a:lnTo>
                    <a:pt x="1131270" y="789077"/>
                  </a:lnTo>
                  <a:lnTo>
                    <a:pt x="1132953" y="787626"/>
                  </a:lnTo>
                  <a:lnTo>
                    <a:pt x="1132015" y="787626"/>
                  </a:lnTo>
                  <a:lnTo>
                    <a:pt x="1157055" y="774699"/>
                  </a:lnTo>
                  <a:lnTo>
                    <a:pt x="1132283" y="774699"/>
                  </a:lnTo>
                  <a:lnTo>
                    <a:pt x="1161353" y="761999"/>
                  </a:lnTo>
                  <a:close/>
                </a:path>
                <a:path w="2680334" h="2286000">
                  <a:moveTo>
                    <a:pt x="1387777" y="647125"/>
                  </a:moveTo>
                  <a:lnTo>
                    <a:pt x="1190424" y="749299"/>
                  </a:lnTo>
                  <a:lnTo>
                    <a:pt x="1087987" y="794051"/>
                  </a:lnTo>
                  <a:lnTo>
                    <a:pt x="1141483" y="761999"/>
                  </a:lnTo>
                  <a:lnTo>
                    <a:pt x="1242339" y="711049"/>
                  </a:lnTo>
                  <a:lnTo>
                    <a:pt x="1243372" y="710599"/>
                  </a:lnTo>
                  <a:lnTo>
                    <a:pt x="1298091" y="685884"/>
                  </a:lnTo>
                  <a:lnTo>
                    <a:pt x="1358504" y="660399"/>
                  </a:lnTo>
                  <a:lnTo>
                    <a:pt x="1387777" y="647125"/>
                  </a:lnTo>
                  <a:close/>
                </a:path>
                <a:path w="2680334" h="2286000">
                  <a:moveTo>
                    <a:pt x="1131950" y="787861"/>
                  </a:moveTo>
                  <a:lnTo>
                    <a:pt x="1131270" y="789077"/>
                  </a:lnTo>
                  <a:lnTo>
                    <a:pt x="1128307" y="791631"/>
                  </a:lnTo>
                  <a:lnTo>
                    <a:pt x="1131950" y="787861"/>
                  </a:lnTo>
                  <a:close/>
                </a:path>
                <a:path w="2680334" h="2286000">
                  <a:moveTo>
                    <a:pt x="1806998" y="787626"/>
                  </a:moveTo>
                  <a:lnTo>
                    <a:pt x="1806971" y="787861"/>
                  </a:lnTo>
                  <a:lnTo>
                    <a:pt x="1806189" y="789077"/>
                  </a:lnTo>
                  <a:lnTo>
                    <a:pt x="1803643" y="790128"/>
                  </a:lnTo>
                  <a:lnTo>
                    <a:pt x="1804323" y="789639"/>
                  </a:lnTo>
                  <a:lnTo>
                    <a:pt x="1806998" y="787626"/>
                  </a:lnTo>
                  <a:close/>
                </a:path>
                <a:path w="2680334" h="2286000">
                  <a:moveTo>
                    <a:pt x="1809704" y="787626"/>
                  </a:moveTo>
                  <a:lnTo>
                    <a:pt x="1809355" y="787861"/>
                  </a:lnTo>
                  <a:lnTo>
                    <a:pt x="1805903" y="789639"/>
                  </a:lnTo>
                  <a:lnTo>
                    <a:pt x="1806267" y="789212"/>
                  </a:lnTo>
                  <a:lnTo>
                    <a:pt x="1806344" y="789077"/>
                  </a:lnTo>
                  <a:lnTo>
                    <a:pt x="1806189" y="789077"/>
                  </a:lnTo>
                  <a:lnTo>
                    <a:pt x="1809704" y="787626"/>
                  </a:lnTo>
                  <a:close/>
                </a:path>
                <a:path w="2680334" h="2286000">
                  <a:moveTo>
                    <a:pt x="1807170" y="787626"/>
                  </a:moveTo>
                  <a:lnTo>
                    <a:pt x="1809704" y="787626"/>
                  </a:lnTo>
                  <a:lnTo>
                    <a:pt x="1806189" y="789077"/>
                  </a:lnTo>
                  <a:lnTo>
                    <a:pt x="1806344" y="789077"/>
                  </a:lnTo>
                  <a:lnTo>
                    <a:pt x="1807170" y="787626"/>
                  </a:lnTo>
                  <a:close/>
                </a:path>
                <a:path w="2680334" h="2286000">
                  <a:moveTo>
                    <a:pt x="1132261" y="787626"/>
                  </a:moveTo>
                  <a:lnTo>
                    <a:pt x="1132953" y="787626"/>
                  </a:lnTo>
                  <a:lnTo>
                    <a:pt x="1131270" y="789077"/>
                  </a:lnTo>
                  <a:lnTo>
                    <a:pt x="1132261" y="787626"/>
                  </a:lnTo>
                  <a:close/>
                </a:path>
                <a:path w="2680334" h="2286000">
                  <a:moveTo>
                    <a:pt x="1132029" y="787861"/>
                  </a:moveTo>
                  <a:lnTo>
                    <a:pt x="1131336" y="789077"/>
                  </a:lnTo>
                  <a:lnTo>
                    <a:pt x="1131206" y="789077"/>
                  </a:lnTo>
                  <a:lnTo>
                    <a:pt x="1132029" y="787861"/>
                  </a:lnTo>
                  <a:close/>
                </a:path>
                <a:path w="2680334" h="2286000">
                  <a:moveTo>
                    <a:pt x="2443483" y="711390"/>
                  </a:moveTo>
                  <a:lnTo>
                    <a:pt x="2296252" y="787626"/>
                  </a:lnTo>
                  <a:lnTo>
                    <a:pt x="2315437" y="774699"/>
                  </a:lnTo>
                  <a:lnTo>
                    <a:pt x="2443483" y="711390"/>
                  </a:lnTo>
                  <a:close/>
                </a:path>
                <a:path w="2680334" h="2286000">
                  <a:moveTo>
                    <a:pt x="2465056" y="699743"/>
                  </a:moveTo>
                  <a:lnTo>
                    <a:pt x="2444171" y="711049"/>
                  </a:lnTo>
                  <a:lnTo>
                    <a:pt x="2315437" y="774699"/>
                  </a:lnTo>
                  <a:lnTo>
                    <a:pt x="2296355" y="787626"/>
                  </a:lnTo>
                  <a:lnTo>
                    <a:pt x="2205554" y="787626"/>
                  </a:lnTo>
                  <a:lnTo>
                    <a:pt x="2380803" y="736610"/>
                  </a:lnTo>
                  <a:lnTo>
                    <a:pt x="2425558" y="711049"/>
                  </a:lnTo>
                  <a:lnTo>
                    <a:pt x="2425816" y="711049"/>
                  </a:lnTo>
                  <a:lnTo>
                    <a:pt x="2465056" y="699743"/>
                  </a:lnTo>
                  <a:close/>
                </a:path>
                <a:path w="2680334" h="2286000">
                  <a:moveTo>
                    <a:pt x="2679953" y="228599"/>
                  </a:moveTo>
                  <a:lnTo>
                    <a:pt x="2679867" y="558842"/>
                  </a:lnTo>
                  <a:lnTo>
                    <a:pt x="2401105" y="698499"/>
                  </a:lnTo>
                  <a:lnTo>
                    <a:pt x="2356327" y="711049"/>
                  </a:lnTo>
                  <a:lnTo>
                    <a:pt x="2356111" y="711049"/>
                  </a:lnTo>
                  <a:lnTo>
                    <a:pt x="2193063" y="787626"/>
                  </a:lnTo>
                  <a:lnTo>
                    <a:pt x="2130168" y="787626"/>
                  </a:lnTo>
                  <a:lnTo>
                    <a:pt x="2149742" y="774699"/>
                  </a:lnTo>
                  <a:lnTo>
                    <a:pt x="2168595" y="761999"/>
                  </a:lnTo>
                  <a:lnTo>
                    <a:pt x="2187616" y="761999"/>
                  </a:lnTo>
                  <a:lnTo>
                    <a:pt x="2198936" y="749299"/>
                  </a:lnTo>
                  <a:lnTo>
                    <a:pt x="2026824" y="749299"/>
                  </a:lnTo>
                  <a:lnTo>
                    <a:pt x="2062174" y="723899"/>
                  </a:lnTo>
                  <a:lnTo>
                    <a:pt x="2104655" y="698499"/>
                  </a:lnTo>
                  <a:lnTo>
                    <a:pt x="2146256" y="673099"/>
                  </a:lnTo>
                  <a:lnTo>
                    <a:pt x="2248818" y="673099"/>
                  </a:lnTo>
                  <a:lnTo>
                    <a:pt x="2247525" y="660399"/>
                  </a:lnTo>
                  <a:lnTo>
                    <a:pt x="2244776" y="647699"/>
                  </a:lnTo>
                  <a:lnTo>
                    <a:pt x="2238093" y="635111"/>
                  </a:lnTo>
                  <a:lnTo>
                    <a:pt x="2229436" y="622299"/>
                  </a:lnTo>
                  <a:lnTo>
                    <a:pt x="2229164" y="622299"/>
                  </a:lnTo>
                  <a:lnTo>
                    <a:pt x="2287720" y="584199"/>
                  </a:lnTo>
                  <a:lnTo>
                    <a:pt x="2319014" y="571515"/>
                  </a:lnTo>
                  <a:lnTo>
                    <a:pt x="2379457" y="546099"/>
                  </a:lnTo>
                  <a:lnTo>
                    <a:pt x="2444426" y="507999"/>
                  </a:lnTo>
                  <a:lnTo>
                    <a:pt x="2513416" y="482845"/>
                  </a:lnTo>
                  <a:lnTo>
                    <a:pt x="2514868" y="482257"/>
                  </a:lnTo>
                  <a:lnTo>
                    <a:pt x="2543046" y="469899"/>
                  </a:lnTo>
                  <a:lnTo>
                    <a:pt x="2620835" y="431799"/>
                  </a:lnTo>
                  <a:lnTo>
                    <a:pt x="2631574" y="431799"/>
                  </a:lnTo>
                  <a:lnTo>
                    <a:pt x="2652694" y="419099"/>
                  </a:lnTo>
                  <a:lnTo>
                    <a:pt x="2660222" y="410131"/>
                  </a:lnTo>
                  <a:lnTo>
                    <a:pt x="2667806" y="406493"/>
                  </a:lnTo>
                  <a:lnTo>
                    <a:pt x="2274419" y="406493"/>
                  </a:lnTo>
                  <a:lnTo>
                    <a:pt x="2297411" y="393843"/>
                  </a:lnTo>
                  <a:lnTo>
                    <a:pt x="2315651" y="393843"/>
                  </a:lnTo>
                  <a:lnTo>
                    <a:pt x="2332193" y="380999"/>
                  </a:lnTo>
                  <a:lnTo>
                    <a:pt x="2347068" y="368355"/>
                  </a:lnTo>
                  <a:lnTo>
                    <a:pt x="2360988" y="368355"/>
                  </a:lnTo>
                  <a:lnTo>
                    <a:pt x="2374318" y="355599"/>
                  </a:lnTo>
                  <a:lnTo>
                    <a:pt x="2387339" y="355599"/>
                  </a:lnTo>
                  <a:lnTo>
                    <a:pt x="2400497" y="342899"/>
                  </a:lnTo>
                  <a:lnTo>
                    <a:pt x="2414181" y="342899"/>
                  </a:lnTo>
                  <a:lnTo>
                    <a:pt x="2428777" y="330199"/>
                  </a:lnTo>
                  <a:lnTo>
                    <a:pt x="2444676" y="330199"/>
                  </a:lnTo>
                  <a:lnTo>
                    <a:pt x="2461863" y="317790"/>
                  </a:lnTo>
                  <a:lnTo>
                    <a:pt x="2481933" y="304799"/>
                  </a:lnTo>
                  <a:lnTo>
                    <a:pt x="2504067" y="304799"/>
                  </a:lnTo>
                  <a:lnTo>
                    <a:pt x="2529057" y="292099"/>
                  </a:lnTo>
                  <a:lnTo>
                    <a:pt x="2589155" y="266699"/>
                  </a:lnTo>
                  <a:lnTo>
                    <a:pt x="2615707" y="253752"/>
                  </a:lnTo>
                  <a:lnTo>
                    <a:pt x="2636735" y="241299"/>
                  </a:lnTo>
                  <a:lnTo>
                    <a:pt x="2658391" y="241299"/>
                  </a:lnTo>
                  <a:lnTo>
                    <a:pt x="2679953" y="228599"/>
                  </a:lnTo>
                  <a:close/>
                </a:path>
                <a:path w="2680334" h="2286000">
                  <a:moveTo>
                    <a:pt x="2019753" y="749299"/>
                  </a:moveTo>
                  <a:lnTo>
                    <a:pt x="2191921" y="749299"/>
                  </a:lnTo>
                  <a:lnTo>
                    <a:pt x="2173413" y="761999"/>
                  </a:lnTo>
                  <a:lnTo>
                    <a:pt x="2167037" y="761999"/>
                  </a:lnTo>
                  <a:lnTo>
                    <a:pt x="2149742" y="774699"/>
                  </a:lnTo>
                  <a:lnTo>
                    <a:pt x="2130168" y="787626"/>
                  </a:lnTo>
                  <a:lnTo>
                    <a:pt x="2130306" y="787626"/>
                  </a:lnTo>
                  <a:lnTo>
                    <a:pt x="2141978" y="774699"/>
                  </a:lnTo>
                  <a:lnTo>
                    <a:pt x="1968978" y="774699"/>
                  </a:lnTo>
                  <a:lnTo>
                    <a:pt x="2019753" y="749299"/>
                  </a:lnTo>
                  <a:close/>
                </a:path>
                <a:path w="2680334" h="2286000">
                  <a:moveTo>
                    <a:pt x="1891607" y="774699"/>
                  </a:moveTo>
                  <a:lnTo>
                    <a:pt x="1909329" y="774699"/>
                  </a:lnTo>
                  <a:lnTo>
                    <a:pt x="1898012" y="787626"/>
                  </a:lnTo>
                  <a:lnTo>
                    <a:pt x="1881633" y="787626"/>
                  </a:lnTo>
                  <a:lnTo>
                    <a:pt x="1891607" y="774699"/>
                  </a:lnTo>
                  <a:close/>
                </a:path>
                <a:path w="2680334" h="2286000">
                  <a:moveTo>
                    <a:pt x="1915574" y="743119"/>
                  </a:moveTo>
                  <a:lnTo>
                    <a:pt x="1901739" y="749299"/>
                  </a:lnTo>
                  <a:lnTo>
                    <a:pt x="1938252" y="749299"/>
                  </a:lnTo>
                  <a:lnTo>
                    <a:pt x="1919702" y="761999"/>
                  </a:lnTo>
                  <a:lnTo>
                    <a:pt x="1904197" y="774699"/>
                  </a:lnTo>
                  <a:lnTo>
                    <a:pt x="1891607" y="774699"/>
                  </a:lnTo>
                  <a:lnTo>
                    <a:pt x="1881633" y="787626"/>
                  </a:lnTo>
                  <a:lnTo>
                    <a:pt x="1824093" y="787626"/>
                  </a:lnTo>
                  <a:lnTo>
                    <a:pt x="1877564" y="759867"/>
                  </a:lnTo>
                  <a:lnTo>
                    <a:pt x="1899527" y="749299"/>
                  </a:lnTo>
                  <a:lnTo>
                    <a:pt x="1915574" y="743119"/>
                  </a:lnTo>
                  <a:close/>
                </a:path>
                <a:path w="2680334" h="2286000">
                  <a:moveTo>
                    <a:pt x="1828208" y="778587"/>
                  </a:moveTo>
                  <a:lnTo>
                    <a:pt x="1818561" y="787626"/>
                  </a:lnTo>
                  <a:lnTo>
                    <a:pt x="1813051" y="787626"/>
                  </a:lnTo>
                  <a:lnTo>
                    <a:pt x="1823760" y="780456"/>
                  </a:lnTo>
                  <a:lnTo>
                    <a:pt x="1828208" y="778587"/>
                  </a:lnTo>
                  <a:close/>
                </a:path>
                <a:path w="2680334" h="2286000">
                  <a:moveTo>
                    <a:pt x="1823760" y="780456"/>
                  </a:moveTo>
                  <a:lnTo>
                    <a:pt x="1813051" y="787626"/>
                  </a:lnTo>
                  <a:lnTo>
                    <a:pt x="1806693" y="787626"/>
                  </a:lnTo>
                  <a:lnTo>
                    <a:pt x="1823760" y="780456"/>
                  </a:lnTo>
                  <a:close/>
                </a:path>
                <a:path w="2680334" h="2286000">
                  <a:moveTo>
                    <a:pt x="1827652" y="777850"/>
                  </a:moveTo>
                  <a:lnTo>
                    <a:pt x="1823760" y="780456"/>
                  </a:lnTo>
                  <a:lnTo>
                    <a:pt x="1806693" y="787626"/>
                  </a:lnTo>
                  <a:lnTo>
                    <a:pt x="1827652" y="777850"/>
                  </a:lnTo>
                  <a:close/>
                </a:path>
                <a:path w="2680334" h="2286000">
                  <a:moveTo>
                    <a:pt x="1182684" y="765507"/>
                  </a:moveTo>
                  <a:lnTo>
                    <a:pt x="1175780" y="773978"/>
                  </a:lnTo>
                  <a:lnTo>
                    <a:pt x="1175119" y="774699"/>
                  </a:lnTo>
                  <a:lnTo>
                    <a:pt x="1160467" y="781833"/>
                  </a:lnTo>
                  <a:lnTo>
                    <a:pt x="1177654" y="768380"/>
                  </a:lnTo>
                  <a:lnTo>
                    <a:pt x="1182684" y="765507"/>
                  </a:lnTo>
                  <a:close/>
                </a:path>
                <a:path w="2680334" h="2286000">
                  <a:moveTo>
                    <a:pt x="1830342" y="776588"/>
                  </a:moveTo>
                  <a:lnTo>
                    <a:pt x="1828208" y="778587"/>
                  </a:lnTo>
                  <a:lnTo>
                    <a:pt x="1823760" y="780456"/>
                  </a:lnTo>
                  <a:lnTo>
                    <a:pt x="1827652" y="777850"/>
                  </a:lnTo>
                  <a:lnTo>
                    <a:pt x="1830342" y="776588"/>
                  </a:lnTo>
                  <a:close/>
                </a:path>
                <a:path w="2680334" h="2286000">
                  <a:moveTo>
                    <a:pt x="1852092" y="768553"/>
                  </a:moveTo>
                  <a:lnTo>
                    <a:pt x="1828208" y="778587"/>
                  </a:lnTo>
                  <a:lnTo>
                    <a:pt x="1830342" y="776588"/>
                  </a:lnTo>
                  <a:lnTo>
                    <a:pt x="1838333" y="772838"/>
                  </a:lnTo>
                  <a:lnTo>
                    <a:pt x="1852092" y="768553"/>
                  </a:lnTo>
                  <a:close/>
                </a:path>
                <a:path w="2680334" h="2286000">
                  <a:moveTo>
                    <a:pt x="1831548" y="775457"/>
                  </a:moveTo>
                  <a:lnTo>
                    <a:pt x="1830342" y="776588"/>
                  </a:lnTo>
                  <a:lnTo>
                    <a:pt x="1827652" y="777850"/>
                  </a:lnTo>
                  <a:lnTo>
                    <a:pt x="1830446" y="775979"/>
                  </a:lnTo>
                  <a:lnTo>
                    <a:pt x="1831548" y="775457"/>
                  </a:lnTo>
                  <a:close/>
                </a:path>
                <a:path w="2680334" h="2286000">
                  <a:moveTo>
                    <a:pt x="1838333" y="772838"/>
                  </a:moveTo>
                  <a:lnTo>
                    <a:pt x="1830342" y="776588"/>
                  </a:lnTo>
                  <a:lnTo>
                    <a:pt x="1831548" y="775457"/>
                  </a:lnTo>
                  <a:lnTo>
                    <a:pt x="1834673" y="773978"/>
                  </a:lnTo>
                  <a:lnTo>
                    <a:pt x="1838333" y="772838"/>
                  </a:lnTo>
                  <a:close/>
                </a:path>
                <a:path w="2680334" h="2286000">
                  <a:moveTo>
                    <a:pt x="1832357" y="774699"/>
                  </a:moveTo>
                  <a:lnTo>
                    <a:pt x="1831548" y="775457"/>
                  </a:lnTo>
                  <a:lnTo>
                    <a:pt x="1830446" y="775979"/>
                  </a:lnTo>
                  <a:lnTo>
                    <a:pt x="1832357" y="774699"/>
                  </a:lnTo>
                  <a:close/>
                </a:path>
                <a:path w="2680334" h="2286000">
                  <a:moveTo>
                    <a:pt x="1834673" y="773978"/>
                  </a:moveTo>
                  <a:lnTo>
                    <a:pt x="1831548" y="775457"/>
                  </a:lnTo>
                  <a:lnTo>
                    <a:pt x="1832357" y="774699"/>
                  </a:lnTo>
                  <a:lnTo>
                    <a:pt x="1834673" y="773978"/>
                  </a:lnTo>
                  <a:close/>
                </a:path>
                <a:path w="2680334" h="2286000">
                  <a:moveTo>
                    <a:pt x="1938252" y="749299"/>
                  </a:moveTo>
                  <a:lnTo>
                    <a:pt x="1966470" y="749299"/>
                  </a:lnTo>
                  <a:lnTo>
                    <a:pt x="1950538" y="761999"/>
                  </a:lnTo>
                  <a:lnTo>
                    <a:pt x="1935619" y="761999"/>
                  </a:lnTo>
                  <a:lnTo>
                    <a:pt x="1921841" y="774699"/>
                  </a:lnTo>
                  <a:lnTo>
                    <a:pt x="1904197" y="774699"/>
                  </a:lnTo>
                  <a:lnTo>
                    <a:pt x="1919702" y="761999"/>
                  </a:lnTo>
                  <a:lnTo>
                    <a:pt x="1938252" y="749299"/>
                  </a:lnTo>
                  <a:close/>
                </a:path>
                <a:path w="2680334" h="2286000">
                  <a:moveTo>
                    <a:pt x="1865912" y="764248"/>
                  </a:moveTo>
                  <a:lnTo>
                    <a:pt x="1843775" y="774699"/>
                  </a:lnTo>
                  <a:lnTo>
                    <a:pt x="1837461" y="774699"/>
                  </a:lnTo>
                  <a:lnTo>
                    <a:pt x="1852092" y="768553"/>
                  </a:lnTo>
                  <a:lnTo>
                    <a:pt x="1865912" y="764248"/>
                  </a:lnTo>
                  <a:close/>
                </a:path>
                <a:path w="2680334" h="2286000">
                  <a:moveTo>
                    <a:pt x="1455740" y="749299"/>
                  </a:moveTo>
                  <a:lnTo>
                    <a:pt x="1407589" y="774699"/>
                  </a:lnTo>
                  <a:lnTo>
                    <a:pt x="1417691" y="761999"/>
                  </a:lnTo>
                  <a:lnTo>
                    <a:pt x="1455740" y="749299"/>
                  </a:lnTo>
                  <a:close/>
                </a:path>
                <a:path w="2680334" h="2286000">
                  <a:moveTo>
                    <a:pt x="1605305" y="569159"/>
                  </a:moveTo>
                  <a:lnTo>
                    <a:pt x="1603427" y="571515"/>
                  </a:lnTo>
                  <a:lnTo>
                    <a:pt x="1690758" y="571515"/>
                  </a:lnTo>
                  <a:lnTo>
                    <a:pt x="1683125" y="581219"/>
                  </a:lnTo>
                  <a:lnTo>
                    <a:pt x="1676844" y="584199"/>
                  </a:lnTo>
                  <a:lnTo>
                    <a:pt x="1672256" y="584199"/>
                  </a:lnTo>
                  <a:lnTo>
                    <a:pt x="1625628" y="609599"/>
                  </a:lnTo>
                  <a:lnTo>
                    <a:pt x="1440587" y="685445"/>
                  </a:lnTo>
                  <a:lnTo>
                    <a:pt x="1439418" y="685884"/>
                  </a:lnTo>
                  <a:lnTo>
                    <a:pt x="1393648" y="698499"/>
                  </a:lnTo>
                  <a:lnTo>
                    <a:pt x="1347549" y="723899"/>
                  </a:lnTo>
                  <a:lnTo>
                    <a:pt x="1297213" y="749299"/>
                  </a:lnTo>
                  <a:lnTo>
                    <a:pt x="1195374" y="774699"/>
                  </a:lnTo>
                  <a:lnTo>
                    <a:pt x="1284516" y="749299"/>
                  </a:lnTo>
                  <a:lnTo>
                    <a:pt x="1227285" y="749299"/>
                  </a:lnTo>
                  <a:lnTo>
                    <a:pt x="1318274" y="704996"/>
                  </a:lnTo>
                  <a:lnTo>
                    <a:pt x="1335772" y="698499"/>
                  </a:lnTo>
                  <a:lnTo>
                    <a:pt x="1339324" y="698499"/>
                  </a:lnTo>
                  <a:lnTo>
                    <a:pt x="1360749" y="686450"/>
                  </a:lnTo>
                  <a:lnTo>
                    <a:pt x="1361889" y="685884"/>
                  </a:lnTo>
                  <a:lnTo>
                    <a:pt x="1363587" y="685884"/>
                  </a:lnTo>
                  <a:lnTo>
                    <a:pt x="1363667" y="685042"/>
                  </a:lnTo>
                  <a:lnTo>
                    <a:pt x="1461633" y="637914"/>
                  </a:lnTo>
                  <a:lnTo>
                    <a:pt x="1502613" y="622299"/>
                  </a:lnTo>
                  <a:lnTo>
                    <a:pt x="1553610" y="596899"/>
                  </a:lnTo>
                  <a:lnTo>
                    <a:pt x="1586561" y="584199"/>
                  </a:lnTo>
                  <a:lnTo>
                    <a:pt x="1588563" y="577170"/>
                  </a:lnTo>
                  <a:lnTo>
                    <a:pt x="1605305" y="569159"/>
                  </a:lnTo>
                  <a:close/>
                </a:path>
                <a:path w="2680334" h="2286000">
                  <a:moveTo>
                    <a:pt x="1255131" y="729802"/>
                  </a:moveTo>
                  <a:lnTo>
                    <a:pt x="1242098" y="736610"/>
                  </a:lnTo>
                  <a:lnTo>
                    <a:pt x="1225170" y="749299"/>
                  </a:lnTo>
                  <a:lnTo>
                    <a:pt x="1222355" y="751700"/>
                  </a:lnTo>
                  <a:lnTo>
                    <a:pt x="1175119" y="774699"/>
                  </a:lnTo>
                  <a:lnTo>
                    <a:pt x="1175765" y="773978"/>
                  </a:lnTo>
                  <a:lnTo>
                    <a:pt x="1183038" y="765305"/>
                  </a:lnTo>
                  <a:lnTo>
                    <a:pt x="1188827" y="761999"/>
                  </a:lnTo>
                  <a:lnTo>
                    <a:pt x="1192124" y="761999"/>
                  </a:lnTo>
                  <a:lnTo>
                    <a:pt x="1212137" y="750223"/>
                  </a:lnTo>
                  <a:lnTo>
                    <a:pt x="1239084" y="736610"/>
                  </a:lnTo>
                  <a:lnTo>
                    <a:pt x="1241028" y="736610"/>
                  </a:lnTo>
                  <a:lnTo>
                    <a:pt x="1255131" y="729802"/>
                  </a:lnTo>
                  <a:close/>
                </a:path>
                <a:path w="2680334" h="2286000">
                  <a:moveTo>
                    <a:pt x="2167037" y="761999"/>
                  </a:moveTo>
                  <a:lnTo>
                    <a:pt x="2168595" y="761999"/>
                  </a:lnTo>
                  <a:lnTo>
                    <a:pt x="2150813" y="773978"/>
                  </a:lnTo>
                  <a:lnTo>
                    <a:pt x="2152277" y="772838"/>
                  </a:lnTo>
                  <a:lnTo>
                    <a:pt x="2167037" y="761999"/>
                  </a:lnTo>
                  <a:close/>
                </a:path>
                <a:path w="2680334" h="2286000">
                  <a:moveTo>
                    <a:pt x="1886806" y="749299"/>
                  </a:moveTo>
                  <a:lnTo>
                    <a:pt x="1888500" y="749299"/>
                  </a:lnTo>
                  <a:lnTo>
                    <a:pt x="1838333" y="772838"/>
                  </a:lnTo>
                  <a:lnTo>
                    <a:pt x="1834673" y="773978"/>
                  </a:lnTo>
                  <a:lnTo>
                    <a:pt x="1886806" y="749299"/>
                  </a:lnTo>
                  <a:close/>
                </a:path>
                <a:path w="2680334" h="2286000">
                  <a:moveTo>
                    <a:pt x="1913613" y="736610"/>
                  </a:moveTo>
                  <a:lnTo>
                    <a:pt x="1894380" y="749299"/>
                  </a:lnTo>
                  <a:lnTo>
                    <a:pt x="1881520" y="756189"/>
                  </a:lnTo>
                  <a:lnTo>
                    <a:pt x="1852092" y="768553"/>
                  </a:lnTo>
                  <a:lnTo>
                    <a:pt x="1838333" y="772838"/>
                  </a:lnTo>
                  <a:lnTo>
                    <a:pt x="1888500" y="749299"/>
                  </a:lnTo>
                  <a:lnTo>
                    <a:pt x="1886806" y="749299"/>
                  </a:lnTo>
                  <a:lnTo>
                    <a:pt x="1913613" y="736610"/>
                  </a:lnTo>
                  <a:close/>
                </a:path>
                <a:path w="2680334" h="2286000">
                  <a:moveTo>
                    <a:pt x="1881520" y="756189"/>
                  </a:moveTo>
                  <a:lnTo>
                    <a:pt x="1870675" y="761999"/>
                  </a:lnTo>
                  <a:lnTo>
                    <a:pt x="1865912" y="764248"/>
                  </a:lnTo>
                  <a:lnTo>
                    <a:pt x="1852092" y="768553"/>
                  </a:lnTo>
                  <a:lnTo>
                    <a:pt x="1881520" y="756189"/>
                  </a:lnTo>
                  <a:close/>
                </a:path>
                <a:path w="2680334" h="2286000">
                  <a:moveTo>
                    <a:pt x="1183038" y="765305"/>
                  </a:moveTo>
                  <a:lnTo>
                    <a:pt x="1180320" y="768553"/>
                  </a:lnTo>
                  <a:lnTo>
                    <a:pt x="1180338" y="768380"/>
                  </a:lnTo>
                  <a:lnTo>
                    <a:pt x="1182684" y="765507"/>
                  </a:lnTo>
                  <a:lnTo>
                    <a:pt x="1183038" y="765305"/>
                  </a:lnTo>
                  <a:close/>
                </a:path>
                <a:path w="2680334" h="2286000">
                  <a:moveTo>
                    <a:pt x="1185097" y="762554"/>
                  </a:moveTo>
                  <a:lnTo>
                    <a:pt x="1182987" y="765136"/>
                  </a:lnTo>
                  <a:lnTo>
                    <a:pt x="1179197" y="767172"/>
                  </a:lnTo>
                  <a:lnTo>
                    <a:pt x="1185097" y="762554"/>
                  </a:lnTo>
                  <a:close/>
                </a:path>
                <a:path w="2680334" h="2286000">
                  <a:moveTo>
                    <a:pt x="1183337" y="764948"/>
                  </a:moveTo>
                  <a:lnTo>
                    <a:pt x="1183038" y="765305"/>
                  </a:lnTo>
                  <a:lnTo>
                    <a:pt x="1182684" y="765507"/>
                  </a:lnTo>
                  <a:lnTo>
                    <a:pt x="1182987" y="765136"/>
                  </a:lnTo>
                  <a:lnTo>
                    <a:pt x="1183337" y="764948"/>
                  </a:lnTo>
                  <a:close/>
                </a:path>
                <a:path w="2680334" h="2286000">
                  <a:moveTo>
                    <a:pt x="1185805" y="761999"/>
                  </a:moveTo>
                  <a:lnTo>
                    <a:pt x="1183337" y="764948"/>
                  </a:lnTo>
                  <a:lnTo>
                    <a:pt x="1182987" y="765136"/>
                  </a:lnTo>
                  <a:lnTo>
                    <a:pt x="1185097" y="762554"/>
                  </a:lnTo>
                  <a:lnTo>
                    <a:pt x="1185805" y="761999"/>
                  </a:lnTo>
                  <a:close/>
                </a:path>
                <a:path w="2680334" h="2286000">
                  <a:moveTo>
                    <a:pt x="1397972" y="642502"/>
                  </a:moveTo>
                  <a:lnTo>
                    <a:pt x="1324002" y="685884"/>
                  </a:lnTo>
                  <a:lnTo>
                    <a:pt x="1279633" y="711049"/>
                  </a:lnTo>
                  <a:lnTo>
                    <a:pt x="1235273" y="736610"/>
                  </a:lnTo>
                  <a:lnTo>
                    <a:pt x="1217465" y="747089"/>
                  </a:lnTo>
                  <a:lnTo>
                    <a:pt x="1193049" y="759867"/>
                  </a:lnTo>
                  <a:lnTo>
                    <a:pt x="1188827" y="761999"/>
                  </a:lnTo>
                  <a:lnTo>
                    <a:pt x="1183337" y="764948"/>
                  </a:lnTo>
                  <a:lnTo>
                    <a:pt x="1185805" y="761999"/>
                  </a:lnTo>
                  <a:lnTo>
                    <a:pt x="1161353" y="761999"/>
                  </a:lnTo>
                  <a:lnTo>
                    <a:pt x="1190424" y="749299"/>
                  </a:lnTo>
                  <a:lnTo>
                    <a:pt x="1387777" y="647125"/>
                  </a:lnTo>
                  <a:lnTo>
                    <a:pt x="1397972" y="642502"/>
                  </a:lnTo>
                  <a:close/>
                </a:path>
                <a:path w="2680334" h="2286000">
                  <a:moveTo>
                    <a:pt x="1897919" y="749299"/>
                  </a:moveTo>
                  <a:lnTo>
                    <a:pt x="1877564" y="759867"/>
                  </a:lnTo>
                  <a:lnTo>
                    <a:pt x="1873131" y="761999"/>
                  </a:lnTo>
                  <a:lnTo>
                    <a:pt x="1865912" y="764248"/>
                  </a:lnTo>
                  <a:lnTo>
                    <a:pt x="1870675" y="761999"/>
                  </a:lnTo>
                  <a:lnTo>
                    <a:pt x="1881520" y="756189"/>
                  </a:lnTo>
                  <a:lnTo>
                    <a:pt x="1897919" y="749299"/>
                  </a:lnTo>
                  <a:close/>
                </a:path>
                <a:path w="2680334" h="2286000">
                  <a:moveTo>
                    <a:pt x="1185550" y="761999"/>
                  </a:moveTo>
                  <a:lnTo>
                    <a:pt x="1185805" y="761999"/>
                  </a:lnTo>
                  <a:lnTo>
                    <a:pt x="1185097" y="762554"/>
                  </a:lnTo>
                  <a:lnTo>
                    <a:pt x="1185550" y="761999"/>
                  </a:lnTo>
                  <a:close/>
                </a:path>
                <a:path w="2680334" h="2286000">
                  <a:moveTo>
                    <a:pt x="1222355" y="751700"/>
                  </a:moveTo>
                  <a:lnTo>
                    <a:pt x="1210276" y="761999"/>
                  </a:lnTo>
                  <a:lnTo>
                    <a:pt x="1201202" y="761999"/>
                  </a:lnTo>
                  <a:lnTo>
                    <a:pt x="1222355" y="751700"/>
                  </a:lnTo>
                  <a:close/>
                </a:path>
                <a:path w="2680334" h="2286000">
                  <a:moveTo>
                    <a:pt x="1212137" y="750223"/>
                  </a:moveTo>
                  <a:lnTo>
                    <a:pt x="1192124" y="761999"/>
                  </a:lnTo>
                  <a:lnTo>
                    <a:pt x="1188827" y="761999"/>
                  </a:lnTo>
                  <a:lnTo>
                    <a:pt x="1192923" y="759867"/>
                  </a:lnTo>
                  <a:lnTo>
                    <a:pt x="1212137" y="750223"/>
                  </a:lnTo>
                  <a:close/>
                </a:path>
                <a:path w="2680334" h="2286000">
                  <a:moveTo>
                    <a:pt x="1959669" y="710599"/>
                  </a:moveTo>
                  <a:lnTo>
                    <a:pt x="1959191" y="711049"/>
                  </a:lnTo>
                  <a:lnTo>
                    <a:pt x="1958762" y="711390"/>
                  </a:lnTo>
                  <a:lnTo>
                    <a:pt x="1899527" y="749299"/>
                  </a:lnTo>
                  <a:lnTo>
                    <a:pt x="1877564" y="759867"/>
                  </a:lnTo>
                  <a:lnTo>
                    <a:pt x="1897919" y="749299"/>
                  </a:lnTo>
                  <a:lnTo>
                    <a:pt x="1894380" y="749299"/>
                  </a:lnTo>
                  <a:lnTo>
                    <a:pt x="1913619" y="736610"/>
                  </a:lnTo>
                  <a:lnTo>
                    <a:pt x="1915166" y="736610"/>
                  </a:lnTo>
                  <a:lnTo>
                    <a:pt x="1933369" y="723899"/>
                  </a:lnTo>
                  <a:lnTo>
                    <a:pt x="1939269" y="719177"/>
                  </a:lnTo>
                  <a:lnTo>
                    <a:pt x="1948150" y="719177"/>
                  </a:lnTo>
                  <a:lnTo>
                    <a:pt x="1958607" y="711390"/>
                  </a:lnTo>
                  <a:lnTo>
                    <a:pt x="1959191" y="711049"/>
                  </a:lnTo>
                  <a:lnTo>
                    <a:pt x="1959064" y="711049"/>
                  </a:lnTo>
                  <a:lnTo>
                    <a:pt x="1959832" y="710599"/>
                  </a:lnTo>
                  <a:lnTo>
                    <a:pt x="1959669" y="710599"/>
                  </a:lnTo>
                  <a:close/>
                </a:path>
                <a:path w="2680334" h="2286000">
                  <a:moveTo>
                    <a:pt x="1217465" y="747089"/>
                  </a:moveTo>
                  <a:lnTo>
                    <a:pt x="1212137" y="750223"/>
                  </a:lnTo>
                  <a:lnTo>
                    <a:pt x="1193049" y="759867"/>
                  </a:lnTo>
                  <a:lnTo>
                    <a:pt x="1217465" y="747089"/>
                  </a:lnTo>
                  <a:close/>
                </a:path>
                <a:path w="2680334" h="2286000">
                  <a:moveTo>
                    <a:pt x="1894380" y="749299"/>
                  </a:moveTo>
                  <a:lnTo>
                    <a:pt x="1897919" y="749299"/>
                  </a:lnTo>
                  <a:lnTo>
                    <a:pt x="1881520" y="756189"/>
                  </a:lnTo>
                  <a:lnTo>
                    <a:pt x="1894380" y="749299"/>
                  </a:lnTo>
                  <a:close/>
                </a:path>
                <a:path w="2680334" h="2286000">
                  <a:moveTo>
                    <a:pt x="1727908" y="653556"/>
                  </a:moveTo>
                  <a:lnTo>
                    <a:pt x="1703554" y="667310"/>
                  </a:lnTo>
                  <a:lnTo>
                    <a:pt x="1596928" y="719177"/>
                  </a:lnTo>
                  <a:lnTo>
                    <a:pt x="1520472" y="753721"/>
                  </a:lnTo>
                  <a:lnTo>
                    <a:pt x="1727908" y="653556"/>
                  </a:lnTo>
                  <a:close/>
                </a:path>
                <a:path w="2680334" h="2286000">
                  <a:moveTo>
                    <a:pt x="1308964" y="708453"/>
                  </a:moveTo>
                  <a:lnTo>
                    <a:pt x="1305842" y="711049"/>
                  </a:lnTo>
                  <a:lnTo>
                    <a:pt x="1222355" y="751700"/>
                  </a:lnTo>
                  <a:lnTo>
                    <a:pt x="1225170" y="749299"/>
                  </a:lnTo>
                  <a:lnTo>
                    <a:pt x="1226214" y="749299"/>
                  </a:lnTo>
                  <a:lnTo>
                    <a:pt x="1267359" y="723899"/>
                  </a:lnTo>
                  <a:lnTo>
                    <a:pt x="1308964" y="708453"/>
                  </a:lnTo>
                  <a:close/>
                </a:path>
                <a:path w="2680334" h="2286000">
                  <a:moveTo>
                    <a:pt x="1295651" y="708033"/>
                  </a:moveTo>
                  <a:lnTo>
                    <a:pt x="1212137" y="750223"/>
                  </a:lnTo>
                  <a:lnTo>
                    <a:pt x="1217465" y="747089"/>
                  </a:lnTo>
                  <a:lnTo>
                    <a:pt x="1286681" y="711049"/>
                  </a:lnTo>
                  <a:lnTo>
                    <a:pt x="1286831" y="711049"/>
                  </a:lnTo>
                  <a:lnTo>
                    <a:pt x="1295651" y="708033"/>
                  </a:lnTo>
                  <a:close/>
                </a:path>
                <a:path w="2680334" h="2286000">
                  <a:moveTo>
                    <a:pt x="2013597" y="711049"/>
                  </a:moveTo>
                  <a:lnTo>
                    <a:pt x="2057332" y="711049"/>
                  </a:lnTo>
                  <a:lnTo>
                    <a:pt x="2019076" y="723899"/>
                  </a:lnTo>
                  <a:lnTo>
                    <a:pt x="2000851" y="736610"/>
                  </a:lnTo>
                  <a:lnTo>
                    <a:pt x="1983288" y="749299"/>
                  </a:lnTo>
                  <a:lnTo>
                    <a:pt x="1959971" y="749299"/>
                  </a:lnTo>
                  <a:lnTo>
                    <a:pt x="1984968" y="736610"/>
                  </a:lnTo>
                  <a:lnTo>
                    <a:pt x="2013597" y="711049"/>
                  </a:lnTo>
                  <a:close/>
                </a:path>
                <a:path w="2680334" h="2286000">
                  <a:moveTo>
                    <a:pt x="2061475" y="685884"/>
                  </a:moveTo>
                  <a:lnTo>
                    <a:pt x="2061674" y="685884"/>
                  </a:lnTo>
                  <a:lnTo>
                    <a:pt x="2045422" y="698499"/>
                  </a:lnTo>
                  <a:lnTo>
                    <a:pt x="2013807" y="711049"/>
                  </a:lnTo>
                  <a:lnTo>
                    <a:pt x="2013597" y="711049"/>
                  </a:lnTo>
                  <a:lnTo>
                    <a:pt x="1984968" y="736610"/>
                  </a:lnTo>
                  <a:lnTo>
                    <a:pt x="1959971" y="749299"/>
                  </a:lnTo>
                  <a:lnTo>
                    <a:pt x="1901739" y="749299"/>
                  </a:lnTo>
                  <a:lnTo>
                    <a:pt x="1932948" y="736428"/>
                  </a:lnTo>
                  <a:lnTo>
                    <a:pt x="1932772" y="736428"/>
                  </a:lnTo>
                  <a:lnTo>
                    <a:pt x="1937355" y="733394"/>
                  </a:lnTo>
                  <a:lnTo>
                    <a:pt x="2015453" y="698499"/>
                  </a:lnTo>
                  <a:lnTo>
                    <a:pt x="2061475" y="685884"/>
                  </a:lnTo>
                  <a:close/>
                </a:path>
                <a:path w="2680334" h="2286000">
                  <a:moveTo>
                    <a:pt x="1932475" y="736610"/>
                  </a:moveTo>
                  <a:lnTo>
                    <a:pt x="1901739" y="749299"/>
                  </a:lnTo>
                  <a:lnTo>
                    <a:pt x="1915574" y="743119"/>
                  </a:lnTo>
                  <a:lnTo>
                    <a:pt x="1932475" y="736610"/>
                  </a:lnTo>
                  <a:close/>
                </a:path>
                <a:path w="2680334" h="2286000">
                  <a:moveTo>
                    <a:pt x="1263438" y="725792"/>
                  </a:moveTo>
                  <a:lnTo>
                    <a:pt x="1226214" y="749299"/>
                  </a:lnTo>
                  <a:lnTo>
                    <a:pt x="1225170" y="749299"/>
                  </a:lnTo>
                  <a:lnTo>
                    <a:pt x="1242098" y="736610"/>
                  </a:lnTo>
                  <a:lnTo>
                    <a:pt x="1255131" y="729802"/>
                  </a:lnTo>
                  <a:lnTo>
                    <a:pt x="1263438" y="725792"/>
                  </a:lnTo>
                  <a:close/>
                </a:path>
                <a:path w="2680334" h="2286000">
                  <a:moveTo>
                    <a:pt x="1403978" y="639778"/>
                  </a:moveTo>
                  <a:lnTo>
                    <a:pt x="1392730" y="647699"/>
                  </a:lnTo>
                  <a:lnTo>
                    <a:pt x="1371020" y="670846"/>
                  </a:lnTo>
                  <a:lnTo>
                    <a:pt x="1364799" y="673099"/>
                  </a:lnTo>
                  <a:lnTo>
                    <a:pt x="1295651" y="708033"/>
                  </a:lnTo>
                  <a:lnTo>
                    <a:pt x="1286831" y="711049"/>
                  </a:lnTo>
                  <a:lnTo>
                    <a:pt x="1286681" y="711049"/>
                  </a:lnTo>
                  <a:lnTo>
                    <a:pt x="1217465" y="747089"/>
                  </a:lnTo>
                  <a:lnTo>
                    <a:pt x="1235273" y="736610"/>
                  </a:lnTo>
                  <a:lnTo>
                    <a:pt x="1279633" y="711049"/>
                  </a:lnTo>
                  <a:lnTo>
                    <a:pt x="1324002" y="685884"/>
                  </a:lnTo>
                  <a:lnTo>
                    <a:pt x="1397972" y="642502"/>
                  </a:lnTo>
                  <a:lnTo>
                    <a:pt x="1403978" y="639778"/>
                  </a:lnTo>
                  <a:close/>
                </a:path>
                <a:path w="2680334" h="2286000">
                  <a:moveTo>
                    <a:pt x="1932772" y="736428"/>
                  </a:moveTo>
                  <a:lnTo>
                    <a:pt x="1932948" y="736428"/>
                  </a:lnTo>
                  <a:lnTo>
                    <a:pt x="1932475" y="736610"/>
                  </a:lnTo>
                  <a:lnTo>
                    <a:pt x="1932772" y="736428"/>
                  </a:lnTo>
                  <a:close/>
                </a:path>
                <a:path w="2680334" h="2286000">
                  <a:moveTo>
                    <a:pt x="1289680" y="711049"/>
                  </a:moveTo>
                  <a:lnTo>
                    <a:pt x="1291570" y="711049"/>
                  </a:lnTo>
                  <a:lnTo>
                    <a:pt x="1270960" y="721988"/>
                  </a:lnTo>
                  <a:lnTo>
                    <a:pt x="1266435" y="723899"/>
                  </a:lnTo>
                  <a:lnTo>
                    <a:pt x="1241027" y="736610"/>
                  </a:lnTo>
                  <a:lnTo>
                    <a:pt x="1239084" y="736610"/>
                  </a:lnTo>
                  <a:lnTo>
                    <a:pt x="1289680" y="711049"/>
                  </a:lnTo>
                  <a:close/>
                </a:path>
                <a:path w="2680334" h="2286000">
                  <a:moveTo>
                    <a:pt x="1937344" y="733394"/>
                  </a:moveTo>
                  <a:lnTo>
                    <a:pt x="1932759" y="736428"/>
                  </a:lnTo>
                  <a:lnTo>
                    <a:pt x="1934541" y="734646"/>
                  </a:lnTo>
                  <a:lnTo>
                    <a:pt x="1937344" y="733394"/>
                  </a:lnTo>
                  <a:close/>
                </a:path>
                <a:path w="2680334" h="2286000">
                  <a:moveTo>
                    <a:pt x="1266435" y="723899"/>
                  </a:moveTo>
                  <a:lnTo>
                    <a:pt x="1255131" y="729802"/>
                  </a:lnTo>
                  <a:lnTo>
                    <a:pt x="1241404" y="736428"/>
                  </a:lnTo>
                  <a:lnTo>
                    <a:pt x="1266435" y="723899"/>
                  </a:lnTo>
                  <a:close/>
                </a:path>
                <a:path w="2680334" h="2286000">
                  <a:moveTo>
                    <a:pt x="1720511" y="685884"/>
                  </a:moveTo>
                  <a:lnTo>
                    <a:pt x="2003868" y="685884"/>
                  </a:lnTo>
                  <a:lnTo>
                    <a:pt x="1995302" y="698499"/>
                  </a:lnTo>
                  <a:lnTo>
                    <a:pt x="1981942" y="698499"/>
                  </a:lnTo>
                  <a:lnTo>
                    <a:pt x="1980331" y="701561"/>
                  </a:lnTo>
                  <a:lnTo>
                    <a:pt x="1963339" y="711049"/>
                  </a:lnTo>
                  <a:lnTo>
                    <a:pt x="1971110" y="711049"/>
                  </a:lnTo>
                  <a:lnTo>
                    <a:pt x="1937344" y="733394"/>
                  </a:lnTo>
                  <a:lnTo>
                    <a:pt x="1934541" y="734646"/>
                  </a:lnTo>
                  <a:lnTo>
                    <a:pt x="1958784" y="711390"/>
                  </a:lnTo>
                  <a:lnTo>
                    <a:pt x="1959198" y="711049"/>
                  </a:lnTo>
                  <a:lnTo>
                    <a:pt x="1960205" y="710337"/>
                  </a:lnTo>
                  <a:lnTo>
                    <a:pt x="1673562" y="710337"/>
                  </a:lnTo>
                  <a:lnTo>
                    <a:pt x="1700544" y="698499"/>
                  </a:lnTo>
                  <a:lnTo>
                    <a:pt x="1720511" y="685884"/>
                  </a:lnTo>
                  <a:close/>
                </a:path>
                <a:path w="2680334" h="2286000">
                  <a:moveTo>
                    <a:pt x="2017268" y="685884"/>
                  </a:moveTo>
                  <a:lnTo>
                    <a:pt x="2061475" y="685884"/>
                  </a:lnTo>
                  <a:lnTo>
                    <a:pt x="2015453" y="698499"/>
                  </a:lnTo>
                  <a:lnTo>
                    <a:pt x="1937344" y="733394"/>
                  </a:lnTo>
                  <a:lnTo>
                    <a:pt x="1970596" y="711390"/>
                  </a:lnTo>
                  <a:lnTo>
                    <a:pt x="1933488" y="711390"/>
                  </a:lnTo>
                  <a:lnTo>
                    <a:pt x="1975493" y="711049"/>
                  </a:lnTo>
                  <a:lnTo>
                    <a:pt x="1983061" y="706198"/>
                  </a:lnTo>
                  <a:lnTo>
                    <a:pt x="2001808" y="698499"/>
                  </a:lnTo>
                  <a:lnTo>
                    <a:pt x="2002904" y="698499"/>
                  </a:lnTo>
                  <a:lnTo>
                    <a:pt x="2004343" y="696452"/>
                  </a:lnTo>
                  <a:lnTo>
                    <a:pt x="2006259" y="694867"/>
                  </a:lnTo>
                  <a:lnTo>
                    <a:pt x="2017268" y="685884"/>
                  </a:lnTo>
                  <a:close/>
                </a:path>
                <a:path w="2680334" h="2286000">
                  <a:moveTo>
                    <a:pt x="1266435" y="723899"/>
                  </a:moveTo>
                  <a:lnTo>
                    <a:pt x="1263438" y="725792"/>
                  </a:lnTo>
                  <a:lnTo>
                    <a:pt x="1255131" y="729802"/>
                  </a:lnTo>
                  <a:lnTo>
                    <a:pt x="1266435" y="723899"/>
                  </a:lnTo>
                  <a:close/>
                </a:path>
                <a:path w="2680334" h="2286000">
                  <a:moveTo>
                    <a:pt x="1270960" y="721988"/>
                  </a:moveTo>
                  <a:lnTo>
                    <a:pt x="1267359" y="723899"/>
                  </a:lnTo>
                  <a:lnTo>
                    <a:pt x="1263438" y="725792"/>
                  </a:lnTo>
                  <a:lnTo>
                    <a:pt x="1266435" y="723899"/>
                  </a:lnTo>
                  <a:lnTo>
                    <a:pt x="1270960" y="721988"/>
                  </a:lnTo>
                  <a:close/>
                </a:path>
                <a:path w="2680334" h="2286000">
                  <a:moveTo>
                    <a:pt x="1316035" y="702571"/>
                  </a:moveTo>
                  <a:lnTo>
                    <a:pt x="1308964" y="708453"/>
                  </a:lnTo>
                  <a:lnTo>
                    <a:pt x="1267359" y="723899"/>
                  </a:lnTo>
                  <a:lnTo>
                    <a:pt x="1299056" y="711049"/>
                  </a:lnTo>
                  <a:lnTo>
                    <a:pt x="1299894" y="710599"/>
                  </a:lnTo>
                  <a:lnTo>
                    <a:pt x="1316035" y="702571"/>
                  </a:lnTo>
                  <a:close/>
                </a:path>
                <a:path w="2680334" h="2286000">
                  <a:moveTo>
                    <a:pt x="1316499" y="702185"/>
                  </a:moveTo>
                  <a:lnTo>
                    <a:pt x="1316035" y="702571"/>
                  </a:lnTo>
                  <a:lnTo>
                    <a:pt x="1299894" y="710599"/>
                  </a:lnTo>
                  <a:lnTo>
                    <a:pt x="1299056" y="711049"/>
                  </a:lnTo>
                  <a:lnTo>
                    <a:pt x="1267359" y="723899"/>
                  </a:lnTo>
                  <a:lnTo>
                    <a:pt x="1270960" y="721988"/>
                  </a:lnTo>
                  <a:lnTo>
                    <a:pt x="1296857" y="711049"/>
                  </a:lnTo>
                  <a:lnTo>
                    <a:pt x="1316499" y="702185"/>
                  </a:lnTo>
                  <a:close/>
                </a:path>
                <a:path w="2680334" h="2286000">
                  <a:moveTo>
                    <a:pt x="1319119" y="700006"/>
                  </a:moveTo>
                  <a:lnTo>
                    <a:pt x="1316499" y="702185"/>
                  </a:lnTo>
                  <a:lnTo>
                    <a:pt x="1296857" y="711049"/>
                  </a:lnTo>
                  <a:lnTo>
                    <a:pt x="1270960" y="721988"/>
                  </a:lnTo>
                  <a:lnTo>
                    <a:pt x="1291570" y="711049"/>
                  </a:lnTo>
                  <a:lnTo>
                    <a:pt x="1289680" y="711049"/>
                  </a:lnTo>
                  <a:lnTo>
                    <a:pt x="1295651" y="708033"/>
                  </a:lnTo>
                  <a:lnTo>
                    <a:pt x="1319119" y="700006"/>
                  </a:lnTo>
                  <a:close/>
                </a:path>
                <a:path w="2680334" h="2286000">
                  <a:moveTo>
                    <a:pt x="1212491" y="704398"/>
                  </a:moveTo>
                  <a:lnTo>
                    <a:pt x="1178107" y="721523"/>
                  </a:lnTo>
                  <a:lnTo>
                    <a:pt x="1189133" y="711049"/>
                  </a:lnTo>
                  <a:lnTo>
                    <a:pt x="1189494" y="711049"/>
                  </a:lnTo>
                  <a:lnTo>
                    <a:pt x="1212491" y="704398"/>
                  </a:lnTo>
                  <a:close/>
                </a:path>
                <a:path w="2680334" h="2286000">
                  <a:moveTo>
                    <a:pt x="1958762" y="711390"/>
                  </a:moveTo>
                  <a:lnTo>
                    <a:pt x="1948237" y="719177"/>
                  </a:lnTo>
                  <a:lnTo>
                    <a:pt x="1946574" y="719177"/>
                  </a:lnTo>
                  <a:lnTo>
                    <a:pt x="1958762" y="711390"/>
                  </a:lnTo>
                  <a:close/>
                </a:path>
                <a:path w="2680334" h="2286000">
                  <a:moveTo>
                    <a:pt x="1672966" y="710599"/>
                  </a:moveTo>
                  <a:lnTo>
                    <a:pt x="1959669" y="710599"/>
                  </a:lnTo>
                  <a:lnTo>
                    <a:pt x="1948150" y="719177"/>
                  </a:lnTo>
                  <a:lnTo>
                    <a:pt x="1939269" y="719177"/>
                  </a:lnTo>
                  <a:lnTo>
                    <a:pt x="1949422" y="711049"/>
                  </a:lnTo>
                  <a:lnTo>
                    <a:pt x="1671939" y="711049"/>
                  </a:lnTo>
                  <a:lnTo>
                    <a:pt x="1672966" y="710599"/>
                  </a:lnTo>
                  <a:close/>
                </a:path>
                <a:path w="2680334" h="2286000">
                  <a:moveTo>
                    <a:pt x="1703554" y="667310"/>
                  </a:moveTo>
                  <a:lnTo>
                    <a:pt x="1675907" y="682903"/>
                  </a:lnTo>
                  <a:lnTo>
                    <a:pt x="1663359" y="689163"/>
                  </a:lnTo>
                  <a:lnTo>
                    <a:pt x="1596928" y="719177"/>
                  </a:lnTo>
                  <a:lnTo>
                    <a:pt x="1703554" y="667310"/>
                  </a:lnTo>
                  <a:close/>
                </a:path>
                <a:path w="2680334" h="2286000">
                  <a:moveTo>
                    <a:pt x="1971110" y="711049"/>
                  </a:moveTo>
                  <a:lnTo>
                    <a:pt x="1986406" y="711049"/>
                  </a:lnTo>
                  <a:lnTo>
                    <a:pt x="1933488" y="711390"/>
                  </a:lnTo>
                  <a:lnTo>
                    <a:pt x="1970596" y="711390"/>
                  </a:lnTo>
                  <a:lnTo>
                    <a:pt x="1971110" y="711049"/>
                  </a:lnTo>
                  <a:close/>
                </a:path>
                <a:path w="2680334" h="2286000">
                  <a:moveTo>
                    <a:pt x="2537816" y="660399"/>
                  </a:moveTo>
                  <a:lnTo>
                    <a:pt x="2556250" y="660399"/>
                  </a:lnTo>
                  <a:lnTo>
                    <a:pt x="2444200" y="711049"/>
                  </a:lnTo>
                  <a:lnTo>
                    <a:pt x="2444978" y="710599"/>
                  </a:lnTo>
                  <a:lnTo>
                    <a:pt x="2465056" y="699743"/>
                  </a:lnTo>
                  <a:lnTo>
                    <a:pt x="2469370" y="698499"/>
                  </a:lnTo>
                  <a:lnTo>
                    <a:pt x="2495932" y="683047"/>
                  </a:lnTo>
                  <a:lnTo>
                    <a:pt x="2537816" y="660399"/>
                  </a:lnTo>
                  <a:close/>
                </a:path>
                <a:path w="2680334" h="2286000">
                  <a:moveTo>
                    <a:pt x="2163784" y="635111"/>
                  </a:moveTo>
                  <a:lnTo>
                    <a:pt x="2172131" y="635111"/>
                  </a:lnTo>
                  <a:lnTo>
                    <a:pt x="2153594" y="647699"/>
                  </a:lnTo>
                  <a:lnTo>
                    <a:pt x="2115170" y="673099"/>
                  </a:lnTo>
                  <a:lnTo>
                    <a:pt x="2100016" y="685445"/>
                  </a:lnTo>
                  <a:lnTo>
                    <a:pt x="2099426" y="685884"/>
                  </a:lnTo>
                  <a:lnTo>
                    <a:pt x="2076231" y="698499"/>
                  </a:lnTo>
                  <a:lnTo>
                    <a:pt x="2057114" y="711049"/>
                  </a:lnTo>
                  <a:lnTo>
                    <a:pt x="2013807" y="711049"/>
                  </a:lnTo>
                  <a:lnTo>
                    <a:pt x="2045422" y="698499"/>
                  </a:lnTo>
                  <a:lnTo>
                    <a:pt x="2061674" y="685884"/>
                  </a:lnTo>
                  <a:lnTo>
                    <a:pt x="2080915" y="685884"/>
                  </a:lnTo>
                  <a:lnTo>
                    <a:pt x="2120567" y="660399"/>
                  </a:lnTo>
                  <a:lnTo>
                    <a:pt x="2163784" y="635111"/>
                  </a:lnTo>
                  <a:close/>
                </a:path>
                <a:path w="2680334" h="2286000">
                  <a:moveTo>
                    <a:pt x="1983061" y="706198"/>
                  </a:moveTo>
                  <a:lnTo>
                    <a:pt x="1975493" y="711049"/>
                  </a:lnTo>
                  <a:lnTo>
                    <a:pt x="1975338" y="711049"/>
                  </a:lnTo>
                  <a:lnTo>
                    <a:pt x="1976465" y="708907"/>
                  </a:lnTo>
                  <a:lnTo>
                    <a:pt x="1983061" y="706198"/>
                  </a:lnTo>
                  <a:close/>
                </a:path>
                <a:path w="2680334" h="2286000">
                  <a:moveTo>
                    <a:pt x="1976465" y="708907"/>
                  </a:moveTo>
                  <a:lnTo>
                    <a:pt x="1975338" y="711049"/>
                  </a:lnTo>
                  <a:lnTo>
                    <a:pt x="1971248" y="711049"/>
                  </a:lnTo>
                  <a:lnTo>
                    <a:pt x="1976465" y="708907"/>
                  </a:lnTo>
                  <a:close/>
                </a:path>
                <a:path w="2680334" h="2286000">
                  <a:moveTo>
                    <a:pt x="1980331" y="701561"/>
                  </a:moveTo>
                  <a:lnTo>
                    <a:pt x="1976465" y="708907"/>
                  </a:lnTo>
                  <a:lnTo>
                    <a:pt x="1971248" y="711049"/>
                  </a:lnTo>
                  <a:lnTo>
                    <a:pt x="1963339" y="711049"/>
                  </a:lnTo>
                  <a:lnTo>
                    <a:pt x="1980331" y="701561"/>
                  </a:lnTo>
                  <a:close/>
                </a:path>
                <a:path w="2680334" h="2286000">
                  <a:moveTo>
                    <a:pt x="1673562" y="710337"/>
                  </a:moveTo>
                  <a:lnTo>
                    <a:pt x="1960205" y="710337"/>
                  </a:lnTo>
                  <a:lnTo>
                    <a:pt x="1959167" y="711049"/>
                  </a:lnTo>
                  <a:lnTo>
                    <a:pt x="1959669" y="710599"/>
                  </a:lnTo>
                  <a:lnTo>
                    <a:pt x="1672966" y="710599"/>
                  </a:lnTo>
                  <a:lnTo>
                    <a:pt x="1673562" y="710337"/>
                  </a:lnTo>
                  <a:close/>
                </a:path>
                <a:path w="2680334" h="2286000">
                  <a:moveTo>
                    <a:pt x="1318274" y="704996"/>
                  </a:moveTo>
                  <a:lnTo>
                    <a:pt x="1305842" y="711049"/>
                  </a:lnTo>
                  <a:lnTo>
                    <a:pt x="1309684" y="708185"/>
                  </a:lnTo>
                  <a:lnTo>
                    <a:pt x="1318274" y="704996"/>
                  </a:lnTo>
                  <a:close/>
                </a:path>
                <a:path w="2680334" h="2286000">
                  <a:moveTo>
                    <a:pt x="1309684" y="708185"/>
                  </a:moveTo>
                  <a:lnTo>
                    <a:pt x="1306812" y="710337"/>
                  </a:lnTo>
                  <a:lnTo>
                    <a:pt x="1308418" y="708907"/>
                  </a:lnTo>
                  <a:lnTo>
                    <a:pt x="1308964" y="708453"/>
                  </a:lnTo>
                  <a:lnTo>
                    <a:pt x="1309684" y="708185"/>
                  </a:lnTo>
                  <a:close/>
                </a:path>
                <a:path w="2680334" h="2286000">
                  <a:moveTo>
                    <a:pt x="1985813" y="698499"/>
                  </a:moveTo>
                  <a:lnTo>
                    <a:pt x="1995072" y="698499"/>
                  </a:lnTo>
                  <a:lnTo>
                    <a:pt x="1983061" y="706198"/>
                  </a:lnTo>
                  <a:lnTo>
                    <a:pt x="1976465" y="708907"/>
                  </a:lnTo>
                  <a:lnTo>
                    <a:pt x="1980331" y="701561"/>
                  </a:lnTo>
                  <a:lnTo>
                    <a:pt x="1985813" y="698499"/>
                  </a:lnTo>
                  <a:close/>
                </a:path>
                <a:path w="2680334" h="2286000">
                  <a:moveTo>
                    <a:pt x="1319429" y="700883"/>
                  </a:moveTo>
                  <a:lnTo>
                    <a:pt x="1309684" y="708185"/>
                  </a:lnTo>
                  <a:lnTo>
                    <a:pt x="1308964" y="708453"/>
                  </a:lnTo>
                  <a:lnTo>
                    <a:pt x="1316035" y="702571"/>
                  </a:lnTo>
                  <a:lnTo>
                    <a:pt x="1319429" y="700883"/>
                  </a:lnTo>
                  <a:close/>
                </a:path>
                <a:path w="2680334" h="2286000">
                  <a:moveTo>
                    <a:pt x="1341967" y="685884"/>
                  </a:moveTo>
                  <a:lnTo>
                    <a:pt x="1343595" y="685884"/>
                  </a:lnTo>
                  <a:lnTo>
                    <a:pt x="1340845" y="694006"/>
                  </a:lnTo>
                  <a:lnTo>
                    <a:pt x="1318274" y="704996"/>
                  </a:lnTo>
                  <a:lnTo>
                    <a:pt x="1309684" y="708185"/>
                  </a:lnTo>
                  <a:lnTo>
                    <a:pt x="1319429" y="700883"/>
                  </a:lnTo>
                  <a:lnTo>
                    <a:pt x="1319837" y="700680"/>
                  </a:lnTo>
                  <a:lnTo>
                    <a:pt x="1324675" y="698499"/>
                  </a:lnTo>
                  <a:lnTo>
                    <a:pt x="1323524" y="698499"/>
                  </a:lnTo>
                  <a:lnTo>
                    <a:pt x="1341967" y="685884"/>
                  </a:lnTo>
                  <a:close/>
                </a:path>
                <a:path w="2680334" h="2286000">
                  <a:moveTo>
                    <a:pt x="1867716" y="609599"/>
                  </a:moveTo>
                  <a:lnTo>
                    <a:pt x="2176279" y="609599"/>
                  </a:lnTo>
                  <a:lnTo>
                    <a:pt x="2145743" y="622299"/>
                  </a:lnTo>
                  <a:lnTo>
                    <a:pt x="2127328" y="635111"/>
                  </a:lnTo>
                  <a:lnTo>
                    <a:pt x="2124659" y="635111"/>
                  </a:lnTo>
                  <a:lnTo>
                    <a:pt x="2106520" y="647699"/>
                  </a:lnTo>
                  <a:lnTo>
                    <a:pt x="2076635" y="647699"/>
                  </a:lnTo>
                  <a:lnTo>
                    <a:pt x="2064468" y="660399"/>
                  </a:lnTo>
                  <a:lnTo>
                    <a:pt x="2053762" y="673099"/>
                  </a:lnTo>
                  <a:lnTo>
                    <a:pt x="2027504" y="673099"/>
                  </a:lnTo>
                  <a:lnTo>
                    <a:pt x="2012406" y="685445"/>
                  </a:lnTo>
                  <a:lnTo>
                    <a:pt x="2011757" y="685884"/>
                  </a:lnTo>
                  <a:lnTo>
                    <a:pt x="2001808" y="698499"/>
                  </a:lnTo>
                  <a:lnTo>
                    <a:pt x="1983061" y="706198"/>
                  </a:lnTo>
                  <a:lnTo>
                    <a:pt x="1995072" y="698499"/>
                  </a:lnTo>
                  <a:lnTo>
                    <a:pt x="1995302" y="698499"/>
                  </a:lnTo>
                  <a:lnTo>
                    <a:pt x="2003868" y="685884"/>
                  </a:lnTo>
                  <a:lnTo>
                    <a:pt x="1720474" y="685884"/>
                  </a:lnTo>
                  <a:lnTo>
                    <a:pt x="1797607" y="647699"/>
                  </a:lnTo>
                  <a:lnTo>
                    <a:pt x="1867716" y="609599"/>
                  </a:lnTo>
                  <a:close/>
                </a:path>
                <a:path w="2680334" h="2286000">
                  <a:moveTo>
                    <a:pt x="1340845" y="694006"/>
                  </a:moveTo>
                  <a:lnTo>
                    <a:pt x="1318274" y="704996"/>
                  </a:lnTo>
                  <a:lnTo>
                    <a:pt x="1340845" y="694006"/>
                  </a:lnTo>
                  <a:close/>
                </a:path>
                <a:path w="2680334" h="2286000">
                  <a:moveTo>
                    <a:pt x="1646604" y="444499"/>
                  </a:moveTo>
                  <a:lnTo>
                    <a:pt x="1628050" y="469899"/>
                  </a:lnTo>
                  <a:lnTo>
                    <a:pt x="1576288" y="495299"/>
                  </a:lnTo>
                  <a:lnTo>
                    <a:pt x="1530172" y="533399"/>
                  </a:lnTo>
                  <a:lnTo>
                    <a:pt x="1510801" y="546099"/>
                  </a:lnTo>
                  <a:lnTo>
                    <a:pt x="1466850" y="571515"/>
                  </a:lnTo>
                  <a:lnTo>
                    <a:pt x="1445689" y="584199"/>
                  </a:lnTo>
                  <a:lnTo>
                    <a:pt x="1425404" y="584199"/>
                  </a:lnTo>
                  <a:lnTo>
                    <a:pt x="1404978" y="609599"/>
                  </a:lnTo>
                  <a:lnTo>
                    <a:pt x="1383512" y="622299"/>
                  </a:lnTo>
                  <a:lnTo>
                    <a:pt x="1245155" y="685445"/>
                  </a:lnTo>
                  <a:lnTo>
                    <a:pt x="1244308" y="685884"/>
                  </a:lnTo>
                  <a:lnTo>
                    <a:pt x="1232885" y="698499"/>
                  </a:lnTo>
                  <a:lnTo>
                    <a:pt x="1212491" y="704398"/>
                  </a:lnTo>
                  <a:lnTo>
                    <a:pt x="1224334" y="698499"/>
                  </a:lnTo>
                  <a:lnTo>
                    <a:pt x="971238" y="698499"/>
                  </a:lnTo>
                  <a:lnTo>
                    <a:pt x="1061837" y="660399"/>
                  </a:lnTo>
                  <a:lnTo>
                    <a:pt x="1333673" y="533399"/>
                  </a:lnTo>
                  <a:lnTo>
                    <a:pt x="1404142" y="495299"/>
                  </a:lnTo>
                  <a:lnTo>
                    <a:pt x="1561452" y="495299"/>
                  </a:lnTo>
                  <a:lnTo>
                    <a:pt x="1569058" y="482845"/>
                  </a:lnTo>
                  <a:lnTo>
                    <a:pt x="1580433" y="482845"/>
                  </a:lnTo>
                  <a:lnTo>
                    <a:pt x="1596011" y="469899"/>
                  </a:lnTo>
                  <a:lnTo>
                    <a:pt x="1612840" y="469899"/>
                  </a:lnTo>
                  <a:lnTo>
                    <a:pt x="1643057" y="446281"/>
                  </a:lnTo>
                  <a:lnTo>
                    <a:pt x="1646604" y="444499"/>
                  </a:lnTo>
                  <a:close/>
                </a:path>
                <a:path w="2680334" h="2286000">
                  <a:moveTo>
                    <a:pt x="1319387" y="700883"/>
                  </a:moveTo>
                  <a:lnTo>
                    <a:pt x="1316035" y="702571"/>
                  </a:lnTo>
                  <a:lnTo>
                    <a:pt x="1316499" y="702185"/>
                  </a:lnTo>
                  <a:lnTo>
                    <a:pt x="1319387" y="700883"/>
                  </a:lnTo>
                  <a:close/>
                </a:path>
                <a:path w="2680334" h="2286000">
                  <a:moveTo>
                    <a:pt x="1321843" y="699074"/>
                  </a:moveTo>
                  <a:lnTo>
                    <a:pt x="1319700" y="700680"/>
                  </a:lnTo>
                  <a:lnTo>
                    <a:pt x="1319387" y="700883"/>
                  </a:lnTo>
                  <a:lnTo>
                    <a:pt x="1316499" y="702185"/>
                  </a:lnTo>
                  <a:lnTo>
                    <a:pt x="1319119" y="700006"/>
                  </a:lnTo>
                  <a:lnTo>
                    <a:pt x="1321843" y="699074"/>
                  </a:lnTo>
                  <a:close/>
                </a:path>
                <a:path w="2680334" h="2286000">
                  <a:moveTo>
                    <a:pt x="1981942" y="698499"/>
                  </a:moveTo>
                  <a:lnTo>
                    <a:pt x="1985813" y="698499"/>
                  </a:lnTo>
                  <a:lnTo>
                    <a:pt x="1980331" y="701561"/>
                  </a:lnTo>
                  <a:lnTo>
                    <a:pt x="1981942" y="698499"/>
                  </a:lnTo>
                  <a:close/>
                </a:path>
                <a:path w="2680334" h="2286000">
                  <a:moveTo>
                    <a:pt x="1323524" y="698499"/>
                  </a:moveTo>
                  <a:lnTo>
                    <a:pt x="1324222" y="698499"/>
                  </a:lnTo>
                  <a:lnTo>
                    <a:pt x="1319837" y="700680"/>
                  </a:lnTo>
                  <a:lnTo>
                    <a:pt x="1319387" y="700883"/>
                  </a:lnTo>
                  <a:lnTo>
                    <a:pt x="1319700" y="700680"/>
                  </a:lnTo>
                  <a:lnTo>
                    <a:pt x="1321843" y="699074"/>
                  </a:lnTo>
                  <a:lnTo>
                    <a:pt x="1323524" y="698499"/>
                  </a:lnTo>
                  <a:close/>
                </a:path>
                <a:path w="2680334" h="2286000">
                  <a:moveTo>
                    <a:pt x="1324222" y="698499"/>
                  </a:moveTo>
                  <a:lnTo>
                    <a:pt x="1324675" y="698499"/>
                  </a:lnTo>
                  <a:lnTo>
                    <a:pt x="1319837" y="700680"/>
                  </a:lnTo>
                  <a:lnTo>
                    <a:pt x="1324222" y="698499"/>
                  </a:lnTo>
                  <a:close/>
                </a:path>
                <a:path w="2680334" h="2286000">
                  <a:moveTo>
                    <a:pt x="2004317" y="696452"/>
                  </a:moveTo>
                  <a:lnTo>
                    <a:pt x="2003835" y="697174"/>
                  </a:lnTo>
                  <a:lnTo>
                    <a:pt x="2002904" y="698499"/>
                  </a:lnTo>
                  <a:lnTo>
                    <a:pt x="2001808" y="698499"/>
                  </a:lnTo>
                  <a:lnTo>
                    <a:pt x="2004317" y="696452"/>
                  </a:lnTo>
                  <a:close/>
                </a:path>
                <a:path w="2680334" h="2286000">
                  <a:moveTo>
                    <a:pt x="1360221" y="686746"/>
                  </a:moveTo>
                  <a:lnTo>
                    <a:pt x="1339324" y="698499"/>
                  </a:lnTo>
                  <a:lnTo>
                    <a:pt x="1339412" y="698238"/>
                  </a:lnTo>
                  <a:lnTo>
                    <a:pt x="1358355" y="687604"/>
                  </a:lnTo>
                  <a:lnTo>
                    <a:pt x="1360221" y="686746"/>
                  </a:lnTo>
                  <a:close/>
                </a:path>
                <a:path w="2680334" h="2286000">
                  <a:moveTo>
                    <a:pt x="1339412" y="698238"/>
                  </a:moveTo>
                  <a:lnTo>
                    <a:pt x="1339324" y="698499"/>
                  </a:lnTo>
                  <a:lnTo>
                    <a:pt x="1338947" y="698499"/>
                  </a:lnTo>
                  <a:lnTo>
                    <a:pt x="1339412" y="698238"/>
                  </a:lnTo>
                  <a:close/>
                </a:path>
                <a:path w="2680334" h="2286000">
                  <a:moveTo>
                    <a:pt x="1339773" y="697174"/>
                  </a:moveTo>
                  <a:lnTo>
                    <a:pt x="1339412" y="698238"/>
                  </a:lnTo>
                  <a:lnTo>
                    <a:pt x="1338947" y="698499"/>
                  </a:lnTo>
                  <a:lnTo>
                    <a:pt x="1337413" y="698499"/>
                  </a:lnTo>
                  <a:lnTo>
                    <a:pt x="1339773" y="697174"/>
                  </a:lnTo>
                  <a:close/>
                </a:path>
                <a:path w="2680334" h="2286000">
                  <a:moveTo>
                    <a:pt x="1340017" y="696452"/>
                  </a:moveTo>
                  <a:lnTo>
                    <a:pt x="1339773" y="697174"/>
                  </a:lnTo>
                  <a:lnTo>
                    <a:pt x="1337413" y="698499"/>
                  </a:lnTo>
                  <a:lnTo>
                    <a:pt x="1338559" y="697174"/>
                  </a:lnTo>
                  <a:lnTo>
                    <a:pt x="1340017" y="696452"/>
                  </a:lnTo>
                  <a:close/>
                </a:path>
                <a:path w="2680334" h="2286000">
                  <a:moveTo>
                    <a:pt x="1338519" y="697174"/>
                  </a:moveTo>
                  <a:lnTo>
                    <a:pt x="1337413" y="698499"/>
                  </a:lnTo>
                  <a:lnTo>
                    <a:pt x="1335772" y="698499"/>
                  </a:lnTo>
                  <a:lnTo>
                    <a:pt x="1338519" y="697174"/>
                  </a:lnTo>
                  <a:close/>
                </a:path>
                <a:path w="2680334" h="2286000">
                  <a:moveTo>
                    <a:pt x="1902336" y="330199"/>
                  </a:moveTo>
                  <a:lnTo>
                    <a:pt x="2088651" y="330199"/>
                  </a:lnTo>
                  <a:lnTo>
                    <a:pt x="1992989" y="380999"/>
                  </a:lnTo>
                  <a:lnTo>
                    <a:pt x="1771708" y="444499"/>
                  </a:lnTo>
                  <a:lnTo>
                    <a:pt x="1648941" y="482845"/>
                  </a:lnTo>
                  <a:lnTo>
                    <a:pt x="1649475" y="482845"/>
                  </a:lnTo>
                  <a:lnTo>
                    <a:pt x="1636755" y="495299"/>
                  </a:lnTo>
                  <a:lnTo>
                    <a:pt x="1634181" y="495299"/>
                  </a:lnTo>
                  <a:lnTo>
                    <a:pt x="1549300" y="546099"/>
                  </a:lnTo>
                  <a:lnTo>
                    <a:pt x="1526865" y="558842"/>
                  </a:lnTo>
                  <a:lnTo>
                    <a:pt x="1505137" y="571515"/>
                  </a:lnTo>
                  <a:lnTo>
                    <a:pt x="1494207" y="571515"/>
                  </a:lnTo>
                  <a:lnTo>
                    <a:pt x="1481242" y="584199"/>
                  </a:lnTo>
                  <a:lnTo>
                    <a:pt x="1405076" y="622299"/>
                  </a:lnTo>
                  <a:lnTo>
                    <a:pt x="1359200" y="635111"/>
                  </a:lnTo>
                  <a:lnTo>
                    <a:pt x="1359400" y="635111"/>
                  </a:lnTo>
                  <a:lnTo>
                    <a:pt x="1269822" y="685445"/>
                  </a:lnTo>
                  <a:lnTo>
                    <a:pt x="1268952" y="685884"/>
                  </a:lnTo>
                  <a:lnTo>
                    <a:pt x="1232885" y="698499"/>
                  </a:lnTo>
                  <a:lnTo>
                    <a:pt x="1244308" y="685884"/>
                  </a:lnTo>
                  <a:lnTo>
                    <a:pt x="1245155" y="685445"/>
                  </a:lnTo>
                  <a:lnTo>
                    <a:pt x="1383512" y="622299"/>
                  </a:lnTo>
                  <a:lnTo>
                    <a:pt x="1404978" y="609599"/>
                  </a:lnTo>
                  <a:lnTo>
                    <a:pt x="1425404" y="584199"/>
                  </a:lnTo>
                  <a:lnTo>
                    <a:pt x="1445890" y="584199"/>
                  </a:lnTo>
                  <a:lnTo>
                    <a:pt x="1466850" y="571515"/>
                  </a:lnTo>
                  <a:lnTo>
                    <a:pt x="1510801" y="546099"/>
                  </a:lnTo>
                  <a:lnTo>
                    <a:pt x="1530172" y="533399"/>
                  </a:lnTo>
                  <a:lnTo>
                    <a:pt x="1576288" y="495299"/>
                  </a:lnTo>
                  <a:lnTo>
                    <a:pt x="1628050" y="469899"/>
                  </a:lnTo>
                  <a:lnTo>
                    <a:pt x="1646604" y="444499"/>
                  </a:lnTo>
                  <a:lnTo>
                    <a:pt x="1770479" y="444499"/>
                  </a:lnTo>
                  <a:lnTo>
                    <a:pt x="1759174" y="419099"/>
                  </a:lnTo>
                  <a:lnTo>
                    <a:pt x="1752547" y="394669"/>
                  </a:lnTo>
                  <a:lnTo>
                    <a:pt x="1752421" y="394205"/>
                  </a:lnTo>
                  <a:lnTo>
                    <a:pt x="1752323" y="393843"/>
                  </a:lnTo>
                  <a:lnTo>
                    <a:pt x="1769122" y="393843"/>
                  </a:lnTo>
                  <a:lnTo>
                    <a:pt x="1771575" y="390583"/>
                  </a:lnTo>
                  <a:lnTo>
                    <a:pt x="1807957" y="368355"/>
                  </a:lnTo>
                  <a:lnTo>
                    <a:pt x="1813147" y="368355"/>
                  </a:lnTo>
                  <a:lnTo>
                    <a:pt x="1813722" y="367928"/>
                  </a:lnTo>
                  <a:lnTo>
                    <a:pt x="1854042" y="342899"/>
                  </a:lnTo>
                  <a:lnTo>
                    <a:pt x="1870488" y="342899"/>
                  </a:lnTo>
                  <a:lnTo>
                    <a:pt x="1890045" y="333385"/>
                  </a:lnTo>
                  <a:lnTo>
                    <a:pt x="1902336" y="330199"/>
                  </a:lnTo>
                  <a:close/>
                </a:path>
                <a:path w="2680334" h="2286000">
                  <a:moveTo>
                    <a:pt x="2350285" y="546099"/>
                  </a:moveTo>
                  <a:lnTo>
                    <a:pt x="2287720" y="584199"/>
                  </a:lnTo>
                  <a:lnTo>
                    <a:pt x="2263090" y="596899"/>
                  </a:lnTo>
                  <a:lnTo>
                    <a:pt x="2221294" y="609599"/>
                  </a:lnTo>
                  <a:lnTo>
                    <a:pt x="2229164" y="622299"/>
                  </a:lnTo>
                  <a:lnTo>
                    <a:pt x="2105082" y="698238"/>
                  </a:lnTo>
                  <a:lnTo>
                    <a:pt x="2106464" y="697174"/>
                  </a:lnTo>
                  <a:lnTo>
                    <a:pt x="2139322" y="673099"/>
                  </a:lnTo>
                  <a:lnTo>
                    <a:pt x="2115170" y="673099"/>
                  </a:lnTo>
                  <a:lnTo>
                    <a:pt x="2153594" y="647699"/>
                  </a:lnTo>
                  <a:lnTo>
                    <a:pt x="2172131" y="635111"/>
                  </a:lnTo>
                  <a:lnTo>
                    <a:pt x="2198475" y="635111"/>
                  </a:lnTo>
                  <a:lnTo>
                    <a:pt x="2204767" y="624085"/>
                  </a:lnTo>
                  <a:lnTo>
                    <a:pt x="2211439" y="622299"/>
                  </a:lnTo>
                  <a:lnTo>
                    <a:pt x="2213038" y="622299"/>
                  </a:lnTo>
                  <a:lnTo>
                    <a:pt x="2218730" y="609599"/>
                  </a:lnTo>
                  <a:lnTo>
                    <a:pt x="2196635" y="609599"/>
                  </a:lnTo>
                  <a:lnTo>
                    <a:pt x="2292132" y="558842"/>
                  </a:lnTo>
                  <a:lnTo>
                    <a:pt x="2350285" y="546099"/>
                  </a:lnTo>
                  <a:close/>
                </a:path>
                <a:path w="2680334" h="2286000">
                  <a:moveTo>
                    <a:pt x="2011076" y="686746"/>
                  </a:moveTo>
                  <a:lnTo>
                    <a:pt x="2010555" y="687604"/>
                  </a:lnTo>
                  <a:lnTo>
                    <a:pt x="2005455" y="694867"/>
                  </a:lnTo>
                  <a:lnTo>
                    <a:pt x="2004317" y="696452"/>
                  </a:lnTo>
                  <a:lnTo>
                    <a:pt x="2002128" y="698238"/>
                  </a:lnTo>
                  <a:lnTo>
                    <a:pt x="2002853" y="697174"/>
                  </a:lnTo>
                  <a:lnTo>
                    <a:pt x="2011076" y="686746"/>
                  </a:lnTo>
                  <a:close/>
                </a:path>
                <a:path w="2680334" h="2286000">
                  <a:moveTo>
                    <a:pt x="1358075" y="687740"/>
                  </a:moveTo>
                  <a:lnTo>
                    <a:pt x="1339412" y="698238"/>
                  </a:lnTo>
                  <a:lnTo>
                    <a:pt x="1339773" y="697174"/>
                  </a:lnTo>
                  <a:lnTo>
                    <a:pt x="1347398" y="692891"/>
                  </a:lnTo>
                  <a:lnTo>
                    <a:pt x="1358075" y="687740"/>
                  </a:lnTo>
                  <a:close/>
                </a:path>
                <a:path w="2680334" h="2286000">
                  <a:moveTo>
                    <a:pt x="1347398" y="692891"/>
                  </a:moveTo>
                  <a:lnTo>
                    <a:pt x="1339773" y="697174"/>
                  </a:lnTo>
                  <a:lnTo>
                    <a:pt x="1340017" y="696452"/>
                  </a:lnTo>
                  <a:lnTo>
                    <a:pt x="1347398" y="692891"/>
                  </a:lnTo>
                  <a:close/>
                </a:path>
                <a:path w="2680334" h="2286000">
                  <a:moveTo>
                    <a:pt x="1340554" y="694867"/>
                  </a:moveTo>
                  <a:lnTo>
                    <a:pt x="1340017" y="696452"/>
                  </a:lnTo>
                  <a:lnTo>
                    <a:pt x="1338519" y="697174"/>
                  </a:lnTo>
                  <a:lnTo>
                    <a:pt x="1339184" y="696452"/>
                  </a:lnTo>
                  <a:lnTo>
                    <a:pt x="1340554" y="694867"/>
                  </a:lnTo>
                  <a:close/>
                </a:path>
                <a:path w="2680334" h="2286000">
                  <a:moveTo>
                    <a:pt x="2027504" y="673099"/>
                  </a:moveTo>
                  <a:lnTo>
                    <a:pt x="2052631" y="673099"/>
                  </a:lnTo>
                  <a:lnTo>
                    <a:pt x="2048371" y="675929"/>
                  </a:lnTo>
                  <a:lnTo>
                    <a:pt x="2012605" y="685884"/>
                  </a:lnTo>
                  <a:lnTo>
                    <a:pt x="2017268" y="685884"/>
                  </a:lnTo>
                  <a:lnTo>
                    <a:pt x="2004317" y="696452"/>
                  </a:lnTo>
                  <a:lnTo>
                    <a:pt x="2005455" y="694867"/>
                  </a:lnTo>
                  <a:lnTo>
                    <a:pt x="2011764" y="685884"/>
                  </a:lnTo>
                  <a:lnTo>
                    <a:pt x="2012406" y="685445"/>
                  </a:lnTo>
                  <a:lnTo>
                    <a:pt x="2027504" y="673099"/>
                  </a:lnTo>
                  <a:close/>
                </a:path>
                <a:path w="2680334" h="2286000">
                  <a:moveTo>
                    <a:pt x="1364799" y="673099"/>
                  </a:moveTo>
                  <a:lnTo>
                    <a:pt x="1363870" y="682903"/>
                  </a:lnTo>
                  <a:lnTo>
                    <a:pt x="1363792" y="683730"/>
                  </a:lnTo>
                  <a:lnTo>
                    <a:pt x="1359872" y="685884"/>
                  </a:lnTo>
                  <a:lnTo>
                    <a:pt x="1347398" y="692891"/>
                  </a:lnTo>
                  <a:lnTo>
                    <a:pt x="1340017" y="696452"/>
                  </a:lnTo>
                  <a:lnTo>
                    <a:pt x="1340554" y="694867"/>
                  </a:lnTo>
                  <a:lnTo>
                    <a:pt x="1341627" y="693625"/>
                  </a:lnTo>
                  <a:lnTo>
                    <a:pt x="1363648" y="682903"/>
                  </a:lnTo>
                  <a:lnTo>
                    <a:pt x="1347269" y="682903"/>
                  </a:lnTo>
                  <a:lnTo>
                    <a:pt x="1364799" y="673099"/>
                  </a:lnTo>
                  <a:close/>
                </a:path>
                <a:path w="2680334" h="2286000">
                  <a:moveTo>
                    <a:pt x="1341627" y="693625"/>
                  </a:moveTo>
                  <a:lnTo>
                    <a:pt x="1340554" y="694867"/>
                  </a:lnTo>
                  <a:lnTo>
                    <a:pt x="1340845" y="694006"/>
                  </a:lnTo>
                  <a:lnTo>
                    <a:pt x="1341627" y="693625"/>
                  </a:lnTo>
                  <a:close/>
                </a:path>
                <a:path w="2680334" h="2286000">
                  <a:moveTo>
                    <a:pt x="1343595" y="685884"/>
                  </a:moveTo>
                  <a:lnTo>
                    <a:pt x="1348321" y="685884"/>
                  </a:lnTo>
                  <a:lnTo>
                    <a:pt x="1341627" y="693625"/>
                  </a:lnTo>
                  <a:lnTo>
                    <a:pt x="1340845" y="694006"/>
                  </a:lnTo>
                  <a:lnTo>
                    <a:pt x="1343595" y="685884"/>
                  </a:lnTo>
                  <a:close/>
                </a:path>
                <a:path w="2680334" h="2286000">
                  <a:moveTo>
                    <a:pt x="1347269" y="682903"/>
                  </a:moveTo>
                  <a:lnTo>
                    <a:pt x="1363648" y="682903"/>
                  </a:lnTo>
                  <a:lnTo>
                    <a:pt x="1341627" y="693625"/>
                  </a:lnTo>
                  <a:lnTo>
                    <a:pt x="1348321" y="685884"/>
                  </a:lnTo>
                  <a:lnTo>
                    <a:pt x="1341939" y="685884"/>
                  </a:lnTo>
                  <a:lnTo>
                    <a:pt x="1347269" y="682903"/>
                  </a:lnTo>
                  <a:close/>
                </a:path>
                <a:path w="2680334" h="2286000">
                  <a:moveTo>
                    <a:pt x="1625628" y="609599"/>
                  </a:moveTo>
                  <a:lnTo>
                    <a:pt x="1778776" y="609599"/>
                  </a:lnTo>
                  <a:lnTo>
                    <a:pt x="1764728" y="622299"/>
                  </a:lnTo>
                  <a:lnTo>
                    <a:pt x="1746066" y="635111"/>
                  </a:lnTo>
                  <a:lnTo>
                    <a:pt x="1729814" y="635111"/>
                  </a:lnTo>
                  <a:lnTo>
                    <a:pt x="1715505" y="647699"/>
                  </a:lnTo>
                  <a:lnTo>
                    <a:pt x="1702561" y="647699"/>
                  </a:lnTo>
                  <a:lnTo>
                    <a:pt x="1690748" y="660399"/>
                  </a:lnTo>
                  <a:lnTo>
                    <a:pt x="1685967" y="665899"/>
                  </a:lnTo>
                  <a:lnTo>
                    <a:pt x="1629433" y="692464"/>
                  </a:lnTo>
                  <a:lnTo>
                    <a:pt x="1635959" y="685884"/>
                  </a:lnTo>
                  <a:lnTo>
                    <a:pt x="1439518" y="685884"/>
                  </a:lnTo>
                  <a:lnTo>
                    <a:pt x="1446789" y="682903"/>
                  </a:lnTo>
                  <a:lnTo>
                    <a:pt x="1650088" y="682903"/>
                  </a:lnTo>
                  <a:lnTo>
                    <a:pt x="1658495" y="673099"/>
                  </a:lnTo>
                  <a:lnTo>
                    <a:pt x="1470707" y="673099"/>
                  </a:lnTo>
                  <a:lnTo>
                    <a:pt x="1625628" y="609599"/>
                  </a:lnTo>
                  <a:close/>
                </a:path>
                <a:path w="2680334" h="2286000">
                  <a:moveTo>
                    <a:pt x="1361402" y="685042"/>
                  </a:moveTo>
                  <a:lnTo>
                    <a:pt x="1363154" y="685042"/>
                  </a:lnTo>
                  <a:lnTo>
                    <a:pt x="1361421" y="685884"/>
                  </a:lnTo>
                  <a:lnTo>
                    <a:pt x="1358075" y="687740"/>
                  </a:lnTo>
                  <a:lnTo>
                    <a:pt x="1348281" y="692464"/>
                  </a:lnTo>
                  <a:lnTo>
                    <a:pt x="1354034" y="689163"/>
                  </a:lnTo>
                  <a:lnTo>
                    <a:pt x="1361402" y="685042"/>
                  </a:lnTo>
                  <a:close/>
                </a:path>
                <a:path w="2680334" h="2286000">
                  <a:moveTo>
                    <a:pt x="1675618" y="683047"/>
                  </a:moveTo>
                  <a:lnTo>
                    <a:pt x="1674469" y="683730"/>
                  </a:lnTo>
                  <a:lnTo>
                    <a:pt x="1671431" y="685445"/>
                  </a:lnTo>
                  <a:lnTo>
                    <a:pt x="1670617" y="685884"/>
                  </a:lnTo>
                  <a:lnTo>
                    <a:pt x="1663359" y="689163"/>
                  </a:lnTo>
                  <a:lnTo>
                    <a:pt x="1675618" y="683047"/>
                  </a:lnTo>
                  <a:close/>
                </a:path>
                <a:path w="2680334" h="2286000">
                  <a:moveTo>
                    <a:pt x="1365895" y="683730"/>
                  </a:moveTo>
                  <a:lnTo>
                    <a:pt x="1363401" y="685042"/>
                  </a:lnTo>
                  <a:lnTo>
                    <a:pt x="1362677" y="685445"/>
                  </a:lnTo>
                  <a:lnTo>
                    <a:pt x="1361742" y="685884"/>
                  </a:lnTo>
                  <a:lnTo>
                    <a:pt x="1358342" y="687604"/>
                  </a:lnTo>
                  <a:lnTo>
                    <a:pt x="1361421" y="685884"/>
                  </a:lnTo>
                  <a:lnTo>
                    <a:pt x="1365895" y="683730"/>
                  </a:lnTo>
                  <a:close/>
                </a:path>
                <a:path w="2680334" h="2286000">
                  <a:moveTo>
                    <a:pt x="1414647" y="660399"/>
                  </a:moveTo>
                  <a:lnTo>
                    <a:pt x="1360749" y="686450"/>
                  </a:lnTo>
                  <a:lnTo>
                    <a:pt x="1361739" y="685884"/>
                  </a:lnTo>
                  <a:lnTo>
                    <a:pt x="1362605" y="685445"/>
                  </a:lnTo>
                  <a:lnTo>
                    <a:pt x="1363540" y="685042"/>
                  </a:lnTo>
                  <a:lnTo>
                    <a:pt x="1367622" y="682903"/>
                  </a:lnTo>
                  <a:lnTo>
                    <a:pt x="1414647" y="660399"/>
                  </a:lnTo>
                  <a:close/>
                </a:path>
                <a:path w="2680334" h="2286000">
                  <a:moveTo>
                    <a:pt x="2665421" y="673099"/>
                  </a:moveTo>
                  <a:lnTo>
                    <a:pt x="2660459" y="685884"/>
                  </a:lnTo>
                  <a:lnTo>
                    <a:pt x="2658994" y="685884"/>
                  </a:lnTo>
                  <a:lnTo>
                    <a:pt x="2665421" y="673099"/>
                  </a:lnTo>
                  <a:close/>
                </a:path>
                <a:path w="2680334" h="2286000">
                  <a:moveTo>
                    <a:pt x="2115170" y="673099"/>
                  </a:moveTo>
                  <a:lnTo>
                    <a:pt x="2133413" y="673099"/>
                  </a:lnTo>
                  <a:lnTo>
                    <a:pt x="2114418" y="685884"/>
                  </a:lnTo>
                  <a:lnTo>
                    <a:pt x="2099478" y="685884"/>
                  </a:lnTo>
                  <a:lnTo>
                    <a:pt x="2115170" y="673099"/>
                  </a:lnTo>
                  <a:close/>
                </a:path>
                <a:path w="2680334" h="2286000">
                  <a:moveTo>
                    <a:pt x="2160342" y="622299"/>
                  </a:moveTo>
                  <a:lnTo>
                    <a:pt x="2205786" y="622299"/>
                  </a:lnTo>
                  <a:lnTo>
                    <a:pt x="2204767" y="624085"/>
                  </a:lnTo>
                  <a:lnTo>
                    <a:pt x="2163559" y="635111"/>
                  </a:lnTo>
                  <a:lnTo>
                    <a:pt x="2163784" y="635111"/>
                  </a:lnTo>
                  <a:lnTo>
                    <a:pt x="2120567" y="660399"/>
                  </a:lnTo>
                  <a:lnTo>
                    <a:pt x="2080915" y="685884"/>
                  </a:lnTo>
                  <a:lnTo>
                    <a:pt x="2033383" y="685884"/>
                  </a:lnTo>
                  <a:lnTo>
                    <a:pt x="2034043" y="685445"/>
                  </a:lnTo>
                  <a:lnTo>
                    <a:pt x="2059211" y="673099"/>
                  </a:lnTo>
                  <a:lnTo>
                    <a:pt x="2058536" y="673099"/>
                  </a:lnTo>
                  <a:lnTo>
                    <a:pt x="2107704" y="647699"/>
                  </a:lnTo>
                  <a:lnTo>
                    <a:pt x="2127315" y="635111"/>
                  </a:lnTo>
                  <a:lnTo>
                    <a:pt x="2160342" y="622299"/>
                  </a:lnTo>
                  <a:close/>
                </a:path>
                <a:path w="2680334" h="2286000">
                  <a:moveTo>
                    <a:pt x="2034043" y="685445"/>
                  </a:moveTo>
                  <a:lnTo>
                    <a:pt x="2033383" y="685884"/>
                  </a:lnTo>
                  <a:lnTo>
                    <a:pt x="2033150" y="685884"/>
                  </a:lnTo>
                  <a:lnTo>
                    <a:pt x="2034043" y="685445"/>
                  </a:lnTo>
                  <a:close/>
                </a:path>
                <a:path w="2680334" h="2286000">
                  <a:moveTo>
                    <a:pt x="2048371" y="675929"/>
                  </a:moveTo>
                  <a:lnTo>
                    <a:pt x="2034043" y="685445"/>
                  </a:lnTo>
                  <a:lnTo>
                    <a:pt x="2033150" y="685884"/>
                  </a:lnTo>
                  <a:lnTo>
                    <a:pt x="2012605" y="685884"/>
                  </a:lnTo>
                  <a:lnTo>
                    <a:pt x="2048371" y="675929"/>
                  </a:lnTo>
                  <a:close/>
                </a:path>
                <a:path w="2680334" h="2286000">
                  <a:moveTo>
                    <a:pt x="1363667" y="685042"/>
                  </a:moveTo>
                  <a:lnTo>
                    <a:pt x="1363587" y="685884"/>
                  </a:lnTo>
                  <a:lnTo>
                    <a:pt x="1361922" y="685884"/>
                  </a:lnTo>
                  <a:lnTo>
                    <a:pt x="1363667" y="685042"/>
                  </a:lnTo>
                  <a:close/>
                </a:path>
                <a:path w="2680334" h="2286000">
                  <a:moveTo>
                    <a:pt x="2058536" y="673099"/>
                  </a:moveTo>
                  <a:lnTo>
                    <a:pt x="2059211" y="673099"/>
                  </a:lnTo>
                  <a:lnTo>
                    <a:pt x="2034043" y="685445"/>
                  </a:lnTo>
                  <a:lnTo>
                    <a:pt x="2048371" y="675929"/>
                  </a:lnTo>
                  <a:lnTo>
                    <a:pt x="2058536" y="673099"/>
                  </a:lnTo>
                  <a:close/>
                </a:path>
                <a:path w="2680334" h="2286000">
                  <a:moveTo>
                    <a:pt x="1365991" y="683730"/>
                  </a:moveTo>
                  <a:lnTo>
                    <a:pt x="1363540" y="685042"/>
                  </a:lnTo>
                  <a:lnTo>
                    <a:pt x="1362677" y="685445"/>
                  </a:lnTo>
                  <a:lnTo>
                    <a:pt x="1363401" y="685042"/>
                  </a:lnTo>
                  <a:lnTo>
                    <a:pt x="1365991" y="683730"/>
                  </a:lnTo>
                  <a:close/>
                </a:path>
                <a:path w="2680334" h="2286000">
                  <a:moveTo>
                    <a:pt x="1440651" y="645908"/>
                  </a:moveTo>
                  <a:lnTo>
                    <a:pt x="1367622" y="682903"/>
                  </a:lnTo>
                  <a:lnTo>
                    <a:pt x="1363154" y="685042"/>
                  </a:lnTo>
                  <a:lnTo>
                    <a:pt x="1363667" y="685042"/>
                  </a:lnTo>
                  <a:lnTo>
                    <a:pt x="1363792" y="683730"/>
                  </a:lnTo>
                  <a:lnTo>
                    <a:pt x="1378001" y="675929"/>
                  </a:lnTo>
                  <a:lnTo>
                    <a:pt x="1435948" y="647699"/>
                  </a:lnTo>
                  <a:lnTo>
                    <a:pt x="1440651" y="645908"/>
                  </a:lnTo>
                  <a:close/>
                </a:path>
                <a:path w="2680334" h="2286000">
                  <a:moveTo>
                    <a:pt x="1363792" y="683730"/>
                  </a:moveTo>
                  <a:lnTo>
                    <a:pt x="1363667" y="685042"/>
                  </a:lnTo>
                  <a:lnTo>
                    <a:pt x="1361402" y="685042"/>
                  </a:lnTo>
                  <a:lnTo>
                    <a:pt x="1363792" y="683730"/>
                  </a:lnTo>
                  <a:close/>
                </a:path>
                <a:path w="2680334" h="2286000">
                  <a:moveTo>
                    <a:pt x="1377972" y="675929"/>
                  </a:moveTo>
                  <a:lnTo>
                    <a:pt x="1363792" y="683730"/>
                  </a:lnTo>
                  <a:lnTo>
                    <a:pt x="1363870" y="682903"/>
                  </a:lnTo>
                  <a:lnTo>
                    <a:pt x="1363648" y="682903"/>
                  </a:lnTo>
                  <a:lnTo>
                    <a:pt x="1377972" y="675929"/>
                  </a:lnTo>
                  <a:close/>
                </a:path>
                <a:path w="2680334" h="2286000">
                  <a:moveTo>
                    <a:pt x="2537816" y="660399"/>
                  </a:moveTo>
                  <a:lnTo>
                    <a:pt x="2496198" y="682903"/>
                  </a:lnTo>
                  <a:lnTo>
                    <a:pt x="2513032" y="673099"/>
                  </a:lnTo>
                  <a:lnTo>
                    <a:pt x="2537816" y="660399"/>
                  </a:lnTo>
                  <a:close/>
                </a:path>
                <a:path w="2680334" h="2286000">
                  <a:moveTo>
                    <a:pt x="1848302" y="596899"/>
                  </a:moveTo>
                  <a:lnTo>
                    <a:pt x="1675907" y="682903"/>
                  </a:lnTo>
                  <a:lnTo>
                    <a:pt x="1703554" y="667310"/>
                  </a:lnTo>
                  <a:lnTo>
                    <a:pt x="1848302" y="596899"/>
                  </a:lnTo>
                  <a:close/>
                </a:path>
                <a:path w="2680334" h="2286000">
                  <a:moveTo>
                    <a:pt x="1470707" y="673099"/>
                  </a:moveTo>
                  <a:lnTo>
                    <a:pt x="1658495" y="673099"/>
                  </a:lnTo>
                  <a:lnTo>
                    <a:pt x="1650088" y="682903"/>
                  </a:lnTo>
                  <a:lnTo>
                    <a:pt x="1446789" y="682903"/>
                  </a:lnTo>
                  <a:lnTo>
                    <a:pt x="1470707" y="673099"/>
                  </a:lnTo>
                  <a:close/>
                </a:path>
                <a:path w="2680334" h="2286000">
                  <a:moveTo>
                    <a:pt x="1460306" y="638419"/>
                  </a:moveTo>
                  <a:lnTo>
                    <a:pt x="1367622" y="682903"/>
                  </a:lnTo>
                  <a:lnTo>
                    <a:pt x="1441159" y="645714"/>
                  </a:lnTo>
                  <a:lnTo>
                    <a:pt x="1460306" y="638419"/>
                  </a:lnTo>
                  <a:close/>
                </a:path>
                <a:path w="2680334" h="2286000">
                  <a:moveTo>
                    <a:pt x="1418750" y="653556"/>
                  </a:moveTo>
                  <a:lnTo>
                    <a:pt x="1377972" y="675929"/>
                  </a:lnTo>
                  <a:lnTo>
                    <a:pt x="1363648" y="682903"/>
                  </a:lnTo>
                  <a:lnTo>
                    <a:pt x="1363870" y="682903"/>
                  </a:lnTo>
                  <a:lnTo>
                    <a:pt x="1364799" y="673099"/>
                  </a:lnTo>
                  <a:lnTo>
                    <a:pt x="1368906" y="673099"/>
                  </a:lnTo>
                  <a:lnTo>
                    <a:pt x="1371020" y="670846"/>
                  </a:lnTo>
                  <a:lnTo>
                    <a:pt x="1418750" y="653556"/>
                  </a:lnTo>
                  <a:close/>
                </a:path>
                <a:path w="2680334" h="2286000">
                  <a:moveTo>
                    <a:pt x="2124659" y="635111"/>
                  </a:moveTo>
                  <a:lnTo>
                    <a:pt x="2125096" y="635111"/>
                  </a:lnTo>
                  <a:lnTo>
                    <a:pt x="2107704" y="647699"/>
                  </a:lnTo>
                  <a:lnTo>
                    <a:pt x="2058536" y="673099"/>
                  </a:lnTo>
                  <a:lnTo>
                    <a:pt x="2048371" y="675929"/>
                  </a:lnTo>
                  <a:lnTo>
                    <a:pt x="2052631" y="673099"/>
                  </a:lnTo>
                  <a:lnTo>
                    <a:pt x="2053762" y="673099"/>
                  </a:lnTo>
                  <a:lnTo>
                    <a:pt x="2064468" y="660399"/>
                  </a:lnTo>
                  <a:lnTo>
                    <a:pt x="2076635" y="647699"/>
                  </a:lnTo>
                  <a:lnTo>
                    <a:pt x="2106520" y="647699"/>
                  </a:lnTo>
                  <a:lnTo>
                    <a:pt x="2124659" y="635111"/>
                  </a:lnTo>
                  <a:close/>
                </a:path>
                <a:path w="2680334" h="2286000">
                  <a:moveTo>
                    <a:pt x="1550578" y="590220"/>
                  </a:moveTo>
                  <a:lnTo>
                    <a:pt x="1440651" y="645908"/>
                  </a:lnTo>
                  <a:lnTo>
                    <a:pt x="1435948" y="647699"/>
                  </a:lnTo>
                  <a:lnTo>
                    <a:pt x="1377972" y="675929"/>
                  </a:lnTo>
                  <a:lnTo>
                    <a:pt x="1418750" y="653556"/>
                  </a:lnTo>
                  <a:lnTo>
                    <a:pt x="1434919" y="647699"/>
                  </a:lnTo>
                  <a:lnTo>
                    <a:pt x="1479414" y="622728"/>
                  </a:lnTo>
                  <a:lnTo>
                    <a:pt x="1550578" y="590220"/>
                  </a:lnTo>
                  <a:close/>
                </a:path>
                <a:path w="2680334" h="2286000">
                  <a:moveTo>
                    <a:pt x="2229164" y="622299"/>
                  </a:moveTo>
                  <a:lnTo>
                    <a:pt x="2229432" y="622299"/>
                  </a:lnTo>
                  <a:lnTo>
                    <a:pt x="2238093" y="635111"/>
                  </a:lnTo>
                  <a:lnTo>
                    <a:pt x="2244776" y="647699"/>
                  </a:lnTo>
                  <a:lnTo>
                    <a:pt x="2247525" y="660399"/>
                  </a:lnTo>
                  <a:lnTo>
                    <a:pt x="2248818" y="673099"/>
                  </a:lnTo>
                  <a:lnTo>
                    <a:pt x="2146256" y="673099"/>
                  </a:lnTo>
                  <a:lnTo>
                    <a:pt x="2229164" y="622299"/>
                  </a:lnTo>
                  <a:close/>
                </a:path>
                <a:path w="2680334" h="2286000">
                  <a:moveTo>
                    <a:pt x="1371020" y="670846"/>
                  </a:moveTo>
                  <a:lnTo>
                    <a:pt x="1368906" y="673099"/>
                  </a:lnTo>
                  <a:lnTo>
                    <a:pt x="1364799" y="673099"/>
                  </a:lnTo>
                  <a:lnTo>
                    <a:pt x="1371020" y="670846"/>
                  </a:lnTo>
                  <a:close/>
                </a:path>
                <a:path w="2680334" h="2286000">
                  <a:moveTo>
                    <a:pt x="1771708" y="444499"/>
                  </a:moveTo>
                  <a:lnTo>
                    <a:pt x="1783117" y="469899"/>
                  </a:lnTo>
                  <a:lnTo>
                    <a:pt x="1785358" y="469899"/>
                  </a:lnTo>
                  <a:lnTo>
                    <a:pt x="1701571" y="516918"/>
                  </a:lnTo>
                  <a:lnTo>
                    <a:pt x="1692240" y="520699"/>
                  </a:lnTo>
                  <a:lnTo>
                    <a:pt x="1618406" y="558842"/>
                  </a:lnTo>
                  <a:lnTo>
                    <a:pt x="1609182" y="558842"/>
                  </a:lnTo>
                  <a:lnTo>
                    <a:pt x="1579624" y="573214"/>
                  </a:lnTo>
                  <a:lnTo>
                    <a:pt x="1525436" y="596899"/>
                  </a:lnTo>
                  <a:lnTo>
                    <a:pt x="1489949" y="616815"/>
                  </a:lnTo>
                  <a:lnTo>
                    <a:pt x="1452347" y="635111"/>
                  </a:lnTo>
                  <a:lnTo>
                    <a:pt x="1418750" y="653556"/>
                  </a:lnTo>
                  <a:lnTo>
                    <a:pt x="1371020" y="670846"/>
                  </a:lnTo>
                  <a:lnTo>
                    <a:pt x="1392730" y="647699"/>
                  </a:lnTo>
                  <a:lnTo>
                    <a:pt x="1403978" y="639778"/>
                  </a:lnTo>
                  <a:lnTo>
                    <a:pt x="1414270" y="635111"/>
                  </a:lnTo>
                  <a:lnTo>
                    <a:pt x="1422541" y="635111"/>
                  </a:lnTo>
                  <a:lnTo>
                    <a:pt x="1465328" y="611229"/>
                  </a:lnTo>
                  <a:lnTo>
                    <a:pt x="1468610" y="609599"/>
                  </a:lnTo>
                  <a:lnTo>
                    <a:pt x="1468247" y="609599"/>
                  </a:lnTo>
                  <a:lnTo>
                    <a:pt x="1491001" y="596899"/>
                  </a:lnTo>
                  <a:lnTo>
                    <a:pt x="1563222" y="558842"/>
                  </a:lnTo>
                  <a:lnTo>
                    <a:pt x="1585230" y="547619"/>
                  </a:lnTo>
                  <a:lnTo>
                    <a:pt x="1589551" y="546099"/>
                  </a:lnTo>
                  <a:lnTo>
                    <a:pt x="1615026" y="533399"/>
                  </a:lnTo>
                  <a:lnTo>
                    <a:pt x="1638027" y="520699"/>
                  </a:lnTo>
                  <a:lnTo>
                    <a:pt x="1647160" y="520699"/>
                  </a:lnTo>
                  <a:lnTo>
                    <a:pt x="1669914" y="507999"/>
                  </a:lnTo>
                  <a:lnTo>
                    <a:pt x="1697769" y="495299"/>
                  </a:lnTo>
                  <a:lnTo>
                    <a:pt x="1700355" y="495299"/>
                  </a:lnTo>
                  <a:lnTo>
                    <a:pt x="1707150" y="482845"/>
                  </a:lnTo>
                  <a:lnTo>
                    <a:pt x="1648941" y="482845"/>
                  </a:lnTo>
                  <a:lnTo>
                    <a:pt x="1771708" y="444499"/>
                  </a:lnTo>
                  <a:close/>
                </a:path>
                <a:path w="2680334" h="2286000">
                  <a:moveTo>
                    <a:pt x="1785800" y="609599"/>
                  </a:moveTo>
                  <a:lnTo>
                    <a:pt x="1805777" y="609599"/>
                  </a:lnTo>
                  <a:lnTo>
                    <a:pt x="1685967" y="665899"/>
                  </a:lnTo>
                  <a:lnTo>
                    <a:pt x="1690748" y="660399"/>
                  </a:lnTo>
                  <a:lnTo>
                    <a:pt x="1702561" y="647699"/>
                  </a:lnTo>
                  <a:lnTo>
                    <a:pt x="1715505" y="647699"/>
                  </a:lnTo>
                  <a:lnTo>
                    <a:pt x="1729814" y="635111"/>
                  </a:lnTo>
                  <a:lnTo>
                    <a:pt x="1746066" y="635111"/>
                  </a:lnTo>
                  <a:lnTo>
                    <a:pt x="1764728" y="622299"/>
                  </a:lnTo>
                  <a:lnTo>
                    <a:pt x="1785800" y="609599"/>
                  </a:lnTo>
                  <a:close/>
                </a:path>
                <a:path w="2680334" h="2286000">
                  <a:moveTo>
                    <a:pt x="1972146" y="495299"/>
                  </a:moveTo>
                  <a:lnTo>
                    <a:pt x="2068556" y="495299"/>
                  </a:lnTo>
                  <a:lnTo>
                    <a:pt x="2006708" y="520699"/>
                  </a:lnTo>
                  <a:lnTo>
                    <a:pt x="2003050" y="520699"/>
                  </a:lnTo>
                  <a:lnTo>
                    <a:pt x="1727908" y="653556"/>
                  </a:lnTo>
                  <a:lnTo>
                    <a:pt x="1805777" y="609599"/>
                  </a:lnTo>
                  <a:lnTo>
                    <a:pt x="1785800" y="609599"/>
                  </a:lnTo>
                  <a:lnTo>
                    <a:pt x="1809806" y="596899"/>
                  </a:lnTo>
                  <a:lnTo>
                    <a:pt x="1837089" y="571515"/>
                  </a:lnTo>
                  <a:lnTo>
                    <a:pt x="1873335" y="558842"/>
                  </a:lnTo>
                  <a:lnTo>
                    <a:pt x="1908994" y="533399"/>
                  </a:lnTo>
                  <a:lnTo>
                    <a:pt x="1943765" y="507999"/>
                  </a:lnTo>
                  <a:lnTo>
                    <a:pt x="1972146" y="495299"/>
                  </a:lnTo>
                  <a:close/>
                </a:path>
                <a:path w="2680334" h="2286000">
                  <a:moveTo>
                    <a:pt x="1479414" y="622728"/>
                  </a:moveTo>
                  <a:lnTo>
                    <a:pt x="1434919" y="647699"/>
                  </a:lnTo>
                  <a:lnTo>
                    <a:pt x="1418750" y="653556"/>
                  </a:lnTo>
                  <a:lnTo>
                    <a:pt x="1452347" y="635111"/>
                  </a:lnTo>
                  <a:lnTo>
                    <a:pt x="1479414" y="622728"/>
                  </a:lnTo>
                  <a:close/>
                </a:path>
                <a:path w="2680334" h="2286000">
                  <a:moveTo>
                    <a:pt x="1461631" y="637914"/>
                  </a:moveTo>
                  <a:lnTo>
                    <a:pt x="1442385" y="647125"/>
                  </a:lnTo>
                  <a:lnTo>
                    <a:pt x="1444783" y="645908"/>
                  </a:lnTo>
                  <a:lnTo>
                    <a:pt x="1460306" y="638419"/>
                  </a:lnTo>
                  <a:lnTo>
                    <a:pt x="1461631" y="637914"/>
                  </a:lnTo>
                  <a:close/>
                </a:path>
                <a:path w="2680334" h="2286000">
                  <a:moveTo>
                    <a:pt x="1407491" y="636918"/>
                  </a:moveTo>
                  <a:lnTo>
                    <a:pt x="1397972" y="642502"/>
                  </a:lnTo>
                  <a:lnTo>
                    <a:pt x="1387777" y="647125"/>
                  </a:lnTo>
                  <a:lnTo>
                    <a:pt x="1407491" y="636918"/>
                  </a:lnTo>
                  <a:close/>
                </a:path>
                <a:path w="2680334" h="2286000">
                  <a:moveTo>
                    <a:pt x="1580024" y="576769"/>
                  </a:moveTo>
                  <a:lnTo>
                    <a:pt x="1546367" y="596899"/>
                  </a:lnTo>
                  <a:lnTo>
                    <a:pt x="1460306" y="638419"/>
                  </a:lnTo>
                  <a:lnTo>
                    <a:pt x="1441159" y="645714"/>
                  </a:lnTo>
                  <a:lnTo>
                    <a:pt x="1550578" y="590220"/>
                  </a:lnTo>
                  <a:lnTo>
                    <a:pt x="1580024" y="576769"/>
                  </a:lnTo>
                  <a:close/>
                </a:path>
                <a:path w="2680334" h="2286000">
                  <a:moveTo>
                    <a:pt x="1409556" y="635849"/>
                  </a:moveTo>
                  <a:lnTo>
                    <a:pt x="1403978" y="639778"/>
                  </a:lnTo>
                  <a:lnTo>
                    <a:pt x="1397972" y="642502"/>
                  </a:lnTo>
                  <a:lnTo>
                    <a:pt x="1407491" y="636918"/>
                  </a:lnTo>
                  <a:lnTo>
                    <a:pt x="1409556" y="635849"/>
                  </a:lnTo>
                  <a:close/>
                </a:path>
                <a:path w="2680334" h="2286000">
                  <a:moveTo>
                    <a:pt x="1410983" y="635111"/>
                  </a:moveTo>
                  <a:lnTo>
                    <a:pt x="1414270" y="635111"/>
                  </a:lnTo>
                  <a:lnTo>
                    <a:pt x="1403978" y="639778"/>
                  </a:lnTo>
                  <a:lnTo>
                    <a:pt x="1409556" y="635849"/>
                  </a:lnTo>
                  <a:lnTo>
                    <a:pt x="1410983" y="635111"/>
                  </a:lnTo>
                  <a:close/>
                </a:path>
                <a:path w="2680334" h="2286000">
                  <a:moveTo>
                    <a:pt x="1587524" y="573343"/>
                  </a:moveTo>
                  <a:lnTo>
                    <a:pt x="1567501" y="587249"/>
                  </a:lnTo>
                  <a:lnTo>
                    <a:pt x="1461631" y="637914"/>
                  </a:lnTo>
                  <a:lnTo>
                    <a:pt x="1460306" y="638419"/>
                  </a:lnTo>
                  <a:lnTo>
                    <a:pt x="1546367" y="596899"/>
                  </a:lnTo>
                  <a:lnTo>
                    <a:pt x="1580024" y="576769"/>
                  </a:lnTo>
                  <a:lnTo>
                    <a:pt x="1587524" y="573343"/>
                  </a:lnTo>
                  <a:close/>
                </a:path>
                <a:path w="2680334" h="2286000">
                  <a:moveTo>
                    <a:pt x="1567504" y="587249"/>
                  </a:moveTo>
                  <a:lnTo>
                    <a:pt x="1553610" y="596899"/>
                  </a:lnTo>
                  <a:lnTo>
                    <a:pt x="1502613" y="622299"/>
                  </a:lnTo>
                  <a:lnTo>
                    <a:pt x="1461631" y="637914"/>
                  </a:lnTo>
                  <a:lnTo>
                    <a:pt x="1567504" y="587249"/>
                  </a:lnTo>
                  <a:close/>
                </a:path>
                <a:path w="2680334" h="2286000">
                  <a:moveTo>
                    <a:pt x="1410573" y="635111"/>
                  </a:moveTo>
                  <a:lnTo>
                    <a:pt x="1409556" y="635849"/>
                  </a:lnTo>
                  <a:lnTo>
                    <a:pt x="1407491" y="636918"/>
                  </a:lnTo>
                  <a:lnTo>
                    <a:pt x="1410573" y="635111"/>
                  </a:lnTo>
                  <a:close/>
                </a:path>
                <a:path w="2680334" h="2286000">
                  <a:moveTo>
                    <a:pt x="1410605" y="635111"/>
                  </a:moveTo>
                  <a:lnTo>
                    <a:pt x="1410983" y="635111"/>
                  </a:lnTo>
                  <a:lnTo>
                    <a:pt x="1409556" y="635849"/>
                  </a:lnTo>
                  <a:lnTo>
                    <a:pt x="1410605" y="635111"/>
                  </a:lnTo>
                  <a:close/>
                </a:path>
                <a:path w="2680334" h="2286000">
                  <a:moveTo>
                    <a:pt x="2204767" y="624085"/>
                  </a:moveTo>
                  <a:lnTo>
                    <a:pt x="2198475" y="635111"/>
                  </a:lnTo>
                  <a:lnTo>
                    <a:pt x="2163559" y="635111"/>
                  </a:lnTo>
                  <a:lnTo>
                    <a:pt x="2204767" y="624085"/>
                  </a:lnTo>
                  <a:close/>
                </a:path>
                <a:path w="2680334" h="2286000">
                  <a:moveTo>
                    <a:pt x="2168808" y="616544"/>
                  </a:moveTo>
                  <a:lnTo>
                    <a:pt x="2160342" y="622299"/>
                  </a:lnTo>
                  <a:lnTo>
                    <a:pt x="2127200" y="635111"/>
                  </a:lnTo>
                  <a:lnTo>
                    <a:pt x="2127328" y="635111"/>
                  </a:lnTo>
                  <a:lnTo>
                    <a:pt x="2145743" y="622299"/>
                  </a:lnTo>
                  <a:lnTo>
                    <a:pt x="2168808" y="616544"/>
                  </a:lnTo>
                  <a:close/>
                </a:path>
                <a:path w="2680334" h="2286000">
                  <a:moveTo>
                    <a:pt x="1489949" y="616815"/>
                  </a:moveTo>
                  <a:lnTo>
                    <a:pt x="1479414" y="622728"/>
                  </a:lnTo>
                  <a:lnTo>
                    <a:pt x="1452307" y="635111"/>
                  </a:lnTo>
                  <a:lnTo>
                    <a:pt x="1489949" y="616815"/>
                  </a:lnTo>
                  <a:close/>
                </a:path>
                <a:path w="2680334" h="2286000">
                  <a:moveTo>
                    <a:pt x="1465328" y="611229"/>
                  </a:moveTo>
                  <a:lnTo>
                    <a:pt x="1422541" y="635111"/>
                  </a:lnTo>
                  <a:lnTo>
                    <a:pt x="1449296" y="619189"/>
                  </a:lnTo>
                  <a:lnTo>
                    <a:pt x="1465328" y="611229"/>
                  </a:lnTo>
                  <a:close/>
                </a:path>
                <a:path w="2680334" h="2286000">
                  <a:moveTo>
                    <a:pt x="1449296" y="619189"/>
                  </a:moveTo>
                  <a:lnTo>
                    <a:pt x="1422553" y="635111"/>
                  </a:lnTo>
                  <a:lnTo>
                    <a:pt x="1418314" y="635111"/>
                  </a:lnTo>
                  <a:lnTo>
                    <a:pt x="1420834" y="633321"/>
                  </a:lnTo>
                  <a:lnTo>
                    <a:pt x="1449296" y="619189"/>
                  </a:lnTo>
                  <a:close/>
                </a:path>
                <a:path w="2680334" h="2286000">
                  <a:moveTo>
                    <a:pt x="1420834" y="633321"/>
                  </a:moveTo>
                  <a:lnTo>
                    <a:pt x="1418314" y="635111"/>
                  </a:lnTo>
                  <a:lnTo>
                    <a:pt x="1417229" y="635111"/>
                  </a:lnTo>
                  <a:lnTo>
                    <a:pt x="1420834" y="633321"/>
                  </a:lnTo>
                  <a:close/>
                </a:path>
                <a:path w="2680334" h="2286000">
                  <a:moveTo>
                    <a:pt x="1427459" y="628616"/>
                  </a:moveTo>
                  <a:lnTo>
                    <a:pt x="1420830" y="633321"/>
                  </a:lnTo>
                  <a:lnTo>
                    <a:pt x="1417226" y="635111"/>
                  </a:lnTo>
                  <a:lnTo>
                    <a:pt x="1420082" y="633321"/>
                  </a:lnTo>
                  <a:lnTo>
                    <a:pt x="1427459" y="628616"/>
                  </a:lnTo>
                  <a:close/>
                </a:path>
                <a:path w="2680334" h="2286000">
                  <a:moveTo>
                    <a:pt x="1481242" y="584199"/>
                  </a:moveTo>
                  <a:lnTo>
                    <a:pt x="1472126" y="596899"/>
                  </a:lnTo>
                  <a:lnTo>
                    <a:pt x="1427459" y="628616"/>
                  </a:lnTo>
                  <a:lnTo>
                    <a:pt x="1417275" y="635111"/>
                  </a:lnTo>
                  <a:lnTo>
                    <a:pt x="1359200" y="635111"/>
                  </a:lnTo>
                  <a:lnTo>
                    <a:pt x="1405076" y="622299"/>
                  </a:lnTo>
                  <a:lnTo>
                    <a:pt x="1481242" y="584199"/>
                  </a:lnTo>
                  <a:close/>
                </a:path>
                <a:path w="2680334" h="2286000">
                  <a:moveTo>
                    <a:pt x="1585230" y="547619"/>
                  </a:moveTo>
                  <a:lnTo>
                    <a:pt x="1563222" y="558842"/>
                  </a:lnTo>
                  <a:lnTo>
                    <a:pt x="1491001" y="596899"/>
                  </a:lnTo>
                  <a:lnTo>
                    <a:pt x="1465403" y="609599"/>
                  </a:lnTo>
                  <a:lnTo>
                    <a:pt x="1449294" y="619189"/>
                  </a:lnTo>
                  <a:lnTo>
                    <a:pt x="1420830" y="633321"/>
                  </a:lnTo>
                  <a:lnTo>
                    <a:pt x="1427459" y="628616"/>
                  </a:lnTo>
                  <a:lnTo>
                    <a:pt x="1457282" y="609599"/>
                  </a:lnTo>
                  <a:lnTo>
                    <a:pt x="1454241" y="609599"/>
                  </a:lnTo>
                  <a:lnTo>
                    <a:pt x="1472126" y="596899"/>
                  </a:lnTo>
                  <a:lnTo>
                    <a:pt x="1481242" y="584199"/>
                  </a:lnTo>
                  <a:lnTo>
                    <a:pt x="1585230" y="547619"/>
                  </a:lnTo>
                  <a:close/>
                </a:path>
                <a:path w="2680334" h="2286000">
                  <a:moveTo>
                    <a:pt x="1454241" y="609599"/>
                  </a:moveTo>
                  <a:lnTo>
                    <a:pt x="1457282" y="609599"/>
                  </a:lnTo>
                  <a:lnTo>
                    <a:pt x="1427459" y="628616"/>
                  </a:lnTo>
                  <a:lnTo>
                    <a:pt x="1454241" y="609599"/>
                  </a:lnTo>
                  <a:close/>
                </a:path>
                <a:path w="2680334" h="2286000">
                  <a:moveTo>
                    <a:pt x="2196635" y="609599"/>
                  </a:moveTo>
                  <a:lnTo>
                    <a:pt x="2218730" y="609599"/>
                  </a:lnTo>
                  <a:lnTo>
                    <a:pt x="2211439" y="622299"/>
                  </a:lnTo>
                  <a:lnTo>
                    <a:pt x="2204767" y="624085"/>
                  </a:lnTo>
                  <a:lnTo>
                    <a:pt x="2205786" y="622299"/>
                  </a:lnTo>
                  <a:lnTo>
                    <a:pt x="2160342" y="622299"/>
                  </a:lnTo>
                  <a:lnTo>
                    <a:pt x="2168808" y="616544"/>
                  </a:lnTo>
                  <a:lnTo>
                    <a:pt x="2196635" y="609599"/>
                  </a:lnTo>
                  <a:close/>
                </a:path>
                <a:path w="2680334" h="2286000">
                  <a:moveTo>
                    <a:pt x="1611867" y="559121"/>
                  </a:moveTo>
                  <a:lnTo>
                    <a:pt x="1609656" y="560292"/>
                  </a:lnTo>
                  <a:lnTo>
                    <a:pt x="1550578" y="590220"/>
                  </a:lnTo>
                  <a:lnTo>
                    <a:pt x="1479414" y="622728"/>
                  </a:lnTo>
                  <a:lnTo>
                    <a:pt x="1489949" y="616815"/>
                  </a:lnTo>
                  <a:lnTo>
                    <a:pt x="1579624" y="573214"/>
                  </a:lnTo>
                  <a:lnTo>
                    <a:pt x="1611867" y="559121"/>
                  </a:lnTo>
                  <a:close/>
                </a:path>
                <a:path w="2680334" h="2286000">
                  <a:moveTo>
                    <a:pt x="2287720" y="584199"/>
                  </a:moveTo>
                  <a:lnTo>
                    <a:pt x="2229164" y="622299"/>
                  </a:lnTo>
                  <a:lnTo>
                    <a:pt x="2221294" y="609599"/>
                  </a:lnTo>
                  <a:lnTo>
                    <a:pt x="2263090" y="596899"/>
                  </a:lnTo>
                  <a:lnTo>
                    <a:pt x="2287720" y="584199"/>
                  </a:lnTo>
                  <a:close/>
                </a:path>
                <a:path w="2680334" h="2286000">
                  <a:moveTo>
                    <a:pt x="2218730" y="609599"/>
                  </a:moveTo>
                  <a:lnTo>
                    <a:pt x="2213038" y="622299"/>
                  </a:lnTo>
                  <a:lnTo>
                    <a:pt x="2211439" y="622299"/>
                  </a:lnTo>
                  <a:lnTo>
                    <a:pt x="2218730" y="609599"/>
                  </a:lnTo>
                  <a:close/>
                </a:path>
                <a:path w="2680334" h="2286000">
                  <a:moveTo>
                    <a:pt x="2228412" y="431799"/>
                  </a:moveTo>
                  <a:lnTo>
                    <a:pt x="2545237" y="431799"/>
                  </a:lnTo>
                  <a:lnTo>
                    <a:pt x="2534347" y="437563"/>
                  </a:lnTo>
                  <a:lnTo>
                    <a:pt x="2527894" y="441044"/>
                  </a:lnTo>
                  <a:lnTo>
                    <a:pt x="2494711" y="457199"/>
                  </a:lnTo>
                  <a:lnTo>
                    <a:pt x="2486740" y="462757"/>
                  </a:lnTo>
                  <a:lnTo>
                    <a:pt x="2473244" y="469899"/>
                  </a:lnTo>
                  <a:lnTo>
                    <a:pt x="2404259" y="495299"/>
                  </a:lnTo>
                  <a:lnTo>
                    <a:pt x="2338409" y="533399"/>
                  </a:lnTo>
                  <a:lnTo>
                    <a:pt x="2275661" y="558842"/>
                  </a:lnTo>
                  <a:lnTo>
                    <a:pt x="2216383" y="584199"/>
                  </a:lnTo>
                  <a:lnTo>
                    <a:pt x="2168808" y="616544"/>
                  </a:lnTo>
                  <a:lnTo>
                    <a:pt x="2145743" y="622299"/>
                  </a:lnTo>
                  <a:lnTo>
                    <a:pt x="2176279" y="609599"/>
                  </a:lnTo>
                  <a:lnTo>
                    <a:pt x="1867716" y="609599"/>
                  </a:lnTo>
                  <a:lnTo>
                    <a:pt x="1931328" y="584199"/>
                  </a:lnTo>
                  <a:lnTo>
                    <a:pt x="1988831" y="558842"/>
                  </a:lnTo>
                  <a:lnTo>
                    <a:pt x="2040808" y="533399"/>
                  </a:lnTo>
                  <a:lnTo>
                    <a:pt x="2087359" y="507999"/>
                  </a:lnTo>
                  <a:lnTo>
                    <a:pt x="2128655" y="482845"/>
                  </a:lnTo>
                  <a:lnTo>
                    <a:pt x="2128340" y="482845"/>
                  </a:lnTo>
                  <a:lnTo>
                    <a:pt x="2166202" y="469899"/>
                  </a:lnTo>
                  <a:lnTo>
                    <a:pt x="2199213" y="444499"/>
                  </a:lnTo>
                  <a:lnTo>
                    <a:pt x="2228412" y="431799"/>
                  </a:lnTo>
                  <a:close/>
                </a:path>
                <a:path w="2680334" h="2286000">
                  <a:moveTo>
                    <a:pt x="2362059" y="258035"/>
                  </a:moveTo>
                  <a:lnTo>
                    <a:pt x="2337094" y="279399"/>
                  </a:lnTo>
                  <a:lnTo>
                    <a:pt x="2294369" y="304799"/>
                  </a:lnTo>
                  <a:lnTo>
                    <a:pt x="2164553" y="393042"/>
                  </a:lnTo>
                  <a:lnTo>
                    <a:pt x="2163285" y="393843"/>
                  </a:lnTo>
                  <a:lnTo>
                    <a:pt x="2083919" y="431799"/>
                  </a:lnTo>
                  <a:lnTo>
                    <a:pt x="2048488" y="444499"/>
                  </a:lnTo>
                  <a:lnTo>
                    <a:pt x="1978457" y="482257"/>
                  </a:lnTo>
                  <a:lnTo>
                    <a:pt x="1977494" y="482845"/>
                  </a:lnTo>
                  <a:lnTo>
                    <a:pt x="1943765" y="507999"/>
                  </a:lnTo>
                  <a:lnTo>
                    <a:pt x="1908994" y="533399"/>
                  </a:lnTo>
                  <a:lnTo>
                    <a:pt x="1873335" y="558842"/>
                  </a:lnTo>
                  <a:lnTo>
                    <a:pt x="1837089" y="571515"/>
                  </a:lnTo>
                  <a:lnTo>
                    <a:pt x="1809806" y="596899"/>
                  </a:lnTo>
                  <a:lnTo>
                    <a:pt x="1785800" y="609599"/>
                  </a:lnTo>
                  <a:lnTo>
                    <a:pt x="1764728" y="622299"/>
                  </a:lnTo>
                  <a:lnTo>
                    <a:pt x="1778776" y="609599"/>
                  </a:lnTo>
                  <a:lnTo>
                    <a:pt x="1625628" y="609599"/>
                  </a:lnTo>
                  <a:lnTo>
                    <a:pt x="1672256" y="584199"/>
                  </a:lnTo>
                  <a:lnTo>
                    <a:pt x="1686756" y="584199"/>
                  </a:lnTo>
                  <a:lnTo>
                    <a:pt x="1688529" y="578665"/>
                  </a:lnTo>
                  <a:lnTo>
                    <a:pt x="1703570" y="571515"/>
                  </a:lnTo>
                  <a:lnTo>
                    <a:pt x="1705291" y="571515"/>
                  </a:lnTo>
                  <a:lnTo>
                    <a:pt x="1709306" y="568793"/>
                  </a:lnTo>
                  <a:lnTo>
                    <a:pt x="1730274" y="558842"/>
                  </a:lnTo>
                  <a:lnTo>
                    <a:pt x="1751492" y="558842"/>
                  </a:lnTo>
                  <a:lnTo>
                    <a:pt x="1765880" y="546099"/>
                  </a:lnTo>
                  <a:lnTo>
                    <a:pt x="1780182" y="546099"/>
                  </a:lnTo>
                  <a:lnTo>
                    <a:pt x="1799077" y="536551"/>
                  </a:lnTo>
                  <a:lnTo>
                    <a:pt x="1810444" y="533399"/>
                  </a:lnTo>
                  <a:lnTo>
                    <a:pt x="1856029" y="507999"/>
                  </a:lnTo>
                  <a:lnTo>
                    <a:pt x="2089182" y="390583"/>
                  </a:lnTo>
                  <a:lnTo>
                    <a:pt x="2139895" y="368355"/>
                  </a:lnTo>
                  <a:lnTo>
                    <a:pt x="2312469" y="279399"/>
                  </a:lnTo>
                  <a:lnTo>
                    <a:pt x="2313751" y="278034"/>
                  </a:lnTo>
                  <a:lnTo>
                    <a:pt x="2313872" y="277904"/>
                  </a:lnTo>
                  <a:lnTo>
                    <a:pt x="2340624" y="266699"/>
                  </a:lnTo>
                  <a:lnTo>
                    <a:pt x="2348121" y="266699"/>
                  </a:lnTo>
                  <a:lnTo>
                    <a:pt x="2359856" y="258940"/>
                  </a:lnTo>
                  <a:lnTo>
                    <a:pt x="2361275" y="258491"/>
                  </a:lnTo>
                  <a:lnTo>
                    <a:pt x="2360535" y="258491"/>
                  </a:lnTo>
                  <a:lnTo>
                    <a:pt x="2362059" y="258035"/>
                  </a:lnTo>
                  <a:close/>
                </a:path>
                <a:path w="2680334" h="2286000">
                  <a:moveTo>
                    <a:pt x="1491001" y="596899"/>
                  </a:moveTo>
                  <a:lnTo>
                    <a:pt x="1465328" y="611229"/>
                  </a:lnTo>
                  <a:lnTo>
                    <a:pt x="1449294" y="619189"/>
                  </a:lnTo>
                  <a:lnTo>
                    <a:pt x="1465403" y="609599"/>
                  </a:lnTo>
                  <a:lnTo>
                    <a:pt x="1491001" y="596899"/>
                  </a:lnTo>
                  <a:close/>
                </a:path>
                <a:path w="2680334" h="2286000">
                  <a:moveTo>
                    <a:pt x="2486740" y="462757"/>
                  </a:moveTo>
                  <a:lnTo>
                    <a:pt x="2457930" y="482845"/>
                  </a:lnTo>
                  <a:lnTo>
                    <a:pt x="2457589" y="482845"/>
                  </a:lnTo>
                  <a:lnTo>
                    <a:pt x="2422373" y="495299"/>
                  </a:lnTo>
                  <a:lnTo>
                    <a:pt x="2353475" y="544695"/>
                  </a:lnTo>
                  <a:lnTo>
                    <a:pt x="2350285" y="546099"/>
                  </a:lnTo>
                  <a:lnTo>
                    <a:pt x="2292132" y="558842"/>
                  </a:lnTo>
                  <a:lnTo>
                    <a:pt x="2196635" y="609599"/>
                  </a:lnTo>
                  <a:lnTo>
                    <a:pt x="2168808" y="616544"/>
                  </a:lnTo>
                  <a:lnTo>
                    <a:pt x="2216383" y="584199"/>
                  </a:lnTo>
                  <a:lnTo>
                    <a:pt x="2275661" y="558842"/>
                  </a:lnTo>
                  <a:lnTo>
                    <a:pt x="2338409" y="533399"/>
                  </a:lnTo>
                  <a:lnTo>
                    <a:pt x="2404259" y="495299"/>
                  </a:lnTo>
                  <a:lnTo>
                    <a:pt x="2473244" y="469899"/>
                  </a:lnTo>
                  <a:lnTo>
                    <a:pt x="2486740" y="462757"/>
                  </a:lnTo>
                  <a:close/>
                </a:path>
                <a:path w="2680334" h="2286000">
                  <a:moveTo>
                    <a:pt x="1579329" y="573343"/>
                  </a:moveTo>
                  <a:lnTo>
                    <a:pt x="1490507" y="616544"/>
                  </a:lnTo>
                  <a:lnTo>
                    <a:pt x="1525436" y="596899"/>
                  </a:lnTo>
                  <a:lnTo>
                    <a:pt x="1579329" y="573343"/>
                  </a:lnTo>
                  <a:close/>
                </a:path>
                <a:path w="2680334" h="2286000">
                  <a:moveTo>
                    <a:pt x="1468247" y="609599"/>
                  </a:moveTo>
                  <a:lnTo>
                    <a:pt x="1468610" y="609599"/>
                  </a:lnTo>
                  <a:lnTo>
                    <a:pt x="1465328" y="611229"/>
                  </a:lnTo>
                  <a:lnTo>
                    <a:pt x="1468247" y="609599"/>
                  </a:lnTo>
                  <a:close/>
                </a:path>
                <a:path w="2680334" h="2286000">
                  <a:moveTo>
                    <a:pt x="1995416" y="527519"/>
                  </a:moveTo>
                  <a:lnTo>
                    <a:pt x="1964994" y="546099"/>
                  </a:lnTo>
                  <a:lnTo>
                    <a:pt x="1851053" y="596899"/>
                  </a:lnTo>
                  <a:lnTo>
                    <a:pt x="1995416" y="527519"/>
                  </a:lnTo>
                  <a:close/>
                </a:path>
                <a:path w="2680334" h="2286000">
                  <a:moveTo>
                    <a:pt x="1587501" y="571515"/>
                  </a:moveTo>
                  <a:lnTo>
                    <a:pt x="1588808" y="571515"/>
                  </a:lnTo>
                  <a:lnTo>
                    <a:pt x="1580024" y="576769"/>
                  </a:lnTo>
                  <a:lnTo>
                    <a:pt x="1551037" y="590010"/>
                  </a:lnTo>
                  <a:lnTo>
                    <a:pt x="1587501" y="571515"/>
                  </a:lnTo>
                  <a:close/>
                </a:path>
                <a:path w="2680334" h="2286000">
                  <a:moveTo>
                    <a:pt x="2543046" y="469899"/>
                  </a:moveTo>
                  <a:lnTo>
                    <a:pt x="2514868" y="482257"/>
                  </a:lnTo>
                  <a:lnTo>
                    <a:pt x="2513416" y="482845"/>
                  </a:lnTo>
                  <a:lnTo>
                    <a:pt x="2444426" y="507999"/>
                  </a:lnTo>
                  <a:lnTo>
                    <a:pt x="2379457" y="546099"/>
                  </a:lnTo>
                  <a:lnTo>
                    <a:pt x="2319014" y="571515"/>
                  </a:lnTo>
                  <a:lnTo>
                    <a:pt x="2287720" y="584199"/>
                  </a:lnTo>
                  <a:lnTo>
                    <a:pt x="2350285" y="546099"/>
                  </a:lnTo>
                  <a:lnTo>
                    <a:pt x="2351523" y="546099"/>
                  </a:lnTo>
                  <a:lnTo>
                    <a:pt x="2353475" y="544695"/>
                  </a:lnTo>
                  <a:lnTo>
                    <a:pt x="2436831" y="507999"/>
                  </a:lnTo>
                  <a:lnTo>
                    <a:pt x="2484273" y="482845"/>
                  </a:lnTo>
                  <a:lnTo>
                    <a:pt x="2483610" y="482845"/>
                  </a:lnTo>
                  <a:lnTo>
                    <a:pt x="2543046" y="469899"/>
                  </a:lnTo>
                  <a:close/>
                </a:path>
                <a:path w="2680334" h="2286000">
                  <a:moveTo>
                    <a:pt x="1688505" y="578665"/>
                  </a:moveTo>
                  <a:lnTo>
                    <a:pt x="1686756" y="584199"/>
                  </a:lnTo>
                  <a:lnTo>
                    <a:pt x="1680781" y="584199"/>
                  </a:lnTo>
                  <a:lnTo>
                    <a:pt x="1683138" y="581219"/>
                  </a:lnTo>
                  <a:lnTo>
                    <a:pt x="1688505" y="578665"/>
                  </a:lnTo>
                  <a:close/>
                </a:path>
                <a:path w="2680334" h="2286000">
                  <a:moveTo>
                    <a:pt x="1683105" y="581219"/>
                  </a:moveTo>
                  <a:lnTo>
                    <a:pt x="1680780" y="584199"/>
                  </a:lnTo>
                  <a:lnTo>
                    <a:pt x="1676857" y="584199"/>
                  </a:lnTo>
                  <a:lnTo>
                    <a:pt x="1683105" y="581219"/>
                  </a:lnTo>
                  <a:close/>
                </a:path>
                <a:path w="2680334" h="2286000">
                  <a:moveTo>
                    <a:pt x="1612961" y="507999"/>
                  </a:moveTo>
                  <a:lnTo>
                    <a:pt x="1665135" y="507999"/>
                  </a:lnTo>
                  <a:lnTo>
                    <a:pt x="1647160" y="520699"/>
                  </a:lnTo>
                  <a:lnTo>
                    <a:pt x="1638027" y="520699"/>
                  </a:lnTo>
                  <a:lnTo>
                    <a:pt x="1585230" y="547619"/>
                  </a:lnTo>
                  <a:lnTo>
                    <a:pt x="1481242" y="584199"/>
                  </a:lnTo>
                  <a:lnTo>
                    <a:pt x="1494207" y="571515"/>
                  </a:lnTo>
                  <a:lnTo>
                    <a:pt x="1505137" y="571515"/>
                  </a:lnTo>
                  <a:lnTo>
                    <a:pt x="1526865" y="558842"/>
                  </a:lnTo>
                  <a:lnTo>
                    <a:pt x="1549300" y="546099"/>
                  </a:lnTo>
                  <a:lnTo>
                    <a:pt x="1612961" y="507999"/>
                  </a:lnTo>
                  <a:close/>
                </a:path>
                <a:path w="2680334" h="2286000">
                  <a:moveTo>
                    <a:pt x="1454922" y="578665"/>
                  </a:moveTo>
                  <a:lnTo>
                    <a:pt x="1450816" y="581219"/>
                  </a:lnTo>
                  <a:lnTo>
                    <a:pt x="1445890" y="584199"/>
                  </a:lnTo>
                  <a:lnTo>
                    <a:pt x="1445689" y="584199"/>
                  </a:lnTo>
                  <a:lnTo>
                    <a:pt x="1454922" y="578665"/>
                  </a:lnTo>
                  <a:close/>
                </a:path>
                <a:path w="2680334" h="2286000">
                  <a:moveTo>
                    <a:pt x="1690813" y="571515"/>
                  </a:moveTo>
                  <a:lnTo>
                    <a:pt x="1690541" y="572225"/>
                  </a:lnTo>
                  <a:lnTo>
                    <a:pt x="1689105" y="576769"/>
                  </a:lnTo>
                  <a:lnTo>
                    <a:pt x="1688458" y="578665"/>
                  </a:lnTo>
                  <a:lnTo>
                    <a:pt x="1683105" y="581219"/>
                  </a:lnTo>
                  <a:lnTo>
                    <a:pt x="1685158" y="578665"/>
                  </a:lnTo>
                  <a:lnTo>
                    <a:pt x="1690813" y="571515"/>
                  </a:lnTo>
                  <a:close/>
                </a:path>
                <a:path w="2680334" h="2286000">
                  <a:moveTo>
                    <a:pt x="1786168" y="482257"/>
                  </a:moveTo>
                  <a:lnTo>
                    <a:pt x="1786346" y="482845"/>
                  </a:lnTo>
                  <a:lnTo>
                    <a:pt x="1796991" y="507999"/>
                  </a:lnTo>
                  <a:lnTo>
                    <a:pt x="1804908" y="507999"/>
                  </a:lnTo>
                  <a:lnTo>
                    <a:pt x="1803331" y="520699"/>
                  </a:lnTo>
                  <a:lnTo>
                    <a:pt x="1796472" y="520699"/>
                  </a:lnTo>
                  <a:lnTo>
                    <a:pt x="1794230" y="523610"/>
                  </a:lnTo>
                  <a:lnTo>
                    <a:pt x="1774547" y="533399"/>
                  </a:lnTo>
                  <a:lnTo>
                    <a:pt x="1774031" y="533399"/>
                  </a:lnTo>
                  <a:lnTo>
                    <a:pt x="1722825" y="558842"/>
                  </a:lnTo>
                  <a:lnTo>
                    <a:pt x="1707778" y="569448"/>
                  </a:lnTo>
                  <a:lnTo>
                    <a:pt x="1688458" y="578665"/>
                  </a:lnTo>
                  <a:lnTo>
                    <a:pt x="1689000" y="577170"/>
                  </a:lnTo>
                  <a:lnTo>
                    <a:pt x="1690778" y="571515"/>
                  </a:lnTo>
                  <a:lnTo>
                    <a:pt x="1609438" y="571515"/>
                  </a:lnTo>
                  <a:lnTo>
                    <a:pt x="1613029" y="565461"/>
                  </a:lnTo>
                  <a:lnTo>
                    <a:pt x="1626278" y="559121"/>
                  </a:lnTo>
                  <a:lnTo>
                    <a:pt x="1626775" y="558842"/>
                  </a:lnTo>
                  <a:lnTo>
                    <a:pt x="1785665" y="482845"/>
                  </a:lnTo>
                  <a:lnTo>
                    <a:pt x="1786178" y="482845"/>
                  </a:lnTo>
                  <a:lnTo>
                    <a:pt x="1786168" y="482257"/>
                  </a:lnTo>
                  <a:close/>
                </a:path>
                <a:path w="2680334" h="2286000">
                  <a:moveTo>
                    <a:pt x="1610238" y="562967"/>
                  </a:moveTo>
                  <a:lnTo>
                    <a:pt x="1605301" y="569159"/>
                  </a:lnTo>
                  <a:lnTo>
                    <a:pt x="1588562" y="577170"/>
                  </a:lnTo>
                  <a:lnTo>
                    <a:pt x="1589972" y="572225"/>
                  </a:lnTo>
                  <a:lnTo>
                    <a:pt x="1610238" y="562967"/>
                  </a:lnTo>
                  <a:close/>
                </a:path>
                <a:path w="2680334" h="2286000">
                  <a:moveTo>
                    <a:pt x="1588808" y="571515"/>
                  </a:moveTo>
                  <a:lnTo>
                    <a:pt x="1590155" y="571515"/>
                  </a:lnTo>
                  <a:lnTo>
                    <a:pt x="1589134" y="572225"/>
                  </a:lnTo>
                  <a:lnTo>
                    <a:pt x="1587807" y="573214"/>
                  </a:lnTo>
                  <a:lnTo>
                    <a:pt x="1580024" y="576769"/>
                  </a:lnTo>
                  <a:lnTo>
                    <a:pt x="1588808" y="571515"/>
                  </a:lnTo>
                  <a:close/>
                </a:path>
                <a:path w="2680334" h="2286000">
                  <a:moveTo>
                    <a:pt x="1590155" y="571515"/>
                  </a:moveTo>
                  <a:lnTo>
                    <a:pt x="1589972" y="572225"/>
                  </a:lnTo>
                  <a:lnTo>
                    <a:pt x="1587807" y="573214"/>
                  </a:lnTo>
                  <a:lnTo>
                    <a:pt x="1589134" y="572225"/>
                  </a:lnTo>
                  <a:lnTo>
                    <a:pt x="1590155" y="571515"/>
                  </a:lnTo>
                  <a:close/>
                </a:path>
                <a:path w="2680334" h="2286000">
                  <a:moveTo>
                    <a:pt x="1609182" y="558842"/>
                  </a:moveTo>
                  <a:lnTo>
                    <a:pt x="1612504" y="558842"/>
                  </a:lnTo>
                  <a:lnTo>
                    <a:pt x="1579624" y="573214"/>
                  </a:lnTo>
                  <a:lnTo>
                    <a:pt x="1609182" y="558842"/>
                  </a:lnTo>
                  <a:close/>
                </a:path>
                <a:path w="2680334" h="2286000">
                  <a:moveTo>
                    <a:pt x="1612517" y="558842"/>
                  </a:moveTo>
                  <a:lnTo>
                    <a:pt x="1613525" y="558842"/>
                  </a:lnTo>
                  <a:lnTo>
                    <a:pt x="1610238" y="562967"/>
                  </a:lnTo>
                  <a:lnTo>
                    <a:pt x="1589972" y="572225"/>
                  </a:lnTo>
                  <a:lnTo>
                    <a:pt x="1590174" y="571515"/>
                  </a:lnTo>
                  <a:lnTo>
                    <a:pt x="1587501" y="571515"/>
                  </a:lnTo>
                  <a:lnTo>
                    <a:pt x="1612517" y="558842"/>
                  </a:lnTo>
                  <a:close/>
                </a:path>
                <a:path w="2680334" h="2286000">
                  <a:moveTo>
                    <a:pt x="1709306" y="568793"/>
                  </a:moveTo>
                  <a:lnTo>
                    <a:pt x="1705291" y="571515"/>
                  </a:lnTo>
                  <a:lnTo>
                    <a:pt x="1704844" y="571515"/>
                  </a:lnTo>
                  <a:lnTo>
                    <a:pt x="1707470" y="569665"/>
                  </a:lnTo>
                  <a:lnTo>
                    <a:pt x="1709306" y="568793"/>
                  </a:lnTo>
                  <a:close/>
                </a:path>
                <a:path w="2680334" h="2286000">
                  <a:moveTo>
                    <a:pt x="1707470" y="569665"/>
                  </a:moveTo>
                  <a:lnTo>
                    <a:pt x="1704844" y="571515"/>
                  </a:lnTo>
                  <a:lnTo>
                    <a:pt x="1703570" y="571515"/>
                  </a:lnTo>
                  <a:lnTo>
                    <a:pt x="1707470" y="569665"/>
                  </a:lnTo>
                  <a:close/>
                </a:path>
                <a:path w="2680334" h="2286000">
                  <a:moveTo>
                    <a:pt x="1707778" y="569448"/>
                  </a:moveTo>
                  <a:lnTo>
                    <a:pt x="1707470" y="569665"/>
                  </a:lnTo>
                  <a:lnTo>
                    <a:pt x="1703570" y="571515"/>
                  </a:lnTo>
                  <a:lnTo>
                    <a:pt x="1707778" y="569448"/>
                  </a:lnTo>
                  <a:close/>
                </a:path>
                <a:path w="2680334" h="2286000">
                  <a:moveTo>
                    <a:pt x="1613029" y="565461"/>
                  </a:moveTo>
                  <a:lnTo>
                    <a:pt x="1609438" y="571515"/>
                  </a:lnTo>
                  <a:lnTo>
                    <a:pt x="1603427" y="571515"/>
                  </a:lnTo>
                  <a:lnTo>
                    <a:pt x="1605305" y="569159"/>
                  </a:lnTo>
                  <a:lnTo>
                    <a:pt x="1613029" y="565461"/>
                  </a:lnTo>
                  <a:close/>
                </a:path>
                <a:path w="2680334" h="2286000">
                  <a:moveTo>
                    <a:pt x="1709678" y="568541"/>
                  </a:moveTo>
                  <a:lnTo>
                    <a:pt x="1709306" y="568793"/>
                  </a:lnTo>
                  <a:lnTo>
                    <a:pt x="1707470" y="569665"/>
                  </a:lnTo>
                  <a:lnTo>
                    <a:pt x="1707778" y="569448"/>
                  </a:lnTo>
                  <a:lnTo>
                    <a:pt x="1709678" y="568541"/>
                  </a:lnTo>
                  <a:close/>
                </a:path>
                <a:path w="2680334" h="2286000">
                  <a:moveTo>
                    <a:pt x="1774031" y="533399"/>
                  </a:moveTo>
                  <a:lnTo>
                    <a:pt x="1723984" y="558842"/>
                  </a:lnTo>
                  <a:lnTo>
                    <a:pt x="1709678" y="568541"/>
                  </a:lnTo>
                  <a:lnTo>
                    <a:pt x="1707778" y="569448"/>
                  </a:lnTo>
                  <a:lnTo>
                    <a:pt x="1722825" y="558842"/>
                  </a:lnTo>
                  <a:lnTo>
                    <a:pt x="1774031" y="533399"/>
                  </a:lnTo>
                  <a:close/>
                </a:path>
                <a:path w="2680334" h="2286000">
                  <a:moveTo>
                    <a:pt x="1616095" y="560292"/>
                  </a:moveTo>
                  <a:lnTo>
                    <a:pt x="1613028" y="565461"/>
                  </a:lnTo>
                  <a:lnTo>
                    <a:pt x="1605301" y="569159"/>
                  </a:lnTo>
                  <a:lnTo>
                    <a:pt x="1610238" y="562967"/>
                  </a:lnTo>
                  <a:lnTo>
                    <a:pt x="1616095" y="560292"/>
                  </a:lnTo>
                  <a:close/>
                </a:path>
                <a:path w="2680334" h="2286000">
                  <a:moveTo>
                    <a:pt x="1730008" y="558842"/>
                  </a:moveTo>
                  <a:lnTo>
                    <a:pt x="1730274" y="558842"/>
                  </a:lnTo>
                  <a:lnTo>
                    <a:pt x="1709306" y="568793"/>
                  </a:lnTo>
                  <a:lnTo>
                    <a:pt x="1709678" y="568541"/>
                  </a:lnTo>
                  <a:lnTo>
                    <a:pt x="1730008" y="558842"/>
                  </a:lnTo>
                  <a:close/>
                </a:path>
                <a:path w="2680334" h="2286000">
                  <a:moveTo>
                    <a:pt x="1749039" y="546099"/>
                  </a:moveTo>
                  <a:lnTo>
                    <a:pt x="1756821" y="546099"/>
                  </a:lnTo>
                  <a:lnTo>
                    <a:pt x="1750931" y="551977"/>
                  </a:lnTo>
                  <a:lnTo>
                    <a:pt x="1734922" y="558842"/>
                  </a:lnTo>
                  <a:lnTo>
                    <a:pt x="1730008" y="558842"/>
                  </a:lnTo>
                  <a:lnTo>
                    <a:pt x="1709678" y="568541"/>
                  </a:lnTo>
                  <a:lnTo>
                    <a:pt x="1723984" y="558842"/>
                  </a:lnTo>
                  <a:lnTo>
                    <a:pt x="1749039" y="546099"/>
                  </a:lnTo>
                  <a:close/>
                </a:path>
                <a:path w="2680334" h="2286000">
                  <a:moveTo>
                    <a:pt x="1659730" y="540359"/>
                  </a:moveTo>
                  <a:lnTo>
                    <a:pt x="1626858" y="558842"/>
                  </a:lnTo>
                  <a:lnTo>
                    <a:pt x="1613028" y="565461"/>
                  </a:lnTo>
                  <a:lnTo>
                    <a:pt x="1616095" y="560292"/>
                  </a:lnTo>
                  <a:lnTo>
                    <a:pt x="1659730" y="540359"/>
                  </a:lnTo>
                  <a:close/>
                </a:path>
                <a:path w="2680334" h="2286000">
                  <a:moveTo>
                    <a:pt x="1613525" y="558842"/>
                  </a:moveTo>
                  <a:lnTo>
                    <a:pt x="1616955" y="558842"/>
                  </a:lnTo>
                  <a:lnTo>
                    <a:pt x="1616095" y="560292"/>
                  </a:lnTo>
                  <a:lnTo>
                    <a:pt x="1610238" y="562967"/>
                  </a:lnTo>
                  <a:lnTo>
                    <a:pt x="1613525" y="558842"/>
                  </a:lnTo>
                  <a:close/>
                </a:path>
                <a:path w="2680334" h="2286000">
                  <a:moveTo>
                    <a:pt x="1701571" y="516918"/>
                  </a:moveTo>
                  <a:lnTo>
                    <a:pt x="1659730" y="540359"/>
                  </a:lnTo>
                  <a:lnTo>
                    <a:pt x="1616095" y="560292"/>
                  </a:lnTo>
                  <a:lnTo>
                    <a:pt x="1616955" y="558842"/>
                  </a:lnTo>
                  <a:lnTo>
                    <a:pt x="1618406" y="558842"/>
                  </a:lnTo>
                  <a:lnTo>
                    <a:pt x="1692240" y="520699"/>
                  </a:lnTo>
                  <a:lnTo>
                    <a:pt x="1701571" y="516918"/>
                  </a:lnTo>
                  <a:close/>
                </a:path>
                <a:path w="2680334" h="2286000">
                  <a:moveTo>
                    <a:pt x="1767516" y="545302"/>
                  </a:moveTo>
                  <a:lnTo>
                    <a:pt x="1765880" y="546099"/>
                  </a:lnTo>
                  <a:lnTo>
                    <a:pt x="1751492" y="558842"/>
                  </a:lnTo>
                  <a:lnTo>
                    <a:pt x="1744052" y="558842"/>
                  </a:lnTo>
                  <a:lnTo>
                    <a:pt x="1750931" y="551977"/>
                  </a:lnTo>
                  <a:lnTo>
                    <a:pt x="1764638" y="546099"/>
                  </a:lnTo>
                  <a:lnTo>
                    <a:pt x="1767516" y="545302"/>
                  </a:lnTo>
                  <a:close/>
                </a:path>
                <a:path w="2680334" h="2286000">
                  <a:moveTo>
                    <a:pt x="1750931" y="551977"/>
                  </a:moveTo>
                  <a:lnTo>
                    <a:pt x="1744052" y="558842"/>
                  </a:lnTo>
                  <a:lnTo>
                    <a:pt x="1734922" y="558842"/>
                  </a:lnTo>
                  <a:lnTo>
                    <a:pt x="1750931" y="551977"/>
                  </a:lnTo>
                  <a:close/>
                </a:path>
                <a:path w="2680334" h="2286000">
                  <a:moveTo>
                    <a:pt x="1784772" y="483274"/>
                  </a:moveTo>
                  <a:lnTo>
                    <a:pt x="1626858" y="558842"/>
                  </a:lnTo>
                  <a:lnTo>
                    <a:pt x="1660414" y="540047"/>
                  </a:lnTo>
                  <a:lnTo>
                    <a:pt x="1784772" y="483274"/>
                  </a:lnTo>
                  <a:close/>
                </a:path>
                <a:path w="2680334" h="2286000">
                  <a:moveTo>
                    <a:pt x="1833394" y="507999"/>
                  </a:moveTo>
                  <a:lnTo>
                    <a:pt x="1834774" y="507999"/>
                  </a:lnTo>
                  <a:lnTo>
                    <a:pt x="1820062" y="520699"/>
                  </a:lnTo>
                  <a:lnTo>
                    <a:pt x="1791920" y="533399"/>
                  </a:lnTo>
                  <a:lnTo>
                    <a:pt x="1767516" y="545302"/>
                  </a:lnTo>
                  <a:lnTo>
                    <a:pt x="1764638" y="546099"/>
                  </a:lnTo>
                  <a:lnTo>
                    <a:pt x="1750931" y="551977"/>
                  </a:lnTo>
                  <a:lnTo>
                    <a:pt x="1756821" y="546099"/>
                  </a:lnTo>
                  <a:lnTo>
                    <a:pt x="1749039" y="546099"/>
                  </a:lnTo>
                  <a:lnTo>
                    <a:pt x="1774031" y="533399"/>
                  </a:lnTo>
                  <a:lnTo>
                    <a:pt x="1786688" y="533399"/>
                  </a:lnTo>
                  <a:lnTo>
                    <a:pt x="1794230" y="523610"/>
                  </a:lnTo>
                  <a:lnTo>
                    <a:pt x="1800083" y="520699"/>
                  </a:lnTo>
                  <a:lnTo>
                    <a:pt x="1803331" y="520699"/>
                  </a:lnTo>
                  <a:lnTo>
                    <a:pt x="1833394" y="507999"/>
                  </a:lnTo>
                  <a:close/>
                </a:path>
                <a:path w="2680334" h="2286000">
                  <a:moveTo>
                    <a:pt x="1638027" y="520699"/>
                  </a:moveTo>
                  <a:lnTo>
                    <a:pt x="1615026" y="533399"/>
                  </a:lnTo>
                  <a:lnTo>
                    <a:pt x="1589551" y="546099"/>
                  </a:lnTo>
                  <a:lnTo>
                    <a:pt x="1585230" y="547619"/>
                  </a:lnTo>
                  <a:lnTo>
                    <a:pt x="1638027" y="520699"/>
                  </a:lnTo>
                  <a:close/>
                </a:path>
                <a:path w="2680334" h="2286000">
                  <a:moveTo>
                    <a:pt x="2353475" y="544695"/>
                  </a:moveTo>
                  <a:lnTo>
                    <a:pt x="2351523" y="546099"/>
                  </a:lnTo>
                  <a:lnTo>
                    <a:pt x="2350285" y="546099"/>
                  </a:lnTo>
                  <a:lnTo>
                    <a:pt x="2353475" y="544695"/>
                  </a:lnTo>
                  <a:close/>
                </a:path>
                <a:path w="2680334" h="2286000">
                  <a:moveTo>
                    <a:pt x="1799077" y="536551"/>
                  </a:moveTo>
                  <a:lnTo>
                    <a:pt x="1780182" y="546099"/>
                  </a:lnTo>
                  <a:lnTo>
                    <a:pt x="1765880" y="546099"/>
                  </a:lnTo>
                  <a:lnTo>
                    <a:pt x="1767516" y="545302"/>
                  </a:lnTo>
                  <a:lnTo>
                    <a:pt x="1799077" y="536551"/>
                  </a:lnTo>
                  <a:close/>
                </a:path>
                <a:path w="2680334" h="2286000">
                  <a:moveTo>
                    <a:pt x="1812162" y="527519"/>
                  </a:moveTo>
                  <a:lnTo>
                    <a:pt x="1805595" y="533189"/>
                  </a:lnTo>
                  <a:lnTo>
                    <a:pt x="1805314" y="533399"/>
                  </a:lnTo>
                  <a:lnTo>
                    <a:pt x="1799077" y="536551"/>
                  </a:lnTo>
                  <a:lnTo>
                    <a:pt x="1767516" y="545302"/>
                  </a:lnTo>
                  <a:lnTo>
                    <a:pt x="1791920" y="533399"/>
                  </a:lnTo>
                  <a:lnTo>
                    <a:pt x="1801305" y="533399"/>
                  </a:lnTo>
                  <a:lnTo>
                    <a:pt x="1812162" y="527519"/>
                  </a:lnTo>
                  <a:close/>
                </a:path>
                <a:path w="2680334" h="2286000">
                  <a:moveTo>
                    <a:pt x="2457589" y="482845"/>
                  </a:moveTo>
                  <a:lnTo>
                    <a:pt x="2484273" y="482845"/>
                  </a:lnTo>
                  <a:lnTo>
                    <a:pt x="2436831" y="507999"/>
                  </a:lnTo>
                  <a:lnTo>
                    <a:pt x="2353475" y="544695"/>
                  </a:lnTo>
                  <a:lnTo>
                    <a:pt x="2422373" y="495299"/>
                  </a:lnTo>
                  <a:lnTo>
                    <a:pt x="2457589" y="482845"/>
                  </a:lnTo>
                  <a:close/>
                </a:path>
                <a:path w="2680334" h="2286000">
                  <a:moveTo>
                    <a:pt x="1785638" y="482845"/>
                  </a:moveTo>
                  <a:lnTo>
                    <a:pt x="1784772" y="483274"/>
                  </a:lnTo>
                  <a:lnTo>
                    <a:pt x="1660414" y="540047"/>
                  </a:lnTo>
                  <a:lnTo>
                    <a:pt x="1702602" y="516500"/>
                  </a:lnTo>
                  <a:lnTo>
                    <a:pt x="1785638" y="482845"/>
                  </a:lnTo>
                  <a:close/>
                </a:path>
                <a:path w="2680334" h="2286000">
                  <a:moveTo>
                    <a:pt x="2089170" y="390583"/>
                  </a:moveTo>
                  <a:lnTo>
                    <a:pt x="1856029" y="507999"/>
                  </a:lnTo>
                  <a:lnTo>
                    <a:pt x="1810444" y="533399"/>
                  </a:lnTo>
                  <a:lnTo>
                    <a:pt x="1799077" y="536551"/>
                  </a:lnTo>
                  <a:lnTo>
                    <a:pt x="2080320" y="394430"/>
                  </a:lnTo>
                  <a:lnTo>
                    <a:pt x="2080906" y="394205"/>
                  </a:lnTo>
                  <a:lnTo>
                    <a:pt x="2089170" y="390583"/>
                  </a:lnTo>
                  <a:close/>
                </a:path>
                <a:path w="2680334" h="2286000">
                  <a:moveTo>
                    <a:pt x="1702602" y="516500"/>
                  </a:moveTo>
                  <a:lnTo>
                    <a:pt x="1666679" y="536551"/>
                  </a:lnTo>
                  <a:lnTo>
                    <a:pt x="1701571" y="516918"/>
                  </a:lnTo>
                  <a:lnTo>
                    <a:pt x="1702602" y="516500"/>
                  </a:lnTo>
                  <a:close/>
                </a:path>
                <a:path w="2680334" h="2286000">
                  <a:moveTo>
                    <a:pt x="1860692" y="500631"/>
                  </a:moveTo>
                  <a:lnTo>
                    <a:pt x="1851157" y="507999"/>
                  </a:lnTo>
                  <a:lnTo>
                    <a:pt x="1805731" y="533189"/>
                  </a:lnTo>
                  <a:lnTo>
                    <a:pt x="1805314" y="533399"/>
                  </a:lnTo>
                  <a:lnTo>
                    <a:pt x="1805595" y="533189"/>
                  </a:lnTo>
                  <a:lnTo>
                    <a:pt x="1812162" y="527519"/>
                  </a:lnTo>
                  <a:lnTo>
                    <a:pt x="1848203" y="507999"/>
                  </a:lnTo>
                  <a:lnTo>
                    <a:pt x="1860692" y="500631"/>
                  </a:lnTo>
                  <a:close/>
                </a:path>
                <a:path w="2680334" h="2286000">
                  <a:moveTo>
                    <a:pt x="1794230" y="523610"/>
                  </a:moveTo>
                  <a:lnTo>
                    <a:pt x="1786688" y="533399"/>
                  </a:lnTo>
                  <a:lnTo>
                    <a:pt x="1774547" y="533399"/>
                  </a:lnTo>
                  <a:lnTo>
                    <a:pt x="1794230" y="523610"/>
                  </a:lnTo>
                  <a:close/>
                </a:path>
                <a:path w="2680334" h="2286000">
                  <a:moveTo>
                    <a:pt x="2079846" y="394669"/>
                  </a:moveTo>
                  <a:lnTo>
                    <a:pt x="1805731" y="533189"/>
                  </a:lnTo>
                  <a:lnTo>
                    <a:pt x="1851157" y="507999"/>
                  </a:lnTo>
                  <a:lnTo>
                    <a:pt x="1897276" y="484794"/>
                  </a:lnTo>
                  <a:lnTo>
                    <a:pt x="1902722" y="482845"/>
                  </a:lnTo>
                  <a:lnTo>
                    <a:pt x="1903042" y="482845"/>
                  </a:lnTo>
                  <a:lnTo>
                    <a:pt x="1909077" y="478856"/>
                  </a:lnTo>
                  <a:lnTo>
                    <a:pt x="2052894" y="406493"/>
                  </a:lnTo>
                  <a:lnTo>
                    <a:pt x="2059745" y="403421"/>
                  </a:lnTo>
                  <a:lnTo>
                    <a:pt x="2059875" y="403421"/>
                  </a:lnTo>
                  <a:lnTo>
                    <a:pt x="2079846" y="394669"/>
                  </a:lnTo>
                  <a:close/>
                </a:path>
                <a:path w="2680334" h="2286000">
                  <a:moveTo>
                    <a:pt x="2006708" y="520699"/>
                  </a:moveTo>
                  <a:lnTo>
                    <a:pt x="2009606" y="520699"/>
                  </a:lnTo>
                  <a:lnTo>
                    <a:pt x="1995855" y="527308"/>
                  </a:lnTo>
                  <a:lnTo>
                    <a:pt x="2006708" y="520699"/>
                  </a:lnTo>
                  <a:close/>
                </a:path>
                <a:path w="2680334" h="2286000">
                  <a:moveTo>
                    <a:pt x="1796472" y="520699"/>
                  </a:moveTo>
                  <a:lnTo>
                    <a:pt x="1800083" y="520699"/>
                  </a:lnTo>
                  <a:lnTo>
                    <a:pt x="1794230" y="523610"/>
                  </a:lnTo>
                  <a:lnTo>
                    <a:pt x="1796472" y="520699"/>
                  </a:lnTo>
                  <a:close/>
                </a:path>
                <a:path w="2680334" h="2286000">
                  <a:moveTo>
                    <a:pt x="2489402" y="223372"/>
                  </a:moveTo>
                  <a:lnTo>
                    <a:pt x="2480570" y="228599"/>
                  </a:lnTo>
                  <a:lnTo>
                    <a:pt x="2474733" y="228599"/>
                  </a:lnTo>
                  <a:lnTo>
                    <a:pt x="2463382" y="241299"/>
                  </a:lnTo>
                  <a:lnTo>
                    <a:pt x="2457585" y="241299"/>
                  </a:lnTo>
                  <a:lnTo>
                    <a:pt x="2396738" y="279399"/>
                  </a:lnTo>
                  <a:lnTo>
                    <a:pt x="2377441" y="292099"/>
                  </a:lnTo>
                  <a:lnTo>
                    <a:pt x="2348839" y="304799"/>
                  </a:lnTo>
                  <a:lnTo>
                    <a:pt x="2334469" y="304799"/>
                  </a:lnTo>
                  <a:lnTo>
                    <a:pt x="2313204" y="330199"/>
                  </a:lnTo>
                  <a:lnTo>
                    <a:pt x="2306287" y="330199"/>
                  </a:lnTo>
                  <a:lnTo>
                    <a:pt x="2299411" y="342899"/>
                  </a:lnTo>
                  <a:lnTo>
                    <a:pt x="2292443" y="342899"/>
                  </a:lnTo>
                  <a:lnTo>
                    <a:pt x="2260344" y="355599"/>
                  </a:lnTo>
                  <a:lnTo>
                    <a:pt x="2244202" y="368355"/>
                  </a:lnTo>
                  <a:lnTo>
                    <a:pt x="2228474" y="380999"/>
                  </a:lnTo>
                  <a:lnTo>
                    <a:pt x="2216951" y="393843"/>
                  </a:lnTo>
                  <a:lnTo>
                    <a:pt x="2212006" y="393843"/>
                  </a:lnTo>
                  <a:lnTo>
                    <a:pt x="2184707" y="431799"/>
                  </a:lnTo>
                  <a:lnTo>
                    <a:pt x="2169037" y="444499"/>
                  </a:lnTo>
                  <a:lnTo>
                    <a:pt x="2152904" y="444499"/>
                  </a:lnTo>
                  <a:lnTo>
                    <a:pt x="2139462" y="457199"/>
                  </a:lnTo>
                  <a:lnTo>
                    <a:pt x="2048499" y="507999"/>
                  </a:lnTo>
                  <a:lnTo>
                    <a:pt x="2009606" y="520699"/>
                  </a:lnTo>
                  <a:lnTo>
                    <a:pt x="2068556" y="495299"/>
                  </a:lnTo>
                  <a:lnTo>
                    <a:pt x="1972146" y="495299"/>
                  </a:lnTo>
                  <a:lnTo>
                    <a:pt x="1977713" y="482845"/>
                  </a:lnTo>
                  <a:lnTo>
                    <a:pt x="1977368" y="482845"/>
                  </a:lnTo>
                  <a:lnTo>
                    <a:pt x="2048488" y="444499"/>
                  </a:lnTo>
                  <a:lnTo>
                    <a:pt x="2083919" y="431799"/>
                  </a:lnTo>
                  <a:lnTo>
                    <a:pt x="2163285" y="393843"/>
                  </a:lnTo>
                  <a:lnTo>
                    <a:pt x="2164553" y="393042"/>
                  </a:lnTo>
                  <a:lnTo>
                    <a:pt x="2294369" y="304799"/>
                  </a:lnTo>
                  <a:lnTo>
                    <a:pt x="2337094" y="279399"/>
                  </a:lnTo>
                  <a:lnTo>
                    <a:pt x="2361526" y="258491"/>
                  </a:lnTo>
                  <a:lnTo>
                    <a:pt x="2361275" y="258491"/>
                  </a:lnTo>
                  <a:lnTo>
                    <a:pt x="2376342" y="253752"/>
                  </a:lnTo>
                  <a:lnTo>
                    <a:pt x="2367765" y="253752"/>
                  </a:lnTo>
                  <a:lnTo>
                    <a:pt x="2489402" y="223372"/>
                  </a:lnTo>
                  <a:close/>
                </a:path>
                <a:path w="2680334" h="2286000">
                  <a:moveTo>
                    <a:pt x="1865329" y="497048"/>
                  </a:moveTo>
                  <a:lnTo>
                    <a:pt x="1860692" y="500631"/>
                  </a:lnTo>
                  <a:lnTo>
                    <a:pt x="1848203" y="507999"/>
                  </a:lnTo>
                  <a:lnTo>
                    <a:pt x="1820062" y="520699"/>
                  </a:lnTo>
                  <a:lnTo>
                    <a:pt x="1834774" y="507999"/>
                  </a:lnTo>
                  <a:lnTo>
                    <a:pt x="1833394" y="507999"/>
                  </a:lnTo>
                  <a:lnTo>
                    <a:pt x="1865329" y="497048"/>
                  </a:lnTo>
                  <a:close/>
                </a:path>
                <a:path w="2680334" h="2286000">
                  <a:moveTo>
                    <a:pt x="2284989" y="279399"/>
                  </a:moveTo>
                  <a:lnTo>
                    <a:pt x="2230528" y="304799"/>
                  </a:lnTo>
                  <a:lnTo>
                    <a:pt x="2178376" y="336864"/>
                  </a:lnTo>
                  <a:lnTo>
                    <a:pt x="2145104" y="353075"/>
                  </a:lnTo>
                  <a:lnTo>
                    <a:pt x="2109892" y="368355"/>
                  </a:lnTo>
                  <a:lnTo>
                    <a:pt x="2054693" y="393843"/>
                  </a:lnTo>
                  <a:lnTo>
                    <a:pt x="2003463" y="419099"/>
                  </a:lnTo>
                  <a:lnTo>
                    <a:pt x="1955503" y="444499"/>
                  </a:lnTo>
                  <a:lnTo>
                    <a:pt x="1911144" y="469899"/>
                  </a:lnTo>
                  <a:lnTo>
                    <a:pt x="1882596" y="487709"/>
                  </a:lnTo>
                  <a:lnTo>
                    <a:pt x="1872948" y="493400"/>
                  </a:lnTo>
                  <a:lnTo>
                    <a:pt x="1867592" y="495299"/>
                  </a:lnTo>
                  <a:lnTo>
                    <a:pt x="1865329" y="497048"/>
                  </a:lnTo>
                  <a:lnTo>
                    <a:pt x="1833394" y="507999"/>
                  </a:lnTo>
                  <a:lnTo>
                    <a:pt x="1803331" y="520699"/>
                  </a:lnTo>
                  <a:lnTo>
                    <a:pt x="1804908" y="507999"/>
                  </a:lnTo>
                  <a:lnTo>
                    <a:pt x="1796991" y="507999"/>
                  </a:lnTo>
                  <a:lnTo>
                    <a:pt x="1786346" y="482845"/>
                  </a:lnTo>
                  <a:lnTo>
                    <a:pt x="1785740" y="482845"/>
                  </a:lnTo>
                  <a:lnTo>
                    <a:pt x="1786818" y="482257"/>
                  </a:lnTo>
                  <a:lnTo>
                    <a:pt x="1787540" y="481970"/>
                  </a:lnTo>
                  <a:lnTo>
                    <a:pt x="1839017" y="457199"/>
                  </a:lnTo>
                  <a:lnTo>
                    <a:pt x="1836782" y="457199"/>
                  </a:lnTo>
                  <a:lnTo>
                    <a:pt x="1862058" y="444499"/>
                  </a:lnTo>
                  <a:lnTo>
                    <a:pt x="1892934" y="426920"/>
                  </a:lnTo>
                  <a:lnTo>
                    <a:pt x="1938132" y="406493"/>
                  </a:lnTo>
                  <a:lnTo>
                    <a:pt x="1942921" y="406493"/>
                  </a:lnTo>
                  <a:lnTo>
                    <a:pt x="1944928" y="403421"/>
                  </a:lnTo>
                  <a:lnTo>
                    <a:pt x="1966120" y="393843"/>
                  </a:lnTo>
                  <a:lnTo>
                    <a:pt x="1968514" y="393843"/>
                  </a:lnTo>
                  <a:lnTo>
                    <a:pt x="1994539" y="380999"/>
                  </a:lnTo>
                  <a:lnTo>
                    <a:pt x="2284989" y="279399"/>
                  </a:lnTo>
                  <a:close/>
                </a:path>
                <a:path w="2680334" h="2286000">
                  <a:moveTo>
                    <a:pt x="1634181" y="495299"/>
                  </a:moveTo>
                  <a:lnTo>
                    <a:pt x="1689984" y="495299"/>
                  </a:lnTo>
                  <a:lnTo>
                    <a:pt x="1669914" y="507999"/>
                  </a:lnTo>
                  <a:lnTo>
                    <a:pt x="1647160" y="520699"/>
                  </a:lnTo>
                  <a:lnTo>
                    <a:pt x="1665135" y="507999"/>
                  </a:lnTo>
                  <a:lnTo>
                    <a:pt x="1612961" y="507999"/>
                  </a:lnTo>
                  <a:lnTo>
                    <a:pt x="1634181" y="495299"/>
                  </a:lnTo>
                  <a:close/>
                </a:path>
                <a:path w="2680334" h="2286000">
                  <a:moveTo>
                    <a:pt x="1948232" y="393843"/>
                  </a:moveTo>
                  <a:lnTo>
                    <a:pt x="1951006" y="393843"/>
                  </a:lnTo>
                  <a:lnTo>
                    <a:pt x="1921407" y="409306"/>
                  </a:lnTo>
                  <a:lnTo>
                    <a:pt x="1896038" y="419099"/>
                  </a:lnTo>
                  <a:lnTo>
                    <a:pt x="1880672" y="430586"/>
                  </a:lnTo>
                  <a:lnTo>
                    <a:pt x="1867315" y="437563"/>
                  </a:lnTo>
                  <a:lnTo>
                    <a:pt x="1823687" y="457199"/>
                  </a:lnTo>
                  <a:lnTo>
                    <a:pt x="1785960" y="469899"/>
                  </a:lnTo>
                  <a:lnTo>
                    <a:pt x="1702602" y="516500"/>
                  </a:lnTo>
                  <a:lnTo>
                    <a:pt x="1701571" y="516918"/>
                  </a:lnTo>
                  <a:lnTo>
                    <a:pt x="1785358" y="469899"/>
                  </a:lnTo>
                  <a:lnTo>
                    <a:pt x="1783117" y="469899"/>
                  </a:lnTo>
                  <a:lnTo>
                    <a:pt x="1771708" y="444499"/>
                  </a:lnTo>
                  <a:lnTo>
                    <a:pt x="1948232" y="393843"/>
                  </a:lnTo>
                  <a:close/>
                </a:path>
                <a:path w="2680334" h="2286000">
                  <a:moveTo>
                    <a:pt x="1785960" y="469899"/>
                  </a:moveTo>
                  <a:lnTo>
                    <a:pt x="1786109" y="478716"/>
                  </a:lnTo>
                  <a:lnTo>
                    <a:pt x="1786170" y="482845"/>
                  </a:lnTo>
                  <a:lnTo>
                    <a:pt x="1785638" y="482845"/>
                  </a:lnTo>
                  <a:lnTo>
                    <a:pt x="1702602" y="516500"/>
                  </a:lnTo>
                  <a:lnTo>
                    <a:pt x="1785960" y="469899"/>
                  </a:lnTo>
                  <a:close/>
                </a:path>
                <a:path w="2680334" h="2286000">
                  <a:moveTo>
                    <a:pt x="1897223" y="484794"/>
                  </a:moveTo>
                  <a:lnTo>
                    <a:pt x="1851157" y="507999"/>
                  </a:lnTo>
                  <a:lnTo>
                    <a:pt x="1860692" y="500631"/>
                  </a:lnTo>
                  <a:lnTo>
                    <a:pt x="1868760" y="495871"/>
                  </a:lnTo>
                  <a:lnTo>
                    <a:pt x="1870428" y="495299"/>
                  </a:lnTo>
                  <a:lnTo>
                    <a:pt x="1874161" y="492970"/>
                  </a:lnTo>
                  <a:lnTo>
                    <a:pt x="1897223" y="484794"/>
                  </a:lnTo>
                  <a:close/>
                </a:path>
                <a:path w="2680334" h="2286000">
                  <a:moveTo>
                    <a:pt x="1649475" y="482845"/>
                  </a:moveTo>
                  <a:lnTo>
                    <a:pt x="1707100" y="482845"/>
                  </a:lnTo>
                  <a:lnTo>
                    <a:pt x="1697769" y="495299"/>
                  </a:lnTo>
                  <a:lnTo>
                    <a:pt x="1669914" y="507999"/>
                  </a:lnTo>
                  <a:lnTo>
                    <a:pt x="1689984" y="495299"/>
                  </a:lnTo>
                  <a:lnTo>
                    <a:pt x="1636755" y="495299"/>
                  </a:lnTo>
                  <a:lnTo>
                    <a:pt x="1649475" y="482845"/>
                  </a:lnTo>
                  <a:close/>
                </a:path>
                <a:path w="2680334" h="2286000">
                  <a:moveTo>
                    <a:pt x="1868760" y="495871"/>
                  </a:moveTo>
                  <a:lnTo>
                    <a:pt x="1860692" y="500631"/>
                  </a:lnTo>
                  <a:lnTo>
                    <a:pt x="1865329" y="497048"/>
                  </a:lnTo>
                  <a:lnTo>
                    <a:pt x="1868760" y="495871"/>
                  </a:lnTo>
                  <a:close/>
                </a:path>
                <a:path w="2680334" h="2286000">
                  <a:moveTo>
                    <a:pt x="1872948" y="493400"/>
                  </a:moveTo>
                  <a:lnTo>
                    <a:pt x="1868760" y="495871"/>
                  </a:lnTo>
                  <a:lnTo>
                    <a:pt x="1865329" y="497048"/>
                  </a:lnTo>
                  <a:lnTo>
                    <a:pt x="1867592" y="495299"/>
                  </a:lnTo>
                  <a:lnTo>
                    <a:pt x="1872948" y="493400"/>
                  </a:lnTo>
                  <a:close/>
                </a:path>
                <a:path w="2680334" h="2286000">
                  <a:moveTo>
                    <a:pt x="1874161" y="492970"/>
                  </a:moveTo>
                  <a:lnTo>
                    <a:pt x="1870428" y="495299"/>
                  </a:lnTo>
                  <a:lnTo>
                    <a:pt x="1868760" y="495871"/>
                  </a:lnTo>
                  <a:lnTo>
                    <a:pt x="1872948" y="493400"/>
                  </a:lnTo>
                  <a:lnTo>
                    <a:pt x="1874161" y="492970"/>
                  </a:lnTo>
                  <a:close/>
                </a:path>
                <a:path w="2680334" h="2286000">
                  <a:moveTo>
                    <a:pt x="1707100" y="482845"/>
                  </a:moveTo>
                  <a:lnTo>
                    <a:pt x="1706916" y="483274"/>
                  </a:lnTo>
                  <a:lnTo>
                    <a:pt x="1700355" y="495299"/>
                  </a:lnTo>
                  <a:lnTo>
                    <a:pt x="1697769" y="495299"/>
                  </a:lnTo>
                  <a:lnTo>
                    <a:pt x="1707100" y="482845"/>
                  </a:lnTo>
                  <a:close/>
                </a:path>
                <a:path w="2680334" h="2286000">
                  <a:moveTo>
                    <a:pt x="1567999" y="482845"/>
                  </a:moveTo>
                  <a:lnTo>
                    <a:pt x="1569058" y="482845"/>
                  </a:lnTo>
                  <a:lnTo>
                    <a:pt x="1561452" y="495299"/>
                  </a:lnTo>
                  <a:lnTo>
                    <a:pt x="1560806" y="495299"/>
                  </a:lnTo>
                  <a:lnTo>
                    <a:pt x="1567999" y="482845"/>
                  </a:lnTo>
                  <a:close/>
                </a:path>
                <a:path w="2680334" h="2286000">
                  <a:moveTo>
                    <a:pt x="1423888" y="482845"/>
                  </a:moveTo>
                  <a:lnTo>
                    <a:pt x="1567999" y="482845"/>
                  </a:lnTo>
                  <a:lnTo>
                    <a:pt x="1560806" y="495299"/>
                  </a:lnTo>
                  <a:lnTo>
                    <a:pt x="1404142" y="495299"/>
                  </a:lnTo>
                  <a:lnTo>
                    <a:pt x="1423888" y="482845"/>
                  </a:lnTo>
                  <a:close/>
                </a:path>
                <a:path w="2680334" h="2286000">
                  <a:moveTo>
                    <a:pt x="1882596" y="487709"/>
                  </a:moveTo>
                  <a:lnTo>
                    <a:pt x="1874161" y="492970"/>
                  </a:lnTo>
                  <a:lnTo>
                    <a:pt x="1872948" y="493400"/>
                  </a:lnTo>
                  <a:lnTo>
                    <a:pt x="1882596" y="487709"/>
                  </a:lnTo>
                  <a:close/>
                </a:path>
                <a:path w="2680334" h="2286000">
                  <a:moveTo>
                    <a:pt x="2003463" y="419099"/>
                  </a:moveTo>
                  <a:lnTo>
                    <a:pt x="2010310" y="419099"/>
                  </a:lnTo>
                  <a:lnTo>
                    <a:pt x="1982498" y="431799"/>
                  </a:lnTo>
                  <a:lnTo>
                    <a:pt x="1969869" y="444499"/>
                  </a:lnTo>
                  <a:lnTo>
                    <a:pt x="1941846" y="457199"/>
                  </a:lnTo>
                  <a:lnTo>
                    <a:pt x="1909290" y="478716"/>
                  </a:lnTo>
                  <a:lnTo>
                    <a:pt x="1897223" y="484794"/>
                  </a:lnTo>
                  <a:lnTo>
                    <a:pt x="1874161" y="492970"/>
                  </a:lnTo>
                  <a:lnTo>
                    <a:pt x="1882596" y="487709"/>
                  </a:lnTo>
                  <a:lnTo>
                    <a:pt x="1955834" y="444499"/>
                  </a:lnTo>
                  <a:lnTo>
                    <a:pt x="1955503" y="444499"/>
                  </a:lnTo>
                  <a:lnTo>
                    <a:pt x="2003463" y="419099"/>
                  </a:lnTo>
                  <a:close/>
                </a:path>
                <a:path w="2680334" h="2286000">
                  <a:moveTo>
                    <a:pt x="1955503" y="444499"/>
                  </a:moveTo>
                  <a:lnTo>
                    <a:pt x="1955834" y="444499"/>
                  </a:lnTo>
                  <a:lnTo>
                    <a:pt x="1882596" y="487709"/>
                  </a:lnTo>
                  <a:lnTo>
                    <a:pt x="1911144" y="469899"/>
                  </a:lnTo>
                  <a:lnTo>
                    <a:pt x="1955503" y="444499"/>
                  </a:lnTo>
                  <a:close/>
                </a:path>
                <a:path w="2680334" h="2286000">
                  <a:moveTo>
                    <a:pt x="1909077" y="478856"/>
                  </a:moveTo>
                  <a:lnTo>
                    <a:pt x="1903042" y="482845"/>
                  </a:lnTo>
                  <a:lnTo>
                    <a:pt x="1902722" y="482845"/>
                  </a:lnTo>
                  <a:lnTo>
                    <a:pt x="1897223" y="484794"/>
                  </a:lnTo>
                  <a:lnTo>
                    <a:pt x="1909077" y="478856"/>
                  </a:lnTo>
                  <a:close/>
                </a:path>
                <a:path w="2680334" h="2286000">
                  <a:moveTo>
                    <a:pt x="2274419" y="406493"/>
                  </a:moveTo>
                  <a:lnTo>
                    <a:pt x="2663275" y="406493"/>
                  </a:lnTo>
                  <a:lnTo>
                    <a:pt x="2660222" y="410131"/>
                  </a:lnTo>
                  <a:lnTo>
                    <a:pt x="2588571" y="444499"/>
                  </a:lnTo>
                  <a:lnTo>
                    <a:pt x="2543046" y="469899"/>
                  </a:lnTo>
                  <a:lnTo>
                    <a:pt x="2483610" y="482845"/>
                  </a:lnTo>
                  <a:lnTo>
                    <a:pt x="2457930" y="482845"/>
                  </a:lnTo>
                  <a:lnTo>
                    <a:pt x="2486740" y="462757"/>
                  </a:lnTo>
                  <a:lnTo>
                    <a:pt x="2527769" y="441044"/>
                  </a:lnTo>
                  <a:lnTo>
                    <a:pt x="2546881" y="431799"/>
                  </a:lnTo>
                  <a:lnTo>
                    <a:pt x="2228420" y="431799"/>
                  </a:lnTo>
                  <a:lnTo>
                    <a:pt x="2274419" y="406493"/>
                  </a:lnTo>
                  <a:close/>
                </a:path>
                <a:path w="2680334" h="2286000">
                  <a:moveTo>
                    <a:pt x="1837808" y="453060"/>
                  </a:moveTo>
                  <a:lnTo>
                    <a:pt x="1787334" y="481970"/>
                  </a:lnTo>
                  <a:lnTo>
                    <a:pt x="1786923" y="482257"/>
                  </a:lnTo>
                  <a:lnTo>
                    <a:pt x="1785638" y="482845"/>
                  </a:lnTo>
                  <a:lnTo>
                    <a:pt x="1786347" y="482845"/>
                  </a:lnTo>
                  <a:lnTo>
                    <a:pt x="1786097" y="482257"/>
                  </a:lnTo>
                  <a:lnTo>
                    <a:pt x="1786117" y="478716"/>
                  </a:lnTo>
                  <a:lnTo>
                    <a:pt x="1785960" y="469899"/>
                  </a:lnTo>
                  <a:lnTo>
                    <a:pt x="1797069" y="469899"/>
                  </a:lnTo>
                  <a:lnTo>
                    <a:pt x="1823687" y="457199"/>
                  </a:lnTo>
                  <a:lnTo>
                    <a:pt x="1829959" y="457199"/>
                  </a:lnTo>
                  <a:lnTo>
                    <a:pt x="1837808" y="453060"/>
                  </a:lnTo>
                  <a:close/>
                </a:path>
                <a:path w="2680334" h="2286000">
                  <a:moveTo>
                    <a:pt x="1548343" y="431799"/>
                  </a:moveTo>
                  <a:lnTo>
                    <a:pt x="1661582" y="431799"/>
                  </a:lnTo>
                  <a:lnTo>
                    <a:pt x="1643057" y="446281"/>
                  </a:lnTo>
                  <a:lnTo>
                    <a:pt x="1596011" y="469899"/>
                  </a:lnTo>
                  <a:lnTo>
                    <a:pt x="1580433" y="482845"/>
                  </a:lnTo>
                  <a:lnTo>
                    <a:pt x="1578969" y="482845"/>
                  </a:lnTo>
                  <a:lnTo>
                    <a:pt x="1594155" y="469899"/>
                  </a:lnTo>
                  <a:lnTo>
                    <a:pt x="1469572" y="469899"/>
                  </a:lnTo>
                  <a:lnTo>
                    <a:pt x="1516886" y="444499"/>
                  </a:lnTo>
                  <a:lnTo>
                    <a:pt x="1548343" y="431799"/>
                  </a:lnTo>
                  <a:close/>
                </a:path>
                <a:path w="2680334" h="2286000">
                  <a:moveTo>
                    <a:pt x="1469572" y="469899"/>
                  </a:moveTo>
                  <a:lnTo>
                    <a:pt x="1594155" y="469899"/>
                  </a:lnTo>
                  <a:lnTo>
                    <a:pt x="1578969" y="482845"/>
                  </a:lnTo>
                  <a:lnTo>
                    <a:pt x="1423402" y="482845"/>
                  </a:lnTo>
                  <a:lnTo>
                    <a:pt x="1469572" y="469899"/>
                  </a:lnTo>
                  <a:close/>
                </a:path>
                <a:path w="2680334" h="2286000">
                  <a:moveTo>
                    <a:pt x="1836782" y="457199"/>
                  </a:moveTo>
                  <a:lnTo>
                    <a:pt x="1839017" y="457199"/>
                  </a:lnTo>
                  <a:lnTo>
                    <a:pt x="1787540" y="481970"/>
                  </a:lnTo>
                  <a:lnTo>
                    <a:pt x="1836782" y="457199"/>
                  </a:lnTo>
                  <a:close/>
                </a:path>
                <a:path w="2680334" h="2286000">
                  <a:moveTo>
                    <a:pt x="2400658" y="228599"/>
                  </a:moveTo>
                  <a:lnTo>
                    <a:pt x="2403544" y="228599"/>
                  </a:lnTo>
                  <a:lnTo>
                    <a:pt x="2403430" y="229122"/>
                  </a:lnTo>
                  <a:lnTo>
                    <a:pt x="2383627" y="241299"/>
                  </a:lnTo>
                  <a:lnTo>
                    <a:pt x="2358666" y="256043"/>
                  </a:lnTo>
                  <a:lnTo>
                    <a:pt x="2357104" y="256905"/>
                  </a:lnTo>
                  <a:lnTo>
                    <a:pt x="2322641" y="266699"/>
                  </a:lnTo>
                  <a:lnTo>
                    <a:pt x="2312567" y="277068"/>
                  </a:lnTo>
                  <a:lnTo>
                    <a:pt x="2084097" y="392541"/>
                  </a:lnTo>
                  <a:lnTo>
                    <a:pt x="2083029" y="393042"/>
                  </a:lnTo>
                  <a:lnTo>
                    <a:pt x="2081183" y="393843"/>
                  </a:lnTo>
                  <a:lnTo>
                    <a:pt x="2074898" y="396686"/>
                  </a:lnTo>
                  <a:lnTo>
                    <a:pt x="2071686" y="398086"/>
                  </a:lnTo>
                  <a:lnTo>
                    <a:pt x="2059745" y="403421"/>
                  </a:lnTo>
                  <a:lnTo>
                    <a:pt x="2059875" y="403421"/>
                  </a:lnTo>
                  <a:lnTo>
                    <a:pt x="2052866" y="406493"/>
                  </a:lnTo>
                  <a:lnTo>
                    <a:pt x="2052662" y="406493"/>
                  </a:lnTo>
                  <a:lnTo>
                    <a:pt x="1909290" y="478716"/>
                  </a:lnTo>
                  <a:lnTo>
                    <a:pt x="1941846" y="457199"/>
                  </a:lnTo>
                  <a:lnTo>
                    <a:pt x="1969869" y="444499"/>
                  </a:lnTo>
                  <a:lnTo>
                    <a:pt x="2010697" y="419099"/>
                  </a:lnTo>
                  <a:lnTo>
                    <a:pt x="2024979" y="419099"/>
                  </a:lnTo>
                  <a:lnTo>
                    <a:pt x="2038382" y="406493"/>
                  </a:lnTo>
                  <a:lnTo>
                    <a:pt x="2113748" y="368355"/>
                  </a:lnTo>
                  <a:lnTo>
                    <a:pt x="2145104" y="353075"/>
                  </a:lnTo>
                  <a:lnTo>
                    <a:pt x="2168559" y="342899"/>
                  </a:lnTo>
                  <a:lnTo>
                    <a:pt x="2178376" y="336864"/>
                  </a:lnTo>
                  <a:lnTo>
                    <a:pt x="2296315" y="279399"/>
                  </a:lnTo>
                  <a:lnTo>
                    <a:pt x="2295899" y="279399"/>
                  </a:lnTo>
                  <a:lnTo>
                    <a:pt x="2364631" y="241299"/>
                  </a:lnTo>
                  <a:lnTo>
                    <a:pt x="2400658" y="228599"/>
                  </a:lnTo>
                  <a:close/>
                </a:path>
                <a:path w="2680334" h="2286000">
                  <a:moveTo>
                    <a:pt x="1823687" y="457199"/>
                  </a:moveTo>
                  <a:lnTo>
                    <a:pt x="1797069" y="469899"/>
                  </a:lnTo>
                  <a:lnTo>
                    <a:pt x="1785960" y="469899"/>
                  </a:lnTo>
                  <a:lnTo>
                    <a:pt x="1823687" y="457199"/>
                  </a:lnTo>
                  <a:close/>
                </a:path>
                <a:path w="2680334" h="2286000">
                  <a:moveTo>
                    <a:pt x="1643057" y="446281"/>
                  </a:moveTo>
                  <a:lnTo>
                    <a:pt x="1612840" y="469899"/>
                  </a:lnTo>
                  <a:lnTo>
                    <a:pt x="1596011" y="469899"/>
                  </a:lnTo>
                  <a:lnTo>
                    <a:pt x="1643057" y="446281"/>
                  </a:lnTo>
                  <a:close/>
                </a:path>
                <a:path w="2680334" h="2286000">
                  <a:moveTo>
                    <a:pt x="2526341" y="441800"/>
                  </a:moveTo>
                  <a:lnTo>
                    <a:pt x="2486740" y="462757"/>
                  </a:lnTo>
                  <a:lnTo>
                    <a:pt x="2494711" y="457199"/>
                  </a:lnTo>
                  <a:lnTo>
                    <a:pt x="2526341" y="441800"/>
                  </a:lnTo>
                  <a:close/>
                </a:path>
                <a:path w="2680334" h="2286000">
                  <a:moveTo>
                    <a:pt x="1849572" y="446281"/>
                  </a:moveTo>
                  <a:lnTo>
                    <a:pt x="1837808" y="453060"/>
                  </a:lnTo>
                  <a:lnTo>
                    <a:pt x="1829959" y="457199"/>
                  </a:lnTo>
                  <a:lnTo>
                    <a:pt x="1849572" y="446281"/>
                  </a:lnTo>
                  <a:close/>
                </a:path>
                <a:path w="2680334" h="2286000">
                  <a:moveTo>
                    <a:pt x="1851904" y="444499"/>
                  </a:moveTo>
                  <a:lnTo>
                    <a:pt x="1852771" y="444499"/>
                  </a:lnTo>
                  <a:lnTo>
                    <a:pt x="1829959" y="457199"/>
                  </a:lnTo>
                  <a:lnTo>
                    <a:pt x="1823687" y="457199"/>
                  </a:lnTo>
                  <a:lnTo>
                    <a:pt x="1851904" y="444499"/>
                  </a:lnTo>
                  <a:close/>
                </a:path>
                <a:path w="2680334" h="2286000">
                  <a:moveTo>
                    <a:pt x="1867315" y="437563"/>
                  </a:moveTo>
                  <a:lnTo>
                    <a:pt x="1837808" y="453060"/>
                  </a:lnTo>
                  <a:lnTo>
                    <a:pt x="1852771" y="444499"/>
                  </a:lnTo>
                  <a:lnTo>
                    <a:pt x="1851904" y="444499"/>
                  </a:lnTo>
                  <a:lnTo>
                    <a:pt x="1867315" y="437563"/>
                  </a:lnTo>
                  <a:close/>
                </a:path>
                <a:path w="2680334" h="2286000">
                  <a:moveTo>
                    <a:pt x="1661582" y="431799"/>
                  </a:moveTo>
                  <a:lnTo>
                    <a:pt x="1663041" y="431799"/>
                  </a:lnTo>
                  <a:lnTo>
                    <a:pt x="1653793" y="441044"/>
                  </a:lnTo>
                  <a:lnTo>
                    <a:pt x="1646604" y="444499"/>
                  </a:lnTo>
                  <a:lnTo>
                    <a:pt x="1643057" y="446281"/>
                  </a:lnTo>
                  <a:lnTo>
                    <a:pt x="1661582" y="431799"/>
                  </a:lnTo>
                  <a:close/>
                </a:path>
                <a:path w="2680334" h="2286000">
                  <a:moveTo>
                    <a:pt x="2009327" y="419716"/>
                  </a:moveTo>
                  <a:lnTo>
                    <a:pt x="1969869" y="444499"/>
                  </a:lnTo>
                  <a:lnTo>
                    <a:pt x="1982498" y="431799"/>
                  </a:lnTo>
                  <a:lnTo>
                    <a:pt x="2009327" y="419716"/>
                  </a:lnTo>
                  <a:close/>
                </a:path>
                <a:path w="2680334" h="2286000">
                  <a:moveTo>
                    <a:pt x="1876582" y="433643"/>
                  </a:moveTo>
                  <a:lnTo>
                    <a:pt x="1874324" y="435331"/>
                  </a:lnTo>
                  <a:lnTo>
                    <a:pt x="1854037" y="444499"/>
                  </a:lnTo>
                  <a:lnTo>
                    <a:pt x="1876582" y="433643"/>
                  </a:lnTo>
                  <a:close/>
                </a:path>
                <a:path w="2680334" h="2286000">
                  <a:moveTo>
                    <a:pt x="1751985" y="393843"/>
                  </a:moveTo>
                  <a:lnTo>
                    <a:pt x="1752323" y="393843"/>
                  </a:lnTo>
                  <a:lnTo>
                    <a:pt x="1759055" y="418659"/>
                  </a:lnTo>
                  <a:lnTo>
                    <a:pt x="1759174" y="419099"/>
                  </a:lnTo>
                  <a:lnTo>
                    <a:pt x="1770479" y="444499"/>
                  </a:lnTo>
                  <a:lnTo>
                    <a:pt x="1650336" y="444499"/>
                  </a:lnTo>
                  <a:lnTo>
                    <a:pt x="1653793" y="441044"/>
                  </a:lnTo>
                  <a:lnTo>
                    <a:pt x="1673024" y="431799"/>
                  </a:lnTo>
                  <a:lnTo>
                    <a:pt x="1687545" y="431799"/>
                  </a:lnTo>
                  <a:lnTo>
                    <a:pt x="1690192" y="423766"/>
                  </a:lnTo>
                  <a:lnTo>
                    <a:pt x="1690277" y="423506"/>
                  </a:lnTo>
                  <a:lnTo>
                    <a:pt x="1699444" y="419099"/>
                  </a:lnTo>
                  <a:lnTo>
                    <a:pt x="1706594" y="419099"/>
                  </a:lnTo>
                  <a:lnTo>
                    <a:pt x="1729442" y="406493"/>
                  </a:lnTo>
                  <a:lnTo>
                    <a:pt x="1742242" y="406493"/>
                  </a:lnTo>
                  <a:lnTo>
                    <a:pt x="1750765" y="394430"/>
                  </a:lnTo>
                  <a:lnTo>
                    <a:pt x="1751985" y="393843"/>
                  </a:lnTo>
                  <a:close/>
                </a:path>
                <a:path w="2680334" h="2286000">
                  <a:moveTo>
                    <a:pt x="1653793" y="441044"/>
                  </a:moveTo>
                  <a:lnTo>
                    <a:pt x="1650336" y="444499"/>
                  </a:lnTo>
                  <a:lnTo>
                    <a:pt x="1646604" y="444499"/>
                  </a:lnTo>
                  <a:lnTo>
                    <a:pt x="1653793" y="441044"/>
                  </a:lnTo>
                  <a:close/>
                </a:path>
                <a:path w="2680334" h="2286000">
                  <a:moveTo>
                    <a:pt x="2545237" y="431799"/>
                  </a:moveTo>
                  <a:lnTo>
                    <a:pt x="2546881" y="431799"/>
                  </a:lnTo>
                  <a:lnTo>
                    <a:pt x="2527894" y="441044"/>
                  </a:lnTo>
                  <a:lnTo>
                    <a:pt x="2534347" y="437563"/>
                  </a:lnTo>
                  <a:lnTo>
                    <a:pt x="2545237" y="431799"/>
                  </a:lnTo>
                  <a:close/>
                </a:path>
                <a:path w="2680334" h="2286000">
                  <a:moveTo>
                    <a:pt x="1579800" y="419099"/>
                  </a:moveTo>
                  <a:lnTo>
                    <a:pt x="1689913" y="419099"/>
                  </a:lnTo>
                  <a:lnTo>
                    <a:pt x="1684246" y="426405"/>
                  </a:lnTo>
                  <a:lnTo>
                    <a:pt x="1653793" y="441044"/>
                  </a:lnTo>
                  <a:lnTo>
                    <a:pt x="1663041" y="431799"/>
                  </a:lnTo>
                  <a:lnTo>
                    <a:pt x="1548343" y="431799"/>
                  </a:lnTo>
                  <a:lnTo>
                    <a:pt x="1579800" y="419099"/>
                  </a:lnTo>
                  <a:close/>
                </a:path>
                <a:path w="2680334" h="2286000">
                  <a:moveTo>
                    <a:pt x="1900374" y="422684"/>
                  </a:moveTo>
                  <a:lnTo>
                    <a:pt x="1892934" y="426920"/>
                  </a:lnTo>
                  <a:lnTo>
                    <a:pt x="1874324" y="435331"/>
                  </a:lnTo>
                  <a:lnTo>
                    <a:pt x="1876582" y="433643"/>
                  </a:lnTo>
                  <a:lnTo>
                    <a:pt x="1884543" y="429809"/>
                  </a:lnTo>
                  <a:lnTo>
                    <a:pt x="1900374" y="422684"/>
                  </a:lnTo>
                  <a:close/>
                </a:path>
                <a:path w="2680334" h="2286000">
                  <a:moveTo>
                    <a:pt x="1690277" y="423506"/>
                  </a:moveTo>
                  <a:lnTo>
                    <a:pt x="1687545" y="431799"/>
                  </a:lnTo>
                  <a:lnTo>
                    <a:pt x="1686307" y="431799"/>
                  </a:lnTo>
                  <a:lnTo>
                    <a:pt x="1689737" y="423766"/>
                  </a:lnTo>
                  <a:lnTo>
                    <a:pt x="1690277" y="423506"/>
                  </a:lnTo>
                  <a:close/>
                </a:path>
                <a:path w="2680334" h="2286000">
                  <a:moveTo>
                    <a:pt x="1689737" y="423766"/>
                  </a:moveTo>
                  <a:lnTo>
                    <a:pt x="1686307" y="431799"/>
                  </a:lnTo>
                  <a:lnTo>
                    <a:pt x="1680062" y="431799"/>
                  </a:lnTo>
                  <a:lnTo>
                    <a:pt x="1684246" y="426405"/>
                  </a:lnTo>
                  <a:lnTo>
                    <a:pt x="1689737" y="423766"/>
                  </a:lnTo>
                  <a:close/>
                </a:path>
                <a:path w="2680334" h="2286000">
                  <a:moveTo>
                    <a:pt x="1683810" y="426920"/>
                  </a:moveTo>
                  <a:lnTo>
                    <a:pt x="1680062" y="431799"/>
                  </a:lnTo>
                  <a:lnTo>
                    <a:pt x="1679346" y="431799"/>
                  </a:lnTo>
                  <a:lnTo>
                    <a:pt x="1683810" y="426920"/>
                  </a:lnTo>
                  <a:close/>
                </a:path>
                <a:path w="2680334" h="2286000">
                  <a:moveTo>
                    <a:pt x="1684246" y="426405"/>
                  </a:moveTo>
                  <a:lnTo>
                    <a:pt x="1684051" y="426657"/>
                  </a:lnTo>
                  <a:lnTo>
                    <a:pt x="1679346" y="431799"/>
                  </a:lnTo>
                  <a:lnTo>
                    <a:pt x="1673024" y="431799"/>
                  </a:lnTo>
                  <a:lnTo>
                    <a:pt x="1684246" y="426405"/>
                  </a:lnTo>
                  <a:close/>
                </a:path>
                <a:path w="2680334" h="2286000">
                  <a:moveTo>
                    <a:pt x="1921407" y="409306"/>
                  </a:moveTo>
                  <a:lnTo>
                    <a:pt x="1880672" y="430586"/>
                  </a:lnTo>
                  <a:lnTo>
                    <a:pt x="1896038" y="419099"/>
                  </a:lnTo>
                  <a:lnTo>
                    <a:pt x="1921407" y="409306"/>
                  </a:lnTo>
                  <a:close/>
                </a:path>
                <a:path w="2680334" h="2286000">
                  <a:moveTo>
                    <a:pt x="2010310" y="419099"/>
                  </a:moveTo>
                  <a:lnTo>
                    <a:pt x="2009327" y="419716"/>
                  </a:lnTo>
                  <a:lnTo>
                    <a:pt x="1986918" y="429809"/>
                  </a:lnTo>
                  <a:lnTo>
                    <a:pt x="2010310" y="419099"/>
                  </a:lnTo>
                  <a:close/>
                </a:path>
                <a:path w="2680334" h="2286000">
                  <a:moveTo>
                    <a:pt x="1905502" y="419716"/>
                  </a:moveTo>
                  <a:lnTo>
                    <a:pt x="1900374" y="422684"/>
                  </a:lnTo>
                  <a:lnTo>
                    <a:pt x="1884543" y="429809"/>
                  </a:lnTo>
                  <a:lnTo>
                    <a:pt x="1905502" y="419716"/>
                  </a:lnTo>
                  <a:close/>
                </a:path>
                <a:path w="2680334" h="2286000">
                  <a:moveTo>
                    <a:pt x="1945660" y="402302"/>
                  </a:moveTo>
                  <a:lnTo>
                    <a:pt x="1944928" y="403421"/>
                  </a:lnTo>
                  <a:lnTo>
                    <a:pt x="1893516" y="426657"/>
                  </a:lnTo>
                  <a:lnTo>
                    <a:pt x="1893839" y="426405"/>
                  </a:lnTo>
                  <a:lnTo>
                    <a:pt x="1900374" y="422684"/>
                  </a:lnTo>
                  <a:lnTo>
                    <a:pt x="1945660" y="402302"/>
                  </a:lnTo>
                  <a:close/>
                </a:path>
                <a:path w="2680334" h="2286000">
                  <a:moveTo>
                    <a:pt x="1690965" y="419099"/>
                  </a:moveTo>
                  <a:lnTo>
                    <a:pt x="1691729" y="419099"/>
                  </a:lnTo>
                  <a:lnTo>
                    <a:pt x="1689848" y="423506"/>
                  </a:lnTo>
                  <a:lnTo>
                    <a:pt x="1689737" y="423766"/>
                  </a:lnTo>
                  <a:lnTo>
                    <a:pt x="1684246" y="426405"/>
                  </a:lnTo>
                  <a:lnTo>
                    <a:pt x="1686696" y="423766"/>
                  </a:lnTo>
                  <a:lnTo>
                    <a:pt x="1690965" y="419099"/>
                  </a:lnTo>
                  <a:close/>
                </a:path>
                <a:path w="2680334" h="2286000">
                  <a:moveTo>
                    <a:pt x="1611027" y="406493"/>
                  </a:moveTo>
                  <a:lnTo>
                    <a:pt x="1719322" y="406493"/>
                  </a:lnTo>
                  <a:lnTo>
                    <a:pt x="1717627" y="407663"/>
                  </a:lnTo>
                  <a:lnTo>
                    <a:pt x="1690965" y="419099"/>
                  </a:lnTo>
                  <a:lnTo>
                    <a:pt x="1684281" y="426405"/>
                  </a:lnTo>
                  <a:lnTo>
                    <a:pt x="1686294" y="423766"/>
                  </a:lnTo>
                  <a:lnTo>
                    <a:pt x="1689913" y="419099"/>
                  </a:lnTo>
                  <a:lnTo>
                    <a:pt x="1579800" y="419099"/>
                  </a:lnTo>
                  <a:lnTo>
                    <a:pt x="1611027" y="406493"/>
                  </a:lnTo>
                  <a:close/>
                </a:path>
                <a:path w="2680334" h="2286000">
                  <a:moveTo>
                    <a:pt x="1691466" y="419716"/>
                  </a:moveTo>
                  <a:lnTo>
                    <a:pt x="1690277" y="423506"/>
                  </a:lnTo>
                  <a:lnTo>
                    <a:pt x="1689737" y="423766"/>
                  </a:lnTo>
                  <a:lnTo>
                    <a:pt x="1691466" y="419716"/>
                  </a:lnTo>
                  <a:close/>
                </a:path>
                <a:path w="2680334" h="2286000">
                  <a:moveTo>
                    <a:pt x="1717627" y="407663"/>
                  </a:moveTo>
                  <a:lnTo>
                    <a:pt x="1704794" y="416528"/>
                  </a:lnTo>
                  <a:lnTo>
                    <a:pt x="1690277" y="423506"/>
                  </a:lnTo>
                  <a:lnTo>
                    <a:pt x="1691526" y="419716"/>
                  </a:lnTo>
                  <a:lnTo>
                    <a:pt x="1691613" y="419452"/>
                  </a:lnTo>
                  <a:lnTo>
                    <a:pt x="1691729" y="419099"/>
                  </a:lnTo>
                  <a:lnTo>
                    <a:pt x="1690965" y="419099"/>
                  </a:lnTo>
                  <a:lnTo>
                    <a:pt x="1717627" y="407663"/>
                  </a:lnTo>
                  <a:close/>
                </a:path>
                <a:path w="2680334" h="2286000">
                  <a:moveTo>
                    <a:pt x="1947494" y="399495"/>
                  </a:moveTo>
                  <a:lnTo>
                    <a:pt x="1945660" y="402302"/>
                  </a:lnTo>
                  <a:lnTo>
                    <a:pt x="1900374" y="422684"/>
                  </a:lnTo>
                  <a:lnTo>
                    <a:pt x="1906050" y="419452"/>
                  </a:lnTo>
                  <a:lnTo>
                    <a:pt x="1947494" y="399495"/>
                  </a:lnTo>
                  <a:close/>
                </a:path>
                <a:path w="2680334" h="2286000">
                  <a:moveTo>
                    <a:pt x="2145104" y="353075"/>
                  </a:moveTo>
                  <a:lnTo>
                    <a:pt x="2113748" y="368355"/>
                  </a:lnTo>
                  <a:lnTo>
                    <a:pt x="2038278" y="406493"/>
                  </a:lnTo>
                  <a:lnTo>
                    <a:pt x="2009327" y="419716"/>
                  </a:lnTo>
                  <a:lnTo>
                    <a:pt x="2010310" y="419099"/>
                  </a:lnTo>
                  <a:lnTo>
                    <a:pt x="2003463" y="419099"/>
                  </a:lnTo>
                  <a:lnTo>
                    <a:pt x="2054693" y="393843"/>
                  </a:lnTo>
                  <a:lnTo>
                    <a:pt x="2109892" y="368355"/>
                  </a:lnTo>
                  <a:lnTo>
                    <a:pt x="2145104" y="353075"/>
                  </a:lnTo>
                  <a:close/>
                </a:path>
                <a:path w="2680334" h="2286000">
                  <a:moveTo>
                    <a:pt x="2038278" y="406493"/>
                  </a:moveTo>
                  <a:lnTo>
                    <a:pt x="2037138" y="407663"/>
                  </a:lnTo>
                  <a:lnTo>
                    <a:pt x="2024979" y="419099"/>
                  </a:lnTo>
                  <a:lnTo>
                    <a:pt x="2010697" y="419099"/>
                  </a:lnTo>
                  <a:lnTo>
                    <a:pt x="2038278" y="406493"/>
                  </a:lnTo>
                  <a:close/>
                </a:path>
                <a:path w="2680334" h="2286000">
                  <a:moveTo>
                    <a:pt x="1951029" y="393843"/>
                  </a:moveTo>
                  <a:lnTo>
                    <a:pt x="1951187" y="393843"/>
                  </a:lnTo>
                  <a:lnTo>
                    <a:pt x="1947494" y="399495"/>
                  </a:lnTo>
                  <a:lnTo>
                    <a:pt x="1906783" y="419099"/>
                  </a:lnTo>
                  <a:lnTo>
                    <a:pt x="1907444" y="418659"/>
                  </a:lnTo>
                  <a:lnTo>
                    <a:pt x="1951029" y="393843"/>
                  </a:lnTo>
                  <a:close/>
                </a:path>
                <a:path w="2680334" h="2286000">
                  <a:moveTo>
                    <a:pt x="1746071" y="396686"/>
                  </a:moveTo>
                  <a:lnTo>
                    <a:pt x="1730348" y="406493"/>
                  </a:lnTo>
                  <a:lnTo>
                    <a:pt x="1729442" y="406493"/>
                  </a:lnTo>
                  <a:lnTo>
                    <a:pt x="1706594" y="419099"/>
                  </a:lnTo>
                  <a:lnTo>
                    <a:pt x="1701071" y="419099"/>
                  </a:lnTo>
                  <a:lnTo>
                    <a:pt x="1701709" y="418659"/>
                  </a:lnTo>
                  <a:lnTo>
                    <a:pt x="1727421" y="406493"/>
                  </a:lnTo>
                  <a:lnTo>
                    <a:pt x="1740140" y="399495"/>
                  </a:lnTo>
                  <a:lnTo>
                    <a:pt x="1743158" y="398086"/>
                  </a:lnTo>
                  <a:lnTo>
                    <a:pt x="1746071" y="396686"/>
                  </a:lnTo>
                  <a:close/>
                </a:path>
                <a:path w="2680334" h="2286000">
                  <a:moveTo>
                    <a:pt x="1701709" y="418659"/>
                  </a:moveTo>
                  <a:lnTo>
                    <a:pt x="1701071" y="419099"/>
                  </a:lnTo>
                  <a:lnTo>
                    <a:pt x="1700777" y="419099"/>
                  </a:lnTo>
                  <a:lnTo>
                    <a:pt x="1701709" y="418659"/>
                  </a:lnTo>
                  <a:close/>
                </a:path>
                <a:path w="2680334" h="2286000">
                  <a:moveTo>
                    <a:pt x="1704794" y="416528"/>
                  </a:moveTo>
                  <a:lnTo>
                    <a:pt x="1701709" y="418659"/>
                  </a:lnTo>
                  <a:lnTo>
                    <a:pt x="1700777" y="419099"/>
                  </a:lnTo>
                  <a:lnTo>
                    <a:pt x="1699444" y="419099"/>
                  </a:lnTo>
                  <a:lnTo>
                    <a:pt x="1704794" y="416528"/>
                  </a:lnTo>
                  <a:close/>
                </a:path>
                <a:path w="2680334" h="2286000">
                  <a:moveTo>
                    <a:pt x="1739392" y="399897"/>
                  </a:moveTo>
                  <a:lnTo>
                    <a:pt x="1727421" y="406493"/>
                  </a:lnTo>
                  <a:lnTo>
                    <a:pt x="1701709" y="418659"/>
                  </a:lnTo>
                  <a:lnTo>
                    <a:pt x="1704794" y="416528"/>
                  </a:lnTo>
                  <a:lnTo>
                    <a:pt x="1739392" y="399897"/>
                  </a:lnTo>
                  <a:close/>
                </a:path>
                <a:path w="2680334" h="2286000">
                  <a:moveTo>
                    <a:pt x="1749847" y="393843"/>
                  </a:moveTo>
                  <a:lnTo>
                    <a:pt x="1750437" y="393843"/>
                  </a:lnTo>
                  <a:lnTo>
                    <a:pt x="1749945" y="394205"/>
                  </a:lnTo>
                  <a:lnTo>
                    <a:pt x="1739392" y="399897"/>
                  </a:lnTo>
                  <a:lnTo>
                    <a:pt x="1704794" y="416528"/>
                  </a:lnTo>
                  <a:lnTo>
                    <a:pt x="1717627" y="407663"/>
                  </a:lnTo>
                  <a:lnTo>
                    <a:pt x="1749847" y="393843"/>
                  </a:lnTo>
                  <a:close/>
                </a:path>
                <a:path w="2680334" h="2286000">
                  <a:moveTo>
                    <a:pt x="2663275" y="406493"/>
                  </a:moveTo>
                  <a:lnTo>
                    <a:pt x="2667806" y="406493"/>
                  </a:lnTo>
                  <a:lnTo>
                    <a:pt x="2660222" y="410131"/>
                  </a:lnTo>
                  <a:lnTo>
                    <a:pt x="2663275" y="406493"/>
                  </a:lnTo>
                  <a:close/>
                </a:path>
                <a:path w="2680334" h="2286000">
                  <a:moveTo>
                    <a:pt x="1737088" y="355599"/>
                  </a:moveTo>
                  <a:lnTo>
                    <a:pt x="1749326" y="393843"/>
                  </a:lnTo>
                  <a:lnTo>
                    <a:pt x="1749847" y="393843"/>
                  </a:lnTo>
                  <a:lnTo>
                    <a:pt x="1717627" y="407663"/>
                  </a:lnTo>
                  <a:lnTo>
                    <a:pt x="1719322" y="406493"/>
                  </a:lnTo>
                  <a:lnTo>
                    <a:pt x="1611027" y="406493"/>
                  </a:lnTo>
                  <a:lnTo>
                    <a:pt x="1737088" y="355599"/>
                  </a:lnTo>
                  <a:close/>
                </a:path>
                <a:path w="2680334" h="2286000">
                  <a:moveTo>
                    <a:pt x="1944928" y="403421"/>
                  </a:moveTo>
                  <a:lnTo>
                    <a:pt x="1942921" y="406493"/>
                  </a:lnTo>
                  <a:lnTo>
                    <a:pt x="1938132" y="406493"/>
                  </a:lnTo>
                  <a:lnTo>
                    <a:pt x="1944928" y="403421"/>
                  </a:lnTo>
                  <a:close/>
                </a:path>
                <a:path w="2680334" h="2286000">
                  <a:moveTo>
                    <a:pt x="1750765" y="394430"/>
                  </a:moveTo>
                  <a:lnTo>
                    <a:pt x="1742242" y="406493"/>
                  </a:lnTo>
                  <a:lnTo>
                    <a:pt x="1730348" y="406493"/>
                  </a:lnTo>
                  <a:lnTo>
                    <a:pt x="1746071" y="396686"/>
                  </a:lnTo>
                  <a:lnTo>
                    <a:pt x="1750765" y="394430"/>
                  </a:lnTo>
                  <a:close/>
                </a:path>
                <a:path w="2680334" h="2286000">
                  <a:moveTo>
                    <a:pt x="2082652" y="333385"/>
                  </a:moveTo>
                  <a:lnTo>
                    <a:pt x="1994539" y="380999"/>
                  </a:lnTo>
                  <a:lnTo>
                    <a:pt x="1944928" y="403421"/>
                  </a:lnTo>
                  <a:lnTo>
                    <a:pt x="1945663" y="402302"/>
                  </a:lnTo>
                  <a:lnTo>
                    <a:pt x="1992989" y="380999"/>
                  </a:lnTo>
                  <a:lnTo>
                    <a:pt x="2082652" y="333385"/>
                  </a:lnTo>
                  <a:close/>
                </a:path>
                <a:path w="2680334" h="2286000">
                  <a:moveTo>
                    <a:pt x="2083066" y="393042"/>
                  </a:moveTo>
                  <a:lnTo>
                    <a:pt x="2081563" y="393843"/>
                  </a:lnTo>
                  <a:lnTo>
                    <a:pt x="2062375" y="402302"/>
                  </a:lnTo>
                  <a:lnTo>
                    <a:pt x="2067634" y="399897"/>
                  </a:lnTo>
                  <a:lnTo>
                    <a:pt x="2074820" y="396686"/>
                  </a:lnTo>
                  <a:lnTo>
                    <a:pt x="2081420" y="393843"/>
                  </a:lnTo>
                  <a:lnTo>
                    <a:pt x="2083066" y="393042"/>
                  </a:lnTo>
                  <a:close/>
                </a:path>
                <a:path w="2680334" h="2286000">
                  <a:moveTo>
                    <a:pt x="1992989" y="380999"/>
                  </a:moveTo>
                  <a:lnTo>
                    <a:pt x="1945660" y="402302"/>
                  </a:lnTo>
                  <a:lnTo>
                    <a:pt x="1947499" y="399495"/>
                  </a:lnTo>
                  <a:lnTo>
                    <a:pt x="1959230" y="393843"/>
                  </a:lnTo>
                  <a:lnTo>
                    <a:pt x="1948232" y="393843"/>
                  </a:lnTo>
                  <a:lnTo>
                    <a:pt x="1992989" y="380999"/>
                  </a:lnTo>
                  <a:close/>
                </a:path>
                <a:path w="2680334" h="2286000">
                  <a:moveTo>
                    <a:pt x="1951196" y="393843"/>
                  </a:moveTo>
                  <a:lnTo>
                    <a:pt x="1959230" y="393843"/>
                  </a:lnTo>
                  <a:lnTo>
                    <a:pt x="1947494" y="399495"/>
                  </a:lnTo>
                  <a:lnTo>
                    <a:pt x="1951196" y="393843"/>
                  </a:lnTo>
                  <a:close/>
                </a:path>
                <a:path w="2680334" h="2286000">
                  <a:moveTo>
                    <a:pt x="1749086" y="394669"/>
                  </a:moveTo>
                  <a:lnTo>
                    <a:pt x="1746071" y="396686"/>
                  </a:lnTo>
                  <a:lnTo>
                    <a:pt x="1740228" y="399495"/>
                  </a:lnTo>
                  <a:lnTo>
                    <a:pt x="1742750" y="398086"/>
                  </a:lnTo>
                  <a:lnTo>
                    <a:pt x="1749086" y="394669"/>
                  </a:lnTo>
                  <a:close/>
                </a:path>
                <a:path w="2680334" h="2286000">
                  <a:moveTo>
                    <a:pt x="2080765" y="394205"/>
                  </a:moveTo>
                  <a:lnTo>
                    <a:pt x="2080393" y="394430"/>
                  </a:lnTo>
                  <a:lnTo>
                    <a:pt x="2075244" y="396686"/>
                  </a:lnTo>
                  <a:lnTo>
                    <a:pt x="2080258" y="394430"/>
                  </a:lnTo>
                  <a:lnTo>
                    <a:pt x="2080879" y="394205"/>
                  </a:lnTo>
                  <a:close/>
                </a:path>
                <a:path w="2680334" h="2286000">
                  <a:moveTo>
                    <a:pt x="2082976" y="393042"/>
                  </a:moveTo>
                  <a:lnTo>
                    <a:pt x="2081420" y="393843"/>
                  </a:lnTo>
                  <a:lnTo>
                    <a:pt x="2074898" y="396686"/>
                  </a:lnTo>
                  <a:lnTo>
                    <a:pt x="2082976" y="393042"/>
                  </a:lnTo>
                  <a:close/>
                </a:path>
                <a:path w="2680334" h="2286000">
                  <a:moveTo>
                    <a:pt x="1777098" y="383241"/>
                  </a:moveTo>
                  <a:lnTo>
                    <a:pt x="1771575" y="390583"/>
                  </a:lnTo>
                  <a:lnTo>
                    <a:pt x="1766240" y="393843"/>
                  </a:lnTo>
                  <a:lnTo>
                    <a:pt x="1751179" y="393843"/>
                  </a:lnTo>
                  <a:lnTo>
                    <a:pt x="1750765" y="394430"/>
                  </a:lnTo>
                  <a:lnTo>
                    <a:pt x="1746071" y="396686"/>
                  </a:lnTo>
                  <a:lnTo>
                    <a:pt x="1750629" y="393843"/>
                  </a:lnTo>
                  <a:lnTo>
                    <a:pt x="1777098" y="383241"/>
                  </a:lnTo>
                  <a:close/>
                </a:path>
                <a:path w="2680334" h="2286000">
                  <a:moveTo>
                    <a:pt x="1751179" y="393843"/>
                  </a:moveTo>
                  <a:lnTo>
                    <a:pt x="1751985" y="393843"/>
                  </a:lnTo>
                  <a:lnTo>
                    <a:pt x="1750765" y="394430"/>
                  </a:lnTo>
                  <a:lnTo>
                    <a:pt x="1751179" y="393843"/>
                  </a:lnTo>
                  <a:close/>
                </a:path>
                <a:path w="2680334" h="2286000">
                  <a:moveTo>
                    <a:pt x="1753039" y="392694"/>
                  </a:moveTo>
                  <a:lnTo>
                    <a:pt x="1750601" y="393843"/>
                  </a:lnTo>
                  <a:lnTo>
                    <a:pt x="1749698" y="394205"/>
                  </a:lnTo>
                  <a:lnTo>
                    <a:pt x="1750049" y="394205"/>
                  </a:lnTo>
                  <a:lnTo>
                    <a:pt x="1749688" y="394430"/>
                  </a:lnTo>
                  <a:lnTo>
                    <a:pt x="1749909" y="394205"/>
                  </a:lnTo>
                  <a:lnTo>
                    <a:pt x="1750618" y="393843"/>
                  </a:lnTo>
                  <a:lnTo>
                    <a:pt x="1749698" y="394205"/>
                  </a:lnTo>
                  <a:lnTo>
                    <a:pt x="1750601" y="393843"/>
                  </a:lnTo>
                  <a:lnTo>
                    <a:pt x="1750469" y="393843"/>
                  </a:lnTo>
                  <a:lnTo>
                    <a:pt x="1752157" y="393042"/>
                  </a:lnTo>
                  <a:lnTo>
                    <a:pt x="1753157" y="392694"/>
                  </a:lnTo>
                  <a:close/>
                </a:path>
                <a:path w="2680334" h="2286000">
                  <a:moveTo>
                    <a:pt x="2083257" y="393042"/>
                  </a:moveTo>
                  <a:lnTo>
                    <a:pt x="2081683" y="393843"/>
                  </a:lnTo>
                  <a:lnTo>
                    <a:pt x="2080879" y="394205"/>
                  </a:lnTo>
                  <a:lnTo>
                    <a:pt x="2081481" y="393843"/>
                  </a:lnTo>
                  <a:lnTo>
                    <a:pt x="2083350" y="393042"/>
                  </a:lnTo>
                  <a:close/>
                </a:path>
                <a:path w="2680334" h="2286000">
                  <a:moveTo>
                    <a:pt x="2088787" y="390583"/>
                  </a:moveTo>
                  <a:lnTo>
                    <a:pt x="2084407" y="392541"/>
                  </a:lnTo>
                  <a:lnTo>
                    <a:pt x="2081420" y="393843"/>
                  </a:lnTo>
                  <a:lnTo>
                    <a:pt x="2083755" y="392694"/>
                  </a:lnTo>
                  <a:lnTo>
                    <a:pt x="2084202" y="392541"/>
                  </a:lnTo>
                  <a:lnTo>
                    <a:pt x="2088787" y="390583"/>
                  </a:lnTo>
                  <a:close/>
                </a:path>
                <a:path w="2680334" h="2286000">
                  <a:moveTo>
                    <a:pt x="1771575" y="390583"/>
                  </a:moveTo>
                  <a:lnTo>
                    <a:pt x="1769122" y="393843"/>
                  </a:lnTo>
                  <a:lnTo>
                    <a:pt x="1766240" y="393843"/>
                  </a:lnTo>
                  <a:lnTo>
                    <a:pt x="1771575" y="390583"/>
                  </a:lnTo>
                  <a:close/>
                </a:path>
                <a:path w="2680334" h="2286000">
                  <a:moveTo>
                    <a:pt x="1751831" y="393042"/>
                  </a:moveTo>
                  <a:lnTo>
                    <a:pt x="1750629" y="393843"/>
                  </a:lnTo>
                  <a:lnTo>
                    <a:pt x="1750425" y="393843"/>
                  </a:lnTo>
                  <a:lnTo>
                    <a:pt x="1751831" y="393042"/>
                  </a:lnTo>
                  <a:close/>
                </a:path>
                <a:path w="2680334" h="2286000">
                  <a:moveTo>
                    <a:pt x="1752440" y="392541"/>
                  </a:moveTo>
                  <a:lnTo>
                    <a:pt x="1752710" y="392541"/>
                  </a:lnTo>
                  <a:lnTo>
                    <a:pt x="1751810" y="393042"/>
                  </a:lnTo>
                  <a:lnTo>
                    <a:pt x="1751618" y="393042"/>
                  </a:lnTo>
                  <a:lnTo>
                    <a:pt x="1751059" y="393843"/>
                  </a:lnTo>
                  <a:lnTo>
                    <a:pt x="1749902" y="393843"/>
                  </a:lnTo>
                  <a:lnTo>
                    <a:pt x="1752440" y="392541"/>
                  </a:lnTo>
                  <a:close/>
                </a:path>
                <a:path w="2680334" h="2286000">
                  <a:moveTo>
                    <a:pt x="1784750" y="375966"/>
                  </a:moveTo>
                  <a:lnTo>
                    <a:pt x="1778788" y="380999"/>
                  </a:lnTo>
                  <a:lnTo>
                    <a:pt x="1752273" y="393042"/>
                  </a:lnTo>
                  <a:lnTo>
                    <a:pt x="1751924" y="393042"/>
                  </a:lnTo>
                  <a:lnTo>
                    <a:pt x="1752717" y="392541"/>
                  </a:lnTo>
                  <a:lnTo>
                    <a:pt x="1752440" y="392541"/>
                  </a:lnTo>
                  <a:lnTo>
                    <a:pt x="1784750" y="375966"/>
                  </a:lnTo>
                  <a:close/>
                </a:path>
                <a:path w="2680334" h="2286000">
                  <a:moveTo>
                    <a:pt x="2093662" y="388268"/>
                  </a:moveTo>
                  <a:lnTo>
                    <a:pt x="2092240" y="389044"/>
                  </a:lnTo>
                  <a:lnTo>
                    <a:pt x="2090036" y="390050"/>
                  </a:lnTo>
                  <a:lnTo>
                    <a:pt x="2083844" y="392694"/>
                  </a:lnTo>
                  <a:lnTo>
                    <a:pt x="2084057" y="392541"/>
                  </a:lnTo>
                  <a:lnTo>
                    <a:pt x="2093662" y="388268"/>
                  </a:lnTo>
                  <a:close/>
                </a:path>
                <a:path w="2680334" h="2286000">
                  <a:moveTo>
                    <a:pt x="1778788" y="380999"/>
                  </a:moveTo>
                  <a:lnTo>
                    <a:pt x="1777101" y="383241"/>
                  </a:lnTo>
                  <a:lnTo>
                    <a:pt x="1753157" y="392694"/>
                  </a:lnTo>
                  <a:lnTo>
                    <a:pt x="1753406" y="392541"/>
                  </a:lnTo>
                  <a:lnTo>
                    <a:pt x="1778788" y="380999"/>
                  </a:lnTo>
                  <a:close/>
                </a:path>
                <a:path w="2680334" h="2286000">
                  <a:moveTo>
                    <a:pt x="2090167" y="390050"/>
                  </a:moveTo>
                  <a:lnTo>
                    <a:pt x="2089170" y="390583"/>
                  </a:lnTo>
                  <a:lnTo>
                    <a:pt x="2084702" y="392541"/>
                  </a:lnTo>
                  <a:lnTo>
                    <a:pt x="2088932" y="390583"/>
                  </a:lnTo>
                  <a:lnTo>
                    <a:pt x="2090167" y="390050"/>
                  </a:lnTo>
                  <a:close/>
                </a:path>
                <a:path w="2680334" h="2286000">
                  <a:moveTo>
                    <a:pt x="2090121" y="390050"/>
                  </a:moveTo>
                  <a:lnTo>
                    <a:pt x="2088958" y="390583"/>
                  </a:lnTo>
                  <a:lnTo>
                    <a:pt x="2084516" y="392541"/>
                  </a:lnTo>
                  <a:lnTo>
                    <a:pt x="2088816" y="390583"/>
                  </a:lnTo>
                  <a:lnTo>
                    <a:pt x="2090121" y="390050"/>
                  </a:lnTo>
                  <a:close/>
                </a:path>
                <a:path w="2680334" h="2286000">
                  <a:moveTo>
                    <a:pt x="2312567" y="277068"/>
                  </a:moveTo>
                  <a:lnTo>
                    <a:pt x="2310629" y="279062"/>
                  </a:lnTo>
                  <a:lnTo>
                    <a:pt x="2094706" y="387801"/>
                  </a:lnTo>
                  <a:lnTo>
                    <a:pt x="2084097" y="392541"/>
                  </a:lnTo>
                  <a:lnTo>
                    <a:pt x="2312567" y="277068"/>
                  </a:lnTo>
                  <a:close/>
                </a:path>
                <a:path w="2680334" h="2286000">
                  <a:moveTo>
                    <a:pt x="2120492" y="376812"/>
                  </a:moveTo>
                  <a:lnTo>
                    <a:pt x="2089170" y="390583"/>
                  </a:lnTo>
                  <a:lnTo>
                    <a:pt x="2091007" y="389664"/>
                  </a:lnTo>
                  <a:lnTo>
                    <a:pt x="2120492" y="376812"/>
                  </a:lnTo>
                  <a:close/>
                </a:path>
                <a:path w="2680334" h="2286000">
                  <a:moveTo>
                    <a:pt x="1837185" y="350507"/>
                  </a:moveTo>
                  <a:lnTo>
                    <a:pt x="1829192" y="356434"/>
                  </a:lnTo>
                  <a:lnTo>
                    <a:pt x="1807957" y="368355"/>
                  </a:lnTo>
                  <a:lnTo>
                    <a:pt x="1771575" y="390583"/>
                  </a:lnTo>
                  <a:lnTo>
                    <a:pt x="1777101" y="383241"/>
                  </a:lnTo>
                  <a:lnTo>
                    <a:pt x="1782698" y="380999"/>
                  </a:lnTo>
                  <a:lnTo>
                    <a:pt x="1786332" y="376812"/>
                  </a:lnTo>
                  <a:lnTo>
                    <a:pt x="1811644" y="362763"/>
                  </a:lnTo>
                  <a:lnTo>
                    <a:pt x="1837185" y="350507"/>
                  </a:lnTo>
                  <a:close/>
                </a:path>
                <a:path w="2680334" h="2286000">
                  <a:moveTo>
                    <a:pt x="2093964" y="388268"/>
                  </a:moveTo>
                  <a:lnTo>
                    <a:pt x="2092394" y="389044"/>
                  </a:lnTo>
                  <a:lnTo>
                    <a:pt x="2090941" y="389664"/>
                  </a:lnTo>
                  <a:lnTo>
                    <a:pt x="2092240" y="389044"/>
                  </a:lnTo>
                  <a:lnTo>
                    <a:pt x="2093964" y="388268"/>
                  </a:lnTo>
                  <a:close/>
                </a:path>
                <a:path w="2680334" h="2286000">
                  <a:moveTo>
                    <a:pt x="2092240" y="389044"/>
                  </a:moveTo>
                  <a:lnTo>
                    <a:pt x="2091007" y="389664"/>
                  </a:lnTo>
                  <a:lnTo>
                    <a:pt x="2090860" y="389664"/>
                  </a:lnTo>
                  <a:lnTo>
                    <a:pt x="2092240" y="389044"/>
                  </a:lnTo>
                  <a:close/>
                </a:path>
                <a:path w="2680334" h="2286000">
                  <a:moveTo>
                    <a:pt x="2121197" y="375966"/>
                  </a:moveTo>
                  <a:lnTo>
                    <a:pt x="2119432" y="376812"/>
                  </a:lnTo>
                  <a:lnTo>
                    <a:pt x="2092240" y="389044"/>
                  </a:lnTo>
                  <a:lnTo>
                    <a:pt x="2094706" y="387801"/>
                  </a:lnTo>
                  <a:lnTo>
                    <a:pt x="2121197" y="375966"/>
                  </a:lnTo>
                  <a:close/>
                </a:path>
                <a:path w="2680334" h="2286000">
                  <a:moveTo>
                    <a:pt x="2133322" y="368355"/>
                  </a:moveTo>
                  <a:lnTo>
                    <a:pt x="2138233" y="368355"/>
                  </a:lnTo>
                  <a:lnTo>
                    <a:pt x="2094706" y="387801"/>
                  </a:lnTo>
                  <a:lnTo>
                    <a:pt x="2133322" y="368355"/>
                  </a:lnTo>
                  <a:close/>
                </a:path>
                <a:path w="2680334" h="2286000">
                  <a:moveTo>
                    <a:pt x="2313563" y="278034"/>
                  </a:moveTo>
                  <a:lnTo>
                    <a:pt x="2312469" y="279399"/>
                  </a:lnTo>
                  <a:lnTo>
                    <a:pt x="2260928" y="304799"/>
                  </a:lnTo>
                  <a:lnTo>
                    <a:pt x="2140741" y="367928"/>
                  </a:lnTo>
                  <a:lnTo>
                    <a:pt x="2139894" y="368355"/>
                  </a:lnTo>
                  <a:lnTo>
                    <a:pt x="2098425" y="386314"/>
                  </a:lnTo>
                  <a:lnTo>
                    <a:pt x="2138234" y="368355"/>
                  </a:lnTo>
                  <a:lnTo>
                    <a:pt x="2133322" y="368355"/>
                  </a:lnTo>
                  <a:lnTo>
                    <a:pt x="2309959" y="279399"/>
                  </a:lnTo>
                  <a:lnTo>
                    <a:pt x="2310302" y="279399"/>
                  </a:lnTo>
                  <a:lnTo>
                    <a:pt x="2313563" y="278034"/>
                  </a:lnTo>
                  <a:close/>
                </a:path>
                <a:path w="2680334" h="2286000">
                  <a:moveTo>
                    <a:pt x="1786332" y="376812"/>
                  </a:moveTo>
                  <a:lnTo>
                    <a:pt x="1782698" y="380999"/>
                  </a:lnTo>
                  <a:lnTo>
                    <a:pt x="1777098" y="383241"/>
                  </a:lnTo>
                  <a:lnTo>
                    <a:pt x="1778788" y="380999"/>
                  </a:lnTo>
                  <a:lnTo>
                    <a:pt x="1786332" y="376812"/>
                  </a:lnTo>
                  <a:close/>
                </a:path>
                <a:path w="2680334" h="2286000">
                  <a:moveTo>
                    <a:pt x="2135628" y="215899"/>
                  </a:moveTo>
                  <a:lnTo>
                    <a:pt x="2424933" y="215899"/>
                  </a:lnTo>
                  <a:lnTo>
                    <a:pt x="2409146" y="225607"/>
                  </a:lnTo>
                  <a:lnTo>
                    <a:pt x="2364631" y="241299"/>
                  </a:lnTo>
                  <a:lnTo>
                    <a:pt x="2295899" y="279399"/>
                  </a:lnTo>
                  <a:lnTo>
                    <a:pt x="2284989" y="279399"/>
                  </a:lnTo>
                  <a:lnTo>
                    <a:pt x="1994539" y="380999"/>
                  </a:lnTo>
                  <a:lnTo>
                    <a:pt x="2088651" y="330199"/>
                  </a:lnTo>
                  <a:lnTo>
                    <a:pt x="1902336" y="330199"/>
                  </a:lnTo>
                  <a:lnTo>
                    <a:pt x="1914175" y="321646"/>
                  </a:lnTo>
                  <a:lnTo>
                    <a:pt x="1999511" y="279399"/>
                  </a:lnTo>
                  <a:lnTo>
                    <a:pt x="2004473" y="274381"/>
                  </a:lnTo>
                  <a:lnTo>
                    <a:pt x="2064861" y="244863"/>
                  </a:lnTo>
                  <a:lnTo>
                    <a:pt x="2135628" y="215899"/>
                  </a:lnTo>
                  <a:close/>
                </a:path>
                <a:path w="2680334" h="2286000">
                  <a:moveTo>
                    <a:pt x="1788925" y="373824"/>
                  </a:moveTo>
                  <a:lnTo>
                    <a:pt x="1786332" y="376812"/>
                  </a:lnTo>
                  <a:lnTo>
                    <a:pt x="1778788" y="380999"/>
                  </a:lnTo>
                  <a:lnTo>
                    <a:pt x="1784757" y="375966"/>
                  </a:lnTo>
                  <a:lnTo>
                    <a:pt x="1788925" y="373824"/>
                  </a:lnTo>
                  <a:close/>
                </a:path>
                <a:path w="2680334" h="2286000">
                  <a:moveTo>
                    <a:pt x="1811644" y="362763"/>
                  </a:moveTo>
                  <a:lnTo>
                    <a:pt x="1786332" y="376812"/>
                  </a:lnTo>
                  <a:lnTo>
                    <a:pt x="1788935" y="373824"/>
                  </a:lnTo>
                  <a:lnTo>
                    <a:pt x="1799587" y="368355"/>
                  </a:lnTo>
                  <a:lnTo>
                    <a:pt x="1799991" y="368355"/>
                  </a:lnTo>
                  <a:lnTo>
                    <a:pt x="1811644" y="362763"/>
                  </a:lnTo>
                  <a:close/>
                </a:path>
                <a:path w="2680334" h="2286000">
                  <a:moveTo>
                    <a:pt x="1829202" y="356434"/>
                  </a:moveTo>
                  <a:lnTo>
                    <a:pt x="1820678" y="362763"/>
                  </a:lnTo>
                  <a:lnTo>
                    <a:pt x="1813818" y="367928"/>
                  </a:lnTo>
                  <a:lnTo>
                    <a:pt x="1813133" y="368355"/>
                  </a:lnTo>
                  <a:lnTo>
                    <a:pt x="1807949" y="368355"/>
                  </a:lnTo>
                  <a:lnTo>
                    <a:pt x="1829202" y="356434"/>
                  </a:lnTo>
                  <a:close/>
                </a:path>
                <a:path w="2680334" h="2286000">
                  <a:moveTo>
                    <a:pt x="2312469" y="279399"/>
                  </a:moveTo>
                  <a:lnTo>
                    <a:pt x="2140741" y="367928"/>
                  </a:lnTo>
                  <a:lnTo>
                    <a:pt x="2260928" y="304799"/>
                  </a:lnTo>
                  <a:lnTo>
                    <a:pt x="2312469" y="279399"/>
                  </a:lnTo>
                  <a:close/>
                </a:path>
                <a:path w="2680334" h="2286000">
                  <a:moveTo>
                    <a:pt x="1854798" y="342421"/>
                  </a:moveTo>
                  <a:lnTo>
                    <a:pt x="1854520" y="342590"/>
                  </a:lnTo>
                  <a:lnTo>
                    <a:pt x="1852831" y="342899"/>
                  </a:lnTo>
                  <a:lnTo>
                    <a:pt x="1854042" y="342899"/>
                  </a:lnTo>
                  <a:lnTo>
                    <a:pt x="1813818" y="367928"/>
                  </a:lnTo>
                  <a:lnTo>
                    <a:pt x="1820678" y="362763"/>
                  </a:lnTo>
                  <a:lnTo>
                    <a:pt x="1829585" y="356150"/>
                  </a:lnTo>
                  <a:lnTo>
                    <a:pt x="1852564" y="343188"/>
                  </a:lnTo>
                  <a:lnTo>
                    <a:pt x="1853286" y="342899"/>
                  </a:lnTo>
                  <a:lnTo>
                    <a:pt x="1852831" y="342899"/>
                  </a:lnTo>
                  <a:lnTo>
                    <a:pt x="1854520" y="342590"/>
                  </a:lnTo>
                  <a:lnTo>
                    <a:pt x="1853853" y="342590"/>
                  </a:lnTo>
                  <a:lnTo>
                    <a:pt x="1854798" y="342421"/>
                  </a:lnTo>
                  <a:close/>
                </a:path>
                <a:path w="2680334" h="2286000">
                  <a:moveTo>
                    <a:pt x="1852438" y="343188"/>
                  </a:moveTo>
                  <a:lnTo>
                    <a:pt x="1829581" y="356150"/>
                  </a:lnTo>
                  <a:lnTo>
                    <a:pt x="1837185" y="350507"/>
                  </a:lnTo>
                  <a:lnTo>
                    <a:pt x="1852438" y="343188"/>
                  </a:lnTo>
                  <a:close/>
                </a:path>
                <a:path w="2680334" h="2286000">
                  <a:moveTo>
                    <a:pt x="1936273" y="228599"/>
                  </a:moveTo>
                  <a:lnTo>
                    <a:pt x="2035683" y="228599"/>
                  </a:lnTo>
                  <a:lnTo>
                    <a:pt x="2026906" y="241299"/>
                  </a:lnTo>
                  <a:lnTo>
                    <a:pt x="1950062" y="279399"/>
                  </a:lnTo>
                  <a:lnTo>
                    <a:pt x="1853416" y="304799"/>
                  </a:lnTo>
                  <a:lnTo>
                    <a:pt x="1805412" y="330199"/>
                  </a:lnTo>
                  <a:lnTo>
                    <a:pt x="1737088" y="355599"/>
                  </a:lnTo>
                  <a:lnTo>
                    <a:pt x="1734300" y="355599"/>
                  </a:lnTo>
                  <a:lnTo>
                    <a:pt x="1729482" y="343188"/>
                  </a:lnTo>
                  <a:lnTo>
                    <a:pt x="1729370" y="342899"/>
                  </a:lnTo>
                  <a:lnTo>
                    <a:pt x="1726293" y="330199"/>
                  </a:lnTo>
                  <a:lnTo>
                    <a:pt x="1725336" y="319322"/>
                  </a:lnTo>
                  <a:lnTo>
                    <a:pt x="1725283" y="318725"/>
                  </a:lnTo>
                  <a:lnTo>
                    <a:pt x="1725201" y="317790"/>
                  </a:lnTo>
                  <a:lnTo>
                    <a:pt x="1726120" y="304799"/>
                  </a:lnTo>
                  <a:lnTo>
                    <a:pt x="1729231" y="292099"/>
                  </a:lnTo>
                  <a:lnTo>
                    <a:pt x="1734613" y="292099"/>
                  </a:lnTo>
                  <a:lnTo>
                    <a:pt x="1742371" y="279399"/>
                  </a:lnTo>
                  <a:lnTo>
                    <a:pt x="1765429" y="279399"/>
                  </a:lnTo>
                  <a:lnTo>
                    <a:pt x="1780938" y="266699"/>
                  </a:lnTo>
                  <a:lnTo>
                    <a:pt x="1820436" y="266699"/>
                  </a:lnTo>
                  <a:lnTo>
                    <a:pt x="1845105" y="253752"/>
                  </a:lnTo>
                  <a:lnTo>
                    <a:pt x="1872530" y="253752"/>
                  </a:lnTo>
                  <a:lnTo>
                    <a:pt x="1902448" y="241299"/>
                  </a:lnTo>
                  <a:lnTo>
                    <a:pt x="1936273" y="228599"/>
                  </a:lnTo>
                  <a:close/>
                </a:path>
                <a:path w="2680334" h="2286000">
                  <a:moveTo>
                    <a:pt x="2178376" y="336864"/>
                  </a:moveTo>
                  <a:lnTo>
                    <a:pt x="2168559" y="342899"/>
                  </a:lnTo>
                  <a:lnTo>
                    <a:pt x="2145104" y="353075"/>
                  </a:lnTo>
                  <a:lnTo>
                    <a:pt x="2178376" y="336864"/>
                  </a:lnTo>
                  <a:close/>
                </a:path>
                <a:path w="2680334" h="2286000">
                  <a:moveTo>
                    <a:pt x="1854055" y="342421"/>
                  </a:moveTo>
                  <a:lnTo>
                    <a:pt x="1853886" y="342590"/>
                  </a:lnTo>
                  <a:lnTo>
                    <a:pt x="1852917" y="342899"/>
                  </a:lnTo>
                  <a:lnTo>
                    <a:pt x="1853286" y="342899"/>
                  </a:lnTo>
                  <a:lnTo>
                    <a:pt x="1852438" y="343188"/>
                  </a:lnTo>
                  <a:lnTo>
                    <a:pt x="1853075" y="342899"/>
                  </a:lnTo>
                  <a:lnTo>
                    <a:pt x="1852917" y="342899"/>
                  </a:lnTo>
                  <a:lnTo>
                    <a:pt x="1853886" y="342590"/>
                  </a:lnTo>
                  <a:lnTo>
                    <a:pt x="1853709" y="342590"/>
                  </a:lnTo>
                  <a:lnTo>
                    <a:pt x="1854055" y="342421"/>
                  </a:lnTo>
                  <a:close/>
                </a:path>
                <a:path w="2680334" h="2286000">
                  <a:moveTo>
                    <a:pt x="1852917" y="342899"/>
                  </a:moveTo>
                  <a:lnTo>
                    <a:pt x="1852592" y="343188"/>
                  </a:lnTo>
                  <a:lnTo>
                    <a:pt x="1852438" y="343188"/>
                  </a:lnTo>
                  <a:lnTo>
                    <a:pt x="1852917" y="342899"/>
                  </a:lnTo>
                  <a:close/>
                </a:path>
                <a:path w="2680334" h="2286000">
                  <a:moveTo>
                    <a:pt x="1889919" y="333385"/>
                  </a:moveTo>
                  <a:lnTo>
                    <a:pt x="1870488" y="342899"/>
                  </a:lnTo>
                  <a:lnTo>
                    <a:pt x="1854042" y="342899"/>
                  </a:lnTo>
                  <a:lnTo>
                    <a:pt x="1854811" y="342421"/>
                  </a:lnTo>
                  <a:lnTo>
                    <a:pt x="1855721" y="342158"/>
                  </a:lnTo>
                  <a:lnTo>
                    <a:pt x="1889919" y="333385"/>
                  </a:lnTo>
                  <a:close/>
                </a:path>
                <a:path w="2680334" h="2286000">
                  <a:moveTo>
                    <a:pt x="1857420" y="340798"/>
                  </a:moveTo>
                  <a:lnTo>
                    <a:pt x="1854798" y="342421"/>
                  </a:lnTo>
                  <a:lnTo>
                    <a:pt x="1853886" y="342590"/>
                  </a:lnTo>
                  <a:lnTo>
                    <a:pt x="1854945" y="341994"/>
                  </a:lnTo>
                  <a:lnTo>
                    <a:pt x="1857420" y="340798"/>
                  </a:lnTo>
                  <a:close/>
                </a:path>
                <a:path w="2680334" h="2286000">
                  <a:moveTo>
                    <a:pt x="1917392" y="319322"/>
                  </a:moveTo>
                  <a:lnTo>
                    <a:pt x="1914618" y="321326"/>
                  </a:lnTo>
                  <a:lnTo>
                    <a:pt x="1889919" y="333385"/>
                  </a:lnTo>
                  <a:lnTo>
                    <a:pt x="1854696" y="342421"/>
                  </a:lnTo>
                  <a:lnTo>
                    <a:pt x="1855233" y="342158"/>
                  </a:lnTo>
                  <a:lnTo>
                    <a:pt x="1892536" y="330199"/>
                  </a:lnTo>
                  <a:lnTo>
                    <a:pt x="1885091" y="330199"/>
                  </a:lnTo>
                  <a:lnTo>
                    <a:pt x="1917392" y="319322"/>
                  </a:lnTo>
                  <a:close/>
                </a:path>
                <a:path w="2680334" h="2286000">
                  <a:moveTo>
                    <a:pt x="1885091" y="330199"/>
                  </a:moveTo>
                  <a:lnTo>
                    <a:pt x="1892536" y="330199"/>
                  </a:lnTo>
                  <a:lnTo>
                    <a:pt x="1855230" y="342158"/>
                  </a:lnTo>
                  <a:lnTo>
                    <a:pt x="1857420" y="340798"/>
                  </a:lnTo>
                  <a:lnTo>
                    <a:pt x="1866359" y="336508"/>
                  </a:lnTo>
                  <a:lnTo>
                    <a:pt x="1885091" y="330199"/>
                  </a:lnTo>
                  <a:close/>
                </a:path>
                <a:path w="2680334" h="2286000">
                  <a:moveTo>
                    <a:pt x="2284989" y="279399"/>
                  </a:moveTo>
                  <a:lnTo>
                    <a:pt x="2296315" y="279399"/>
                  </a:lnTo>
                  <a:lnTo>
                    <a:pt x="2178376" y="336864"/>
                  </a:lnTo>
                  <a:lnTo>
                    <a:pt x="2230528" y="304799"/>
                  </a:lnTo>
                  <a:lnTo>
                    <a:pt x="2284989" y="279399"/>
                  </a:lnTo>
                  <a:close/>
                </a:path>
                <a:path w="2680334" h="2286000">
                  <a:moveTo>
                    <a:pt x="1918217" y="318725"/>
                  </a:moveTo>
                  <a:lnTo>
                    <a:pt x="1917382" y="319322"/>
                  </a:lnTo>
                  <a:lnTo>
                    <a:pt x="1866358" y="336508"/>
                  </a:lnTo>
                  <a:lnTo>
                    <a:pt x="1885594" y="327278"/>
                  </a:lnTo>
                  <a:lnTo>
                    <a:pt x="1918217" y="318725"/>
                  </a:lnTo>
                  <a:close/>
                </a:path>
                <a:path w="2680334" h="2286000">
                  <a:moveTo>
                    <a:pt x="1914175" y="321646"/>
                  </a:moveTo>
                  <a:lnTo>
                    <a:pt x="1902336" y="330199"/>
                  </a:lnTo>
                  <a:lnTo>
                    <a:pt x="1889919" y="333385"/>
                  </a:lnTo>
                  <a:lnTo>
                    <a:pt x="1914175" y="321646"/>
                  </a:lnTo>
                  <a:close/>
                </a:path>
                <a:path w="2680334" h="2286000">
                  <a:moveTo>
                    <a:pt x="1947483" y="297581"/>
                  </a:moveTo>
                  <a:lnTo>
                    <a:pt x="1918217" y="318725"/>
                  </a:lnTo>
                  <a:lnTo>
                    <a:pt x="1918041" y="318725"/>
                  </a:lnTo>
                  <a:lnTo>
                    <a:pt x="1885549" y="327278"/>
                  </a:lnTo>
                  <a:lnTo>
                    <a:pt x="1947483" y="297581"/>
                  </a:lnTo>
                  <a:close/>
                </a:path>
                <a:path w="2680334" h="2286000">
                  <a:moveTo>
                    <a:pt x="1921790" y="317790"/>
                  </a:moveTo>
                  <a:lnTo>
                    <a:pt x="1919938" y="318725"/>
                  </a:lnTo>
                  <a:lnTo>
                    <a:pt x="1914618" y="321326"/>
                  </a:lnTo>
                  <a:lnTo>
                    <a:pt x="1917682" y="319112"/>
                  </a:lnTo>
                  <a:lnTo>
                    <a:pt x="1921790" y="317790"/>
                  </a:lnTo>
                  <a:close/>
                </a:path>
                <a:path w="2680334" h="2286000">
                  <a:moveTo>
                    <a:pt x="1921765" y="317790"/>
                  </a:moveTo>
                  <a:lnTo>
                    <a:pt x="1917652" y="319112"/>
                  </a:lnTo>
                  <a:lnTo>
                    <a:pt x="1918217" y="318725"/>
                  </a:lnTo>
                  <a:lnTo>
                    <a:pt x="1917681" y="318725"/>
                  </a:lnTo>
                  <a:lnTo>
                    <a:pt x="1921765" y="317790"/>
                  </a:lnTo>
                  <a:close/>
                </a:path>
                <a:path w="2680334" h="2286000">
                  <a:moveTo>
                    <a:pt x="1985480" y="284049"/>
                  </a:moveTo>
                  <a:lnTo>
                    <a:pt x="1922153" y="317790"/>
                  </a:lnTo>
                  <a:lnTo>
                    <a:pt x="1921595" y="317790"/>
                  </a:lnTo>
                  <a:lnTo>
                    <a:pt x="1918041" y="318725"/>
                  </a:lnTo>
                  <a:lnTo>
                    <a:pt x="1918217" y="318725"/>
                  </a:lnTo>
                  <a:lnTo>
                    <a:pt x="1947483" y="297581"/>
                  </a:lnTo>
                  <a:lnTo>
                    <a:pt x="1953831" y="294535"/>
                  </a:lnTo>
                  <a:lnTo>
                    <a:pt x="1985480" y="284049"/>
                  </a:lnTo>
                  <a:close/>
                </a:path>
                <a:path w="2680334" h="2286000">
                  <a:moveTo>
                    <a:pt x="2229614" y="159775"/>
                  </a:moveTo>
                  <a:lnTo>
                    <a:pt x="2217318" y="165263"/>
                  </a:lnTo>
                  <a:lnTo>
                    <a:pt x="2217499" y="165263"/>
                  </a:lnTo>
                  <a:lnTo>
                    <a:pt x="2210626" y="171312"/>
                  </a:lnTo>
                  <a:lnTo>
                    <a:pt x="2013709" y="265803"/>
                  </a:lnTo>
                  <a:lnTo>
                    <a:pt x="2011532" y="266699"/>
                  </a:lnTo>
                  <a:lnTo>
                    <a:pt x="2011276" y="266970"/>
                  </a:lnTo>
                  <a:lnTo>
                    <a:pt x="1964555" y="289389"/>
                  </a:lnTo>
                  <a:lnTo>
                    <a:pt x="1955070" y="292099"/>
                  </a:lnTo>
                  <a:lnTo>
                    <a:pt x="1949893" y="295840"/>
                  </a:lnTo>
                  <a:lnTo>
                    <a:pt x="1922852" y="304799"/>
                  </a:lnTo>
                  <a:lnTo>
                    <a:pt x="2195358" y="172146"/>
                  </a:lnTo>
                  <a:lnTo>
                    <a:pt x="2229614" y="159775"/>
                  </a:lnTo>
                  <a:close/>
                </a:path>
                <a:path w="2680334" h="2286000">
                  <a:moveTo>
                    <a:pt x="1964555" y="289389"/>
                  </a:moveTo>
                  <a:lnTo>
                    <a:pt x="1953831" y="294535"/>
                  </a:lnTo>
                  <a:lnTo>
                    <a:pt x="1949893" y="295840"/>
                  </a:lnTo>
                  <a:lnTo>
                    <a:pt x="1955070" y="292099"/>
                  </a:lnTo>
                  <a:lnTo>
                    <a:pt x="1964555" y="289389"/>
                  </a:lnTo>
                  <a:close/>
                </a:path>
                <a:path w="2680334" h="2286000">
                  <a:moveTo>
                    <a:pt x="1988067" y="282670"/>
                  </a:moveTo>
                  <a:lnTo>
                    <a:pt x="1985480" y="284049"/>
                  </a:lnTo>
                  <a:lnTo>
                    <a:pt x="1953831" y="294535"/>
                  </a:lnTo>
                  <a:lnTo>
                    <a:pt x="1964555" y="289389"/>
                  </a:lnTo>
                  <a:lnTo>
                    <a:pt x="1988067" y="282670"/>
                  </a:lnTo>
                  <a:close/>
                </a:path>
                <a:path w="2680334" h="2286000">
                  <a:moveTo>
                    <a:pt x="2011276" y="266970"/>
                  </a:moveTo>
                  <a:lnTo>
                    <a:pt x="2004079" y="274573"/>
                  </a:lnTo>
                  <a:lnTo>
                    <a:pt x="1994205" y="279399"/>
                  </a:lnTo>
                  <a:lnTo>
                    <a:pt x="1988067" y="282670"/>
                  </a:lnTo>
                  <a:lnTo>
                    <a:pt x="1964555" y="289389"/>
                  </a:lnTo>
                  <a:lnTo>
                    <a:pt x="2011276" y="266970"/>
                  </a:lnTo>
                  <a:close/>
                </a:path>
                <a:path w="2680334" h="2286000">
                  <a:moveTo>
                    <a:pt x="1999511" y="279399"/>
                  </a:moveTo>
                  <a:lnTo>
                    <a:pt x="1985480" y="284049"/>
                  </a:lnTo>
                  <a:lnTo>
                    <a:pt x="1988067" y="282670"/>
                  </a:lnTo>
                  <a:lnTo>
                    <a:pt x="1999511" y="279399"/>
                  </a:lnTo>
                  <a:close/>
                </a:path>
                <a:path w="2680334" h="2286000">
                  <a:moveTo>
                    <a:pt x="2004079" y="274573"/>
                  </a:moveTo>
                  <a:lnTo>
                    <a:pt x="1999511" y="279399"/>
                  </a:lnTo>
                  <a:lnTo>
                    <a:pt x="1988067" y="282670"/>
                  </a:lnTo>
                  <a:lnTo>
                    <a:pt x="1994205" y="279399"/>
                  </a:lnTo>
                  <a:lnTo>
                    <a:pt x="2004079" y="274573"/>
                  </a:lnTo>
                  <a:close/>
                </a:path>
                <a:path w="2680334" h="2286000">
                  <a:moveTo>
                    <a:pt x="2314165" y="277281"/>
                  </a:moveTo>
                  <a:lnTo>
                    <a:pt x="2313667" y="277904"/>
                  </a:lnTo>
                  <a:lnTo>
                    <a:pt x="2313563" y="278034"/>
                  </a:lnTo>
                  <a:lnTo>
                    <a:pt x="2310302" y="279399"/>
                  </a:lnTo>
                  <a:lnTo>
                    <a:pt x="2310629" y="279062"/>
                  </a:lnTo>
                  <a:lnTo>
                    <a:pt x="2314165" y="277281"/>
                  </a:lnTo>
                  <a:close/>
                </a:path>
                <a:path w="2680334" h="2286000">
                  <a:moveTo>
                    <a:pt x="2310629" y="279062"/>
                  </a:moveTo>
                  <a:lnTo>
                    <a:pt x="2310302" y="279399"/>
                  </a:lnTo>
                  <a:lnTo>
                    <a:pt x="2309959" y="279399"/>
                  </a:lnTo>
                  <a:lnTo>
                    <a:pt x="2310629" y="279062"/>
                  </a:lnTo>
                  <a:close/>
                </a:path>
                <a:path w="2680334" h="2286000">
                  <a:moveTo>
                    <a:pt x="2313872" y="277904"/>
                  </a:moveTo>
                  <a:lnTo>
                    <a:pt x="2312786" y="279062"/>
                  </a:lnTo>
                  <a:lnTo>
                    <a:pt x="2313563" y="278034"/>
                  </a:lnTo>
                  <a:lnTo>
                    <a:pt x="2313872" y="277904"/>
                  </a:lnTo>
                  <a:close/>
                </a:path>
                <a:path w="2680334" h="2286000">
                  <a:moveTo>
                    <a:pt x="2315540" y="275566"/>
                  </a:moveTo>
                  <a:lnTo>
                    <a:pt x="2314165" y="277281"/>
                  </a:lnTo>
                  <a:lnTo>
                    <a:pt x="2310629" y="279062"/>
                  </a:lnTo>
                  <a:lnTo>
                    <a:pt x="2312567" y="277068"/>
                  </a:lnTo>
                  <a:lnTo>
                    <a:pt x="2315540" y="275566"/>
                  </a:lnTo>
                  <a:close/>
                </a:path>
                <a:path w="2680334" h="2286000">
                  <a:moveTo>
                    <a:pt x="2314589" y="277068"/>
                  </a:moveTo>
                  <a:lnTo>
                    <a:pt x="2314456" y="277281"/>
                  </a:lnTo>
                  <a:lnTo>
                    <a:pt x="2313872" y="277904"/>
                  </a:lnTo>
                  <a:lnTo>
                    <a:pt x="2313563" y="278034"/>
                  </a:lnTo>
                  <a:lnTo>
                    <a:pt x="2314165" y="277281"/>
                  </a:lnTo>
                  <a:lnTo>
                    <a:pt x="2314589" y="277068"/>
                  </a:lnTo>
                  <a:close/>
                </a:path>
                <a:path w="2680334" h="2286000">
                  <a:moveTo>
                    <a:pt x="2346828" y="263035"/>
                  </a:moveTo>
                  <a:lnTo>
                    <a:pt x="2340624" y="266699"/>
                  </a:lnTo>
                  <a:lnTo>
                    <a:pt x="2313872" y="277904"/>
                  </a:lnTo>
                  <a:lnTo>
                    <a:pt x="2314657" y="277068"/>
                  </a:lnTo>
                  <a:lnTo>
                    <a:pt x="2317572" y="275566"/>
                  </a:lnTo>
                  <a:lnTo>
                    <a:pt x="2335178" y="266699"/>
                  </a:lnTo>
                  <a:lnTo>
                    <a:pt x="2346828" y="263035"/>
                  </a:lnTo>
                  <a:close/>
                </a:path>
                <a:path w="2680334" h="2286000">
                  <a:moveTo>
                    <a:pt x="2316541" y="275060"/>
                  </a:moveTo>
                  <a:lnTo>
                    <a:pt x="2314589" y="277068"/>
                  </a:lnTo>
                  <a:lnTo>
                    <a:pt x="2314165" y="277281"/>
                  </a:lnTo>
                  <a:lnTo>
                    <a:pt x="2315540" y="275566"/>
                  </a:lnTo>
                  <a:lnTo>
                    <a:pt x="2316541" y="275060"/>
                  </a:lnTo>
                  <a:close/>
                </a:path>
                <a:path w="2680334" h="2286000">
                  <a:moveTo>
                    <a:pt x="2341259" y="264255"/>
                  </a:moveTo>
                  <a:lnTo>
                    <a:pt x="2337861" y="265621"/>
                  </a:lnTo>
                  <a:lnTo>
                    <a:pt x="2337455" y="265803"/>
                  </a:lnTo>
                  <a:lnTo>
                    <a:pt x="2335178" y="266699"/>
                  </a:lnTo>
                  <a:lnTo>
                    <a:pt x="2314589" y="277068"/>
                  </a:lnTo>
                  <a:lnTo>
                    <a:pt x="2316541" y="275060"/>
                  </a:lnTo>
                  <a:lnTo>
                    <a:pt x="2333085" y="266699"/>
                  </a:lnTo>
                  <a:lnTo>
                    <a:pt x="2341259" y="264255"/>
                  </a:lnTo>
                  <a:close/>
                </a:path>
                <a:path w="2680334" h="2286000">
                  <a:moveTo>
                    <a:pt x="2322378" y="266970"/>
                  </a:moveTo>
                  <a:lnTo>
                    <a:pt x="2315540" y="275566"/>
                  </a:lnTo>
                  <a:lnTo>
                    <a:pt x="2312567" y="277068"/>
                  </a:lnTo>
                  <a:lnTo>
                    <a:pt x="2322378" y="266970"/>
                  </a:lnTo>
                  <a:close/>
                </a:path>
                <a:path w="2680334" h="2286000">
                  <a:moveTo>
                    <a:pt x="2322641" y="266699"/>
                  </a:moveTo>
                  <a:lnTo>
                    <a:pt x="2324385" y="266699"/>
                  </a:lnTo>
                  <a:lnTo>
                    <a:pt x="2316541" y="275060"/>
                  </a:lnTo>
                  <a:lnTo>
                    <a:pt x="2315540" y="275566"/>
                  </a:lnTo>
                  <a:lnTo>
                    <a:pt x="2322641" y="266699"/>
                  </a:lnTo>
                  <a:close/>
                </a:path>
                <a:path w="2680334" h="2286000">
                  <a:moveTo>
                    <a:pt x="2357206" y="256905"/>
                  </a:moveTo>
                  <a:lnTo>
                    <a:pt x="2353761" y="258940"/>
                  </a:lnTo>
                  <a:lnTo>
                    <a:pt x="2333085" y="266699"/>
                  </a:lnTo>
                  <a:lnTo>
                    <a:pt x="2316541" y="275060"/>
                  </a:lnTo>
                  <a:lnTo>
                    <a:pt x="2324385" y="266699"/>
                  </a:lnTo>
                  <a:lnTo>
                    <a:pt x="2322641" y="266699"/>
                  </a:lnTo>
                  <a:lnTo>
                    <a:pt x="2357206" y="256905"/>
                  </a:lnTo>
                  <a:close/>
                </a:path>
                <a:path w="2680334" h="2286000">
                  <a:moveTo>
                    <a:pt x="2011840" y="266699"/>
                  </a:moveTo>
                  <a:lnTo>
                    <a:pt x="2012067" y="266699"/>
                  </a:lnTo>
                  <a:lnTo>
                    <a:pt x="2004473" y="274381"/>
                  </a:lnTo>
                  <a:lnTo>
                    <a:pt x="2004079" y="274573"/>
                  </a:lnTo>
                  <a:lnTo>
                    <a:pt x="2011276" y="266970"/>
                  </a:lnTo>
                  <a:lnTo>
                    <a:pt x="2011840" y="266699"/>
                  </a:lnTo>
                  <a:close/>
                </a:path>
                <a:path w="2680334" h="2286000">
                  <a:moveTo>
                    <a:pt x="2064861" y="244863"/>
                  </a:moveTo>
                  <a:lnTo>
                    <a:pt x="2004473" y="274381"/>
                  </a:lnTo>
                  <a:lnTo>
                    <a:pt x="2012067" y="266699"/>
                  </a:lnTo>
                  <a:lnTo>
                    <a:pt x="2011840" y="266699"/>
                  </a:lnTo>
                  <a:lnTo>
                    <a:pt x="2014087" y="265621"/>
                  </a:lnTo>
                  <a:lnTo>
                    <a:pt x="2064861" y="244863"/>
                  </a:lnTo>
                  <a:close/>
                </a:path>
                <a:path w="2680334" h="2286000">
                  <a:moveTo>
                    <a:pt x="2359848" y="258940"/>
                  </a:moveTo>
                  <a:lnTo>
                    <a:pt x="2348121" y="266699"/>
                  </a:lnTo>
                  <a:lnTo>
                    <a:pt x="2340624" y="266699"/>
                  </a:lnTo>
                  <a:lnTo>
                    <a:pt x="2346828" y="263035"/>
                  </a:lnTo>
                  <a:lnTo>
                    <a:pt x="2359848" y="258940"/>
                  </a:lnTo>
                  <a:close/>
                </a:path>
                <a:path w="2680334" h="2286000">
                  <a:moveTo>
                    <a:pt x="2348355" y="262133"/>
                  </a:moveTo>
                  <a:lnTo>
                    <a:pt x="2346828" y="263035"/>
                  </a:lnTo>
                  <a:lnTo>
                    <a:pt x="2335178" y="266699"/>
                  </a:lnTo>
                  <a:lnTo>
                    <a:pt x="2337409" y="265803"/>
                  </a:lnTo>
                  <a:lnTo>
                    <a:pt x="2337916" y="265621"/>
                  </a:lnTo>
                  <a:lnTo>
                    <a:pt x="2341385" y="264255"/>
                  </a:lnTo>
                  <a:lnTo>
                    <a:pt x="2348355" y="262133"/>
                  </a:lnTo>
                  <a:close/>
                </a:path>
                <a:path w="2680334" h="2286000">
                  <a:moveTo>
                    <a:pt x="2013657" y="265803"/>
                  </a:moveTo>
                  <a:lnTo>
                    <a:pt x="2011840" y="266699"/>
                  </a:lnTo>
                  <a:lnTo>
                    <a:pt x="2011532" y="266699"/>
                  </a:lnTo>
                  <a:lnTo>
                    <a:pt x="2013657" y="265803"/>
                  </a:lnTo>
                  <a:close/>
                </a:path>
                <a:path w="2680334" h="2286000">
                  <a:moveTo>
                    <a:pt x="2073367" y="240663"/>
                  </a:moveTo>
                  <a:lnTo>
                    <a:pt x="2072152" y="241299"/>
                  </a:lnTo>
                  <a:lnTo>
                    <a:pt x="2064861" y="244863"/>
                  </a:lnTo>
                  <a:lnTo>
                    <a:pt x="2014152" y="265621"/>
                  </a:lnTo>
                  <a:lnTo>
                    <a:pt x="2071719" y="241299"/>
                  </a:lnTo>
                  <a:lnTo>
                    <a:pt x="2073367" y="240663"/>
                  </a:lnTo>
                  <a:close/>
                </a:path>
                <a:path w="2680334" h="2286000">
                  <a:moveTo>
                    <a:pt x="2210626" y="171312"/>
                  </a:moveTo>
                  <a:lnTo>
                    <a:pt x="2205753" y="175602"/>
                  </a:lnTo>
                  <a:lnTo>
                    <a:pt x="2201648" y="178003"/>
                  </a:lnTo>
                  <a:lnTo>
                    <a:pt x="2073787" y="240500"/>
                  </a:lnTo>
                  <a:lnTo>
                    <a:pt x="2071719" y="241299"/>
                  </a:lnTo>
                  <a:lnTo>
                    <a:pt x="2014087" y="265621"/>
                  </a:lnTo>
                  <a:lnTo>
                    <a:pt x="2210626" y="171312"/>
                  </a:lnTo>
                  <a:close/>
                </a:path>
                <a:path w="2680334" h="2286000">
                  <a:moveTo>
                    <a:pt x="2351520" y="260264"/>
                  </a:moveTo>
                  <a:lnTo>
                    <a:pt x="2348355" y="262133"/>
                  </a:lnTo>
                  <a:lnTo>
                    <a:pt x="2341259" y="264255"/>
                  </a:lnTo>
                  <a:lnTo>
                    <a:pt x="2344483" y="263035"/>
                  </a:lnTo>
                  <a:lnTo>
                    <a:pt x="2351520" y="260264"/>
                  </a:lnTo>
                  <a:close/>
                </a:path>
                <a:path w="2680334" h="2286000">
                  <a:moveTo>
                    <a:pt x="2360535" y="258491"/>
                  </a:moveTo>
                  <a:lnTo>
                    <a:pt x="2359848" y="258940"/>
                  </a:lnTo>
                  <a:lnTo>
                    <a:pt x="2346828" y="263035"/>
                  </a:lnTo>
                  <a:lnTo>
                    <a:pt x="2348355" y="262133"/>
                  </a:lnTo>
                  <a:lnTo>
                    <a:pt x="2360535" y="258491"/>
                  </a:lnTo>
                  <a:close/>
                </a:path>
                <a:path w="2680334" h="2286000">
                  <a:moveTo>
                    <a:pt x="2368055" y="253752"/>
                  </a:moveTo>
                  <a:lnTo>
                    <a:pt x="2368338" y="253752"/>
                  </a:lnTo>
                  <a:lnTo>
                    <a:pt x="2365133" y="254658"/>
                  </a:lnTo>
                  <a:lnTo>
                    <a:pt x="2366005" y="254658"/>
                  </a:lnTo>
                  <a:lnTo>
                    <a:pt x="2364897" y="255607"/>
                  </a:lnTo>
                  <a:lnTo>
                    <a:pt x="2360535" y="258491"/>
                  </a:lnTo>
                  <a:lnTo>
                    <a:pt x="2348355" y="262133"/>
                  </a:lnTo>
                  <a:lnTo>
                    <a:pt x="2351520" y="260264"/>
                  </a:lnTo>
                  <a:lnTo>
                    <a:pt x="2368055" y="253752"/>
                  </a:lnTo>
                  <a:close/>
                </a:path>
                <a:path w="2680334" h="2286000">
                  <a:moveTo>
                    <a:pt x="2360535" y="258491"/>
                  </a:moveTo>
                  <a:lnTo>
                    <a:pt x="2361275" y="258491"/>
                  </a:lnTo>
                  <a:lnTo>
                    <a:pt x="2359848" y="258940"/>
                  </a:lnTo>
                  <a:lnTo>
                    <a:pt x="2360535" y="258491"/>
                  </a:lnTo>
                  <a:close/>
                </a:path>
                <a:path w="2680334" h="2286000">
                  <a:moveTo>
                    <a:pt x="2365136" y="254658"/>
                  </a:moveTo>
                  <a:lnTo>
                    <a:pt x="2353761" y="258940"/>
                  </a:lnTo>
                  <a:lnTo>
                    <a:pt x="2357206" y="256905"/>
                  </a:lnTo>
                  <a:lnTo>
                    <a:pt x="2365136" y="254658"/>
                  </a:lnTo>
                  <a:close/>
                </a:path>
                <a:path w="2680334" h="2286000">
                  <a:moveTo>
                    <a:pt x="2373353" y="254658"/>
                  </a:moveTo>
                  <a:lnTo>
                    <a:pt x="2372836" y="254855"/>
                  </a:lnTo>
                  <a:lnTo>
                    <a:pt x="2361275" y="258491"/>
                  </a:lnTo>
                  <a:lnTo>
                    <a:pt x="2361526" y="258491"/>
                  </a:lnTo>
                  <a:lnTo>
                    <a:pt x="2362059" y="258035"/>
                  </a:lnTo>
                  <a:lnTo>
                    <a:pt x="2373353" y="254658"/>
                  </a:lnTo>
                  <a:close/>
                </a:path>
                <a:path w="2680334" h="2286000">
                  <a:moveTo>
                    <a:pt x="2364897" y="255607"/>
                  </a:moveTo>
                  <a:lnTo>
                    <a:pt x="2362059" y="258035"/>
                  </a:lnTo>
                  <a:lnTo>
                    <a:pt x="2360535" y="258491"/>
                  </a:lnTo>
                  <a:lnTo>
                    <a:pt x="2364897" y="255607"/>
                  </a:lnTo>
                  <a:close/>
                </a:path>
                <a:path w="2680334" h="2286000">
                  <a:moveTo>
                    <a:pt x="2368626" y="253752"/>
                  </a:moveTo>
                  <a:lnTo>
                    <a:pt x="2376383" y="253752"/>
                  </a:lnTo>
                  <a:lnTo>
                    <a:pt x="2362059" y="258035"/>
                  </a:lnTo>
                  <a:lnTo>
                    <a:pt x="2364897" y="255607"/>
                  </a:lnTo>
                  <a:lnTo>
                    <a:pt x="2366331" y="254658"/>
                  </a:lnTo>
                  <a:lnTo>
                    <a:pt x="2364633" y="254658"/>
                  </a:lnTo>
                  <a:lnTo>
                    <a:pt x="2368626" y="253752"/>
                  </a:lnTo>
                  <a:close/>
                </a:path>
                <a:path w="2680334" h="2286000">
                  <a:moveTo>
                    <a:pt x="2361010" y="254658"/>
                  </a:moveTo>
                  <a:lnTo>
                    <a:pt x="2365009" y="254658"/>
                  </a:lnTo>
                  <a:lnTo>
                    <a:pt x="2357104" y="256905"/>
                  </a:lnTo>
                  <a:lnTo>
                    <a:pt x="2358666" y="256043"/>
                  </a:lnTo>
                  <a:lnTo>
                    <a:pt x="2361010" y="254658"/>
                  </a:lnTo>
                  <a:close/>
                </a:path>
                <a:path w="2680334" h="2286000">
                  <a:moveTo>
                    <a:pt x="2367064" y="253752"/>
                  </a:moveTo>
                  <a:lnTo>
                    <a:pt x="2367390" y="253752"/>
                  </a:lnTo>
                  <a:lnTo>
                    <a:pt x="2365136" y="254658"/>
                  </a:lnTo>
                  <a:lnTo>
                    <a:pt x="2366331" y="254658"/>
                  </a:lnTo>
                  <a:lnTo>
                    <a:pt x="2364897" y="255607"/>
                  </a:lnTo>
                  <a:lnTo>
                    <a:pt x="2367064" y="253752"/>
                  </a:lnTo>
                  <a:close/>
                </a:path>
                <a:path w="2680334" h="2286000">
                  <a:moveTo>
                    <a:pt x="2401789" y="236619"/>
                  </a:moveTo>
                  <a:lnTo>
                    <a:pt x="2367648" y="253752"/>
                  </a:lnTo>
                  <a:lnTo>
                    <a:pt x="2365097" y="254658"/>
                  </a:lnTo>
                  <a:lnTo>
                    <a:pt x="2367390" y="253752"/>
                  </a:lnTo>
                  <a:lnTo>
                    <a:pt x="2367892" y="253752"/>
                  </a:lnTo>
                  <a:lnTo>
                    <a:pt x="2401789" y="236619"/>
                  </a:lnTo>
                  <a:close/>
                </a:path>
                <a:path w="2680334" h="2286000">
                  <a:moveTo>
                    <a:pt x="2362545" y="253752"/>
                  </a:moveTo>
                  <a:lnTo>
                    <a:pt x="2367064" y="253752"/>
                  </a:lnTo>
                  <a:lnTo>
                    <a:pt x="2366005" y="254658"/>
                  </a:lnTo>
                  <a:lnTo>
                    <a:pt x="2361010" y="254658"/>
                  </a:lnTo>
                  <a:lnTo>
                    <a:pt x="2362545" y="253752"/>
                  </a:lnTo>
                  <a:close/>
                </a:path>
                <a:path w="2680334" h="2286000">
                  <a:moveTo>
                    <a:pt x="2377581" y="250001"/>
                  </a:moveTo>
                  <a:lnTo>
                    <a:pt x="2368055" y="253752"/>
                  </a:lnTo>
                  <a:lnTo>
                    <a:pt x="2367585" y="253752"/>
                  </a:lnTo>
                  <a:lnTo>
                    <a:pt x="2377581" y="250001"/>
                  </a:lnTo>
                  <a:close/>
                </a:path>
                <a:path w="2680334" h="2286000">
                  <a:moveTo>
                    <a:pt x="2401982" y="235744"/>
                  </a:moveTo>
                  <a:lnTo>
                    <a:pt x="2401766" y="236619"/>
                  </a:lnTo>
                  <a:lnTo>
                    <a:pt x="2367818" y="253752"/>
                  </a:lnTo>
                  <a:lnTo>
                    <a:pt x="2389795" y="241299"/>
                  </a:lnTo>
                  <a:lnTo>
                    <a:pt x="2401982" y="235744"/>
                  </a:lnTo>
                  <a:close/>
                </a:path>
                <a:path w="2680334" h="2286000">
                  <a:moveTo>
                    <a:pt x="2403430" y="229122"/>
                  </a:moveTo>
                  <a:lnTo>
                    <a:pt x="2401982" y="235744"/>
                  </a:lnTo>
                  <a:lnTo>
                    <a:pt x="2389795" y="241299"/>
                  </a:lnTo>
                  <a:lnTo>
                    <a:pt x="2367765" y="253752"/>
                  </a:lnTo>
                  <a:lnTo>
                    <a:pt x="2362545" y="253752"/>
                  </a:lnTo>
                  <a:lnTo>
                    <a:pt x="2383627" y="241299"/>
                  </a:lnTo>
                  <a:lnTo>
                    <a:pt x="2403430" y="229122"/>
                  </a:lnTo>
                  <a:close/>
                </a:path>
                <a:path w="2680334" h="2286000">
                  <a:moveTo>
                    <a:pt x="2399677" y="241299"/>
                  </a:moveTo>
                  <a:lnTo>
                    <a:pt x="2400767" y="241299"/>
                  </a:lnTo>
                  <a:lnTo>
                    <a:pt x="2377581" y="250001"/>
                  </a:lnTo>
                  <a:lnTo>
                    <a:pt x="2399677" y="241299"/>
                  </a:lnTo>
                  <a:close/>
                </a:path>
                <a:path w="2680334" h="2286000">
                  <a:moveTo>
                    <a:pt x="2427977" y="218969"/>
                  </a:moveTo>
                  <a:lnTo>
                    <a:pt x="2424020" y="228152"/>
                  </a:lnTo>
                  <a:lnTo>
                    <a:pt x="2412465" y="234685"/>
                  </a:lnTo>
                  <a:lnTo>
                    <a:pt x="2400907" y="240663"/>
                  </a:lnTo>
                  <a:lnTo>
                    <a:pt x="2401791" y="236619"/>
                  </a:lnTo>
                  <a:lnTo>
                    <a:pt x="2417655" y="228599"/>
                  </a:lnTo>
                  <a:lnTo>
                    <a:pt x="2425772" y="219747"/>
                  </a:lnTo>
                  <a:lnTo>
                    <a:pt x="2427977" y="218969"/>
                  </a:lnTo>
                  <a:close/>
                </a:path>
                <a:path w="2680334" h="2286000">
                  <a:moveTo>
                    <a:pt x="2198669" y="181230"/>
                  </a:moveTo>
                  <a:lnTo>
                    <a:pt x="2186270" y="190499"/>
                  </a:lnTo>
                  <a:lnTo>
                    <a:pt x="2104592" y="228599"/>
                  </a:lnTo>
                  <a:lnTo>
                    <a:pt x="2073787" y="240500"/>
                  </a:lnTo>
                  <a:lnTo>
                    <a:pt x="2176082" y="190499"/>
                  </a:lnTo>
                  <a:lnTo>
                    <a:pt x="2180512" y="190499"/>
                  </a:lnTo>
                  <a:lnTo>
                    <a:pt x="2198669" y="181230"/>
                  </a:lnTo>
                  <a:close/>
                </a:path>
                <a:path w="2680334" h="2286000">
                  <a:moveTo>
                    <a:pt x="2416508" y="229122"/>
                  </a:moveTo>
                  <a:lnTo>
                    <a:pt x="2401766" y="236619"/>
                  </a:lnTo>
                  <a:lnTo>
                    <a:pt x="2401982" y="235744"/>
                  </a:lnTo>
                  <a:lnTo>
                    <a:pt x="2416508" y="229122"/>
                  </a:lnTo>
                  <a:close/>
                </a:path>
                <a:path w="2680334" h="2286000">
                  <a:moveTo>
                    <a:pt x="2425772" y="219747"/>
                  </a:moveTo>
                  <a:lnTo>
                    <a:pt x="2417655" y="228599"/>
                  </a:lnTo>
                  <a:lnTo>
                    <a:pt x="2401982" y="235744"/>
                  </a:lnTo>
                  <a:lnTo>
                    <a:pt x="2403430" y="229122"/>
                  </a:lnTo>
                  <a:lnTo>
                    <a:pt x="2409146" y="225607"/>
                  </a:lnTo>
                  <a:lnTo>
                    <a:pt x="2425772" y="219747"/>
                  </a:lnTo>
                  <a:close/>
                </a:path>
                <a:path w="2680334" h="2286000">
                  <a:moveTo>
                    <a:pt x="2487335" y="195967"/>
                  </a:moveTo>
                  <a:lnTo>
                    <a:pt x="2412465" y="234685"/>
                  </a:lnTo>
                  <a:lnTo>
                    <a:pt x="2423228" y="228599"/>
                  </a:lnTo>
                  <a:lnTo>
                    <a:pt x="2423827" y="228599"/>
                  </a:lnTo>
                  <a:lnTo>
                    <a:pt x="2424033" y="228152"/>
                  </a:lnTo>
                  <a:lnTo>
                    <a:pt x="2469538" y="202415"/>
                  </a:lnTo>
                  <a:lnTo>
                    <a:pt x="2487335" y="195967"/>
                  </a:lnTo>
                  <a:close/>
                </a:path>
                <a:path w="2680334" h="2286000">
                  <a:moveTo>
                    <a:pt x="2409146" y="225607"/>
                  </a:moveTo>
                  <a:lnTo>
                    <a:pt x="2403430" y="229122"/>
                  </a:lnTo>
                  <a:lnTo>
                    <a:pt x="2403544" y="228599"/>
                  </a:lnTo>
                  <a:lnTo>
                    <a:pt x="2400658" y="228599"/>
                  </a:lnTo>
                  <a:lnTo>
                    <a:pt x="2409146" y="225607"/>
                  </a:lnTo>
                  <a:close/>
                </a:path>
                <a:path w="2680334" h="2286000">
                  <a:moveTo>
                    <a:pt x="2424020" y="228152"/>
                  </a:moveTo>
                  <a:lnTo>
                    <a:pt x="2423827" y="228599"/>
                  </a:lnTo>
                  <a:lnTo>
                    <a:pt x="2423228" y="228599"/>
                  </a:lnTo>
                  <a:lnTo>
                    <a:pt x="2424020" y="228152"/>
                  </a:lnTo>
                  <a:close/>
                </a:path>
                <a:path w="2680334" h="2286000">
                  <a:moveTo>
                    <a:pt x="2186270" y="190499"/>
                  </a:moveTo>
                  <a:lnTo>
                    <a:pt x="2135628" y="215899"/>
                  </a:lnTo>
                  <a:lnTo>
                    <a:pt x="2104592" y="228599"/>
                  </a:lnTo>
                  <a:lnTo>
                    <a:pt x="2186270" y="190499"/>
                  </a:lnTo>
                  <a:close/>
                </a:path>
                <a:path w="2680334" h="2286000">
                  <a:moveTo>
                    <a:pt x="2388425" y="76199"/>
                  </a:moveTo>
                  <a:lnTo>
                    <a:pt x="2307508" y="120756"/>
                  </a:lnTo>
                  <a:lnTo>
                    <a:pt x="2288100" y="126999"/>
                  </a:lnTo>
                  <a:lnTo>
                    <a:pt x="2195358" y="172146"/>
                  </a:lnTo>
                  <a:lnTo>
                    <a:pt x="2074192" y="215899"/>
                  </a:lnTo>
                  <a:lnTo>
                    <a:pt x="2045925" y="228599"/>
                  </a:lnTo>
                  <a:lnTo>
                    <a:pt x="1973516" y="228599"/>
                  </a:lnTo>
                  <a:lnTo>
                    <a:pt x="2014280" y="215899"/>
                  </a:lnTo>
                  <a:lnTo>
                    <a:pt x="2058670" y="203199"/>
                  </a:lnTo>
                  <a:lnTo>
                    <a:pt x="2106791" y="190499"/>
                  </a:lnTo>
                  <a:lnTo>
                    <a:pt x="2158412" y="165263"/>
                  </a:lnTo>
                  <a:lnTo>
                    <a:pt x="2158028" y="165263"/>
                  </a:lnTo>
                  <a:lnTo>
                    <a:pt x="2213650" y="152624"/>
                  </a:lnTo>
                  <a:lnTo>
                    <a:pt x="2214109" y="152624"/>
                  </a:lnTo>
                  <a:lnTo>
                    <a:pt x="2274576" y="126999"/>
                  </a:lnTo>
                  <a:lnTo>
                    <a:pt x="2338659" y="101599"/>
                  </a:lnTo>
                  <a:lnTo>
                    <a:pt x="2388425" y="76199"/>
                  </a:lnTo>
                  <a:close/>
                </a:path>
                <a:path w="2680334" h="2286000">
                  <a:moveTo>
                    <a:pt x="2469538" y="202415"/>
                  </a:moveTo>
                  <a:lnTo>
                    <a:pt x="2424020" y="228152"/>
                  </a:lnTo>
                  <a:lnTo>
                    <a:pt x="2428261" y="218969"/>
                  </a:lnTo>
                  <a:lnTo>
                    <a:pt x="2427977" y="218969"/>
                  </a:lnTo>
                  <a:lnTo>
                    <a:pt x="2436685" y="215899"/>
                  </a:lnTo>
                  <a:lnTo>
                    <a:pt x="2442722" y="215899"/>
                  </a:lnTo>
                  <a:lnTo>
                    <a:pt x="2459906" y="205715"/>
                  </a:lnTo>
                  <a:lnTo>
                    <a:pt x="2467373" y="203199"/>
                  </a:lnTo>
                  <a:lnTo>
                    <a:pt x="2469538" y="202415"/>
                  </a:lnTo>
                  <a:close/>
                </a:path>
                <a:path w="2680334" h="2286000">
                  <a:moveTo>
                    <a:pt x="2464284" y="201608"/>
                  </a:moveTo>
                  <a:lnTo>
                    <a:pt x="2463278" y="203199"/>
                  </a:lnTo>
                  <a:lnTo>
                    <a:pt x="2453473" y="207882"/>
                  </a:lnTo>
                  <a:lnTo>
                    <a:pt x="2429674" y="215899"/>
                  </a:lnTo>
                  <a:lnTo>
                    <a:pt x="2425205" y="225607"/>
                  </a:lnTo>
                  <a:lnTo>
                    <a:pt x="2426080" y="223372"/>
                  </a:lnTo>
                  <a:lnTo>
                    <a:pt x="2429299" y="215899"/>
                  </a:lnTo>
                  <a:lnTo>
                    <a:pt x="2464284" y="201608"/>
                  </a:lnTo>
                  <a:close/>
                </a:path>
                <a:path w="2680334" h="2286000">
                  <a:moveTo>
                    <a:pt x="2204988" y="178003"/>
                  </a:moveTo>
                  <a:lnTo>
                    <a:pt x="2496130" y="178003"/>
                  </a:lnTo>
                  <a:lnTo>
                    <a:pt x="2480663" y="190499"/>
                  </a:lnTo>
                  <a:lnTo>
                    <a:pt x="2471311" y="190499"/>
                  </a:lnTo>
                  <a:lnTo>
                    <a:pt x="2464284" y="201608"/>
                  </a:lnTo>
                  <a:lnTo>
                    <a:pt x="2429299" y="215899"/>
                  </a:lnTo>
                  <a:lnTo>
                    <a:pt x="2425772" y="219747"/>
                  </a:lnTo>
                  <a:lnTo>
                    <a:pt x="2409146" y="225607"/>
                  </a:lnTo>
                  <a:lnTo>
                    <a:pt x="2424933" y="215899"/>
                  </a:lnTo>
                  <a:lnTo>
                    <a:pt x="2135628" y="215899"/>
                  </a:lnTo>
                  <a:lnTo>
                    <a:pt x="2186270" y="190499"/>
                  </a:lnTo>
                  <a:lnTo>
                    <a:pt x="2202736" y="179153"/>
                  </a:lnTo>
                  <a:lnTo>
                    <a:pt x="2204988" y="178003"/>
                  </a:lnTo>
                  <a:close/>
                </a:path>
                <a:path w="2680334" h="2286000">
                  <a:moveTo>
                    <a:pt x="2502026" y="215899"/>
                  </a:moveTo>
                  <a:lnTo>
                    <a:pt x="2519319" y="215899"/>
                  </a:lnTo>
                  <a:lnTo>
                    <a:pt x="2489402" y="223372"/>
                  </a:lnTo>
                  <a:lnTo>
                    <a:pt x="2502026" y="215899"/>
                  </a:lnTo>
                  <a:close/>
                </a:path>
                <a:path w="2680334" h="2286000">
                  <a:moveTo>
                    <a:pt x="2429299" y="215899"/>
                  </a:moveTo>
                  <a:lnTo>
                    <a:pt x="2427977" y="218969"/>
                  </a:lnTo>
                  <a:lnTo>
                    <a:pt x="2425772" y="219747"/>
                  </a:lnTo>
                  <a:lnTo>
                    <a:pt x="2429299" y="215899"/>
                  </a:lnTo>
                  <a:close/>
                </a:path>
                <a:path w="2680334" h="2286000">
                  <a:moveTo>
                    <a:pt x="2453473" y="207882"/>
                  </a:moveTo>
                  <a:lnTo>
                    <a:pt x="2436685" y="215899"/>
                  </a:lnTo>
                  <a:lnTo>
                    <a:pt x="2427977" y="218969"/>
                  </a:lnTo>
                  <a:lnTo>
                    <a:pt x="2428261" y="218969"/>
                  </a:lnTo>
                  <a:lnTo>
                    <a:pt x="2429674" y="215899"/>
                  </a:lnTo>
                  <a:lnTo>
                    <a:pt x="2453473" y="207882"/>
                  </a:lnTo>
                  <a:close/>
                </a:path>
                <a:path w="2680334" h="2286000">
                  <a:moveTo>
                    <a:pt x="2459906" y="205715"/>
                  </a:moveTo>
                  <a:lnTo>
                    <a:pt x="2442722" y="215899"/>
                  </a:lnTo>
                  <a:lnTo>
                    <a:pt x="2458368" y="206233"/>
                  </a:lnTo>
                  <a:lnTo>
                    <a:pt x="2459906" y="205715"/>
                  </a:lnTo>
                  <a:close/>
                </a:path>
                <a:path w="2680334" h="2286000">
                  <a:moveTo>
                    <a:pt x="2458368" y="206233"/>
                  </a:moveTo>
                  <a:lnTo>
                    <a:pt x="2442722" y="215899"/>
                  </a:lnTo>
                  <a:lnTo>
                    <a:pt x="2436685" y="215899"/>
                  </a:lnTo>
                  <a:lnTo>
                    <a:pt x="2453473" y="207882"/>
                  </a:lnTo>
                  <a:lnTo>
                    <a:pt x="2458368" y="206233"/>
                  </a:lnTo>
                  <a:close/>
                </a:path>
                <a:path w="2680334" h="2286000">
                  <a:moveTo>
                    <a:pt x="2463278" y="203199"/>
                  </a:moveTo>
                  <a:lnTo>
                    <a:pt x="2458368" y="206233"/>
                  </a:lnTo>
                  <a:lnTo>
                    <a:pt x="2453473" y="207882"/>
                  </a:lnTo>
                  <a:lnTo>
                    <a:pt x="2463278" y="203199"/>
                  </a:lnTo>
                  <a:close/>
                </a:path>
                <a:path w="2680334" h="2286000">
                  <a:moveTo>
                    <a:pt x="2488353" y="191777"/>
                  </a:moveTo>
                  <a:lnTo>
                    <a:pt x="2474483" y="199619"/>
                  </a:lnTo>
                  <a:lnTo>
                    <a:pt x="2464150" y="203199"/>
                  </a:lnTo>
                  <a:lnTo>
                    <a:pt x="2459906" y="205715"/>
                  </a:lnTo>
                  <a:lnTo>
                    <a:pt x="2458368" y="206233"/>
                  </a:lnTo>
                  <a:lnTo>
                    <a:pt x="2463278" y="203199"/>
                  </a:lnTo>
                  <a:lnTo>
                    <a:pt x="2466942" y="200523"/>
                  </a:lnTo>
                  <a:lnTo>
                    <a:pt x="2488353" y="191777"/>
                  </a:lnTo>
                  <a:close/>
                </a:path>
                <a:path w="2680334" h="2286000">
                  <a:moveTo>
                    <a:pt x="2474483" y="199619"/>
                  </a:moveTo>
                  <a:lnTo>
                    <a:pt x="2469538" y="202415"/>
                  </a:lnTo>
                  <a:lnTo>
                    <a:pt x="2467373" y="203199"/>
                  </a:lnTo>
                  <a:lnTo>
                    <a:pt x="2459906" y="205715"/>
                  </a:lnTo>
                  <a:lnTo>
                    <a:pt x="2464150" y="203199"/>
                  </a:lnTo>
                  <a:lnTo>
                    <a:pt x="2474483" y="199619"/>
                  </a:lnTo>
                  <a:close/>
                </a:path>
                <a:path w="2680334" h="2286000">
                  <a:moveTo>
                    <a:pt x="2492030" y="193538"/>
                  </a:moveTo>
                  <a:lnTo>
                    <a:pt x="2487335" y="195967"/>
                  </a:lnTo>
                  <a:lnTo>
                    <a:pt x="2469538" y="202415"/>
                  </a:lnTo>
                  <a:lnTo>
                    <a:pt x="2474483" y="199619"/>
                  </a:lnTo>
                  <a:lnTo>
                    <a:pt x="2492030" y="193538"/>
                  </a:lnTo>
                  <a:close/>
                </a:path>
                <a:path w="2680334" h="2286000">
                  <a:moveTo>
                    <a:pt x="2496204" y="178003"/>
                  </a:moveTo>
                  <a:lnTo>
                    <a:pt x="2512711" y="178003"/>
                  </a:lnTo>
                  <a:lnTo>
                    <a:pt x="2488353" y="191777"/>
                  </a:lnTo>
                  <a:lnTo>
                    <a:pt x="2466942" y="200523"/>
                  </a:lnTo>
                  <a:lnTo>
                    <a:pt x="2480663" y="190499"/>
                  </a:lnTo>
                  <a:lnTo>
                    <a:pt x="2485267" y="190499"/>
                  </a:lnTo>
                  <a:lnTo>
                    <a:pt x="2496204" y="178003"/>
                  </a:lnTo>
                  <a:close/>
                </a:path>
                <a:path w="2680334" h="2286000">
                  <a:moveTo>
                    <a:pt x="2508125" y="183700"/>
                  </a:moveTo>
                  <a:lnTo>
                    <a:pt x="2505881" y="186375"/>
                  </a:lnTo>
                  <a:lnTo>
                    <a:pt x="2492030" y="193538"/>
                  </a:lnTo>
                  <a:lnTo>
                    <a:pt x="2474483" y="199619"/>
                  </a:lnTo>
                  <a:lnTo>
                    <a:pt x="2488353" y="191777"/>
                  </a:lnTo>
                  <a:lnTo>
                    <a:pt x="2508125" y="183700"/>
                  </a:lnTo>
                  <a:close/>
                </a:path>
                <a:path w="2680334" h="2286000">
                  <a:moveTo>
                    <a:pt x="2229943" y="165263"/>
                  </a:moveTo>
                  <a:lnTo>
                    <a:pt x="2531159" y="165263"/>
                  </a:lnTo>
                  <a:lnTo>
                    <a:pt x="2514961" y="176490"/>
                  </a:lnTo>
                  <a:lnTo>
                    <a:pt x="2512901" y="178003"/>
                  </a:lnTo>
                  <a:lnTo>
                    <a:pt x="2508125" y="183700"/>
                  </a:lnTo>
                  <a:lnTo>
                    <a:pt x="2488353" y="191777"/>
                  </a:lnTo>
                  <a:lnTo>
                    <a:pt x="2512711" y="178003"/>
                  </a:lnTo>
                  <a:lnTo>
                    <a:pt x="2204988" y="178003"/>
                  </a:lnTo>
                  <a:lnTo>
                    <a:pt x="2229943" y="165263"/>
                  </a:lnTo>
                  <a:close/>
                </a:path>
                <a:path w="2680334" h="2286000">
                  <a:moveTo>
                    <a:pt x="2496130" y="178003"/>
                  </a:moveTo>
                  <a:lnTo>
                    <a:pt x="2495198" y="179153"/>
                  </a:lnTo>
                  <a:lnTo>
                    <a:pt x="2485267" y="190499"/>
                  </a:lnTo>
                  <a:lnTo>
                    <a:pt x="2480663" y="190499"/>
                  </a:lnTo>
                  <a:lnTo>
                    <a:pt x="2496130" y="178003"/>
                  </a:lnTo>
                  <a:close/>
                </a:path>
                <a:path w="2680334" h="2286000">
                  <a:moveTo>
                    <a:pt x="2201648" y="178003"/>
                  </a:moveTo>
                  <a:lnTo>
                    <a:pt x="2199736" y="179153"/>
                  </a:lnTo>
                  <a:lnTo>
                    <a:pt x="2180512" y="190499"/>
                  </a:lnTo>
                  <a:lnTo>
                    <a:pt x="2176082" y="190499"/>
                  </a:lnTo>
                  <a:lnTo>
                    <a:pt x="2201648" y="178003"/>
                  </a:lnTo>
                  <a:close/>
                </a:path>
                <a:path w="2680334" h="2286000">
                  <a:moveTo>
                    <a:pt x="2511955" y="182135"/>
                  </a:moveTo>
                  <a:lnTo>
                    <a:pt x="2507231" y="185677"/>
                  </a:lnTo>
                  <a:lnTo>
                    <a:pt x="2505881" y="186375"/>
                  </a:lnTo>
                  <a:lnTo>
                    <a:pt x="2508125" y="183700"/>
                  </a:lnTo>
                  <a:lnTo>
                    <a:pt x="2511955" y="182135"/>
                  </a:lnTo>
                  <a:close/>
                </a:path>
                <a:path w="2680334" h="2286000">
                  <a:moveTo>
                    <a:pt x="2522069" y="178003"/>
                  </a:moveTo>
                  <a:lnTo>
                    <a:pt x="2507231" y="185677"/>
                  </a:lnTo>
                  <a:lnTo>
                    <a:pt x="2511979" y="182135"/>
                  </a:lnTo>
                  <a:lnTo>
                    <a:pt x="2522069" y="178003"/>
                  </a:lnTo>
                  <a:close/>
                </a:path>
                <a:path w="2680334" h="2286000">
                  <a:moveTo>
                    <a:pt x="2512901" y="178003"/>
                  </a:moveTo>
                  <a:lnTo>
                    <a:pt x="2517466" y="178003"/>
                  </a:lnTo>
                  <a:lnTo>
                    <a:pt x="2511955" y="182135"/>
                  </a:lnTo>
                  <a:lnTo>
                    <a:pt x="2508125" y="183700"/>
                  </a:lnTo>
                  <a:lnTo>
                    <a:pt x="2512901" y="178003"/>
                  </a:lnTo>
                  <a:close/>
                </a:path>
                <a:path w="2680334" h="2286000">
                  <a:moveTo>
                    <a:pt x="2517501" y="178003"/>
                  </a:moveTo>
                  <a:lnTo>
                    <a:pt x="2522069" y="178003"/>
                  </a:lnTo>
                  <a:lnTo>
                    <a:pt x="2511955" y="182135"/>
                  </a:lnTo>
                  <a:lnTo>
                    <a:pt x="2517501" y="178003"/>
                  </a:lnTo>
                  <a:close/>
                </a:path>
                <a:path w="2680334" h="2286000">
                  <a:moveTo>
                    <a:pt x="2207333" y="175225"/>
                  </a:moveTo>
                  <a:lnTo>
                    <a:pt x="2206039" y="176490"/>
                  </a:lnTo>
                  <a:lnTo>
                    <a:pt x="2204404" y="178003"/>
                  </a:lnTo>
                  <a:lnTo>
                    <a:pt x="2202736" y="179153"/>
                  </a:lnTo>
                  <a:lnTo>
                    <a:pt x="2198669" y="181230"/>
                  </a:lnTo>
                  <a:lnTo>
                    <a:pt x="2202984" y="178003"/>
                  </a:lnTo>
                  <a:lnTo>
                    <a:pt x="2204744" y="176490"/>
                  </a:lnTo>
                  <a:lnTo>
                    <a:pt x="2207333" y="175225"/>
                  </a:lnTo>
                  <a:close/>
                </a:path>
                <a:path w="2680334" h="2286000">
                  <a:moveTo>
                    <a:pt x="2534530" y="165263"/>
                  </a:moveTo>
                  <a:lnTo>
                    <a:pt x="2522267" y="178003"/>
                  </a:lnTo>
                  <a:lnTo>
                    <a:pt x="2523534" y="176490"/>
                  </a:lnTo>
                  <a:lnTo>
                    <a:pt x="2529843" y="168769"/>
                  </a:lnTo>
                  <a:lnTo>
                    <a:pt x="2534530" y="165263"/>
                  </a:lnTo>
                  <a:close/>
                </a:path>
                <a:path w="2680334" h="2286000">
                  <a:moveTo>
                    <a:pt x="2205753" y="175602"/>
                  </a:moveTo>
                  <a:lnTo>
                    <a:pt x="2204744" y="176490"/>
                  </a:lnTo>
                  <a:lnTo>
                    <a:pt x="2201648" y="178003"/>
                  </a:lnTo>
                  <a:lnTo>
                    <a:pt x="2205753" y="175602"/>
                  </a:lnTo>
                  <a:close/>
                </a:path>
                <a:path w="2680334" h="2286000">
                  <a:moveTo>
                    <a:pt x="2212013" y="170647"/>
                  </a:moveTo>
                  <a:lnTo>
                    <a:pt x="2208763" y="173825"/>
                  </a:lnTo>
                  <a:lnTo>
                    <a:pt x="2205753" y="175602"/>
                  </a:lnTo>
                  <a:lnTo>
                    <a:pt x="2210626" y="171312"/>
                  </a:lnTo>
                  <a:lnTo>
                    <a:pt x="2212013" y="170647"/>
                  </a:lnTo>
                  <a:close/>
                </a:path>
                <a:path w="2680334" h="2286000">
                  <a:moveTo>
                    <a:pt x="2253570" y="152624"/>
                  </a:moveTo>
                  <a:lnTo>
                    <a:pt x="2207333" y="175225"/>
                  </a:lnTo>
                  <a:lnTo>
                    <a:pt x="2208763" y="173825"/>
                  </a:lnTo>
                  <a:lnTo>
                    <a:pt x="2223271" y="165263"/>
                  </a:lnTo>
                  <a:lnTo>
                    <a:pt x="2239059" y="157669"/>
                  </a:lnTo>
                  <a:lnTo>
                    <a:pt x="2253570" y="152624"/>
                  </a:lnTo>
                  <a:close/>
                </a:path>
                <a:path w="2680334" h="2286000">
                  <a:moveTo>
                    <a:pt x="2223234" y="165263"/>
                  </a:moveTo>
                  <a:lnTo>
                    <a:pt x="2208763" y="173825"/>
                  </a:lnTo>
                  <a:lnTo>
                    <a:pt x="2212013" y="170647"/>
                  </a:lnTo>
                  <a:lnTo>
                    <a:pt x="2223234" y="165263"/>
                  </a:lnTo>
                  <a:close/>
                </a:path>
                <a:path w="2680334" h="2286000">
                  <a:moveTo>
                    <a:pt x="2288100" y="126999"/>
                  </a:moveTo>
                  <a:lnTo>
                    <a:pt x="2241595" y="154429"/>
                  </a:lnTo>
                  <a:lnTo>
                    <a:pt x="2229614" y="159775"/>
                  </a:lnTo>
                  <a:lnTo>
                    <a:pt x="2195358" y="172146"/>
                  </a:lnTo>
                  <a:lnTo>
                    <a:pt x="2288100" y="126999"/>
                  </a:lnTo>
                  <a:close/>
                </a:path>
                <a:path w="2680334" h="2286000">
                  <a:moveTo>
                    <a:pt x="2231867" y="160140"/>
                  </a:moveTo>
                  <a:lnTo>
                    <a:pt x="2223234" y="165263"/>
                  </a:lnTo>
                  <a:lnTo>
                    <a:pt x="2212013" y="170647"/>
                  </a:lnTo>
                  <a:lnTo>
                    <a:pt x="2217517" y="165263"/>
                  </a:lnTo>
                  <a:lnTo>
                    <a:pt x="2217218" y="165263"/>
                  </a:lnTo>
                  <a:lnTo>
                    <a:pt x="2231867" y="160140"/>
                  </a:lnTo>
                  <a:close/>
                </a:path>
                <a:path w="2680334" h="2286000">
                  <a:moveTo>
                    <a:pt x="2341823" y="108844"/>
                  </a:moveTo>
                  <a:lnTo>
                    <a:pt x="2340367" y="114299"/>
                  </a:lnTo>
                  <a:lnTo>
                    <a:pt x="2633640" y="114299"/>
                  </a:lnTo>
                  <a:lnTo>
                    <a:pt x="2615185" y="126999"/>
                  </a:lnTo>
                  <a:lnTo>
                    <a:pt x="2564592" y="151636"/>
                  </a:lnTo>
                  <a:lnTo>
                    <a:pt x="2561194" y="152624"/>
                  </a:lnTo>
                  <a:lnTo>
                    <a:pt x="2558722" y="152624"/>
                  </a:lnTo>
                  <a:lnTo>
                    <a:pt x="2534459" y="165263"/>
                  </a:lnTo>
                  <a:lnTo>
                    <a:pt x="2529840" y="168769"/>
                  </a:lnTo>
                  <a:lnTo>
                    <a:pt x="2532709" y="165263"/>
                  </a:lnTo>
                  <a:lnTo>
                    <a:pt x="2229943" y="165263"/>
                  </a:lnTo>
                  <a:lnTo>
                    <a:pt x="2280882" y="139265"/>
                  </a:lnTo>
                  <a:lnTo>
                    <a:pt x="2324449" y="117517"/>
                  </a:lnTo>
                  <a:lnTo>
                    <a:pt x="2331668" y="114299"/>
                  </a:lnTo>
                  <a:lnTo>
                    <a:pt x="2332369" y="113563"/>
                  </a:lnTo>
                  <a:lnTo>
                    <a:pt x="2341823" y="108844"/>
                  </a:lnTo>
                  <a:close/>
                </a:path>
                <a:path w="2680334" h="2286000">
                  <a:moveTo>
                    <a:pt x="2558110" y="154817"/>
                  </a:moveTo>
                  <a:lnTo>
                    <a:pt x="2557617" y="155954"/>
                  </a:lnTo>
                  <a:lnTo>
                    <a:pt x="2547241" y="165263"/>
                  </a:lnTo>
                  <a:lnTo>
                    <a:pt x="2541442" y="165263"/>
                  </a:lnTo>
                  <a:lnTo>
                    <a:pt x="2558110" y="154817"/>
                  </a:lnTo>
                  <a:close/>
                </a:path>
                <a:path w="2680334" h="2286000">
                  <a:moveTo>
                    <a:pt x="2558724" y="152624"/>
                  </a:moveTo>
                  <a:lnTo>
                    <a:pt x="2559059" y="152624"/>
                  </a:lnTo>
                  <a:lnTo>
                    <a:pt x="2558110" y="154817"/>
                  </a:lnTo>
                  <a:lnTo>
                    <a:pt x="2541442" y="165263"/>
                  </a:lnTo>
                  <a:lnTo>
                    <a:pt x="2534435" y="165263"/>
                  </a:lnTo>
                  <a:lnTo>
                    <a:pt x="2558724" y="152624"/>
                  </a:lnTo>
                  <a:close/>
                </a:path>
                <a:path w="2680334" h="2286000">
                  <a:moveTo>
                    <a:pt x="2249418" y="152624"/>
                  </a:moveTo>
                  <a:lnTo>
                    <a:pt x="2249572" y="152624"/>
                  </a:lnTo>
                  <a:lnTo>
                    <a:pt x="2239059" y="157669"/>
                  </a:lnTo>
                  <a:lnTo>
                    <a:pt x="2231864" y="160140"/>
                  </a:lnTo>
                  <a:lnTo>
                    <a:pt x="2232568" y="159775"/>
                  </a:lnTo>
                  <a:lnTo>
                    <a:pt x="2237223" y="157028"/>
                  </a:lnTo>
                  <a:lnTo>
                    <a:pt x="2249418" y="152624"/>
                  </a:lnTo>
                  <a:close/>
                </a:path>
                <a:path w="2680334" h="2286000">
                  <a:moveTo>
                    <a:pt x="2241626" y="154429"/>
                  </a:moveTo>
                  <a:lnTo>
                    <a:pt x="2237223" y="157028"/>
                  </a:lnTo>
                  <a:lnTo>
                    <a:pt x="2229614" y="159775"/>
                  </a:lnTo>
                  <a:lnTo>
                    <a:pt x="2241626" y="154429"/>
                  </a:lnTo>
                  <a:close/>
                </a:path>
                <a:path w="2680334" h="2286000">
                  <a:moveTo>
                    <a:pt x="2560684" y="153204"/>
                  </a:moveTo>
                  <a:lnTo>
                    <a:pt x="2557617" y="155954"/>
                  </a:lnTo>
                  <a:lnTo>
                    <a:pt x="2558110" y="154817"/>
                  </a:lnTo>
                  <a:lnTo>
                    <a:pt x="2560684" y="153204"/>
                  </a:lnTo>
                  <a:close/>
                </a:path>
                <a:path w="2680334" h="2286000">
                  <a:moveTo>
                    <a:pt x="2559059" y="152624"/>
                  </a:moveTo>
                  <a:lnTo>
                    <a:pt x="2561329" y="152624"/>
                  </a:lnTo>
                  <a:lnTo>
                    <a:pt x="2560684" y="153204"/>
                  </a:lnTo>
                  <a:lnTo>
                    <a:pt x="2558110" y="154817"/>
                  </a:lnTo>
                  <a:lnTo>
                    <a:pt x="2559059" y="152624"/>
                  </a:lnTo>
                  <a:close/>
                </a:path>
                <a:path w="2680334" h="2286000">
                  <a:moveTo>
                    <a:pt x="2288100" y="126999"/>
                  </a:moveTo>
                  <a:lnTo>
                    <a:pt x="2283743" y="133841"/>
                  </a:lnTo>
                  <a:lnTo>
                    <a:pt x="2266706" y="143223"/>
                  </a:lnTo>
                  <a:lnTo>
                    <a:pt x="2241595" y="154429"/>
                  </a:lnTo>
                  <a:lnTo>
                    <a:pt x="2288100" y="126999"/>
                  </a:lnTo>
                  <a:close/>
                </a:path>
                <a:path w="2680334" h="2286000">
                  <a:moveTo>
                    <a:pt x="2279222" y="140034"/>
                  </a:moveTo>
                  <a:lnTo>
                    <a:pt x="2278306" y="140533"/>
                  </a:lnTo>
                  <a:lnTo>
                    <a:pt x="2253570" y="152624"/>
                  </a:lnTo>
                  <a:lnTo>
                    <a:pt x="2253849" y="152624"/>
                  </a:lnTo>
                  <a:lnTo>
                    <a:pt x="2262817" y="146985"/>
                  </a:lnTo>
                  <a:lnTo>
                    <a:pt x="2279222" y="140034"/>
                  </a:lnTo>
                  <a:close/>
                </a:path>
                <a:path w="2680334" h="2286000">
                  <a:moveTo>
                    <a:pt x="2274406" y="139820"/>
                  </a:moveTo>
                  <a:lnTo>
                    <a:pt x="2262817" y="146985"/>
                  </a:lnTo>
                  <a:lnTo>
                    <a:pt x="2249510" y="152624"/>
                  </a:lnTo>
                  <a:lnTo>
                    <a:pt x="2251428" y="151636"/>
                  </a:lnTo>
                  <a:lnTo>
                    <a:pt x="2266706" y="143223"/>
                  </a:lnTo>
                  <a:lnTo>
                    <a:pt x="2274406" y="139820"/>
                  </a:lnTo>
                  <a:close/>
                </a:path>
                <a:path w="2680334" h="2286000">
                  <a:moveTo>
                    <a:pt x="2590521" y="140533"/>
                  </a:moveTo>
                  <a:lnTo>
                    <a:pt x="2570798" y="149830"/>
                  </a:lnTo>
                  <a:lnTo>
                    <a:pt x="2564592" y="151636"/>
                  </a:lnTo>
                  <a:lnTo>
                    <a:pt x="2590521" y="140533"/>
                  </a:lnTo>
                  <a:close/>
                </a:path>
                <a:path w="2680334" h="2286000">
                  <a:moveTo>
                    <a:pt x="2622128" y="126999"/>
                  </a:moveTo>
                  <a:lnTo>
                    <a:pt x="2605461" y="139820"/>
                  </a:lnTo>
                  <a:lnTo>
                    <a:pt x="2605203" y="139820"/>
                  </a:lnTo>
                  <a:lnTo>
                    <a:pt x="2570798" y="149830"/>
                  </a:lnTo>
                  <a:lnTo>
                    <a:pt x="2592198" y="139820"/>
                  </a:lnTo>
                  <a:lnTo>
                    <a:pt x="2622128" y="126999"/>
                  </a:lnTo>
                  <a:close/>
                </a:path>
                <a:path w="2680334" h="2286000">
                  <a:moveTo>
                    <a:pt x="2591686" y="140034"/>
                  </a:moveTo>
                  <a:lnTo>
                    <a:pt x="2590675" y="140533"/>
                  </a:lnTo>
                  <a:lnTo>
                    <a:pt x="2584935" y="143223"/>
                  </a:lnTo>
                  <a:lnTo>
                    <a:pt x="2590521" y="140533"/>
                  </a:lnTo>
                  <a:lnTo>
                    <a:pt x="2591686" y="140034"/>
                  </a:lnTo>
                  <a:close/>
                </a:path>
                <a:path w="2680334" h="2286000">
                  <a:moveTo>
                    <a:pt x="2593211" y="139265"/>
                  </a:moveTo>
                  <a:lnTo>
                    <a:pt x="2592187" y="139820"/>
                  </a:lnTo>
                  <a:lnTo>
                    <a:pt x="2591686" y="140034"/>
                  </a:lnTo>
                  <a:lnTo>
                    <a:pt x="2592035" y="139820"/>
                  </a:lnTo>
                  <a:lnTo>
                    <a:pt x="2593211" y="139265"/>
                  </a:lnTo>
                  <a:close/>
                </a:path>
                <a:path w="2680334" h="2286000">
                  <a:moveTo>
                    <a:pt x="2633640" y="114299"/>
                  </a:moveTo>
                  <a:lnTo>
                    <a:pt x="2637410" y="114299"/>
                  </a:lnTo>
                  <a:lnTo>
                    <a:pt x="2629206" y="126999"/>
                  </a:lnTo>
                  <a:lnTo>
                    <a:pt x="2622128" y="126999"/>
                  </a:lnTo>
                  <a:lnTo>
                    <a:pt x="2592187" y="139820"/>
                  </a:lnTo>
                  <a:lnTo>
                    <a:pt x="2593211" y="139265"/>
                  </a:lnTo>
                  <a:lnTo>
                    <a:pt x="2615185" y="126999"/>
                  </a:lnTo>
                  <a:lnTo>
                    <a:pt x="2633640" y="114299"/>
                  </a:lnTo>
                  <a:close/>
                </a:path>
                <a:path w="2680334" h="2286000">
                  <a:moveTo>
                    <a:pt x="2288100" y="126999"/>
                  </a:moveTo>
                  <a:lnTo>
                    <a:pt x="2296168" y="126999"/>
                  </a:lnTo>
                  <a:lnTo>
                    <a:pt x="2283743" y="133841"/>
                  </a:lnTo>
                  <a:lnTo>
                    <a:pt x="2288100" y="126999"/>
                  </a:lnTo>
                  <a:close/>
                </a:path>
                <a:path w="2680334" h="2286000">
                  <a:moveTo>
                    <a:pt x="2634654" y="122026"/>
                  </a:moveTo>
                  <a:lnTo>
                    <a:pt x="2632515" y="126999"/>
                  </a:lnTo>
                  <a:lnTo>
                    <a:pt x="2629206" y="126999"/>
                  </a:lnTo>
                  <a:lnTo>
                    <a:pt x="2634654" y="122026"/>
                  </a:lnTo>
                  <a:close/>
                </a:path>
                <a:path w="2680334" h="2286000">
                  <a:moveTo>
                    <a:pt x="2637410" y="114299"/>
                  </a:moveTo>
                  <a:lnTo>
                    <a:pt x="2637977" y="114299"/>
                  </a:lnTo>
                  <a:lnTo>
                    <a:pt x="2634654" y="122026"/>
                  </a:lnTo>
                  <a:lnTo>
                    <a:pt x="2629206" y="126999"/>
                  </a:lnTo>
                  <a:lnTo>
                    <a:pt x="2637410" y="114299"/>
                  </a:lnTo>
                  <a:close/>
                </a:path>
                <a:path w="2680334" h="2286000">
                  <a:moveTo>
                    <a:pt x="2312141" y="123002"/>
                  </a:moveTo>
                  <a:lnTo>
                    <a:pt x="2305052" y="126999"/>
                  </a:lnTo>
                  <a:lnTo>
                    <a:pt x="2303172" y="126999"/>
                  </a:lnTo>
                  <a:lnTo>
                    <a:pt x="2312141" y="123002"/>
                  </a:lnTo>
                  <a:close/>
                </a:path>
                <a:path w="2680334" h="2286000">
                  <a:moveTo>
                    <a:pt x="2327575" y="114299"/>
                  </a:moveTo>
                  <a:lnTo>
                    <a:pt x="2312115" y="123002"/>
                  </a:lnTo>
                  <a:lnTo>
                    <a:pt x="2303134" y="126999"/>
                  </a:lnTo>
                  <a:lnTo>
                    <a:pt x="2296168" y="126999"/>
                  </a:lnTo>
                  <a:lnTo>
                    <a:pt x="2307508" y="120756"/>
                  </a:lnTo>
                  <a:lnTo>
                    <a:pt x="2327575" y="114299"/>
                  </a:lnTo>
                  <a:close/>
                </a:path>
                <a:path w="2680334" h="2286000">
                  <a:moveTo>
                    <a:pt x="2637977" y="114299"/>
                  </a:moveTo>
                  <a:lnTo>
                    <a:pt x="2643117" y="114299"/>
                  </a:lnTo>
                  <a:lnTo>
                    <a:pt x="2634654" y="122026"/>
                  </a:lnTo>
                  <a:lnTo>
                    <a:pt x="2637977" y="114299"/>
                  </a:lnTo>
                  <a:close/>
                </a:path>
                <a:path w="2680334" h="2286000">
                  <a:moveTo>
                    <a:pt x="2330894" y="114299"/>
                  </a:moveTo>
                  <a:lnTo>
                    <a:pt x="2331668" y="114299"/>
                  </a:lnTo>
                  <a:lnTo>
                    <a:pt x="2324439" y="117517"/>
                  </a:lnTo>
                  <a:lnTo>
                    <a:pt x="2330894" y="114299"/>
                  </a:lnTo>
                  <a:close/>
                </a:path>
                <a:path w="2680334" h="2286000">
                  <a:moveTo>
                    <a:pt x="2655232" y="101599"/>
                  </a:moveTo>
                  <a:lnTo>
                    <a:pt x="2655665" y="101599"/>
                  </a:lnTo>
                  <a:lnTo>
                    <a:pt x="2647264" y="114299"/>
                  </a:lnTo>
                  <a:lnTo>
                    <a:pt x="2645614" y="114299"/>
                  </a:lnTo>
                  <a:lnTo>
                    <a:pt x="2655232" y="101599"/>
                  </a:lnTo>
                  <a:close/>
                </a:path>
                <a:path w="2680334" h="2286000">
                  <a:moveTo>
                    <a:pt x="2556834" y="0"/>
                  </a:moveTo>
                  <a:lnTo>
                    <a:pt x="2583392" y="0"/>
                  </a:lnTo>
                  <a:lnTo>
                    <a:pt x="2587863" y="12699"/>
                  </a:lnTo>
                  <a:lnTo>
                    <a:pt x="2602216" y="38099"/>
                  </a:lnTo>
                  <a:lnTo>
                    <a:pt x="2614885" y="63499"/>
                  </a:lnTo>
                  <a:lnTo>
                    <a:pt x="2626274" y="88899"/>
                  </a:lnTo>
                  <a:lnTo>
                    <a:pt x="2636427" y="114299"/>
                  </a:lnTo>
                  <a:lnTo>
                    <a:pt x="2340367" y="114299"/>
                  </a:lnTo>
                  <a:lnTo>
                    <a:pt x="2345817" y="106850"/>
                  </a:lnTo>
                  <a:lnTo>
                    <a:pt x="2407217" y="76199"/>
                  </a:lnTo>
                  <a:lnTo>
                    <a:pt x="2422173" y="76199"/>
                  </a:lnTo>
                  <a:lnTo>
                    <a:pt x="2427916" y="65867"/>
                  </a:lnTo>
                  <a:lnTo>
                    <a:pt x="2432658" y="63499"/>
                  </a:lnTo>
                  <a:lnTo>
                    <a:pt x="2459467" y="50799"/>
                  </a:lnTo>
                  <a:lnTo>
                    <a:pt x="2518054" y="25399"/>
                  </a:lnTo>
                  <a:lnTo>
                    <a:pt x="2519575" y="19498"/>
                  </a:lnTo>
                  <a:lnTo>
                    <a:pt x="2519630" y="19284"/>
                  </a:lnTo>
                  <a:lnTo>
                    <a:pt x="2532333" y="12699"/>
                  </a:lnTo>
                  <a:lnTo>
                    <a:pt x="2542303" y="12699"/>
                  </a:lnTo>
                  <a:lnTo>
                    <a:pt x="2546420" y="5398"/>
                  </a:lnTo>
                  <a:lnTo>
                    <a:pt x="2556834" y="0"/>
                  </a:lnTo>
                  <a:close/>
                </a:path>
                <a:path w="2680334" h="2286000">
                  <a:moveTo>
                    <a:pt x="2332673" y="113244"/>
                  </a:moveTo>
                  <a:lnTo>
                    <a:pt x="2332369" y="113563"/>
                  </a:lnTo>
                  <a:lnTo>
                    <a:pt x="2330894" y="114299"/>
                  </a:lnTo>
                  <a:lnTo>
                    <a:pt x="2330561" y="114299"/>
                  </a:lnTo>
                  <a:lnTo>
                    <a:pt x="2332673" y="113244"/>
                  </a:lnTo>
                  <a:close/>
                </a:path>
                <a:path w="2680334" h="2286000">
                  <a:moveTo>
                    <a:pt x="2343756" y="101599"/>
                  </a:moveTo>
                  <a:lnTo>
                    <a:pt x="2341876" y="108646"/>
                  </a:lnTo>
                  <a:lnTo>
                    <a:pt x="2332673" y="113244"/>
                  </a:lnTo>
                  <a:lnTo>
                    <a:pt x="2343756" y="101599"/>
                  </a:lnTo>
                  <a:close/>
                </a:path>
                <a:path w="2680334" h="2286000">
                  <a:moveTo>
                    <a:pt x="2346017" y="106577"/>
                  </a:moveTo>
                  <a:lnTo>
                    <a:pt x="2345817" y="106850"/>
                  </a:lnTo>
                  <a:lnTo>
                    <a:pt x="2341823" y="108844"/>
                  </a:lnTo>
                  <a:lnTo>
                    <a:pt x="2341876" y="108646"/>
                  </a:lnTo>
                  <a:lnTo>
                    <a:pt x="2346017" y="106577"/>
                  </a:lnTo>
                  <a:close/>
                </a:path>
                <a:path w="2680334" h="2286000">
                  <a:moveTo>
                    <a:pt x="2428425" y="63499"/>
                  </a:moveTo>
                  <a:lnTo>
                    <a:pt x="2429231" y="63499"/>
                  </a:lnTo>
                  <a:lnTo>
                    <a:pt x="2428078" y="65575"/>
                  </a:lnTo>
                  <a:lnTo>
                    <a:pt x="2346017" y="106577"/>
                  </a:lnTo>
                  <a:lnTo>
                    <a:pt x="2349658" y="101599"/>
                  </a:lnTo>
                  <a:lnTo>
                    <a:pt x="2354105" y="101599"/>
                  </a:lnTo>
                  <a:lnTo>
                    <a:pt x="2376820" y="88899"/>
                  </a:lnTo>
                  <a:lnTo>
                    <a:pt x="2380787" y="88899"/>
                  </a:lnTo>
                  <a:lnTo>
                    <a:pt x="2428425" y="63499"/>
                  </a:lnTo>
                  <a:close/>
                </a:path>
                <a:path w="2680334" h="2286000">
                  <a:moveTo>
                    <a:pt x="2375895" y="88899"/>
                  </a:moveTo>
                  <a:lnTo>
                    <a:pt x="2349658" y="101599"/>
                  </a:lnTo>
                  <a:lnTo>
                    <a:pt x="2343756" y="101599"/>
                  </a:lnTo>
                  <a:lnTo>
                    <a:pt x="2375895" y="88899"/>
                  </a:lnTo>
                  <a:close/>
                </a:path>
                <a:path w="2680334" h="2286000">
                  <a:moveTo>
                    <a:pt x="2424830" y="63499"/>
                  </a:moveTo>
                  <a:lnTo>
                    <a:pt x="2428425" y="63499"/>
                  </a:lnTo>
                  <a:lnTo>
                    <a:pt x="2380787" y="88899"/>
                  </a:lnTo>
                  <a:lnTo>
                    <a:pt x="2403311" y="76199"/>
                  </a:lnTo>
                  <a:lnTo>
                    <a:pt x="2402143" y="76199"/>
                  </a:lnTo>
                  <a:lnTo>
                    <a:pt x="2424830" y="63499"/>
                  </a:lnTo>
                  <a:close/>
                </a:path>
                <a:path w="2680334" h="2286000">
                  <a:moveTo>
                    <a:pt x="2402143" y="76199"/>
                  </a:moveTo>
                  <a:lnTo>
                    <a:pt x="2403311" y="76199"/>
                  </a:lnTo>
                  <a:lnTo>
                    <a:pt x="2380787" y="88899"/>
                  </a:lnTo>
                  <a:lnTo>
                    <a:pt x="2379455" y="88899"/>
                  </a:lnTo>
                  <a:lnTo>
                    <a:pt x="2402143" y="76199"/>
                  </a:lnTo>
                  <a:close/>
                </a:path>
                <a:path w="2680334" h="2286000">
                  <a:moveTo>
                    <a:pt x="2406814" y="76199"/>
                  </a:moveTo>
                  <a:lnTo>
                    <a:pt x="2406994" y="76199"/>
                  </a:lnTo>
                  <a:lnTo>
                    <a:pt x="2388223" y="85488"/>
                  </a:lnTo>
                  <a:lnTo>
                    <a:pt x="2406814" y="76199"/>
                  </a:lnTo>
                  <a:close/>
                </a:path>
                <a:path w="2680334" h="2286000">
                  <a:moveTo>
                    <a:pt x="2427874" y="65867"/>
                  </a:moveTo>
                  <a:lnTo>
                    <a:pt x="2407217" y="76199"/>
                  </a:lnTo>
                  <a:lnTo>
                    <a:pt x="2406994" y="76199"/>
                  </a:lnTo>
                  <a:lnTo>
                    <a:pt x="2427874" y="65867"/>
                  </a:lnTo>
                  <a:close/>
                </a:path>
                <a:path w="2680334" h="2286000">
                  <a:moveTo>
                    <a:pt x="2515358" y="12699"/>
                  </a:moveTo>
                  <a:lnTo>
                    <a:pt x="2520559" y="12699"/>
                  </a:lnTo>
                  <a:lnTo>
                    <a:pt x="2518256" y="19996"/>
                  </a:lnTo>
                  <a:lnTo>
                    <a:pt x="2483331" y="38099"/>
                  </a:lnTo>
                  <a:lnTo>
                    <a:pt x="2479684" y="38099"/>
                  </a:lnTo>
                  <a:lnTo>
                    <a:pt x="2471523" y="43226"/>
                  </a:lnTo>
                  <a:lnTo>
                    <a:pt x="2424830" y="63499"/>
                  </a:lnTo>
                  <a:lnTo>
                    <a:pt x="2402143" y="76199"/>
                  </a:lnTo>
                  <a:lnTo>
                    <a:pt x="2388425" y="76199"/>
                  </a:lnTo>
                  <a:lnTo>
                    <a:pt x="2485680" y="25399"/>
                  </a:lnTo>
                  <a:lnTo>
                    <a:pt x="2500464" y="25399"/>
                  </a:lnTo>
                  <a:lnTo>
                    <a:pt x="2515358" y="12699"/>
                  </a:lnTo>
                  <a:close/>
                </a:path>
                <a:path w="2680334" h="2286000">
                  <a:moveTo>
                    <a:pt x="2442361" y="58776"/>
                  </a:moveTo>
                  <a:lnTo>
                    <a:pt x="2427874" y="65867"/>
                  </a:lnTo>
                  <a:lnTo>
                    <a:pt x="2428078" y="65575"/>
                  </a:lnTo>
                  <a:lnTo>
                    <a:pt x="2432232" y="63499"/>
                  </a:lnTo>
                  <a:lnTo>
                    <a:pt x="2442361" y="58776"/>
                  </a:lnTo>
                  <a:close/>
                </a:path>
                <a:path w="2680334" h="2286000">
                  <a:moveTo>
                    <a:pt x="2471523" y="43226"/>
                  </a:moveTo>
                  <a:lnTo>
                    <a:pt x="2461942" y="49245"/>
                  </a:lnTo>
                  <a:lnTo>
                    <a:pt x="2442361" y="58776"/>
                  </a:lnTo>
                  <a:lnTo>
                    <a:pt x="2432232" y="63499"/>
                  </a:lnTo>
                  <a:lnTo>
                    <a:pt x="2428078" y="65575"/>
                  </a:lnTo>
                  <a:lnTo>
                    <a:pt x="2429231" y="63499"/>
                  </a:lnTo>
                  <a:lnTo>
                    <a:pt x="2424830" y="63499"/>
                  </a:lnTo>
                  <a:lnTo>
                    <a:pt x="2471523" y="43226"/>
                  </a:lnTo>
                  <a:close/>
                </a:path>
                <a:path w="2680334" h="2286000">
                  <a:moveTo>
                    <a:pt x="2459467" y="50799"/>
                  </a:moveTo>
                  <a:lnTo>
                    <a:pt x="2432658" y="63499"/>
                  </a:lnTo>
                  <a:lnTo>
                    <a:pt x="2442361" y="58776"/>
                  </a:lnTo>
                  <a:lnTo>
                    <a:pt x="2459467" y="50799"/>
                  </a:lnTo>
                  <a:close/>
                </a:path>
                <a:path w="2680334" h="2286000">
                  <a:moveTo>
                    <a:pt x="2461942" y="49245"/>
                  </a:moveTo>
                  <a:lnTo>
                    <a:pt x="2459467" y="50799"/>
                  </a:lnTo>
                  <a:lnTo>
                    <a:pt x="2442361" y="58776"/>
                  </a:lnTo>
                  <a:lnTo>
                    <a:pt x="2461942" y="49245"/>
                  </a:lnTo>
                  <a:close/>
                </a:path>
                <a:path w="2680334" h="2286000">
                  <a:moveTo>
                    <a:pt x="2519218" y="19498"/>
                  </a:moveTo>
                  <a:lnTo>
                    <a:pt x="2518054" y="25399"/>
                  </a:lnTo>
                  <a:lnTo>
                    <a:pt x="2459467" y="50799"/>
                  </a:lnTo>
                  <a:lnTo>
                    <a:pt x="2461942" y="49245"/>
                  </a:lnTo>
                  <a:lnTo>
                    <a:pt x="2490359" y="35413"/>
                  </a:lnTo>
                  <a:lnTo>
                    <a:pt x="2516551" y="25399"/>
                  </a:lnTo>
                  <a:lnTo>
                    <a:pt x="2518256" y="19996"/>
                  </a:lnTo>
                  <a:lnTo>
                    <a:pt x="2519218" y="19498"/>
                  </a:lnTo>
                  <a:close/>
                </a:path>
                <a:path w="2680334" h="2286000">
                  <a:moveTo>
                    <a:pt x="2490359" y="35413"/>
                  </a:moveTo>
                  <a:lnTo>
                    <a:pt x="2461942" y="49245"/>
                  </a:lnTo>
                  <a:lnTo>
                    <a:pt x="2471523" y="43226"/>
                  </a:lnTo>
                  <a:lnTo>
                    <a:pt x="2483331" y="38099"/>
                  </a:lnTo>
                  <a:lnTo>
                    <a:pt x="2490359" y="35413"/>
                  </a:lnTo>
                  <a:close/>
                </a:path>
                <a:path w="2680334" h="2286000">
                  <a:moveTo>
                    <a:pt x="2507832" y="25399"/>
                  </a:moveTo>
                  <a:lnTo>
                    <a:pt x="2510930" y="25399"/>
                  </a:lnTo>
                  <a:lnTo>
                    <a:pt x="2490359" y="35413"/>
                  </a:lnTo>
                  <a:lnTo>
                    <a:pt x="2483331" y="38099"/>
                  </a:lnTo>
                  <a:lnTo>
                    <a:pt x="2507832" y="25399"/>
                  </a:lnTo>
                  <a:close/>
                </a:path>
                <a:path w="2680334" h="2286000">
                  <a:moveTo>
                    <a:pt x="2518256" y="19996"/>
                  </a:moveTo>
                  <a:lnTo>
                    <a:pt x="2516551" y="25399"/>
                  </a:lnTo>
                  <a:lnTo>
                    <a:pt x="2490359" y="35413"/>
                  </a:lnTo>
                  <a:lnTo>
                    <a:pt x="2510930" y="25399"/>
                  </a:lnTo>
                  <a:lnTo>
                    <a:pt x="2507832" y="25399"/>
                  </a:lnTo>
                  <a:lnTo>
                    <a:pt x="2518256" y="19996"/>
                  </a:lnTo>
                  <a:close/>
                </a:path>
                <a:path w="2680334" h="2286000">
                  <a:moveTo>
                    <a:pt x="2519630" y="19284"/>
                  </a:moveTo>
                  <a:lnTo>
                    <a:pt x="2518054" y="25399"/>
                  </a:lnTo>
                  <a:lnTo>
                    <a:pt x="2519119" y="19996"/>
                  </a:lnTo>
                  <a:lnTo>
                    <a:pt x="2519218" y="19498"/>
                  </a:lnTo>
                  <a:lnTo>
                    <a:pt x="2519630" y="19284"/>
                  </a:lnTo>
                  <a:close/>
                </a:path>
                <a:path w="2680334" h="2286000">
                  <a:moveTo>
                    <a:pt x="2520559" y="12699"/>
                  </a:moveTo>
                  <a:lnTo>
                    <a:pt x="2519260" y="19284"/>
                  </a:lnTo>
                  <a:lnTo>
                    <a:pt x="2519218" y="19498"/>
                  </a:lnTo>
                  <a:lnTo>
                    <a:pt x="2518256" y="19996"/>
                  </a:lnTo>
                  <a:lnTo>
                    <a:pt x="2520559" y="12699"/>
                  </a:lnTo>
                  <a:close/>
                </a:path>
                <a:path w="2680334" h="2286000">
                  <a:moveTo>
                    <a:pt x="2520559" y="12699"/>
                  </a:moveTo>
                  <a:lnTo>
                    <a:pt x="2521328" y="12699"/>
                  </a:lnTo>
                  <a:lnTo>
                    <a:pt x="2519630" y="19284"/>
                  </a:lnTo>
                  <a:lnTo>
                    <a:pt x="2519218" y="19498"/>
                  </a:lnTo>
                  <a:lnTo>
                    <a:pt x="2520559" y="12699"/>
                  </a:lnTo>
                  <a:close/>
                </a:path>
                <a:path w="2680334" h="2286000">
                  <a:moveTo>
                    <a:pt x="2521328" y="12699"/>
                  </a:moveTo>
                  <a:lnTo>
                    <a:pt x="2532333" y="12699"/>
                  </a:lnTo>
                  <a:lnTo>
                    <a:pt x="2519630" y="19284"/>
                  </a:lnTo>
                  <a:lnTo>
                    <a:pt x="2521328" y="12699"/>
                  </a:lnTo>
                  <a:close/>
                </a:path>
                <a:path w="2680334" h="2286000">
                  <a:moveTo>
                    <a:pt x="2556834" y="0"/>
                  </a:moveTo>
                  <a:lnTo>
                    <a:pt x="2546420" y="5398"/>
                  </a:lnTo>
                  <a:lnTo>
                    <a:pt x="2546878" y="4585"/>
                  </a:lnTo>
                  <a:lnTo>
                    <a:pt x="2556834" y="0"/>
                  </a:lnTo>
                  <a:close/>
                </a:path>
                <a:path w="2680334" h="2286000">
                  <a:moveTo>
                    <a:pt x="2549463" y="0"/>
                  </a:moveTo>
                  <a:lnTo>
                    <a:pt x="2556834" y="0"/>
                  </a:lnTo>
                  <a:lnTo>
                    <a:pt x="2546878" y="4585"/>
                  </a:lnTo>
                  <a:lnTo>
                    <a:pt x="2549463" y="0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269" y="729445"/>
              <a:ext cx="16613505" cy="8828405"/>
            </a:xfrm>
            <a:custGeom>
              <a:avLst/>
              <a:gdLst/>
              <a:ahLst/>
              <a:cxnLst/>
              <a:rect l="l" t="t" r="r" b="b"/>
              <a:pathLst>
                <a:path w="16613505" h="8828405">
                  <a:moveTo>
                    <a:pt x="16127687" y="8828110"/>
                  </a:moveTo>
                  <a:lnTo>
                    <a:pt x="485774" y="8828110"/>
                  </a:lnTo>
                  <a:lnTo>
                    <a:pt x="437762" y="8825733"/>
                  </a:lnTo>
                  <a:lnTo>
                    <a:pt x="390562" y="8818690"/>
                  </a:lnTo>
                  <a:lnTo>
                    <a:pt x="344494" y="8807112"/>
                  </a:lnTo>
                  <a:lnTo>
                    <a:pt x="299876" y="8791132"/>
                  </a:lnTo>
                  <a:lnTo>
                    <a:pt x="257028" y="8770882"/>
                  </a:lnTo>
                  <a:lnTo>
                    <a:pt x="216266" y="8746494"/>
                  </a:lnTo>
                  <a:lnTo>
                    <a:pt x="177911" y="8718099"/>
                  </a:lnTo>
                  <a:lnTo>
                    <a:pt x="142280" y="8685830"/>
                  </a:lnTo>
                  <a:lnTo>
                    <a:pt x="110010" y="8650198"/>
                  </a:lnTo>
                  <a:lnTo>
                    <a:pt x="81615" y="8611843"/>
                  </a:lnTo>
                  <a:lnTo>
                    <a:pt x="57227" y="8571081"/>
                  </a:lnTo>
                  <a:lnTo>
                    <a:pt x="36977" y="8528233"/>
                  </a:lnTo>
                  <a:lnTo>
                    <a:pt x="20997" y="8483615"/>
                  </a:lnTo>
                  <a:lnTo>
                    <a:pt x="9420" y="8437547"/>
                  </a:lnTo>
                  <a:lnTo>
                    <a:pt x="2377" y="8390348"/>
                  </a:lnTo>
                  <a:lnTo>
                    <a:pt x="0" y="8342335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6127687" y="0"/>
                  </a:lnTo>
                  <a:lnTo>
                    <a:pt x="16175700" y="2377"/>
                  </a:lnTo>
                  <a:lnTo>
                    <a:pt x="16222899" y="9420"/>
                  </a:lnTo>
                  <a:lnTo>
                    <a:pt x="16268967" y="20997"/>
                  </a:lnTo>
                  <a:lnTo>
                    <a:pt x="16313585" y="36977"/>
                  </a:lnTo>
                  <a:lnTo>
                    <a:pt x="16356434" y="57227"/>
                  </a:lnTo>
                  <a:lnTo>
                    <a:pt x="16397195" y="81615"/>
                  </a:lnTo>
                  <a:lnTo>
                    <a:pt x="16435551" y="110010"/>
                  </a:lnTo>
                  <a:lnTo>
                    <a:pt x="16471182" y="142280"/>
                  </a:lnTo>
                  <a:lnTo>
                    <a:pt x="16503451" y="177911"/>
                  </a:lnTo>
                  <a:lnTo>
                    <a:pt x="16531846" y="216266"/>
                  </a:lnTo>
                  <a:lnTo>
                    <a:pt x="16556234" y="257028"/>
                  </a:lnTo>
                  <a:lnTo>
                    <a:pt x="16576484" y="299876"/>
                  </a:lnTo>
                  <a:lnTo>
                    <a:pt x="16592464" y="344494"/>
                  </a:lnTo>
                  <a:lnTo>
                    <a:pt x="16604041" y="390562"/>
                  </a:lnTo>
                  <a:lnTo>
                    <a:pt x="16611084" y="437762"/>
                  </a:lnTo>
                  <a:lnTo>
                    <a:pt x="16613462" y="485774"/>
                  </a:lnTo>
                  <a:lnTo>
                    <a:pt x="16613462" y="8342335"/>
                  </a:lnTo>
                  <a:lnTo>
                    <a:pt x="16611084" y="8390348"/>
                  </a:lnTo>
                  <a:lnTo>
                    <a:pt x="16604041" y="8437547"/>
                  </a:lnTo>
                  <a:lnTo>
                    <a:pt x="16592464" y="8483615"/>
                  </a:lnTo>
                  <a:lnTo>
                    <a:pt x="16576484" y="8528233"/>
                  </a:lnTo>
                  <a:lnTo>
                    <a:pt x="16556234" y="8571081"/>
                  </a:lnTo>
                  <a:lnTo>
                    <a:pt x="16531846" y="8611843"/>
                  </a:lnTo>
                  <a:lnTo>
                    <a:pt x="16503451" y="8650198"/>
                  </a:lnTo>
                  <a:lnTo>
                    <a:pt x="16471182" y="8685830"/>
                  </a:lnTo>
                  <a:lnTo>
                    <a:pt x="16435551" y="8718099"/>
                  </a:lnTo>
                  <a:lnTo>
                    <a:pt x="16397195" y="8746494"/>
                  </a:lnTo>
                  <a:lnTo>
                    <a:pt x="16356434" y="8770882"/>
                  </a:lnTo>
                  <a:lnTo>
                    <a:pt x="16313585" y="8791132"/>
                  </a:lnTo>
                  <a:lnTo>
                    <a:pt x="16268967" y="8807112"/>
                  </a:lnTo>
                  <a:lnTo>
                    <a:pt x="16222899" y="8818690"/>
                  </a:lnTo>
                  <a:lnTo>
                    <a:pt x="16175700" y="8825733"/>
                  </a:lnTo>
                  <a:lnTo>
                    <a:pt x="16127687" y="88281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4082" y="5580682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4082" y="6017864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4082" y="295758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4082" y="339477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4082" y="12088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4082" y="16460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4082" y="2083223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4082" y="2520405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4082" y="8203776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4082" y="8640958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4082" y="9078140"/>
              <a:ext cx="14635480" cy="0"/>
            </a:xfrm>
            <a:custGeom>
              <a:avLst/>
              <a:gdLst/>
              <a:ahLst/>
              <a:cxnLst/>
              <a:rect l="l" t="t" r="r" b="b"/>
              <a:pathLst>
                <a:path w="14635480">
                  <a:moveTo>
                    <a:pt x="0" y="0"/>
                  </a:moveTo>
                  <a:lnTo>
                    <a:pt x="14635367" y="0"/>
                  </a:lnTo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5168" y="1098142"/>
              <a:ext cx="344805" cy="8091170"/>
            </a:xfrm>
            <a:custGeom>
              <a:avLst/>
              <a:gdLst/>
              <a:ahLst/>
              <a:cxnLst/>
              <a:rect l="l" t="t" r="r" b="b"/>
              <a:pathLst>
                <a:path w="344805" h="8091170">
                  <a:moveTo>
                    <a:pt x="344487" y="7918488"/>
                  </a:moveTo>
                  <a:lnTo>
                    <a:pt x="338340" y="7872692"/>
                  </a:lnTo>
                  <a:lnTo>
                    <a:pt x="320979" y="7831544"/>
                  </a:lnTo>
                  <a:lnTo>
                    <a:pt x="294043" y="7796695"/>
                  </a:lnTo>
                  <a:lnTo>
                    <a:pt x="259181" y="7769758"/>
                  </a:lnTo>
                  <a:lnTo>
                    <a:pt x="218033" y="7752397"/>
                  </a:lnTo>
                  <a:lnTo>
                    <a:pt x="172250" y="7746238"/>
                  </a:lnTo>
                  <a:lnTo>
                    <a:pt x="126453" y="7752397"/>
                  </a:lnTo>
                  <a:lnTo>
                    <a:pt x="85305" y="7769758"/>
                  </a:lnTo>
                  <a:lnTo>
                    <a:pt x="50444" y="7796695"/>
                  </a:lnTo>
                  <a:lnTo>
                    <a:pt x="23520" y="7831544"/>
                  </a:lnTo>
                  <a:lnTo>
                    <a:pt x="6146" y="7872692"/>
                  </a:lnTo>
                  <a:lnTo>
                    <a:pt x="0" y="7918488"/>
                  </a:lnTo>
                  <a:lnTo>
                    <a:pt x="6146" y="7964271"/>
                  </a:lnTo>
                  <a:lnTo>
                    <a:pt x="23520" y="8005419"/>
                  </a:lnTo>
                  <a:lnTo>
                    <a:pt x="50444" y="8040281"/>
                  </a:lnTo>
                  <a:lnTo>
                    <a:pt x="85305" y="8067218"/>
                  </a:lnTo>
                  <a:lnTo>
                    <a:pt x="126453" y="8084579"/>
                  </a:lnTo>
                  <a:lnTo>
                    <a:pt x="172250" y="8090725"/>
                  </a:lnTo>
                  <a:lnTo>
                    <a:pt x="218033" y="8084579"/>
                  </a:lnTo>
                  <a:lnTo>
                    <a:pt x="259181" y="8067218"/>
                  </a:lnTo>
                  <a:lnTo>
                    <a:pt x="294043" y="8040281"/>
                  </a:lnTo>
                  <a:lnTo>
                    <a:pt x="320979" y="8005419"/>
                  </a:lnTo>
                  <a:lnTo>
                    <a:pt x="338340" y="7964271"/>
                  </a:lnTo>
                  <a:lnTo>
                    <a:pt x="344487" y="7918488"/>
                  </a:lnTo>
                  <a:close/>
                </a:path>
                <a:path w="344805" h="8091170">
                  <a:moveTo>
                    <a:pt x="344487" y="7214286"/>
                  </a:moveTo>
                  <a:lnTo>
                    <a:pt x="338340" y="7168489"/>
                  </a:lnTo>
                  <a:lnTo>
                    <a:pt x="320979" y="7127341"/>
                  </a:lnTo>
                  <a:lnTo>
                    <a:pt x="294043" y="7092480"/>
                  </a:lnTo>
                  <a:lnTo>
                    <a:pt x="259181" y="7065556"/>
                  </a:lnTo>
                  <a:lnTo>
                    <a:pt x="218033" y="7048182"/>
                  </a:lnTo>
                  <a:lnTo>
                    <a:pt x="172250" y="7042036"/>
                  </a:lnTo>
                  <a:lnTo>
                    <a:pt x="126453" y="7048182"/>
                  </a:lnTo>
                  <a:lnTo>
                    <a:pt x="85305" y="7065556"/>
                  </a:lnTo>
                  <a:lnTo>
                    <a:pt x="50444" y="7092480"/>
                  </a:lnTo>
                  <a:lnTo>
                    <a:pt x="23520" y="7127341"/>
                  </a:lnTo>
                  <a:lnTo>
                    <a:pt x="6146" y="7168489"/>
                  </a:lnTo>
                  <a:lnTo>
                    <a:pt x="0" y="7214286"/>
                  </a:lnTo>
                  <a:lnTo>
                    <a:pt x="6146" y="7260069"/>
                  </a:lnTo>
                  <a:lnTo>
                    <a:pt x="23520" y="7301217"/>
                  </a:lnTo>
                  <a:lnTo>
                    <a:pt x="50444" y="7336079"/>
                  </a:lnTo>
                  <a:lnTo>
                    <a:pt x="85305" y="7363015"/>
                  </a:lnTo>
                  <a:lnTo>
                    <a:pt x="126453" y="7380376"/>
                  </a:lnTo>
                  <a:lnTo>
                    <a:pt x="172250" y="7386523"/>
                  </a:lnTo>
                  <a:lnTo>
                    <a:pt x="218033" y="7380376"/>
                  </a:lnTo>
                  <a:lnTo>
                    <a:pt x="259181" y="7363015"/>
                  </a:lnTo>
                  <a:lnTo>
                    <a:pt x="294043" y="7336079"/>
                  </a:lnTo>
                  <a:lnTo>
                    <a:pt x="320979" y="7301217"/>
                  </a:lnTo>
                  <a:lnTo>
                    <a:pt x="338340" y="7260069"/>
                  </a:lnTo>
                  <a:lnTo>
                    <a:pt x="344487" y="7214286"/>
                  </a:lnTo>
                  <a:close/>
                </a:path>
                <a:path w="344805" h="8091170">
                  <a:moveTo>
                    <a:pt x="344487" y="6510083"/>
                  </a:moveTo>
                  <a:lnTo>
                    <a:pt x="338340" y="6464287"/>
                  </a:lnTo>
                  <a:lnTo>
                    <a:pt x="320979" y="6423139"/>
                  </a:lnTo>
                  <a:lnTo>
                    <a:pt x="294043" y="6388278"/>
                  </a:lnTo>
                  <a:lnTo>
                    <a:pt x="259181" y="6361354"/>
                  </a:lnTo>
                  <a:lnTo>
                    <a:pt x="218033" y="6343980"/>
                  </a:lnTo>
                  <a:lnTo>
                    <a:pt x="172250" y="6337833"/>
                  </a:lnTo>
                  <a:lnTo>
                    <a:pt x="126453" y="6343980"/>
                  </a:lnTo>
                  <a:lnTo>
                    <a:pt x="85305" y="6361354"/>
                  </a:lnTo>
                  <a:lnTo>
                    <a:pt x="50444" y="6388278"/>
                  </a:lnTo>
                  <a:lnTo>
                    <a:pt x="23520" y="6423139"/>
                  </a:lnTo>
                  <a:lnTo>
                    <a:pt x="6146" y="6464287"/>
                  </a:lnTo>
                  <a:lnTo>
                    <a:pt x="0" y="6510083"/>
                  </a:lnTo>
                  <a:lnTo>
                    <a:pt x="6146" y="6555867"/>
                  </a:lnTo>
                  <a:lnTo>
                    <a:pt x="23520" y="6597015"/>
                  </a:lnTo>
                  <a:lnTo>
                    <a:pt x="50444" y="6631876"/>
                  </a:lnTo>
                  <a:lnTo>
                    <a:pt x="85305" y="6658800"/>
                  </a:lnTo>
                  <a:lnTo>
                    <a:pt x="126453" y="6676174"/>
                  </a:lnTo>
                  <a:lnTo>
                    <a:pt x="172250" y="6682321"/>
                  </a:lnTo>
                  <a:lnTo>
                    <a:pt x="218033" y="6676174"/>
                  </a:lnTo>
                  <a:lnTo>
                    <a:pt x="259181" y="6658800"/>
                  </a:lnTo>
                  <a:lnTo>
                    <a:pt x="294043" y="6631876"/>
                  </a:lnTo>
                  <a:lnTo>
                    <a:pt x="320979" y="6597015"/>
                  </a:lnTo>
                  <a:lnTo>
                    <a:pt x="338340" y="6555867"/>
                  </a:lnTo>
                  <a:lnTo>
                    <a:pt x="344487" y="6510083"/>
                  </a:lnTo>
                  <a:close/>
                </a:path>
                <a:path w="344805" h="8091170">
                  <a:moveTo>
                    <a:pt x="344487" y="5805868"/>
                  </a:moveTo>
                  <a:lnTo>
                    <a:pt x="338340" y="5760085"/>
                  </a:lnTo>
                  <a:lnTo>
                    <a:pt x="320979" y="5718937"/>
                  </a:lnTo>
                  <a:lnTo>
                    <a:pt x="294043" y="5684075"/>
                  </a:lnTo>
                  <a:lnTo>
                    <a:pt x="259181" y="5657139"/>
                  </a:lnTo>
                  <a:lnTo>
                    <a:pt x="218033" y="5639778"/>
                  </a:lnTo>
                  <a:lnTo>
                    <a:pt x="172250" y="5633631"/>
                  </a:lnTo>
                  <a:lnTo>
                    <a:pt x="126453" y="5639778"/>
                  </a:lnTo>
                  <a:lnTo>
                    <a:pt x="85305" y="5657139"/>
                  </a:lnTo>
                  <a:lnTo>
                    <a:pt x="50444" y="5684075"/>
                  </a:lnTo>
                  <a:lnTo>
                    <a:pt x="23520" y="5718937"/>
                  </a:lnTo>
                  <a:lnTo>
                    <a:pt x="6146" y="5760085"/>
                  </a:lnTo>
                  <a:lnTo>
                    <a:pt x="0" y="5805868"/>
                  </a:lnTo>
                  <a:lnTo>
                    <a:pt x="6146" y="5851664"/>
                  </a:lnTo>
                  <a:lnTo>
                    <a:pt x="23520" y="5892812"/>
                  </a:lnTo>
                  <a:lnTo>
                    <a:pt x="50444" y="5927674"/>
                  </a:lnTo>
                  <a:lnTo>
                    <a:pt x="85305" y="5954598"/>
                  </a:lnTo>
                  <a:lnTo>
                    <a:pt x="126453" y="5971972"/>
                  </a:lnTo>
                  <a:lnTo>
                    <a:pt x="172250" y="5978118"/>
                  </a:lnTo>
                  <a:lnTo>
                    <a:pt x="218033" y="5971972"/>
                  </a:lnTo>
                  <a:lnTo>
                    <a:pt x="259181" y="5954598"/>
                  </a:lnTo>
                  <a:lnTo>
                    <a:pt x="294043" y="5927674"/>
                  </a:lnTo>
                  <a:lnTo>
                    <a:pt x="320979" y="5892812"/>
                  </a:lnTo>
                  <a:lnTo>
                    <a:pt x="338340" y="5851664"/>
                  </a:lnTo>
                  <a:lnTo>
                    <a:pt x="344487" y="5805868"/>
                  </a:lnTo>
                  <a:close/>
                </a:path>
                <a:path w="344805" h="8091170">
                  <a:moveTo>
                    <a:pt x="344487" y="5101666"/>
                  </a:moveTo>
                  <a:lnTo>
                    <a:pt x="338340" y="5055882"/>
                  </a:lnTo>
                  <a:lnTo>
                    <a:pt x="320979" y="5014734"/>
                  </a:lnTo>
                  <a:lnTo>
                    <a:pt x="294043" y="4979873"/>
                  </a:lnTo>
                  <a:lnTo>
                    <a:pt x="259181" y="4952936"/>
                  </a:lnTo>
                  <a:lnTo>
                    <a:pt x="218033" y="4935575"/>
                  </a:lnTo>
                  <a:lnTo>
                    <a:pt x="172250" y="4929429"/>
                  </a:lnTo>
                  <a:lnTo>
                    <a:pt x="126453" y="4935575"/>
                  </a:lnTo>
                  <a:lnTo>
                    <a:pt x="85305" y="4952936"/>
                  </a:lnTo>
                  <a:lnTo>
                    <a:pt x="50444" y="4979873"/>
                  </a:lnTo>
                  <a:lnTo>
                    <a:pt x="23520" y="5014734"/>
                  </a:lnTo>
                  <a:lnTo>
                    <a:pt x="6146" y="5055882"/>
                  </a:lnTo>
                  <a:lnTo>
                    <a:pt x="0" y="5101666"/>
                  </a:lnTo>
                  <a:lnTo>
                    <a:pt x="6146" y="5147462"/>
                  </a:lnTo>
                  <a:lnTo>
                    <a:pt x="23520" y="5188610"/>
                  </a:lnTo>
                  <a:lnTo>
                    <a:pt x="50444" y="5223472"/>
                  </a:lnTo>
                  <a:lnTo>
                    <a:pt x="85305" y="5250396"/>
                  </a:lnTo>
                  <a:lnTo>
                    <a:pt x="126453" y="5267757"/>
                  </a:lnTo>
                  <a:lnTo>
                    <a:pt x="172250" y="5273916"/>
                  </a:lnTo>
                  <a:lnTo>
                    <a:pt x="218033" y="5267757"/>
                  </a:lnTo>
                  <a:lnTo>
                    <a:pt x="259181" y="5250396"/>
                  </a:lnTo>
                  <a:lnTo>
                    <a:pt x="294043" y="5223472"/>
                  </a:lnTo>
                  <a:lnTo>
                    <a:pt x="320979" y="5188610"/>
                  </a:lnTo>
                  <a:lnTo>
                    <a:pt x="338340" y="5147462"/>
                  </a:lnTo>
                  <a:lnTo>
                    <a:pt x="344487" y="5101666"/>
                  </a:lnTo>
                  <a:close/>
                </a:path>
                <a:path w="344805" h="8091170">
                  <a:moveTo>
                    <a:pt x="344487" y="4397464"/>
                  </a:moveTo>
                  <a:lnTo>
                    <a:pt x="338340" y="4351680"/>
                  </a:lnTo>
                  <a:lnTo>
                    <a:pt x="320979" y="4310532"/>
                  </a:lnTo>
                  <a:lnTo>
                    <a:pt x="294043" y="4275671"/>
                  </a:lnTo>
                  <a:lnTo>
                    <a:pt x="259181" y="4248734"/>
                  </a:lnTo>
                  <a:lnTo>
                    <a:pt x="218033" y="4231373"/>
                  </a:lnTo>
                  <a:lnTo>
                    <a:pt x="172250" y="4225214"/>
                  </a:lnTo>
                  <a:lnTo>
                    <a:pt x="126453" y="4231373"/>
                  </a:lnTo>
                  <a:lnTo>
                    <a:pt x="85305" y="4248734"/>
                  </a:lnTo>
                  <a:lnTo>
                    <a:pt x="50444" y="4275671"/>
                  </a:lnTo>
                  <a:lnTo>
                    <a:pt x="23520" y="4310532"/>
                  </a:lnTo>
                  <a:lnTo>
                    <a:pt x="6146" y="4351680"/>
                  </a:lnTo>
                  <a:lnTo>
                    <a:pt x="0" y="4397464"/>
                  </a:lnTo>
                  <a:lnTo>
                    <a:pt x="6146" y="4443260"/>
                  </a:lnTo>
                  <a:lnTo>
                    <a:pt x="23520" y="4484395"/>
                  </a:lnTo>
                  <a:lnTo>
                    <a:pt x="50444" y="4519257"/>
                  </a:lnTo>
                  <a:lnTo>
                    <a:pt x="85305" y="4546193"/>
                  </a:lnTo>
                  <a:lnTo>
                    <a:pt x="126453" y="4563554"/>
                  </a:lnTo>
                  <a:lnTo>
                    <a:pt x="172250" y="4569714"/>
                  </a:lnTo>
                  <a:lnTo>
                    <a:pt x="218033" y="4563554"/>
                  </a:lnTo>
                  <a:lnTo>
                    <a:pt x="259181" y="4546193"/>
                  </a:lnTo>
                  <a:lnTo>
                    <a:pt x="294043" y="4519257"/>
                  </a:lnTo>
                  <a:lnTo>
                    <a:pt x="320979" y="4484395"/>
                  </a:lnTo>
                  <a:lnTo>
                    <a:pt x="338340" y="4443260"/>
                  </a:lnTo>
                  <a:lnTo>
                    <a:pt x="344487" y="4397464"/>
                  </a:lnTo>
                  <a:close/>
                </a:path>
                <a:path w="344805" h="8091170">
                  <a:moveTo>
                    <a:pt x="344487" y="3693261"/>
                  </a:moveTo>
                  <a:lnTo>
                    <a:pt x="338340" y="3647465"/>
                  </a:lnTo>
                  <a:lnTo>
                    <a:pt x="320979" y="3606330"/>
                  </a:lnTo>
                  <a:lnTo>
                    <a:pt x="294043" y="3571468"/>
                  </a:lnTo>
                  <a:lnTo>
                    <a:pt x="259181" y="3544532"/>
                  </a:lnTo>
                  <a:lnTo>
                    <a:pt x="218033" y="3527171"/>
                  </a:lnTo>
                  <a:lnTo>
                    <a:pt x="172250" y="3521011"/>
                  </a:lnTo>
                  <a:lnTo>
                    <a:pt x="126453" y="3527171"/>
                  </a:lnTo>
                  <a:lnTo>
                    <a:pt x="85305" y="3544532"/>
                  </a:lnTo>
                  <a:lnTo>
                    <a:pt x="50444" y="3571468"/>
                  </a:lnTo>
                  <a:lnTo>
                    <a:pt x="23520" y="3606330"/>
                  </a:lnTo>
                  <a:lnTo>
                    <a:pt x="6146" y="3647465"/>
                  </a:lnTo>
                  <a:lnTo>
                    <a:pt x="0" y="3693261"/>
                  </a:lnTo>
                  <a:lnTo>
                    <a:pt x="6146" y="3739045"/>
                  </a:lnTo>
                  <a:lnTo>
                    <a:pt x="23520" y="3780193"/>
                  </a:lnTo>
                  <a:lnTo>
                    <a:pt x="50444" y="3815054"/>
                  </a:lnTo>
                  <a:lnTo>
                    <a:pt x="85305" y="3841991"/>
                  </a:lnTo>
                  <a:lnTo>
                    <a:pt x="126453" y="3859352"/>
                  </a:lnTo>
                  <a:lnTo>
                    <a:pt x="172250" y="3865511"/>
                  </a:lnTo>
                  <a:lnTo>
                    <a:pt x="218033" y="3859352"/>
                  </a:lnTo>
                  <a:lnTo>
                    <a:pt x="259181" y="3841991"/>
                  </a:lnTo>
                  <a:lnTo>
                    <a:pt x="294043" y="3815054"/>
                  </a:lnTo>
                  <a:lnTo>
                    <a:pt x="320979" y="3780193"/>
                  </a:lnTo>
                  <a:lnTo>
                    <a:pt x="338340" y="3739045"/>
                  </a:lnTo>
                  <a:lnTo>
                    <a:pt x="344487" y="3693261"/>
                  </a:lnTo>
                  <a:close/>
                </a:path>
                <a:path w="344805" h="8091170">
                  <a:moveTo>
                    <a:pt x="344487" y="2989059"/>
                  </a:moveTo>
                  <a:lnTo>
                    <a:pt x="338340" y="2943263"/>
                  </a:lnTo>
                  <a:lnTo>
                    <a:pt x="320979" y="2902115"/>
                  </a:lnTo>
                  <a:lnTo>
                    <a:pt x="294043" y="2867266"/>
                  </a:lnTo>
                  <a:lnTo>
                    <a:pt x="259181" y="2840329"/>
                  </a:lnTo>
                  <a:lnTo>
                    <a:pt x="218033" y="2822968"/>
                  </a:lnTo>
                  <a:lnTo>
                    <a:pt x="172250" y="2816809"/>
                  </a:lnTo>
                  <a:lnTo>
                    <a:pt x="126453" y="2822968"/>
                  </a:lnTo>
                  <a:lnTo>
                    <a:pt x="85305" y="2840329"/>
                  </a:lnTo>
                  <a:lnTo>
                    <a:pt x="50444" y="2867266"/>
                  </a:lnTo>
                  <a:lnTo>
                    <a:pt x="23520" y="2902115"/>
                  </a:lnTo>
                  <a:lnTo>
                    <a:pt x="6146" y="2943263"/>
                  </a:lnTo>
                  <a:lnTo>
                    <a:pt x="0" y="2989059"/>
                  </a:lnTo>
                  <a:lnTo>
                    <a:pt x="6146" y="3034842"/>
                  </a:lnTo>
                  <a:lnTo>
                    <a:pt x="23520" y="3075990"/>
                  </a:lnTo>
                  <a:lnTo>
                    <a:pt x="50444" y="3110852"/>
                  </a:lnTo>
                  <a:lnTo>
                    <a:pt x="85305" y="3137789"/>
                  </a:lnTo>
                  <a:lnTo>
                    <a:pt x="126453" y="3155150"/>
                  </a:lnTo>
                  <a:lnTo>
                    <a:pt x="172250" y="3161296"/>
                  </a:lnTo>
                  <a:lnTo>
                    <a:pt x="218033" y="3155150"/>
                  </a:lnTo>
                  <a:lnTo>
                    <a:pt x="259181" y="3137789"/>
                  </a:lnTo>
                  <a:lnTo>
                    <a:pt x="294043" y="3110852"/>
                  </a:lnTo>
                  <a:lnTo>
                    <a:pt x="320979" y="3075990"/>
                  </a:lnTo>
                  <a:lnTo>
                    <a:pt x="338340" y="3034842"/>
                  </a:lnTo>
                  <a:lnTo>
                    <a:pt x="344487" y="2989059"/>
                  </a:lnTo>
                  <a:close/>
                </a:path>
                <a:path w="344805" h="8091170">
                  <a:moveTo>
                    <a:pt x="344487" y="2284857"/>
                  </a:moveTo>
                  <a:lnTo>
                    <a:pt x="338340" y="2239060"/>
                  </a:lnTo>
                  <a:lnTo>
                    <a:pt x="320979" y="2197912"/>
                  </a:lnTo>
                  <a:lnTo>
                    <a:pt x="294043" y="2163051"/>
                  </a:lnTo>
                  <a:lnTo>
                    <a:pt x="259181" y="2136127"/>
                  </a:lnTo>
                  <a:lnTo>
                    <a:pt x="218033" y="2118753"/>
                  </a:lnTo>
                  <a:lnTo>
                    <a:pt x="172250" y="2112607"/>
                  </a:lnTo>
                  <a:lnTo>
                    <a:pt x="126453" y="2118753"/>
                  </a:lnTo>
                  <a:lnTo>
                    <a:pt x="85305" y="2136127"/>
                  </a:lnTo>
                  <a:lnTo>
                    <a:pt x="50444" y="2163051"/>
                  </a:lnTo>
                  <a:lnTo>
                    <a:pt x="23520" y="2197912"/>
                  </a:lnTo>
                  <a:lnTo>
                    <a:pt x="6146" y="2239060"/>
                  </a:lnTo>
                  <a:lnTo>
                    <a:pt x="0" y="2284857"/>
                  </a:lnTo>
                  <a:lnTo>
                    <a:pt x="6146" y="2330640"/>
                  </a:lnTo>
                  <a:lnTo>
                    <a:pt x="23520" y="2371788"/>
                  </a:lnTo>
                  <a:lnTo>
                    <a:pt x="50444" y="2406650"/>
                  </a:lnTo>
                  <a:lnTo>
                    <a:pt x="85305" y="2433586"/>
                  </a:lnTo>
                  <a:lnTo>
                    <a:pt x="126453" y="2450947"/>
                  </a:lnTo>
                  <a:lnTo>
                    <a:pt x="172250" y="2457094"/>
                  </a:lnTo>
                  <a:lnTo>
                    <a:pt x="218033" y="2450947"/>
                  </a:lnTo>
                  <a:lnTo>
                    <a:pt x="259181" y="2433586"/>
                  </a:lnTo>
                  <a:lnTo>
                    <a:pt x="294043" y="2406650"/>
                  </a:lnTo>
                  <a:lnTo>
                    <a:pt x="320979" y="2371788"/>
                  </a:lnTo>
                  <a:lnTo>
                    <a:pt x="338340" y="2330640"/>
                  </a:lnTo>
                  <a:lnTo>
                    <a:pt x="344487" y="2284857"/>
                  </a:lnTo>
                  <a:close/>
                </a:path>
                <a:path w="344805" h="8091170">
                  <a:moveTo>
                    <a:pt x="344487" y="1580654"/>
                  </a:moveTo>
                  <a:lnTo>
                    <a:pt x="338340" y="1534858"/>
                  </a:lnTo>
                  <a:lnTo>
                    <a:pt x="320979" y="1493710"/>
                  </a:lnTo>
                  <a:lnTo>
                    <a:pt x="294043" y="1458849"/>
                  </a:lnTo>
                  <a:lnTo>
                    <a:pt x="259181" y="1431925"/>
                  </a:lnTo>
                  <a:lnTo>
                    <a:pt x="218033" y="1414551"/>
                  </a:lnTo>
                  <a:lnTo>
                    <a:pt x="172250" y="1408404"/>
                  </a:lnTo>
                  <a:lnTo>
                    <a:pt x="126453" y="1414551"/>
                  </a:lnTo>
                  <a:lnTo>
                    <a:pt x="85305" y="1431925"/>
                  </a:lnTo>
                  <a:lnTo>
                    <a:pt x="50444" y="1458849"/>
                  </a:lnTo>
                  <a:lnTo>
                    <a:pt x="23520" y="1493710"/>
                  </a:lnTo>
                  <a:lnTo>
                    <a:pt x="6146" y="1534858"/>
                  </a:lnTo>
                  <a:lnTo>
                    <a:pt x="0" y="1580654"/>
                  </a:lnTo>
                  <a:lnTo>
                    <a:pt x="6146" y="1626438"/>
                  </a:lnTo>
                  <a:lnTo>
                    <a:pt x="23520" y="1667586"/>
                  </a:lnTo>
                  <a:lnTo>
                    <a:pt x="50444" y="1702447"/>
                  </a:lnTo>
                  <a:lnTo>
                    <a:pt x="85305" y="1729371"/>
                  </a:lnTo>
                  <a:lnTo>
                    <a:pt x="126453" y="1746745"/>
                  </a:lnTo>
                  <a:lnTo>
                    <a:pt x="172250" y="1752892"/>
                  </a:lnTo>
                  <a:lnTo>
                    <a:pt x="218033" y="1746745"/>
                  </a:lnTo>
                  <a:lnTo>
                    <a:pt x="259181" y="1729371"/>
                  </a:lnTo>
                  <a:lnTo>
                    <a:pt x="294043" y="1702447"/>
                  </a:lnTo>
                  <a:lnTo>
                    <a:pt x="320979" y="1667586"/>
                  </a:lnTo>
                  <a:lnTo>
                    <a:pt x="338340" y="1626438"/>
                  </a:lnTo>
                  <a:lnTo>
                    <a:pt x="344487" y="1580654"/>
                  </a:lnTo>
                  <a:close/>
                </a:path>
                <a:path w="344805" h="8091170">
                  <a:moveTo>
                    <a:pt x="344487" y="876439"/>
                  </a:moveTo>
                  <a:lnTo>
                    <a:pt x="338340" y="830656"/>
                  </a:lnTo>
                  <a:lnTo>
                    <a:pt x="320979" y="789508"/>
                  </a:lnTo>
                  <a:lnTo>
                    <a:pt x="294043" y="754646"/>
                  </a:lnTo>
                  <a:lnTo>
                    <a:pt x="259181" y="727710"/>
                  </a:lnTo>
                  <a:lnTo>
                    <a:pt x="218033" y="710349"/>
                  </a:lnTo>
                  <a:lnTo>
                    <a:pt x="172250" y="704202"/>
                  </a:lnTo>
                  <a:lnTo>
                    <a:pt x="126453" y="710349"/>
                  </a:lnTo>
                  <a:lnTo>
                    <a:pt x="85305" y="727710"/>
                  </a:lnTo>
                  <a:lnTo>
                    <a:pt x="50444" y="754646"/>
                  </a:lnTo>
                  <a:lnTo>
                    <a:pt x="23520" y="789508"/>
                  </a:lnTo>
                  <a:lnTo>
                    <a:pt x="6146" y="830656"/>
                  </a:lnTo>
                  <a:lnTo>
                    <a:pt x="0" y="876439"/>
                  </a:lnTo>
                  <a:lnTo>
                    <a:pt x="6146" y="922235"/>
                  </a:lnTo>
                  <a:lnTo>
                    <a:pt x="23520" y="963383"/>
                  </a:lnTo>
                  <a:lnTo>
                    <a:pt x="50444" y="998245"/>
                  </a:lnTo>
                  <a:lnTo>
                    <a:pt x="85305" y="1025169"/>
                  </a:lnTo>
                  <a:lnTo>
                    <a:pt x="126453" y="1042543"/>
                  </a:lnTo>
                  <a:lnTo>
                    <a:pt x="172250" y="1048689"/>
                  </a:lnTo>
                  <a:lnTo>
                    <a:pt x="218033" y="1042543"/>
                  </a:lnTo>
                  <a:lnTo>
                    <a:pt x="259181" y="1025169"/>
                  </a:lnTo>
                  <a:lnTo>
                    <a:pt x="294043" y="998245"/>
                  </a:lnTo>
                  <a:lnTo>
                    <a:pt x="320979" y="963383"/>
                  </a:lnTo>
                  <a:lnTo>
                    <a:pt x="338340" y="922235"/>
                  </a:lnTo>
                  <a:lnTo>
                    <a:pt x="344487" y="876439"/>
                  </a:lnTo>
                  <a:close/>
                </a:path>
                <a:path w="344805" h="8091170">
                  <a:moveTo>
                    <a:pt x="344487" y="172237"/>
                  </a:moveTo>
                  <a:lnTo>
                    <a:pt x="338340" y="126453"/>
                  </a:lnTo>
                  <a:lnTo>
                    <a:pt x="320979" y="85305"/>
                  </a:lnTo>
                  <a:lnTo>
                    <a:pt x="294043" y="50444"/>
                  </a:lnTo>
                  <a:lnTo>
                    <a:pt x="259181" y="23507"/>
                  </a:lnTo>
                  <a:lnTo>
                    <a:pt x="218033" y="6146"/>
                  </a:lnTo>
                  <a:lnTo>
                    <a:pt x="172250" y="0"/>
                  </a:lnTo>
                  <a:lnTo>
                    <a:pt x="126453" y="6146"/>
                  </a:lnTo>
                  <a:lnTo>
                    <a:pt x="85305" y="23507"/>
                  </a:lnTo>
                  <a:lnTo>
                    <a:pt x="50444" y="50444"/>
                  </a:lnTo>
                  <a:lnTo>
                    <a:pt x="23520" y="85305"/>
                  </a:lnTo>
                  <a:lnTo>
                    <a:pt x="6146" y="126453"/>
                  </a:lnTo>
                  <a:lnTo>
                    <a:pt x="0" y="172237"/>
                  </a:lnTo>
                  <a:lnTo>
                    <a:pt x="6146" y="218033"/>
                  </a:lnTo>
                  <a:lnTo>
                    <a:pt x="23520" y="259181"/>
                  </a:lnTo>
                  <a:lnTo>
                    <a:pt x="50444" y="294030"/>
                  </a:lnTo>
                  <a:lnTo>
                    <a:pt x="85305" y="320967"/>
                  </a:lnTo>
                  <a:lnTo>
                    <a:pt x="126453" y="338328"/>
                  </a:lnTo>
                  <a:lnTo>
                    <a:pt x="172250" y="344487"/>
                  </a:lnTo>
                  <a:lnTo>
                    <a:pt x="218033" y="338328"/>
                  </a:lnTo>
                  <a:lnTo>
                    <a:pt x="259181" y="320967"/>
                  </a:lnTo>
                  <a:lnTo>
                    <a:pt x="294043" y="294030"/>
                  </a:lnTo>
                  <a:lnTo>
                    <a:pt x="320979" y="259181"/>
                  </a:lnTo>
                  <a:lnTo>
                    <a:pt x="338340" y="218033"/>
                  </a:lnTo>
                  <a:lnTo>
                    <a:pt x="344487" y="172237"/>
                  </a:lnTo>
                  <a:close/>
                </a:path>
              </a:pathLst>
            </a:custGeom>
            <a:solidFill>
              <a:srgbClr val="266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9394" y="729403"/>
              <a:ext cx="13335" cy="8828405"/>
            </a:xfrm>
            <a:custGeom>
              <a:avLst/>
              <a:gdLst/>
              <a:ahLst/>
              <a:cxnLst/>
              <a:rect l="l" t="t" r="r" b="b"/>
              <a:pathLst>
                <a:path w="13335" h="8828405">
                  <a:moveTo>
                    <a:pt x="13299" y="882810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9BD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20435" y="327882"/>
              <a:ext cx="2651760" cy="701040"/>
            </a:xfrm>
            <a:custGeom>
              <a:avLst/>
              <a:gdLst/>
              <a:ahLst/>
              <a:cxnLst/>
              <a:rect l="l" t="t" r="r" b="b"/>
              <a:pathLst>
                <a:path w="2651759" h="701040">
                  <a:moveTo>
                    <a:pt x="1929420" y="649510"/>
                  </a:moveTo>
                  <a:lnTo>
                    <a:pt x="111894" y="649510"/>
                  </a:lnTo>
                  <a:lnTo>
                    <a:pt x="103470" y="643365"/>
                  </a:lnTo>
                  <a:lnTo>
                    <a:pt x="100751" y="636567"/>
                  </a:lnTo>
                  <a:lnTo>
                    <a:pt x="105832" y="619394"/>
                  </a:lnTo>
                  <a:lnTo>
                    <a:pt x="127657" y="598785"/>
                  </a:lnTo>
                  <a:lnTo>
                    <a:pt x="155492" y="569590"/>
                  </a:lnTo>
                  <a:lnTo>
                    <a:pt x="178605" y="526656"/>
                  </a:lnTo>
                  <a:lnTo>
                    <a:pt x="182469" y="513919"/>
                  </a:lnTo>
                  <a:lnTo>
                    <a:pt x="185474" y="496889"/>
                  </a:lnTo>
                  <a:lnTo>
                    <a:pt x="185045" y="476423"/>
                  </a:lnTo>
                  <a:lnTo>
                    <a:pt x="165438" y="428767"/>
                  </a:lnTo>
                  <a:lnTo>
                    <a:pt x="134383" y="401432"/>
                  </a:lnTo>
                  <a:lnTo>
                    <a:pt x="117496" y="390842"/>
                  </a:lnTo>
                  <a:lnTo>
                    <a:pt x="109911" y="384688"/>
                  </a:lnTo>
                  <a:lnTo>
                    <a:pt x="101610" y="364080"/>
                  </a:lnTo>
                  <a:lnTo>
                    <a:pt x="105331" y="343471"/>
                  </a:lnTo>
                  <a:lnTo>
                    <a:pt x="112487" y="322863"/>
                  </a:lnTo>
                  <a:lnTo>
                    <a:pt x="114490" y="302255"/>
                  </a:lnTo>
                  <a:lnTo>
                    <a:pt x="107406" y="285868"/>
                  </a:lnTo>
                  <a:lnTo>
                    <a:pt x="95599" y="270770"/>
                  </a:lnTo>
                  <a:lnTo>
                    <a:pt x="82934" y="256530"/>
                  </a:lnTo>
                  <a:lnTo>
                    <a:pt x="73274" y="242720"/>
                  </a:lnTo>
                  <a:lnTo>
                    <a:pt x="70912" y="218677"/>
                  </a:lnTo>
                  <a:lnTo>
                    <a:pt x="78426" y="194634"/>
                  </a:lnTo>
                  <a:lnTo>
                    <a:pt x="86798" y="170591"/>
                  </a:lnTo>
                  <a:lnTo>
                    <a:pt x="87012" y="146548"/>
                  </a:lnTo>
                  <a:lnTo>
                    <a:pt x="72844" y="120501"/>
                  </a:lnTo>
                  <a:lnTo>
                    <a:pt x="49230" y="96172"/>
                  </a:lnTo>
                  <a:lnTo>
                    <a:pt x="23899" y="71842"/>
                  </a:lnTo>
                  <a:lnTo>
                    <a:pt x="4579" y="45796"/>
                  </a:lnTo>
                  <a:lnTo>
                    <a:pt x="143" y="32844"/>
                  </a:lnTo>
                  <a:lnTo>
                    <a:pt x="125" y="31378"/>
                  </a:lnTo>
                  <a:lnTo>
                    <a:pt x="0" y="21180"/>
                  </a:lnTo>
                  <a:lnTo>
                    <a:pt x="3291" y="10375"/>
                  </a:lnTo>
                  <a:lnTo>
                    <a:pt x="9159" y="0"/>
                  </a:lnTo>
                  <a:lnTo>
                    <a:pt x="162265" y="13592"/>
                  </a:lnTo>
                  <a:lnTo>
                    <a:pt x="340431" y="26305"/>
                  </a:lnTo>
                  <a:lnTo>
                    <a:pt x="542337" y="37259"/>
                  </a:lnTo>
                  <a:lnTo>
                    <a:pt x="766666" y="45576"/>
                  </a:lnTo>
                  <a:lnTo>
                    <a:pt x="999777" y="50215"/>
                  </a:lnTo>
                  <a:lnTo>
                    <a:pt x="2512077" y="50215"/>
                  </a:lnTo>
                  <a:lnTo>
                    <a:pt x="2514214" y="59534"/>
                  </a:lnTo>
                  <a:lnTo>
                    <a:pt x="2532389" y="97960"/>
                  </a:lnTo>
                  <a:lnTo>
                    <a:pt x="2563445" y="136816"/>
                  </a:lnTo>
                  <a:lnTo>
                    <a:pt x="2592783" y="174812"/>
                  </a:lnTo>
                  <a:lnTo>
                    <a:pt x="2605807" y="210662"/>
                  </a:lnTo>
                  <a:lnTo>
                    <a:pt x="2596647" y="238712"/>
                  </a:lnTo>
                  <a:lnTo>
                    <a:pt x="2577184" y="263328"/>
                  </a:lnTo>
                  <a:lnTo>
                    <a:pt x="2559438" y="287943"/>
                  </a:lnTo>
                  <a:lnTo>
                    <a:pt x="2555431" y="315993"/>
                  </a:lnTo>
                  <a:lnTo>
                    <a:pt x="2563803" y="338033"/>
                  </a:lnTo>
                  <a:lnTo>
                    <a:pt x="2577757" y="361790"/>
                  </a:lnTo>
                  <a:lnTo>
                    <a:pt x="2590851" y="385546"/>
                  </a:lnTo>
                  <a:lnTo>
                    <a:pt x="2596648" y="407586"/>
                  </a:lnTo>
                  <a:lnTo>
                    <a:pt x="2587703" y="432273"/>
                  </a:lnTo>
                  <a:lnTo>
                    <a:pt x="2569742" y="453955"/>
                  </a:lnTo>
                  <a:lnTo>
                    <a:pt x="2556118" y="476423"/>
                  </a:lnTo>
                  <a:lnTo>
                    <a:pt x="2570959" y="519214"/>
                  </a:lnTo>
                  <a:lnTo>
                    <a:pt x="2620046" y="556424"/>
                  </a:lnTo>
                  <a:lnTo>
                    <a:pt x="2635001" y="578177"/>
                  </a:lnTo>
                  <a:lnTo>
                    <a:pt x="2645663" y="611952"/>
                  </a:lnTo>
                  <a:lnTo>
                    <a:pt x="2650093" y="647387"/>
                  </a:lnTo>
                  <a:lnTo>
                    <a:pt x="2090041" y="647387"/>
                  </a:lnTo>
                  <a:lnTo>
                    <a:pt x="1929420" y="649510"/>
                  </a:lnTo>
                  <a:close/>
                </a:path>
                <a:path w="2651759" h="701040">
                  <a:moveTo>
                    <a:pt x="2537112" y="293"/>
                  </a:moveTo>
                  <a:lnTo>
                    <a:pt x="2537112" y="0"/>
                  </a:lnTo>
                  <a:lnTo>
                    <a:pt x="2541692" y="0"/>
                  </a:lnTo>
                  <a:lnTo>
                    <a:pt x="2537112" y="293"/>
                  </a:lnTo>
                  <a:close/>
                </a:path>
                <a:path w="2651759" h="701040">
                  <a:moveTo>
                    <a:pt x="2512077" y="50215"/>
                  </a:moveTo>
                  <a:lnTo>
                    <a:pt x="1255433" y="50215"/>
                  </a:lnTo>
                  <a:lnTo>
                    <a:pt x="1362595" y="49288"/>
                  </a:lnTo>
                  <a:lnTo>
                    <a:pt x="1660978" y="42937"/>
                  </a:lnTo>
                  <a:lnTo>
                    <a:pt x="2029749" y="28789"/>
                  </a:lnTo>
                  <a:lnTo>
                    <a:pt x="2537112" y="293"/>
                  </a:lnTo>
                  <a:lnTo>
                    <a:pt x="2537112" y="4579"/>
                  </a:lnTo>
                  <a:lnTo>
                    <a:pt x="2532533" y="4579"/>
                  </a:lnTo>
                  <a:lnTo>
                    <a:pt x="2532533" y="9159"/>
                  </a:lnTo>
                  <a:lnTo>
                    <a:pt x="2520654" y="19606"/>
                  </a:lnTo>
                  <a:lnTo>
                    <a:pt x="2513069" y="30912"/>
                  </a:lnTo>
                  <a:lnTo>
                    <a:pt x="2510663" y="43792"/>
                  </a:lnTo>
                  <a:lnTo>
                    <a:pt x="2510712" y="44266"/>
                  </a:lnTo>
                  <a:lnTo>
                    <a:pt x="2511598" y="48129"/>
                  </a:lnTo>
                  <a:lnTo>
                    <a:pt x="2511677" y="48470"/>
                  </a:lnTo>
                  <a:lnTo>
                    <a:pt x="2511745" y="48767"/>
                  </a:lnTo>
                  <a:lnTo>
                    <a:pt x="2511864" y="49288"/>
                  </a:lnTo>
                  <a:lnTo>
                    <a:pt x="2511958" y="49698"/>
                  </a:lnTo>
                  <a:lnTo>
                    <a:pt x="2512077" y="50215"/>
                  </a:lnTo>
                  <a:close/>
                </a:path>
                <a:path w="2651759" h="701040">
                  <a:moveTo>
                    <a:pt x="2651603" y="659465"/>
                  </a:moveTo>
                  <a:lnTo>
                    <a:pt x="2400415" y="650772"/>
                  </a:lnTo>
                  <a:lnTo>
                    <a:pt x="2342883" y="649510"/>
                  </a:lnTo>
                  <a:lnTo>
                    <a:pt x="2161046" y="647387"/>
                  </a:lnTo>
                  <a:lnTo>
                    <a:pt x="2650093" y="647387"/>
                  </a:lnTo>
                  <a:lnTo>
                    <a:pt x="2651603" y="659465"/>
                  </a:lnTo>
                  <a:close/>
                </a:path>
                <a:path w="2651759" h="701040">
                  <a:moveTo>
                    <a:pt x="851810" y="700682"/>
                  </a:moveTo>
                  <a:lnTo>
                    <a:pt x="788873" y="700342"/>
                  </a:lnTo>
                  <a:lnTo>
                    <a:pt x="727679" y="699360"/>
                  </a:lnTo>
                  <a:lnTo>
                    <a:pt x="668288" y="697798"/>
                  </a:lnTo>
                  <a:lnTo>
                    <a:pt x="555152" y="693172"/>
                  </a:lnTo>
                  <a:lnTo>
                    <a:pt x="449948" y="686943"/>
                  </a:lnTo>
                  <a:lnTo>
                    <a:pt x="353155" y="679593"/>
                  </a:lnTo>
                  <a:lnTo>
                    <a:pt x="265254" y="671602"/>
                  </a:lnTo>
                  <a:lnTo>
                    <a:pt x="151127" y="659465"/>
                  </a:lnTo>
                  <a:lnTo>
                    <a:pt x="111568" y="649510"/>
                  </a:lnTo>
                  <a:lnTo>
                    <a:pt x="1928150" y="649510"/>
                  </a:lnTo>
                  <a:lnTo>
                    <a:pt x="1792377" y="653697"/>
                  </a:lnTo>
                  <a:lnTo>
                    <a:pt x="1713169" y="657374"/>
                  </a:lnTo>
                  <a:lnTo>
                    <a:pt x="1220485" y="689835"/>
                  </a:lnTo>
                  <a:lnTo>
                    <a:pt x="1124541" y="694812"/>
                  </a:lnTo>
                  <a:lnTo>
                    <a:pt x="1022855" y="698448"/>
                  </a:lnTo>
                  <a:lnTo>
                    <a:pt x="917798" y="700342"/>
                  </a:lnTo>
                  <a:lnTo>
                    <a:pt x="929986" y="700342"/>
                  </a:lnTo>
                  <a:lnTo>
                    <a:pt x="851810" y="700682"/>
                  </a:lnTo>
                  <a:close/>
                </a:path>
              </a:pathLst>
            </a:custGeom>
            <a:solidFill>
              <a:srgbClr val="F9B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1025" y="9721874"/>
              <a:ext cx="718185" cy="493395"/>
            </a:xfrm>
            <a:custGeom>
              <a:avLst/>
              <a:gdLst/>
              <a:ahLst/>
              <a:cxnLst/>
              <a:rect l="l" t="t" r="r" b="b"/>
              <a:pathLst>
                <a:path w="718184" h="493395">
                  <a:moveTo>
                    <a:pt x="417969" y="183413"/>
                  </a:moveTo>
                  <a:lnTo>
                    <a:pt x="390537" y="153504"/>
                  </a:lnTo>
                  <a:lnTo>
                    <a:pt x="352475" y="152146"/>
                  </a:lnTo>
                  <a:lnTo>
                    <a:pt x="333514" y="150736"/>
                  </a:lnTo>
                  <a:lnTo>
                    <a:pt x="278307" y="137693"/>
                  </a:lnTo>
                  <a:lnTo>
                    <a:pt x="224307" y="93192"/>
                  </a:lnTo>
                  <a:lnTo>
                    <a:pt x="207975" y="58394"/>
                  </a:lnTo>
                  <a:lnTo>
                    <a:pt x="195567" y="6248"/>
                  </a:lnTo>
                  <a:lnTo>
                    <a:pt x="191350" y="1600"/>
                  </a:lnTo>
                  <a:lnTo>
                    <a:pt x="183045" y="304"/>
                  </a:lnTo>
                  <a:lnTo>
                    <a:pt x="172453" y="0"/>
                  </a:lnTo>
                  <a:lnTo>
                    <a:pt x="165061" y="3111"/>
                  </a:lnTo>
                  <a:lnTo>
                    <a:pt x="160756" y="9867"/>
                  </a:lnTo>
                  <a:lnTo>
                    <a:pt x="159397" y="20497"/>
                  </a:lnTo>
                  <a:lnTo>
                    <a:pt x="159499" y="25577"/>
                  </a:lnTo>
                  <a:lnTo>
                    <a:pt x="159778" y="40513"/>
                  </a:lnTo>
                  <a:lnTo>
                    <a:pt x="160401" y="60553"/>
                  </a:lnTo>
                  <a:lnTo>
                    <a:pt x="160972" y="80581"/>
                  </a:lnTo>
                  <a:lnTo>
                    <a:pt x="161226" y="100596"/>
                  </a:lnTo>
                  <a:lnTo>
                    <a:pt x="159169" y="122389"/>
                  </a:lnTo>
                  <a:lnTo>
                    <a:pt x="141554" y="159600"/>
                  </a:lnTo>
                  <a:lnTo>
                    <a:pt x="104749" y="187718"/>
                  </a:lnTo>
                  <a:lnTo>
                    <a:pt x="65862" y="206616"/>
                  </a:lnTo>
                  <a:lnTo>
                    <a:pt x="13436" y="226910"/>
                  </a:lnTo>
                  <a:lnTo>
                    <a:pt x="6985" y="230174"/>
                  </a:lnTo>
                  <a:lnTo>
                    <a:pt x="2413" y="234492"/>
                  </a:lnTo>
                  <a:lnTo>
                    <a:pt x="0" y="240144"/>
                  </a:lnTo>
                  <a:lnTo>
                    <a:pt x="50" y="247421"/>
                  </a:lnTo>
                  <a:lnTo>
                    <a:pt x="1778" y="258216"/>
                  </a:lnTo>
                  <a:lnTo>
                    <a:pt x="9982" y="260921"/>
                  </a:lnTo>
                  <a:lnTo>
                    <a:pt x="19050" y="261239"/>
                  </a:lnTo>
                  <a:lnTo>
                    <a:pt x="55219" y="261239"/>
                  </a:lnTo>
                  <a:lnTo>
                    <a:pt x="55219" y="260705"/>
                  </a:lnTo>
                  <a:lnTo>
                    <a:pt x="85013" y="260705"/>
                  </a:lnTo>
                  <a:lnTo>
                    <a:pt x="127914" y="267423"/>
                  </a:lnTo>
                  <a:lnTo>
                    <a:pt x="163893" y="284365"/>
                  </a:lnTo>
                  <a:lnTo>
                    <a:pt x="192849" y="311556"/>
                  </a:lnTo>
                  <a:lnTo>
                    <a:pt x="214668" y="349008"/>
                  </a:lnTo>
                  <a:lnTo>
                    <a:pt x="235940" y="407200"/>
                  </a:lnTo>
                  <a:lnTo>
                    <a:pt x="240157" y="416128"/>
                  </a:lnTo>
                  <a:lnTo>
                    <a:pt x="245427" y="421881"/>
                  </a:lnTo>
                  <a:lnTo>
                    <a:pt x="251802" y="424472"/>
                  </a:lnTo>
                  <a:lnTo>
                    <a:pt x="259359" y="423938"/>
                  </a:lnTo>
                  <a:lnTo>
                    <a:pt x="265391" y="420789"/>
                  </a:lnTo>
                  <a:lnTo>
                    <a:pt x="269214" y="415251"/>
                  </a:lnTo>
                  <a:lnTo>
                    <a:pt x="270814" y="407644"/>
                  </a:lnTo>
                  <a:lnTo>
                    <a:pt x="270776" y="407200"/>
                  </a:lnTo>
                  <a:lnTo>
                    <a:pt x="270167" y="398233"/>
                  </a:lnTo>
                  <a:lnTo>
                    <a:pt x="262940" y="357568"/>
                  </a:lnTo>
                  <a:lnTo>
                    <a:pt x="256451" y="316725"/>
                  </a:lnTo>
                  <a:lnTo>
                    <a:pt x="255676" y="287972"/>
                  </a:lnTo>
                  <a:lnTo>
                    <a:pt x="262750" y="264833"/>
                  </a:lnTo>
                  <a:lnTo>
                    <a:pt x="266293" y="260705"/>
                  </a:lnTo>
                  <a:lnTo>
                    <a:pt x="278384" y="246595"/>
                  </a:lnTo>
                  <a:lnTo>
                    <a:pt x="303301" y="232524"/>
                  </a:lnTo>
                  <a:lnTo>
                    <a:pt x="326504" y="223748"/>
                  </a:lnTo>
                  <a:lnTo>
                    <a:pt x="350113" y="215976"/>
                  </a:lnTo>
                  <a:lnTo>
                    <a:pt x="397662" y="201218"/>
                  </a:lnTo>
                  <a:lnTo>
                    <a:pt x="408355" y="196684"/>
                  </a:lnTo>
                  <a:lnTo>
                    <a:pt x="414985" y="190944"/>
                  </a:lnTo>
                  <a:lnTo>
                    <a:pt x="417969" y="183413"/>
                  </a:lnTo>
                  <a:close/>
                </a:path>
                <a:path w="718184" h="493395">
                  <a:moveTo>
                    <a:pt x="717638" y="304419"/>
                  </a:moveTo>
                  <a:lnTo>
                    <a:pt x="710946" y="298056"/>
                  </a:lnTo>
                  <a:lnTo>
                    <a:pt x="702525" y="291363"/>
                  </a:lnTo>
                  <a:lnTo>
                    <a:pt x="696595" y="291680"/>
                  </a:lnTo>
                  <a:lnTo>
                    <a:pt x="662152" y="290601"/>
                  </a:lnTo>
                  <a:lnTo>
                    <a:pt x="615924" y="276339"/>
                  </a:lnTo>
                  <a:lnTo>
                    <a:pt x="588632" y="236410"/>
                  </a:lnTo>
                  <a:lnTo>
                    <a:pt x="575678" y="174447"/>
                  </a:lnTo>
                  <a:lnTo>
                    <a:pt x="572655" y="166154"/>
                  </a:lnTo>
                  <a:lnTo>
                    <a:pt x="567524" y="160134"/>
                  </a:lnTo>
                  <a:lnTo>
                    <a:pt x="561098" y="157200"/>
                  </a:lnTo>
                  <a:lnTo>
                    <a:pt x="554189" y="158140"/>
                  </a:lnTo>
                  <a:lnTo>
                    <a:pt x="545553" y="162941"/>
                  </a:lnTo>
                  <a:lnTo>
                    <a:pt x="538645" y="169291"/>
                  </a:lnTo>
                  <a:lnTo>
                    <a:pt x="534822" y="177787"/>
                  </a:lnTo>
                  <a:lnTo>
                    <a:pt x="535406" y="189014"/>
                  </a:lnTo>
                  <a:lnTo>
                    <a:pt x="537946" y="200621"/>
                  </a:lnTo>
                  <a:lnTo>
                    <a:pt x="539940" y="212382"/>
                  </a:lnTo>
                  <a:lnTo>
                    <a:pt x="543509" y="235978"/>
                  </a:lnTo>
                  <a:lnTo>
                    <a:pt x="543826" y="235877"/>
                  </a:lnTo>
                  <a:lnTo>
                    <a:pt x="540626" y="261899"/>
                  </a:lnTo>
                  <a:lnTo>
                    <a:pt x="517766" y="298704"/>
                  </a:lnTo>
                  <a:lnTo>
                    <a:pt x="483793" y="317944"/>
                  </a:lnTo>
                  <a:lnTo>
                    <a:pt x="437921" y="335521"/>
                  </a:lnTo>
                  <a:lnTo>
                    <a:pt x="432739" y="341020"/>
                  </a:lnTo>
                  <a:lnTo>
                    <a:pt x="434898" y="360997"/>
                  </a:lnTo>
                  <a:lnTo>
                    <a:pt x="442239" y="365417"/>
                  </a:lnTo>
                  <a:lnTo>
                    <a:pt x="451739" y="365531"/>
                  </a:lnTo>
                  <a:lnTo>
                    <a:pt x="458533" y="365328"/>
                  </a:lnTo>
                  <a:lnTo>
                    <a:pt x="472059" y="364172"/>
                  </a:lnTo>
                  <a:lnTo>
                    <a:pt x="478840" y="363804"/>
                  </a:lnTo>
                  <a:lnTo>
                    <a:pt x="534289" y="375881"/>
                  </a:lnTo>
                  <a:lnTo>
                    <a:pt x="567804" y="421563"/>
                  </a:lnTo>
                  <a:lnTo>
                    <a:pt x="585724" y="476834"/>
                  </a:lnTo>
                  <a:lnTo>
                    <a:pt x="589521" y="484949"/>
                  </a:lnTo>
                  <a:lnTo>
                    <a:pt x="594563" y="490410"/>
                  </a:lnTo>
                  <a:lnTo>
                    <a:pt x="600544" y="492988"/>
                  </a:lnTo>
                  <a:lnTo>
                    <a:pt x="607199" y="492480"/>
                  </a:lnTo>
                  <a:lnTo>
                    <a:pt x="614337" y="488607"/>
                  </a:lnTo>
                  <a:lnTo>
                    <a:pt x="618159" y="482955"/>
                  </a:lnTo>
                  <a:lnTo>
                    <a:pt x="619467" y="476059"/>
                  </a:lnTo>
                  <a:lnTo>
                    <a:pt x="619074" y="468414"/>
                  </a:lnTo>
                  <a:lnTo>
                    <a:pt x="614794" y="438734"/>
                  </a:lnTo>
                  <a:lnTo>
                    <a:pt x="614006" y="428790"/>
                  </a:lnTo>
                  <a:lnTo>
                    <a:pt x="622338" y="378561"/>
                  </a:lnTo>
                  <a:lnTo>
                    <a:pt x="660311" y="340804"/>
                  </a:lnTo>
                  <a:lnTo>
                    <a:pt x="694093" y="329311"/>
                  </a:lnTo>
                  <a:lnTo>
                    <a:pt x="705231" y="325158"/>
                  </a:lnTo>
                  <a:lnTo>
                    <a:pt x="710844" y="322783"/>
                  </a:lnTo>
                  <a:lnTo>
                    <a:pt x="717638" y="315214"/>
                  </a:lnTo>
                  <a:lnTo>
                    <a:pt x="717638" y="304419"/>
                  </a:lnTo>
                  <a:close/>
                </a:path>
              </a:pathLst>
            </a:custGeom>
            <a:solidFill>
              <a:srgbClr val="1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7" y="4812762"/>
            <a:ext cx="671341" cy="65912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7650905" y="3266462"/>
            <a:ext cx="637540" cy="609600"/>
          </a:xfrm>
          <a:custGeom>
            <a:avLst/>
            <a:gdLst/>
            <a:ahLst/>
            <a:cxnLst/>
            <a:rect l="l" t="t" r="r" b="b"/>
            <a:pathLst>
              <a:path w="637540" h="609600">
                <a:moveTo>
                  <a:pt x="354763" y="345560"/>
                </a:moveTo>
                <a:lnTo>
                  <a:pt x="317041" y="345560"/>
                </a:lnTo>
                <a:lnTo>
                  <a:pt x="485658" y="3754"/>
                </a:lnTo>
                <a:lnTo>
                  <a:pt x="491918" y="0"/>
                </a:lnTo>
                <a:lnTo>
                  <a:pt x="505350" y="672"/>
                </a:lnTo>
                <a:lnTo>
                  <a:pt x="511243" y="4936"/>
                </a:lnTo>
                <a:lnTo>
                  <a:pt x="526879" y="45929"/>
                </a:lnTo>
                <a:lnTo>
                  <a:pt x="532037" y="59512"/>
                </a:lnTo>
                <a:lnTo>
                  <a:pt x="495882" y="59512"/>
                </a:lnTo>
                <a:lnTo>
                  <a:pt x="364690" y="325538"/>
                </a:lnTo>
                <a:lnTo>
                  <a:pt x="354763" y="345560"/>
                </a:lnTo>
                <a:close/>
              </a:path>
              <a:path w="637540" h="609600">
                <a:moveTo>
                  <a:pt x="619038" y="353200"/>
                </a:moveTo>
                <a:lnTo>
                  <a:pt x="607148" y="350543"/>
                </a:lnTo>
                <a:lnTo>
                  <a:pt x="602377" y="346110"/>
                </a:lnTo>
                <a:lnTo>
                  <a:pt x="600608" y="340275"/>
                </a:lnTo>
                <a:lnTo>
                  <a:pt x="592176" y="315867"/>
                </a:lnTo>
                <a:lnTo>
                  <a:pt x="576535" y="273206"/>
                </a:lnTo>
                <a:lnTo>
                  <a:pt x="556383" y="219267"/>
                </a:lnTo>
                <a:lnTo>
                  <a:pt x="534399" y="160958"/>
                </a:lnTo>
                <a:lnTo>
                  <a:pt x="495882" y="59512"/>
                </a:lnTo>
                <a:lnTo>
                  <a:pt x="532037" y="59512"/>
                </a:lnTo>
                <a:lnTo>
                  <a:pt x="558139" y="128251"/>
                </a:lnTo>
                <a:lnTo>
                  <a:pt x="594751" y="225424"/>
                </a:lnTo>
                <a:lnTo>
                  <a:pt x="624043" y="304701"/>
                </a:lnTo>
                <a:lnTo>
                  <a:pt x="637093" y="304701"/>
                </a:lnTo>
                <a:lnTo>
                  <a:pt x="637093" y="339067"/>
                </a:lnTo>
                <a:lnTo>
                  <a:pt x="629327" y="346705"/>
                </a:lnTo>
                <a:lnTo>
                  <a:pt x="625247" y="351226"/>
                </a:lnTo>
                <a:lnTo>
                  <a:pt x="619038" y="353200"/>
                </a:lnTo>
                <a:close/>
              </a:path>
              <a:path w="637540" h="609600">
                <a:moveTo>
                  <a:pt x="637093" y="609599"/>
                </a:moveTo>
                <a:lnTo>
                  <a:pt x="123391" y="609599"/>
                </a:lnTo>
                <a:lnTo>
                  <a:pt x="118143" y="605618"/>
                </a:lnTo>
                <a:lnTo>
                  <a:pt x="100513" y="542128"/>
                </a:lnTo>
                <a:lnTo>
                  <a:pt x="65046" y="413002"/>
                </a:lnTo>
                <a:lnTo>
                  <a:pt x="26671" y="270012"/>
                </a:lnTo>
                <a:lnTo>
                  <a:pt x="2429" y="172554"/>
                </a:lnTo>
                <a:lnTo>
                  <a:pt x="0" y="160958"/>
                </a:lnTo>
                <a:lnTo>
                  <a:pt x="190" y="153604"/>
                </a:lnTo>
                <a:lnTo>
                  <a:pt x="2011" y="146631"/>
                </a:lnTo>
                <a:lnTo>
                  <a:pt x="4895" y="143806"/>
                </a:lnTo>
                <a:lnTo>
                  <a:pt x="9834" y="140246"/>
                </a:lnTo>
                <a:lnTo>
                  <a:pt x="13871" y="138198"/>
                </a:lnTo>
                <a:lnTo>
                  <a:pt x="22062" y="139211"/>
                </a:lnTo>
                <a:lnTo>
                  <a:pt x="58069" y="159364"/>
                </a:lnTo>
                <a:lnTo>
                  <a:pt x="94401" y="183595"/>
                </a:lnTo>
                <a:lnTo>
                  <a:pt x="40799" y="188378"/>
                </a:lnTo>
                <a:lnTo>
                  <a:pt x="41592" y="191813"/>
                </a:lnTo>
                <a:lnTo>
                  <a:pt x="54088" y="241251"/>
                </a:lnTo>
                <a:lnTo>
                  <a:pt x="67403" y="291901"/>
                </a:lnTo>
                <a:lnTo>
                  <a:pt x="82272" y="347403"/>
                </a:lnTo>
                <a:lnTo>
                  <a:pt x="97703" y="404304"/>
                </a:lnTo>
                <a:lnTo>
                  <a:pt x="112705" y="459152"/>
                </a:lnTo>
                <a:lnTo>
                  <a:pt x="126287" y="508497"/>
                </a:lnTo>
                <a:lnTo>
                  <a:pt x="137457" y="548887"/>
                </a:lnTo>
                <a:lnTo>
                  <a:pt x="145225" y="576869"/>
                </a:lnTo>
                <a:lnTo>
                  <a:pt x="637093" y="576869"/>
                </a:lnTo>
                <a:lnTo>
                  <a:pt x="637093" y="609599"/>
                </a:lnTo>
                <a:close/>
              </a:path>
              <a:path w="637540" h="609600">
                <a:moveTo>
                  <a:pt x="320902" y="389567"/>
                </a:moveTo>
                <a:lnTo>
                  <a:pt x="315698" y="388216"/>
                </a:lnTo>
                <a:lnTo>
                  <a:pt x="311786" y="384914"/>
                </a:lnTo>
                <a:lnTo>
                  <a:pt x="283742" y="362352"/>
                </a:lnTo>
                <a:lnTo>
                  <a:pt x="246978" y="334298"/>
                </a:lnTo>
                <a:lnTo>
                  <a:pt x="204283" y="302708"/>
                </a:lnTo>
                <a:lnTo>
                  <a:pt x="159066" y="270012"/>
                </a:lnTo>
                <a:lnTo>
                  <a:pt x="114577" y="238517"/>
                </a:lnTo>
                <a:lnTo>
                  <a:pt x="74071" y="210536"/>
                </a:lnTo>
                <a:lnTo>
                  <a:pt x="40799" y="188378"/>
                </a:lnTo>
                <a:lnTo>
                  <a:pt x="101310" y="188378"/>
                </a:lnTo>
                <a:lnTo>
                  <a:pt x="138716" y="214272"/>
                </a:lnTo>
                <a:lnTo>
                  <a:pt x="187077" y="248600"/>
                </a:lnTo>
                <a:lnTo>
                  <a:pt x="235543" y="283786"/>
                </a:lnTo>
                <a:lnTo>
                  <a:pt x="280178" y="317037"/>
                </a:lnTo>
                <a:lnTo>
                  <a:pt x="317041" y="345560"/>
                </a:lnTo>
                <a:lnTo>
                  <a:pt x="354763" y="345560"/>
                </a:lnTo>
                <a:lnTo>
                  <a:pt x="346436" y="362352"/>
                </a:lnTo>
                <a:lnTo>
                  <a:pt x="337651" y="379849"/>
                </a:lnTo>
                <a:lnTo>
                  <a:pt x="335273" y="384385"/>
                </a:lnTo>
                <a:lnTo>
                  <a:pt x="330957" y="387600"/>
                </a:lnTo>
                <a:lnTo>
                  <a:pt x="320902" y="389567"/>
                </a:lnTo>
                <a:close/>
              </a:path>
              <a:path w="637540" h="609600">
                <a:moveTo>
                  <a:pt x="637093" y="304701"/>
                </a:moveTo>
                <a:lnTo>
                  <a:pt x="624043" y="304701"/>
                </a:lnTo>
                <a:lnTo>
                  <a:pt x="637093" y="292376"/>
                </a:lnTo>
                <a:lnTo>
                  <a:pt x="637093" y="304701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06673" y="1632870"/>
            <a:ext cx="9474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Warm</a:t>
            </a:r>
            <a:r>
              <a:rPr spc="-380" dirty="0"/>
              <a:t> </a:t>
            </a:r>
            <a:r>
              <a:rPr dirty="0"/>
              <a:t>Feedback</a:t>
            </a:r>
            <a:r>
              <a:rPr spc="-380" dirty="0"/>
              <a:t> </a:t>
            </a:r>
            <a:r>
              <a:rPr spc="-65" dirty="0"/>
              <a:t>Examples</a:t>
            </a: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0402"/>
              </p:ext>
            </p:extLst>
          </p:nvPr>
        </p:nvGraphicFramePr>
        <p:xfrm>
          <a:off x="2254082" y="6243621"/>
          <a:ext cx="14636746" cy="179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5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Nice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spc="5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16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picked</a:t>
                      </a:r>
                      <a:r>
                        <a:rPr sz="2000" spc="-16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14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6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great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solidFill>
                      <a:srgbClr val="F9BD2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434"/>
                        </a:spcBef>
                      </a:pPr>
                      <a:r>
                        <a:rPr sz="2000" spc="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2000" spc="-1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400"/>
                        </a:lnSpc>
                        <a:spcBef>
                          <a:spcPts val="434"/>
                        </a:spcBef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Good,</a:t>
                      </a:r>
                      <a:r>
                        <a:rPr sz="20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strong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solidFill>
                      <a:srgbClr val="1B454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6405">
                        <a:lnSpc>
                          <a:spcPts val="215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introduction.</a:t>
                      </a:r>
                      <a:r>
                        <a:rPr sz="2000" spc="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21945">
                        <a:lnSpc>
                          <a:spcPts val="2120"/>
                        </a:lnSpc>
                      </a:pPr>
                      <a:r>
                        <a:rPr sz="2000" spc="5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hook</a:t>
                      </a:r>
                      <a:r>
                        <a:rPr sz="2000" spc="-13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3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capture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4690">
                        <a:lnSpc>
                          <a:spcPts val="215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variety</a:t>
                      </a:r>
                      <a:r>
                        <a:rPr sz="2000" spc="1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7005">
                        <a:lnSpc>
                          <a:spcPts val="215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thesis.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claim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38455">
                        <a:lnSpc>
                          <a:spcPts val="2150"/>
                        </a:lnSpc>
                      </a:pPr>
                      <a:r>
                        <a:rPr sz="2000" spc="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wanted</a:t>
                      </a:r>
                      <a:r>
                        <a:rPr sz="20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keep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62915">
                        <a:lnSpc>
                          <a:spcPts val="2120"/>
                        </a:lnSpc>
                      </a:pPr>
                      <a:r>
                        <a:rPr sz="2000" spc="5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16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reader's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04850">
                        <a:lnSpc>
                          <a:spcPts val="2150"/>
                        </a:lnSpc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sentence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89915">
                        <a:lnSpc>
                          <a:spcPts val="2150"/>
                        </a:lnSpc>
                      </a:pPr>
                      <a:r>
                        <a:rPr sz="2000" spc="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clear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reading.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2000" spc="-1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attention.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20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structures.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215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introduction.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52650"/>
              </p:ext>
            </p:extLst>
          </p:nvPr>
        </p:nvGraphicFramePr>
        <p:xfrm>
          <a:off x="2254082" y="3571856"/>
          <a:ext cx="14636746" cy="1847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5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322580" marR="316865" algn="ctr">
                        <a:lnSpc>
                          <a:spcPts val="2250"/>
                        </a:lnSpc>
                        <a:spcBef>
                          <a:spcPts val="226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Good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use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voice.</a:t>
                      </a:r>
                      <a:r>
                        <a:rPr sz="20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There</a:t>
                      </a:r>
                      <a:r>
                        <a:rPr sz="20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are </a:t>
                      </a:r>
                      <a:r>
                        <a:rPr sz="2000" spc="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personal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pronouns.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287655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332105" marR="322580" algn="ctr">
                        <a:lnSpc>
                          <a:spcPts val="2250"/>
                        </a:lnSpc>
                        <a:spcBef>
                          <a:spcPts val="226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second </a:t>
                      </a:r>
                      <a:r>
                        <a:rPr sz="2000" spc="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paragraph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filled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great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detail.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87655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5580" marR="207010" indent="-635" algn="ctr">
                        <a:lnSpc>
                          <a:spcPts val="2250"/>
                        </a:lnSpc>
                      </a:pPr>
                      <a:r>
                        <a:rPr sz="20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Nice</a:t>
                      </a:r>
                      <a:r>
                        <a:rPr sz="2000" spc="-1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8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way</a:t>
                      </a:r>
                      <a:r>
                        <a:rPr sz="2000" spc="-1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end </a:t>
                      </a:r>
                      <a:r>
                        <a:rPr sz="2000" spc="5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6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conclusion. </a:t>
                      </a:r>
                      <a:r>
                        <a:rPr sz="2000" spc="6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000" spc="-95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call</a:t>
                      </a:r>
                      <a:r>
                        <a:rPr sz="2000" spc="-9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9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action </a:t>
                      </a:r>
                      <a:r>
                        <a:rPr sz="2000" spc="114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was</a:t>
                      </a:r>
                      <a:r>
                        <a:rPr sz="2000" spc="-17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1B4545"/>
                          </a:solidFill>
                          <a:latin typeface="Tahoma"/>
                          <a:cs typeface="Tahoma"/>
                        </a:rPr>
                        <a:t>powerful.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82295" marR="492759" indent="-91440">
                        <a:lnSpc>
                          <a:spcPts val="2250"/>
                        </a:lnSpc>
                      </a:pPr>
                      <a:r>
                        <a:rPr sz="2000" spc="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included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some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great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transitions.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843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1B45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7655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solidFill>
                      <a:srgbClr val="F9BD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8430" marB="0">
                    <a:solidFill>
                      <a:srgbClr val="266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0011" y="0"/>
            <a:ext cx="18328011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54082" y="470631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4082" y="514350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4082" y="558068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082" y="601786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4082" y="2957587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82" y="339477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4082" y="3831952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4082" y="426913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4082" y="12088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082" y="1646040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082" y="2083223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082" y="2520405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082" y="820377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082" y="8640958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082" y="907814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082" y="6455046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082" y="6892229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082" y="7329411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4082" y="7766594"/>
            <a:ext cx="14635480" cy="0"/>
          </a:xfrm>
          <a:custGeom>
            <a:avLst/>
            <a:gdLst/>
            <a:ahLst/>
            <a:cxnLst/>
            <a:rect l="l" t="t" r="r" b="b"/>
            <a:pathLst>
              <a:path w="14635480">
                <a:moveTo>
                  <a:pt x="0" y="0"/>
                </a:moveTo>
                <a:lnTo>
                  <a:pt x="14635367" y="0"/>
                </a:lnTo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175" y="109813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175" y="180233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5175" y="250653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5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175" y="321074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5175" y="391494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5175" y="4619151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175" y="532335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175" y="6027559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175" y="673176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175" y="743596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5175" y="814017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1"/>
                </a:lnTo>
                <a:lnTo>
                  <a:pt x="6152" y="218035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5"/>
                </a:lnTo>
                <a:lnTo>
                  <a:pt x="320975" y="259181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5175" y="884437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172246" y="344492"/>
                </a:moveTo>
                <a:lnTo>
                  <a:pt x="126456" y="338339"/>
                </a:lnTo>
                <a:lnTo>
                  <a:pt x="85310" y="320975"/>
                </a:lnTo>
                <a:lnTo>
                  <a:pt x="50449" y="294042"/>
                </a:lnTo>
                <a:lnTo>
                  <a:pt x="23516" y="259182"/>
                </a:lnTo>
                <a:lnTo>
                  <a:pt x="6152" y="218036"/>
                </a:lnTo>
                <a:lnTo>
                  <a:pt x="0" y="172246"/>
                </a:lnTo>
                <a:lnTo>
                  <a:pt x="6152" y="126456"/>
                </a:lnTo>
                <a:lnTo>
                  <a:pt x="23516" y="85310"/>
                </a:lnTo>
                <a:lnTo>
                  <a:pt x="50449" y="50449"/>
                </a:lnTo>
                <a:lnTo>
                  <a:pt x="85310" y="23516"/>
                </a:lnTo>
                <a:lnTo>
                  <a:pt x="126456" y="6152"/>
                </a:lnTo>
                <a:lnTo>
                  <a:pt x="172246" y="0"/>
                </a:lnTo>
                <a:lnTo>
                  <a:pt x="218035" y="6152"/>
                </a:lnTo>
                <a:lnTo>
                  <a:pt x="259182" y="23516"/>
                </a:lnTo>
                <a:lnTo>
                  <a:pt x="294042" y="50449"/>
                </a:lnTo>
                <a:lnTo>
                  <a:pt x="320975" y="85310"/>
                </a:lnTo>
                <a:lnTo>
                  <a:pt x="338339" y="126456"/>
                </a:lnTo>
                <a:lnTo>
                  <a:pt x="344492" y="172246"/>
                </a:lnTo>
                <a:lnTo>
                  <a:pt x="338339" y="218036"/>
                </a:lnTo>
                <a:lnTo>
                  <a:pt x="320975" y="259182"/>
                </a:lnTo>
                <a:lnTo>
                  <a:pt x="294042" y="294042"/>
                </a:lnTo>
                <a:lnTo>
                  <a:pt x="259182" y="320975"/>
                </a:lnTo>
                <a:lnTo>
                  <a:pt x="218035" y="338339"/>
                </a:lnTo>
                <a:lnTo>
                  <a:pt x="172246" y="344492"/>
                </a:lnTo>
                <a:close/>
              </a:path>
            </a:pathLst>
          </a:custGeom>
          <a:solidFill>
            <a:srgbClr val="26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9394" y="729403"/>
            <a:ext cx="13335" cy="8828405"/>
          </a:xfrm>
          <a:custGeom>
            <a:avLst/>
            <a:gdLst/>
            <a:ahLst/>
            <a:cxnLst/>
            <a:rect l="l" t="t" r="r" b="b"/>
            <a:pathLst>
              <a:path w="13335" h="8828405">
                <a:moveTo>
                  <a:pt x="13299" y="8828109"/>
                </a:moveTo>
                <a:lnTo>
                  <a:pt x="0" y="0"/>
                </a:lnTo>
              </a:path>
            </a:pathLst>
          </a:custGeom>
          <a:ln w="47624">
            <a:solidFill>
              <a:srgbClr val="F9BD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0435" y="327882"/>
            <a:ext cx="2651760" cy="701040"/>
          </a:xfrm>
          <a:custGeom>
            <a:avLst/>
            <a:gdLst/>
            <a:ahLst/>
            <a:cxnLst/>
            <a:rect l="l" t="t" r="r" b="b"/>
            <a:pathLst>
              <a:path w="2651759" h="701040">
                <a:moveTo>
                  <a:pt x="1929420" y="649510"/>
                </a:moveTo>
                <a:lnTo>
                  <a:pt x="111894" y="649510"/>
                </a:lnTo>
                <a:lnTo>
                  <a:pt x="103470" y="643365"/>
                </a:lnTo>
                <a:lnTo>
                  <a:pt x="100751" y="636567"/>
                </a:lnTo>
                <a:lnTo>
                  <a:pt x="105832" y="619394"/>
                </a:lnTo>
                <a:lnTo>
                  <a:pt x="127657" y="598785"/>
                </a:lnTo>
                <a:lnTo>
                  <a:pt x="155492" y="569590"/>
                </a:lnTo>
                <a:lnTo>
                  <a:pt x="178605" y="526656"/>
                </a:lnTo>
                <a:lnTo>
                  <a:pt x="182469" y="513919"/>
                </a:lnTo>
                <a:lnTo>
                  <a:pt x="185474" y="496889"/>
                </a:lnTo>
                <a:lnTo>
                  <a:pt x="185045" y="476423"/>
                </a:lnTo>
                <a:lnTo>
                  <a:pt x="165438" y="428767"/>
                </a:lnTo>
                <a:lnTo>
                  <a:pt x="134383" y="401432"/>
                </a:lnTo>
                <a:lnTo>
                  <a:pt x="117496" y="390842"/>
                </a:lnTo>
                <a:lnTo>
                  <a:pt x="109911" y="384688"/>
                </a:lnTo>
                <a:lnTo>
                  <a:pt x="101610" y="364080"/>
                </a:lnTo>
                <a:lnTo>
                  <a:pt x="105331" y="343471"/>
                </a:lnTo>
                <a:lnTo>
                  <a:pt x="112487" y="322863"/>
                </a:lnTo>
                <a:lnTo>
                  <a:pt x="114490" y="302255"/>
                </a:lnTo>
                <a:lnTo>
                  <a:pt x="107406" y="285868"/>
                </a:lnTo>
                <a:lnTo>
                  <a:pt x="95599" y="270770"/>
                </a:lnTo>
                <a:lnTo>
                  <a:pt x="82934" y="256530"/>
                </a:lnTo>
                <a:lnTo>
                  <a:pt x="73274" y="242720"/>
                </a:lnTo>
                <a:lnTo>
                  <a:pt x="70912" y="218677"/>
                </a:lnTo>
                <a:lnTo>
                  <a:pt x="78426" y="194634"/>
                </a:lnTo>
                <a:lnTo>
                  <a:pt x="86798" y="170591"/>
                </a:lnTo>
                <a:lnTo>
                  <a:pt x="87012" y="146548"/>
                </a:lnTo>
                <a:lnTo>
                  <a:pt x="72844" y="120501"/>
                </a:lnTo>
                <a:lnTo>
                  <a:pt x="49230" y="96172"/>
                </a:lnTo>
                <a:lnTo>
                  <a:pt x="23899" y="71842"/>
                </a:lnTo>
                <a:lnTo>
                  <a:pt x="4579" y="45796"/>
                </a:lnTo>
                <a:lnTo>
                  <a:pt x="143" y="32844"/>
                </a:lnTo>
                <a:lnTo>
                  <a:pt x="125" y="31378"/>
                </a:lnTo>
                <a:lnTo>
                  <a:pt x="0" y="21180"/>
                </a:lnTo>
                <a:lnTo>
                  <a:pt x="3291" y="10375"/>
                </a:lnTo>
                <a:lnTo>
                  <a:pt x="9159" y="0"/>
                </a:lnTo>
                <a:lnTo>
                  <a:pt x="162265" y="13592"/>
                </a:lnTo>
                <a:lnTo>
                  <a:pt x="340431" y="26305"/>
                </a:lnTo>
                <a:lnTo>
                  <a:pt x="542337" y="37259"/>
                </a:lnTo>
                <a:lnTo>
                  <a:pt x="766666" y="45576"/>
                </a:lnTo>
                <a:lnTo>
                  <a:pt x="999777" y="50215"/>
                </a:lnTo>
                <a:lnTo>
                  <a:pt x="2512077" y="50215"/>
                </a:lnTo>
                <a:lnTo>
                  <a:pt x="2514214" y="59534"/>
                </a:lnTo>
                <a:lnTo>
                  <a:pt x="2532389" y="97960"/>
                </a:lnTo>
                <a:lnTo>
                  <a:pt x="2563445" y="136816"/>
                </a:lnTo>
                <a:lnTo>
                  <a:pt x="2592783" y="174812"/>
                </a:lnTo>
                <a:lnTo>
                  <a:pt x="2605807" y="210662"/>
                </a:lnTo>
                <a:lnTo>
                  <a:pt x="2596647" y="238712"/>
                </a:lnTo>
                <a:lnTo>
                  <a:pt x="2577184" y="263328"/>
                </a:lnTo>
                <a:lnTo>
                  <a:pt x="2559438" y="287943"/>
                </a:lnTo>
                <a:lnTo>
                  <a:pt x="2555431" y="315993"/>
                </a:lnTo>
                <a:lnTo>
                  <a:pt x="2563803" y="338033"/>
                </a:lnTo>
                <a:lnTo>
                  <a:pt x="2577757" y="361790"/>
                </a:lnTo>
                <a:lnTo>
                  <a:pt x="2590851" y="385546"/>
                </a:lnTo>
                <a:lnTo>
                  <a:pt x="2596648" y="407586"/>
                </a:lnTo>
                <a:lnTo>
                  <a:pt x="2587703" y="432273"/>
                </a:lnTo>
                <a:lnTo>
                  <a:pt x="2569742" y="453955"/>
                </a:lnTo>
                <a:lnTo>
                  <a:pt x="2556118" y="476423"/>
                </a:lnTo>
                <a:lnTo>
                  <a:pt x="2570959" y="519214"/>
                </a:lnTo>
                <a:lnTo>
                  <a:pt x="2620046" y="556424"/>
                </a:lnTo>
                <a:lnTo>
                  <a:pt x="2635001" y="578177"/>
                </a:lnTo>
                <a:lnTo>
                  <a:pt x="2645663" y="611952"/>
                </a:lnTo>
                <a:lnTo>
                  <a:pt x="2650093" y="647387"/>
                </a:lnTo>
                <a:lnTo>
                  <a:pt x="2090041" y="647387"/>
                </a:lnTo>
                <a:lnTo>
                  <a:pt x="1929420" y="649510"/>
                </a:lnTo>
                <a:close/>
              </a:path>
              <a:path w="2651759" h="701040">
                <a:moveTo>
                  <a:pt x="2537112" y="293"/>
                </a:moveTo>
                <a:lnTo>
                  <a:pt x="2537112" y="0"/>
                </a:lnTo>
                <a:lnTo>
                  <a:pt x="2541692" y="0"/>
                </a:lnTo>
                <a:lnTo>
                  <a:pt x="2537112" y="293"/>
                </a:lnTo>
                <a:close/>
              </a:path>
              <a:path w="2651759" h="701040">
                <a:moveTo>
                  <a:pt x="2512077" y="50215"/>
                </a:moveTo>
                <a:lnTo>
                  <a:pt x="1255433" y="50215"/>
                </a:lnTo>
                <a:lnTo>
                  <a:pt x="1362595" y="49288"/>
                </a:lnTo>
                <a:lnTo>
                  <a:pt x="1660978" y="42937"/>
                </a:lnTo>
                <a:lnTo>
                  <a:pt x="2029749" y="28789"/>
                </a:lnTo>
                <a:lnTo>
                  <a:pt x="2537112" y="293"/>
                </a:lnTo>
                <a:lnTo>
                  <a:pt x="2537112" y="4579"/>
                </a:lnTo>
                <a:lnTo>
                  <a:pt x="2532533" y="4579"/>
                </a:lnTo>
                <a:lnTo>
                  <a:pt x="2532533" y="9159"/>
                </a:lnTo>
                <a:lnTo>
                  <a:pt x="2520654" y="19606"/>
                </a:lnTo>
                <a:lnTo>
                  <a:pt x="2513069" y="30912"/>
                </a:lnTo>
                <a:lnTo>
                  <a:pt x="2510663" y="43792"/>
                </a:lnTo>
                <a:lnTo>
                  <a:pt x="2510712" y="44266"/>
                </a:lnTo>
                <a:lnTo>
                  <a:pt x="2511598" y="48129"/>
                </a:lnTo>
                <a:lnTo>
                  <a:pt x="2511677" y="48470"/>
                </a:lnTo>
                <a:lnTo>
                  <a:pt x="2511745" y="48767"/>
                </a:lnTo>
                <a:lnTo>
                  <a:pt x="2511864" y="49288"/>
                </a:lnTo>
                <a:lnTo>
                  <a:pt x="2511958" y="49698"/>
                </a:lnTo>
                <a:lnTo>
                  <a:pt x="2512077" y="50215"/>
                </a:lnTo>
                <a:close/>
              </a:path>
              <a:path w="2651759" h="701040">
                <a:moveTo>
                  <a:pt x="2651603" y="659465"/>
                </a:moveTo>
                <a:lnTo>
                  <a:pt x="2400415" y="650772"/>
                </a:lnTo>
                <a:lnTo>
                  <a:pt x="2342883" y="649510"/>
                </a:lnTo>
                <a:lnTo>
                  <a:pt x="2161046" y="647387"/>
                </a:lnTo>
                <a:lnTo>
                  <a:pt x="2650093" y="647387"/>
                </a:lnTo>
                <a:lnTo>
                  <a:pt x="2651603" y="659465"/>
                </a:lnTo>
                <a:close/>
              </a:path>
              <a:path w="2651759" h="701040">
                <a:moveTo>
                  <a:pt x="851810" y="700682"/>
                </a:moveTo>
                <a:lnTo>
                  <a:pt x="788873" y="700342"/>
                </a:lnTo>
                <a:lnTo>
                  <a:pt x="727679" y="699360"/>
                </a:lnTo>
                <a:lnTo>
                  <a:pt x="668288" y="697798"/>
                </a:lnTo>
                <a:lnTo>
                  <a:pt x="555152" y="693172"/>
                </a:lnTo>
                <a:lnTo>
                  <a:pt x="449948" y="686943"/>
                </a:lnTo>
                <a:lnTo>
                  <a:pt x="353155" y="679593"/>
                </a:lnTo>
                <a:lnTo>
                  <a:pt x="265254" y="671602"/>
                </a:lnTo>
                <a:lnTo>
                  <a:pt x="151127" y="659465"/>
                </a:lnTo>
                <a:lnTo>
                  <a:pt x="111568" y="649510"/>
                </a:lnTo>
                <a:lnTo>
                  <a:pt x="1928150" y="649510"/>
                </a:lnTo>
                <a:lnTo>
                  <a:pt x="1792377" y="653697"/>
                </a:lnTo>
                <a:lnTo>
                  <a:pt x="1713169" y="657374"/>
                </a:lnTo>
                <a:lnTo>
                  <a:pt x="1220485" y="689835"/>
                </a:lnTo>
                <a:lnTo>
                  <a:pt x="1124541" y="694812"/>
                </a:lnTo>
                <a:lnTo>
                  <a:pt x="1022855" y="698448"/>
                </a:lnTo>
                <a:lnTo>
                  <a:pt x="917798" y="700342"/>
                </a:lnTo>
                <a:lnTo>
                  <a:pt x="929986" y="700342"/>
                </a:lnTo>
                <a:lnTo>
                  <a:pt x="851810" y="700682"/>
                </a:lnTo>
                <a:close/>
              </a:path>
            </a:pathLst>
          </a:custGeom>
          <a:solidFill>
            <a:srgbClr val="F9B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3740" y="5664782"/>
            <a:ext cx="3463425" cy="3599814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527899" y="3173902"/>
            <a:ext cx="6087745" cy="1250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85" dirty="0"/>
              <a:t>Thank</a:t>
            </a:r>
            <a:r>
              <a:rPr sz="8000" spc="-330" dirty="0"/>
              <a:t> </a:t>
            </a:r>
            <a:r>
              <a:rPr sz="8000" spc="-204" dirty="0"/>
              <a:t>You!!!</a:t>
            </a:r>
            <a:endParaRPr sz="8000"/>
          </a:p>
        </p:txBody>
      </p:sp>
      <p:sp>
        <p:nvSpPr>
          <p:cNvPr id="38" name="object 38"/>
          <p:cNvSpPr/>
          <p:nvPr/>
        </p:nvSpPr>
        <p:spPr>
          <a:xfrm>
            <a:off x="12791233" y="220804"/>
            <a:ext cx="1626235" cy="400050"/>
          </a:xfrm>
          <a:custGeom>
            <a:avLst/>
            <a:gdLst/>
            <a:ahLst/>
            <a:cxnLst/>
            <a:rect l="l" t="t" r="r" b="b"/>
            <a:pathLst>
              <a:path w="1626234" h="400050">
                <a:moveTo>
                  <a:pt x="18320" y="399603"/>
                </a:moveTo>
                <a:lnTo>
                  <a:pt x="15555" y="399257"/>
                </a:lnTo>
                <a:lnTo>
                  <a:pt x="11753" y="398912"/>
                </a:lnTo>
                <a:lnTo>
                  <a:pt x="8296" y="397183"/>
                </a:lnTo>
                <a:lnTo>
                  <a:pt x="3802" y="392689"/>
                </a:lnTo>
                <a:lnTo>
                  <a:pt x="0" y="388196"/>
                </a:lnTo>
                <a:lnTo>
                  <a:pt x="691" y="380591"/>
                </a:lnTo>
                <a:lnTo>
                  <a:pt x="691" y="378862"/>
                </a:lnTo>
                <a:lnTo>
                  <a:pt x="2765" y="372640"/>
                </a:lnTo>
                <a:lnTo>
                  <a:pt x="7604" y="360887"/>
                </a:lnTo>
                <a:lnTo>
                  <a:pt x="10716" y="355011"/>
                </a:lnTo>
                <a:lnTo>
                  <a:pt x="12098" y="353628"/>
                </a:lnTo>
                <a:lnTo>
                  <a:pt x="14518" y="350862"/>
                </a:lnTo>
                <a:lnTo>
                  <a:pt x="17975" y="348788"/>
                </a:lnTo>
                <a:lnTo>
                  <a:pt x="21432" y="348097"/>
                </a:lnTo>
                <a:lnTo>
                  <a:pt x="23160" y="344295"/>
                </a:lnTo>
                <a:lnTo>
                  <a:pt x="24543" y="340146"/>
                </a:lnTo>
                <a:lnTo>
                  <a:pt x="26271" y="335998"/>
                </a:lnTo>
                <a:lnTo>
                  <a:pt x="39439" y="295694"/>
                </a:lnTo>
                <a:lnTo>
                  <a:pt x="52283" y="249233"/>
                </a:lnTo>
                <a:lnTo>
                  <a:pt x="65257" y="201735"/>
                </a:lnTo>
                <a:lnTo>
                  <a:pt x="78814" y="158320"/>
                </a:lnTo>
                <a:lnTo>
                  <a:pt x="96946" y="117244"/>
                </a:lnTo>
                <a:lnTo>
                  <a:pt x="131011" y="89184"/>
                </a:lnTo>
                <a:lnTo>
                  <a:pt x="141916" y="89438"/>
                </a:lnTo>
                <a:lnTo>
                  <a:pt x="178715" y="111653"/>
                </a:lnTo>
                <a:lnTo>
                  <a:pt x="224560" y="173270"/>
                </a:lnTo>
                <a:lnTo>
                  <a:pt x="247305" y="211889"/>
                </a:lnTo>
                <a:lnTo>
                  <a:pt x="268591" y="250962"/>
                </a:lnTo>
                <a:lnTo>
                  <a:pt x="296834" y="303948"/>
                </a:lnTo>
                <a:lnTo>
                  <a:pt x="304196" y="317332"/>
                </a:lnTo>
                <a:lnTo>
                  <a:pt x="311671" y="296737"/>
                </a:lnTo>
                <a:lnTo>
                  <a:pt x="316813" y="274165"/>
                </a:lnTo>
                <a:lnTo>
                  <a:pt x="320918" y="251658"/>
                </a:lnTo>
                <a:lnTo>
                  <a:pt x="325282" y="231258"/>
                </a:lnTo>
                <a:lnTo>
                  <a:pt x="337062" y="190490"/>
                </a:lnTo>
                <a:lnTo>
                  <a:pt x="350560" y="150110"/>
                </a:lnTo>
                <a:lnTo>
                  <a:pt x="364900" y="110119"/>
                </a:lnTo>
                <a:lnTo>
                  <a:pt x="380936" y="65678"/>
                </a:lnTo>
                <a:lnTo>
                  <a:pt x="381973" y="57728"/>
                </a:lnTo>
                <a:lnTo>
                  <a:pt x="388541" y="47012"/>
                </a:lnTo>
                <a:lnTo>
                  <a:pt x="394072" y="43555"/>
                </a:lnTo>
                <a:lnTo>
                  <a:pt x="400986" y="42864"/>
                </a:lnTo>
                <a:lnTo>
                  <a:pt x="403060" y="42172"/>
                </a:lnTo>
                <a:lnTo>
                  <a:pt x="405825" y="41481"/>
                </a:lnTo>
                <a:lnTo>
                  <a:pt x="407554" y="41827"/>
                </a:lnTo>
                <a:lnTo>
                  <a:pt x="411356" y="42172"/>
                </a:lnTo>
                <a:lnTo>
                  <a:pt x="441430" y="77086"/>
                </a:lnTo>
                <a:lnTo>
                  <a:pt x="464601" y="119523"/>
                </a:lnTo>
                <a:lnTo>
                  <a:pt x="491467" y="172363"/>
                </a:lnTo>
                <a:lnTo>
                  <a:pt x="519499" y="228120"/>
                </a:lnTo>
                <a:lnTo>
                  <a:pt x="546170" y="279307"/>
                </a:lnTo>
                <a:lnTo>
                  <a:pt x="555547" y="296202"/>
                </a:lnTo>
                <a:lnTo>
                  <a:pt x="559927" y="303856"/>
                </a:lnTo>
                <a:lnTo>
                  <a:pt x="564146" y="310764"/>
                </a:lnTo>
                <a:lnTo>
                  <a:pt x="564146" y="308690"/>
                </a:lnTo>
                <a:lnTo>
                  <a:pt x="564491" y="307307"/>
                </a:lnTo>
                <a:lnTo>
                  <a:pt x="564491" y="306616"/>
                </a:lnTo>
                <a:lnTo>
                  <a:pt x="570201" y="275778"/>
                </a:lnTo>
                <a:lnTo>
                  <a:pt x="579752" y="230682"/>
                </a:lnTo>
                <a:lnTo>
                  <a:pt x="592145" y="177635"/>
                </a:lnTo>
                <a:lnTo>
                  <a:pt x="606382" y="122946"/>
                </a:lnTo>
                <a:lnTo>
                  <a:pt x="621464" y="72923"/>
                </a:lnTo>
                <a:lnTo>
                  <a:pt x="636392" y="33876"/>
                </a:lnTo>
                <a:lnTo>
                  <a:pt x="661627" y="1382"/>
                </a:lnTo>
                <a:lnTo>
                  <a:pt x="667849" y="0"/>
                </a:lnTo>
                <a:lnTo>
                  <a:pt x="679256" y="1382"/>
                </a:lnTo>
                <a:lnTo>
                  <a:pt x="684787" y="4493"/>
                </a:lnTo>
                <a:lnTo>
                  <a:pt x="694466" y="14172"/>
                </a:lnTo>
                <a:lnTo>
                  <a:pt x="698614" y="22814"/>
                </a:lnTo>
                <a:lnTo>
                  <a:pt x="701380" y="27999"/>
                </a:lnTo>
                <a:lnTo>
                  <a:pt x="719760" y="70610"/>
                </a:lnTo>
                <a:lnTo>
                  <a:pt x="733052" y="116104"/>
                </a:lnTo>
                <a:lnTo>
                  <a:pt x="744595" y="162311"/>
                </a:lnTo>
                <a:lnTo>
                  <a:pt x="757725" y="207060"/>
                </a:lnTo>
                <a:lnTo>
                  <a:pt x="768668" y="234877"/>
                </a:lnTo>
                <a:lnTo>
                  <a:pt x="780972" y="262110"/>
                </a:lnTo>
                <a:lnTo>
                  <a:pt x="793405" y="289213"/>
                </a:lnTo>
                <a:lnTo>
                  <a:pt x="804737" y="316640"/>
                </a:lnTo>
                <a:lnTo>
                  <a:pt x="805774" y="314221"/>
                </a:lnTo>
                <a:lnTo>
                  <a:pt x="820374" y="262990"/>
                </a:lnTo>
                <a:lnTo>
                  <a:pt x="835373" y="208659"/>
                </a:lnTo>
                <a:lnTo>
                  <a:pt x="851733" y="152319"/>
                </a:lnTo>
                <a:lnTo>
                  <a:pt x="869033" y="99900"/>
                </a:lnTo>
                <a:lnTo>
                  <a:pt x="885626" y="60061"/>
                </a:lnTo>
                <a:lnTo>
                  <a:pt x="907452" y="26503"/>
                </a:lnTo>
                <a:lnTo>
                  <a:pt x="929079" y="15042"/>
                </a:lnTo>
                <a:lnTo>
                  <a:pt x="935360" y="15685"/>
                </a:lnTo>
                <a:lnTo>
                  <a:pt x="962021" y="47357"/>
                </a:lnTo>
                <a:lnTo>
                  <a:pt x="983199" y="95412"/>
                </a:lnTo>
                <a:lnTo>
                  <a:pt x="1004669" y="143240"/>
                </a:lnTo>
                <a:lnTo>
                  <a:pt x="1048094" y="238863"/>
                </a:lnTo>
                <a:lnTo>
                  <a:pt x="1064514" y="276499"/>
                </a:lnTo>
                <a:lnTo>
                  <a:pt x="1078860" y="310764"/>
                </a:lnTo>
                <a:lnTo>
                  <a:pt x="1091960" y="274335"/>
                </a:lnTo>
                <a:lnTo>
                  <a:pt x="1107498" y="230307"/>
                </a:lnTo>
                <a:lnTo>
                  <a:pt x="1124680" y="182611"/>
                </a:lnTo>
                <a:lnTo>
                  <a:pt x="1142708" y="135182"/>
                </a:lnTo>
                <a:lnTo>
                  <a:pt x="1160785" y="91950"/>
                </a:lnTo>
                <a:lnTo>
                  <a:pt x="1178199" y="56734"/>
                </a:lnTo>
                <a:lnTo>
                  <a:pt x="1200884" y="24543"/>
                </a:lnTo>
                <a:lnTo>
                  <a:pt x="1218514" y="15901"/>
                </a:lnTo>
                <a:lnTo>
                  <a:pt x="1226119" y="15901"/>
                </a:lnTo>
                <a:lnTo>
                  <a:pt x="1252649" y="46450"/>
                </a:lnTo>
                <a:lnTo>
                  <a:pt x="1276588" y="90913"/>
                </a:lnTo>
                <a:lnTo>
                  <a:pt x="1298528" y="138047"/>
                </a:lnTo>
                <a:lnTo>
                  <a:pt x="1321448" y="189727"/>
                </a:lnTo>
                <a:lnTo>
                  <a:pt x="1343837" y="240793"/>
                </a:lnTo>
                <a:lnTo>
                  <a:pt x="1364185" y="286085"/>
                </a:lnTo>
                <a:lnTo>
                  <a:pt x="1380982" y="320443"/>
                </a:lnTo>
                <a:lnTo>
                  <a:pt x="1391774" y="295019"/>
                </a:lnTo>
                <a:lnTo>
                  <a:pt x="1395501" y="285875"/>
                </a:lnTo>
                <a:lnTo>
                  <a:pt x="1412790" y="238236"/>
                </a:lnTo>
                <a:lnTo>
                  <a:pt x="1432704" y="185801"/>
                </a:lnTo>
                <a:lnTo>
                  <a:pt x="1454757" y="134403"/>
                </a:lnTo>
                <a:lnTo>
                  <a:pt x="1478463" y="89876"/>
                </a:lnTo>
                <a:lnTo>
                  <a:pt x="1503611" y="57468"/>
                </a:lnTo>
                <a:lnTo>
                  <a:pt x="1536883" y="37333"/>
                </a:lnTo>
                <a:lnTo>
                  <a:pt x="1544833" y="38370"/>
                </a:lnTo>
                <a:lnTo>
                  <a:pt x="1574513" y="68973"/>
                </a:lnTo>
                <a:lnTo>
                  <a:pt x="1596048" y="119323"/>
                </a:lnTo>
                <a:lnTo>
                  <a:pt x="1608870" y="160308"/>
                </a:lnTo>
                <a:lnTo>
                  <a:pt x="1618711" y="199088"/>
                </a:lnTo>
                <a:lnTo>
                  <a:pt x="1626068" y="241974"/>
                </a:lnTo>
                <a:lnTo>
                  <a:pt x="1624685" y="250616"/>
                </a:lnTo>
                <a:lnTo>
                  <a:pt x="1623302" y="253381"/>
                </a:lnTo>
                <a:lnTo>
                  <a:pt x="1619208" y="258653"/>
                </a:lnTo>
                <a:lnTo>
                  <a:pt x="1613623" y="261850"/>
                </a:lnTo>
                <a:lnTo>
                  <a:pt x="1607261" y="262715"/>
                </a:lnTo>
                <a:lnTo>
                  <a:pt x="1600833" y="260986"/>
                </a:lnTo>
                <a:lnTo>
                  <a:pt x="1593574" y="257529"/>
                </a:lnTo>
                <a:lnTo>
                  <a:pt x="1590117" y="249579"/>
                </a:lnTo>
                <a:lnTo>
                  <a:pt x="1591846" y="241974"/>
                </a:lnTo>
                <a:lnTo>
                  <a:pt x="1591846" y="241628"/>
                </a:lnTo>
                <a:lnTo>
                  <a:pt x="1579099" y="178153"/>
                </a:lnTo>
                <a:lnTo>
                  <a:pt x="1566228" y="135511"/>
                </a:lnTo>
                <a:lnTo>
                  <a:pt x="1551056" y="96789"/>
                </a:lnTo>
                <a:lnTo>
                  <a:pt x="1536191" y="73283"/>
                </a:lnTo>
                <a:lnTo>
                  <a:pt x="1531698" y="75703"/>
                </a:lnTo>
                <a:lnTo>
                  <a:pt x="1506182" y="107494"/>
                </a:lnTo>
                <a:lnTo>
                  <a:pt x="1480330" y="157913"/>
                </a:lnTo>
                <a:lnTo>
                  <a:pt x="1461055" y="204196"/>
                </a:lnTo>
                <a:lnTo>
                  <a:pt x="1443439" y="250992"/>
                </a:lnTo>
                <a:lnTo>
                  <a:pt x="1427815" y="293956"/>
                </a:lnTo>
                <a:lnTo>
                  <a:pt x="1414513" y="328739"/>
                </a:lnTo>
                <a:lnTo>
                  <a:pt x="1391353" y="366072"/>
                </a:lnTo>
                <a:lnTo>
                  <a:pt x="1386513" y="367455"/>
                </a:lnTo>
                <a:lnTo>
                  <a:pt x="1382365" y="367455"/>
                </a:lnTo>
                <a:lnTo>
                  <a:pt x="1379254" y="367801"/>
                </a:lnTo>
                <a:lnTo>
                  <a:pt x="1337336" y="307285"/>
                </a:lnTo>
                <a:lnTo>
                  <a:pt x="1316357" y="260961"/>
                </a:lnTo>
                <a:lnTo>
                  <a:pt x="1293039" y="208150"/>
                </a:lnTo>
                <a:lnTo>
                  <a:pt x="1268991" y="154443"/>
                </a:lnTo>
                <a:lnTo>
                  <a:pt x="1245822" y="105431"/>
                </a:lnTo>
                <a:lnTo>
                  <a:pt x="1223315" y="65036"/>
                </a:lnTo>
                <a:lnTo>
                  <a:pt x="1217477" y="55654"/>
                </a:lnTo>
                <a:lnTo>
                  <a:pt x="1216094" y="57036"/>
                </a:lnTo>
                <a:lnTo>
                  <a:pt x="1215748" y="57728"/>
                </a:lnTo>
                <a:lnTo>
                  <a:pt x="1209861" y="67029"/>
                </a:lnTo>
                <a:lnTo>
                  <a:pt x="1190514" y="105431"/>
                </a:lnTo>
                <a:lnTo>
                  <a:pt x="1167995" y="159979"/>
                </a:lnTo>
                <a:lnTo>
                  <a:pt x="1145841" y="219505"/>
                </a:lnTo>
                <a:lnTo>
                  <a:pt x="1125579" y="276542"/>
                </a:lnTo>
                <a:lnTo>
                  <a:pt x="1108735" y="323623"/>
                </a:lnTo>
                <a:lnTo>
                  <a:pt x="1096835" y="353282"/>
                </a:lnTo>
                <a:lnTo>
                  <a:pt x="1094416" y="358467"/>
                </a:lnTo>
                <a:lnTo>
                  <a:pt x="1091996" y="361924"/>
                </a:lnTo>
                <a:lnTo>
                  <a:pt x="1088539" y="363998"/>
                </a:lnTo>
                <a:lnTo>
                  <a:pt x="1086119" y="365727"/>
                </a:lnTo>
                <a:lnTo>
                  <a:pt x="1082662" y="367109"/>
                </a:lnTo>
                <a:lnTo>
                  <a:pt x="1074712" y="367109"/>
                </a:lnTo>
                <a:lnTo>
                  <a:pt x="1067453" y="366418"/>
                </a:lnTo>
                <a:lnTo>
                  <a:pt x="1061922" y="357776"/>
                </a:lnTo>
                <a:lnTo>
                  <a:pt x="1055581" y="344073"/>
                </a:lnTo>
                <a:lnTo>
                  <a:pt x="1032269" y="287630"/>
                </a:lnTo>
                <a:lnTo>
                  <a:pt x="1016984" y="252344"/>
                </a:lnTo>
                <a:lnTo>
                  <a:pt x="973558" y="156678"/>
                </a:lnTo>
                <a:lnTo>
                  <a:pt x="952088" y="108748"/>
                </a:lnTo>
                <a:lnTo>
                  <a:pt x="930910" y="60493"/>
                </a:lnTo>
                <a:lnTo>
                  <a:pt x="927107" y="53580"/>
                </a:lnTo>
                <a:lnTo>
                  <a:pt x="926070" y="54617"/>
                </a:lnTo>
                <a:lnTo>
                  <a:pt x="925379" y="55999"/>
                </a:lnTo>
                <a:lnTo>
                  <a:pt x="924342" y="57382"/>
                </a:lnTo>
                <a:lnTo>
                  <a:pt x="905821" y="95007"/>
                </a:lnTo>
                <a:lnTo>
                  <a:pt x="882753" y="162668"/>
                </a:lnTo>
                <a:lnTo>
                  <a:pt x="866614" y="218425"/>
                </a:lnTo>
                <a:lnTo>
                  <a:pt x="851771" y="272302"/>
                </a:lnTo>
                <a:lnTo>
                  <a:pt x="838614" y="318369"/>
                </a:lnTo>
                <a:lnTo>
                  <a:pt x="825132" y="357430"/>
                </a:lnTo>
                <a:lnTo>
                  <a:pt x="817528" y="369183"/>
                </a:lnTo>
                <a:lnTo>
                  <a:pt x="812688" y="374369"/>
                </a:lnTo>
                <a:lnTo>
                  <a:pt x="807157" y="375406"/>
                </a:lnTo>
                <a:lnTo>
                  <a:pt x="798170" y="374714"/>
                </a:lnTo>
                <a:lnTo>
                  <a:pt x="793676" y="372986"/>
                </a:lnTo>
                <a:lnTo>
                  <a:pt x="775701" y="334270"/>
                </a:lnTo>
                <a:lnTo>
                  <a:pt x="775355" y="332542"/>
                </a:lnTo>
                <a:lnTo>
                  <a:pt x="763796" y="303521"/>
                </a:lnTo>
                <a:lnTo>
                  <a:pt x="737827" y="246646"/>
                </a:lnTo>
                <a:lnTo>
                  <a:pt x="726269" y="217431"/>
                </a:lnTo>
                <a:lnTo>
                  <a:pt x="713511" y="173973"/>
                </a:lnTo>
                <a:lnTo>
                  <a:pt x="702503" y="129024"/>
                </a:lnTo>
                <a:lnTo>
                  <a:pt x="689810" y="84723"/>
                </a:lnTo>
                <a:lnTo>
                  <a:pt x="671997" y="43209"/>
                </a:lnTo>
                <a:lnTo>
                  <a:pt x="671652" y="42518"/>
                </a:lnTo>
                <a:lnTo>
                  <a:pt x="670960" y="41481"/>
                </a:lnTo>
                <a:lnTo>
                  <a:pt x="670269" y="40098"/>
                </a:lnTo>
                <a:lnTo>
                  <a:pt x="640560" y="122552"/>
                </a:lnTo>
                <a:lnTo>
                  <a:pt x="625804" y="177880"/>
                </a:lnTo>
                <a:lnTo>
                  <a:pt x="612939" y="232494"/>
                </a:lnTo>
                <a:lnTo>
                  <a:pt x="603077" y="279277"/>
                </a:lnTo>
                <a:lnTo>
                  <a:pt x="595948" y="325282"/>
                </a:lnTo>
                <a:lnTo>
                  <a:pt x="592146" y="340146"/>
                </a:lnTo>
                <a:lnTo>
                  <a:pt x="589726" y="345677"/>
                </a:lnTo>
                <a:lnTo>
                  <a:pt x="587306" y="349134"/>
                </a:lnTo>
                <a:lnTo>
                  <a:pt x="582467" y="356393"/>
                </a:lnTo>
                <a:lnTo>
                  <a:pt x="575899" y="359504"/>
                </a:lnTo>
                <a:lnTo>
                  <a:pt x="563800" y="359504"/>
                </a:lnTo>
                <a:lnTo>
                  <a:pt x="531533" y="320918"/>
                </a:lnTo>
                <a:lnTo>
                  <a:pt x="499363" y="261478"/>
                </a:lnTo>
                <a:lnTo>
                  <a:pt x="475134" y="213412"/>
                </a:lnTo>
                <a:lnTo>
                  <a:pt x="450904" y="165023"/>
                </a:lnTo>
                <a:lnTo>
                  <a:pt x="428294" y="121332"/>
                </a:lnTo>
                <a:lnTo>
                  <a:pt x="423163" y="112194"/>
                </a:lnTo>
                <a:lnTo>
                  <a:pt x="417838" y="103184"/>
                </a:lnTo>
                <a:lnTo>
                  <a:pt x="412642" y="94694"/>
                </a:lnTo>
                <a:lnTo>
                  <a:pt x="407899" y="87110"/>
                </a:lnTo>
                <a:lnTo>
                  <a:pt x="381239" y="162771"/>
                </a:lnTo>
                <a:lnTo>
                  <a:pt x="368573" y="200909"/>
                </a:lnTo>
                <a:lnTo>
                  <a:pt x="357430" y="239209"/>
                </a:lnTo>
                <a:lnTo>
                  <a:pt x="351894" y="265064"/>
                </a:lnTo>
                <a:lnTo>
                  <a:pt x="346066" y="293350"/>
                </a:lnTo>
                <a:lnTo>
                  <a:pt x="338229" y="320924"/>
                </a:lnTo>
                <a:lnTo>
                  <a:pt x="315603" y="357085"/>
                </a:lnTo>
                <a:lnTo>
                  <a:pt x="307307" y="360887"/>
                </a:lnTo>
                <a:lnTo>
                  <a:pt x="304196" y="360887"/>
                </a:lnTo>
                <a:lnTo>
                  <a:pt x="300393" y="361233"/>
                </a:lnTo>
                <a:lnTo>
                  <a:pt x="266776" y="317807"/>
                </a:lnTo>
                <a:lnTo>
                  <a:pt x="239209" y="265826"/>
                </a:lnTo>
                <a:lnTo>
                  <a:pt x="222130" y="234175"/>
                </a:lnTo>
                <a:lnTo>
                  <a:pt x="185250" y="172687"/>
                </a:lnTo>
                <a:lnTo>
                  <a:pt x="161231" y="140852"/>
                </a:lnTo>
                <a:lnTo>
                  <a:pt x="138962" y="121332"/>
                </a:lnTo>
                <a:lnTo>
                  <a:pt x="135851" y="121678"/>
                </a:lnTo>
                <a:lnTo>
                  <a:pt x="134468" y="122024"/>
                </a:lnTo>
                <a:lnTo>
                  <a:pt x="133777" y="123406"/>
                </a:lnTo>
                <a:lnTo>
                  <a:pt x="130320" y="126863"/>
                </a:lnTo>
                <a:lnTo>
                  <a:pt x="112345" y="163808"/>
                </a:lnTo>
                <a:lnTo>
                  <a:pt x="99555" y="203258"/>
                </a:lnTo>
                <a:lnTo>
                  <a:pt x="88099" y="244205"/>
                </a:lnTo>
                <a:lnTo>
                  <a:pt x="76870" y="285573"/>
                </a:lnTo>
                <a:lnTo>
                  <a:pt x="65576" y="324153"/>
                </a:lnTo>
                <a:lnTo>
                  <a:pt x="47212" y="370831"/>
                </a:lnTo>
                <a:lnTo>
                  <a:pt x="21777" y="399257"/>
                </a:lnTo>
                <a:lnTo>
                  <a:pt x="18320" y="399603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56767" y="4842681"/>
            <a:ext cx="631825" cy="624205"/>
          </a:xfrm>
          <a:custGeom>
            <a:avLst/>
            <a:gdLst/>
            <a:ahLst/>
            <a:cxnLst/>
            <a:rect l="l" t="t" r="r" b="b"/>
            <a:pathLst>
              <a:path w="631825" h="624204">
                <a:moveTo>
                  <a:pt x="429684" y="210945"/>
                </a:moveTo>
                <a:lnTo>
                  <a:pt x="429217" y="210456"/>
                </a:lnTo>
                <a:lnTo>
                  <a:pt x="421402" y="210166"/>
                </a:lnTo>
                <a:lnTo>
                  <a:pt x="416482" y="209877"/>
                </a:lnTo>
                <a:lnTo>
                  <a:pt x="415324" y="208430"/>
                </a:lnTo>
                <a:lnTo>
                  <a:pt x="413588" y="206404"/>
                </a:lnTo>
                <a:lnTo>
                  <a:pt x="412430" y="204957"/>
                </a:lnTo>
                <a:lnTo>
                  <a:pt x="410983" y="203509"/>
                </a:lnTo>
                <a:lnTo>
                  <a:pt x="409536" y="201773"/>
                </a:lnTo>
                <a:lnTo>
                  <a:pt x="405773" y="198010"/>
                </a:lnTo>
                <a:lnTo>
                  <a:pt x="400853" y="194248"/>
                </a:lnTo>
                <a:lnTo>
                  <a:pt x="400523" y="194106"/>
                </a:lnTo>
                <a:lnTo>
                  <a:pt x="400926" y="185665"/>
                </a:lnTo>
                <a:lnTo>
                  <a:pt x="403169" y="168489"/>
                </a:lnTo>
                <a:lnTo>
                  <a:pt x="413493" y="127941"/>
                </a:lnTo>
                <a:lnTo>
                  <a:pt x="431736" y="85778"/>
                </a:lnTo>
                <a:lnTo>
                  <a:pt x="458232" y="47197"/>
                </a:lnTo>
                <a:lnTo>
                  <a:pt x="458340" y="47039"/>
                </a:lnTo>
                <a:lnTo>
                  <a:pt x="493748" y="16766"/>
                </a:lnTo>
                <a:lnTo>
                  <a:pt x="538401" y="0"/>
                </a:lnTo>
                <a:lnTo>
                  <a:pt x="592742" y="1780"/>
                </a:lnTo>
                <a:lnTo>
                  <a:pt x="631233" y="17410"/>
                </a:lnTo>
                <a:lnTo>
                  <a:pt x="631233" y="29565"/>
                </a:lnTo>
                <a:lnTo>
                  <a:pt x="587243" y="29565"/>
                </a:lnTo>
                <a:lnTo>
                  <a:pt x="533873" y="30160"/>
                </a:lnTo>
                <a:lnTo>
                  <a:pt x="492589" y="52525"/>
                </a:lnTo>
                <a:lnTo>
                  <a:pt x="462419" y="88976"/>
                </a:lnTo>
                <a:lnTo>
                  <a:pt x="442391" y="131832"/>
                </a:lnTo>
                <a:lnTo>
                  <a:pt x="431532" y="173409"/>
                </a:lnTo>
                <a:lnTo>
                  <a:pt x="429396" y="190775"/>
                </a:lnTo>
                <a:lnTo>
                  <a:pt x="429289" y="191932"/>
                </a:lnTo>
                <a:lnTo>
                  <a:pt x="429217" y="206983"/>
                </a:lnTo>
                <a:lnTo>
                  <a:pt x="429361" y="208430"/>
                </a:lnTo>
                <a:lnTo>
                  <a:pt x="429483" y="209646"/>
                </a:lnTo>
                <a:lnTo>
                  <a:pt x="429603" y="210456"/>
                </a:lnTo>
                <a:lnTo>
                  <a:pt x="429684" y="210945"/>
                </a:lnTo>
                <a:close/>
              </a:path>
              <a:path w="631825" h="624204">
                <a:moveTo>
                  <a:pt x="631233" y="49476"/>
                </a:moveTo>
                <a:lnTo>
                  <a:pt x="629137" y="47197"/>
                </a:lnTo>
                <a:lnTo>
                  <a:pt x="587243" y="29565"/>
                </a:lnTo>
                <a:lnTo>
                  <a:pt x="631233" y="29565"/>
                </a:lnTo>
                <a:lnTo>
                  <a:pt x="631233" y="49476"/>
                </a:lnTo>
                <a:close/>
              </a:path>
              <a:path w="631825" h="624204">
                <a:moveTo>
                  <a:pt x="251584" y="356326"/>
                </a:moveTo>
                <a:lnTo>
                  <a:pt x="221988" y="356326"/>
                </a:lnTo>
                <a:lnTo>
                  <a:pt x="220288" y="347268"/>
                </a:lnTo>
                <a:lnTo>
                  <a:pt x="219456" y="337911"/>
                </a:lnTo>
                <a:lnTo>
                  <a:pt x="219384" y="328283"/>
                </a:lnTo>
                <a:lnTo>
                  <a:pt x="219963" y="318411"/>
                </a:lnTo>
                <a:lnTo>
                  <a:pt x="234470" y="266568"/>
                </a:lnTo>
                <a:lnTo>
                  <a:pt x="259614" y="224059"/>
                </a:lnTo>
                <a:lnTo>
                  <a:pt x="287783" y="198304"/>
                </a:lnTo>
                <a:lnTo>
                  <a:pt x="355952" y="181201"/>
                </a:lnTo>
                <a:lnTo>
                  <a:pt x="392749" y="190775"/>
                </a:lnTo>
                <a:lnTo>
                  <a:pt x="400523" y="194106"/>
                </a:lnTo>
                <a:lnTo>
                  <a:pt x="400614" y="208430"/>
                </a:lnTo>
                <a:lnTo>
                  <a:pt x="400680" y="209646"/>
                </a:lnTo>
                <a:lnTo>
                  <a:pt x="353767" y="209646"/>
                </a:lnTo>
                <a:lnTo>
                  <a:pt x="327050" y="211722"/>
                </a:lnTo>
                <a:lnTo>
                  <a:pt x="281321" y="242003"/>
                </a:lnTo>
                <a:lnTo>
                  <a:pt x="260120" y="277783"/>
                </a:lnTo>
                <a:lnTo>
                  <a:pt x="248037" y="321595"/>
                </a:lnTo>
                <a:lnTo>
                  <a:pt x="247503" y="334497"/>
                </a:lnTo>
                <a:lnTo>
                  <a:pt x="248760" y="346883"/>
                </a:lnTo>
                <a:lnTo>
                  <a:pt x="251584" y="356326"/>
                </a:lnTo>
                <a:close/>
              </a:path>
              <a:path w="631825" h="624204">
                <a:moveTo>
                  <a:pt x="425165" y="242003"/>
                </a:moveTo>
                <a:lnTo>
                  <a:pt x="417640" y="239688"/>
                </a:lnTo>
                <a:lnTo>
                  <a:pt x="412747" y="238240"/>
                </a:lnTo>
                <a:lnTo>
                  <a:pt x="411851" y="237951"/>
                </a:lnTo>
                <a:lnTo>
                  <a:pt x="400724" y="210456"/>
                </a:lnTo>
                <a:lnTo>
                  <a:pt x="400614" y="208430"/>
                </a:lnTo>
                <a:lnTo>
                  <a:pt x="400536" y="206983"/>
                </a:lnTo>
                <a:lnTo>
                  <a:pt x="400426" y="204957"/>
                </a:lnTo>
                <a:lnTo>
                  <a:pt x="400337" y="198010"/>
                </a:lnTo>
                <a:lnTo>
                  <a:pt x="400516" y="194248"/>
                </a:lnTo>
                <a:lnTo>
                  <a:pt x="400523" y="194106"/>
                </a:lnTo>
                <a:lnTo>
                  <a:pt x="400853" y="194248"/>
                </a:lnTo>
                <a:lnTo>
                  <a:pt x="405773" y="198010"/>
                </a:lnTo>
                <a:lnTo>
                  <a:pt x="409536" y="201773"/>
                </a:lnTo>
                <a:lnTo>
                  <a:pt x="410983" y="203509"/>
                </a:lnTo>
                <a:lnTo>
                  <a:pt x="412430" y="204957"/>
                </a:lnTo>
                <a:lnTo>
                  <a:pt x="413588" y="206404"/>
                </a:lnTo>
                <a:lnTo>
                  <a:pt x="415324" y="208430"/>
                </a:lnTo>
                <a:lnTo>
                  <a:pt x="416482" y="209877"/>
                </a:lnTo>
                <a:lnTo>
                  <a:pt x="421402" y="210166"/>
                </a:lnTo>
                <a:lnTo>
                  <a:pt x="429217" y="210456"/>
                </a:lnTo>
                <a:lnTo>
                  <a:pt x="429684" y="210945"/>
                </a:lnTo>
                <a:lnTo>
                  <a:pt x="430085" y="213350"/>
                </a:lnTo>
                <a:lnTo>
                  <a:pt x="430664" y="215086"/>
                </a:lnTo>
                <a:lnTo>
                  <a:pt x="435239" y="218316"/>
                </a:lnTo>
                <a:lnTo>
                  <a:pt x="435134" y="221164"/>
                </a:lnTo>
                <a:lnTo>
                  <a:pt x="435027" y="224059"/>
                </a:lnTo>
                <a:lnTo>
                  <a:pt x="435005" y="231367"/>
                </a:lnTo>
                <a:lnTo>
                  <a:pt x="434541" y="232876"/>
                </a:lnTo>
                <a:lnTo>
                  <a:pt x="434493" y="233031"/>
                </a:lnTo>
                <a:lnTo>
                  <a:pt x="433103" y="234188"/>
                </a:lnTo>
                <a:lnTo>
                  <a:pt x="428982" y="237951"/>
                </a:lnTo>
                <a:lnTo>
                  <a:pt x="407797" y="237951"/>
                </a:lnTo>
                <a:lnTo>
                  <a:pt x="420534" y="238240"/>
                </a:lnTo>
                <a:lnTo>
                  <a:pt x="428348" y="238530"/>
                </a:lnTo>
                <a:lnTo>
                  <a:pt x="431863" y="238530"/>
                </a:lnTo>
                <a:lnTo>
                  <a:pt x="425165" y="242003"/>
                </a:lnTo>
                <a:close/>
              </a:path>
              <a:path w="631825" h="624204">
                <a:moveTo>
                  <a:pt x="428348" y="238530"/>
                </a:moveTo>
                <a:lnTo>
                  <a:pt x="420534" y="238240"/>
                </a:lnTo>
                <a:lnTo>
                  <a:pt x="407799" y="237951"/>
                </a:lnTo>
                <a:lnTo>
                  <a:pt x="401721" y="234188"/>
                </a:lnTo>
                <a:lnTo>
                  <a:pt x="396801" y="229558"/>
                </a:lnTo>
                <a:lnTo>
                  <a:pt x="393328" y="226374"/>
                </a:lnTo>
                <a:lnTo>
                  <a:pt x="391302" y="221164"/>
                </a:lnTo>
                <a:lnTo>
                  <a:pt x="381462" y="216823"/>
                </a:lnTo>
                <a:lnTo>
                  <a:pt x="353767" y="209646"/>
                </a:lnTo>
                <a:lnTo>
                  <a:pt x="400680" y="209646"/>
                </a:lnTo>
                <a:lnTo>
                  <a:pt x="400793" y="211722"/>
                </a:lnTo>
                <a:lnTo>
                  <a:pt x="400889" y="213504"/>
                </a:lnTo>
                <a:lnTo>
                  <a:pt x="402767" y="222643"/>
                </a:lnTo>
                <a:lnTo>
                  <a:pt x="402879" y="223190"/>
                </a:lnTo>
                <a:lnTo>
                  <a:pt x="406013" y="232876"/>
                </a:lnTo>
                <a:lnTo>
                  <a:pt x="406063" y="233031"/>
                </a:lnTo>
                <a:lnTo>
                  <a:pt x="411851" y="237951"/>
                </a:lnTo>
                <a:lnTo>
                  <a:pt x="428982" y="237951"/>
                </a:lnTo>
                <a:lnTo>
                  <a:pt x="428348" y="238530"/>
                </a:lnTo>
                <a:close/>
              </a:path>
              <a:path w="631825" h="624204">
                <a:moveTo>
                  <a:pt x="435239" y="218316"/>
                </a:moveTo>
                <a:lnTo>
                  <a:pt x="430664" y="215086"/>
                </a:lnTo>
                <a:lnTo>
                  <a:pt x="430136" y="213504"/>
                </a:lnTo>
                <a:lnTo>
                  <a:pt x="430085" y="213350"/>
                </a:lnTo>
                <a:lnTo>
                  <a:pt x="429684" y="210945"/>
                </a:lnTo>
                <a:lnTo>
                  <a:pt x="435295" y="216823"/>
                </a:lnTo>
                <a:lnTo>
                  <a:pt x="435239" y="218316"/>
                </a:lnTo>
                <a:close/>
              </a:path>
              <a:path w="631825" h="624204">
                <a:moveTo>
                  <a:pt x="435005" y="231367"/>
                </a:moveTo>
                <a:lnTo>
                  <a:pt x="435027" y="224059"/>
                </a:lnTo>
                <a:lnTo>
                  <a:pt x="435134" y="221164"/>
                </a:lnTo>
                <a:lnTo>
                  <a:pt x="435239" y="218316"/>
                </a:lnTo>
                <a:lnTo>
                  <a:pt x="435584" y="218560"/>
                </a:lnTo>
                <a:lnTo>
                  <a:pt x="437794" y="224637"/>
                </a:lnTo>
                <a:lnTo>
                  <a:pt x="437899" y="224927"/>
                </a:lnTo>
                <a:lnTo>
                  <a:pt x="435295" y="230426"/>
                </a:lnTo>
                <a:lnTo>
                  <a:pt x="435005" y="231367"/>
                </a:lnTo>
                <a:close/>
              </a:path>
              <a:path w="631825" h="624204">
                <a:moveTo>
                  <a:pt x="434541" y="232876"/>
                </a:moveTo>
                <a:lnTo>
                  <a:pt x="435005" y="231367"/>
                </a:lnTo>
                <a:lnTo>
                  <a:pt x="435005" y="232452"/>
                </a:lnTo>
                <a:lnTo>
                  <a:pt x="434541" y="232876"/>
                </a:lnTo>
                <a:close/>
              </a:path>
              <a:path w="631825" h="624204">
                <a:moveTo>
                  <a:pt x="431863" y="238530"/>
                </a:moveTo>
                <a:lnTo>
                  <a:pt x="428348" y="238530"/>
                </a:lnTo>
                <a:lnTo>
                  <a:pt x="434371" y="233031"/>
                </a:lnTo>
                <a:lnTo>
                  <a:pt x="434137" y="234188"/>
                </a:lnTo>
                <a:lnTo>
                  <a:pt x="432979" y="237951"/>
                </a:lnTo>
                <a:lnTo>
                  <a:pt x="431863" y="238530"/>
                </a:lnTo>
                <a:close/>
              </a:path>
              <a:path w="631825" h="624204">
                <a:moveTo>
                  <a:pt x="25951" y="617387"/>
                </a:moveTo>
                <a:lnTo>
                  <a:pt x="20838" y="617387"/>
                </a:lnTo>
                <a:lnTo>
                  <a:pt x="14471" y="611020"/>
                </a:lnTo>
                <a:lnTo>
                  <a:pt x="14471" y="603205"/>
                </a:lnTo>
                <a:lnTo>
                  <a:pt x="14047" y="597417"/>
                </a:lnTo>
                <a:lnTo>
                  <a:pt x="13943" y="596259"/>
                </a:lnTo>
                <a:lnTo>
                  <a:pt x="12825" y="590670"/>
                </a:lnTo>
                <a:lnTo>
                  <a:pt x="12785" y="590471"/>
                </a:lnTo>
                <a:lnTo>
                  <a:pt x="12662" y="589856"/>
                </a:lnTo>
                <a:lnTo>
                  <a:pt x="10808" y="583466"/>
                </a:lnTo>
                <a:lnTo>
                  <a:pt x="5860" y="568850"/>
                </a:lnTo>
                <a:lnTo>
                  <a:pt x="3256" y="560407"/>
                </a:lnTo>
                <a:lnTo>
                  <a:pt x="1193" y="551801"/>
                </a:lnTo>
                <a:lnTo>
                  <a:pt x="0" y="543005"/>
                </a:lnTo>
                <a:lnTo>
                  <a:pt x="2469" y="494345"/>
                </a:lnTo>
                <a:lnTo>
                  <a:pt x="16931" y="446337"/>
                </a:lnTo>
                <a:lnTo>
                  <a:pt x="42898" y="403972"/>
                </a:lnTo>
                <a:lnTo>
                  <a:pt x="79881" y="372244"/>
                </a:lnTo>
                <a:lnTo>
                  <a:pt x="114594" y="356326"/>
                </a:lnTo>
                <a:lnTo>
                  <a:pt x="186312" y="347946"/>
                </a:lnTo>
                <a:lnTo>
                  <a:pt x="221988" y="356326"/>
                </a:lnTo>
                <a:lnTo>
                  <a:pt x="251584" y="356326"/>
                </a:lnTo>
                <a:lnTo>
                  <a:pt x="252188" y="358347"/>
                </a:lnTo>
                <a:lnTo>
                  <a:pt x="258167" y="368482"/>
                </a:lnTo>
                <a:lnTo>
                  <a:pt x="262567" y="375030"/>
                </a:lnTo>
                <a:lnTo>
                  <a:pt x="262874" y="375573"/>
                </a:lnTo>
                <a:lnTo>
                  <a:pt x="163416" y="375573"/>
                </a:lnTo>
                <a:lnTo>
                  <a:pt x="128102" y="381759"/>
                </a:lnTo>
                <a:lnTo>
                  <a:pt x="63157" y="423477"/>
                </a:lnTo>
                <a:lnTo>
                  <a:pt x="41749" y="459253"/>
                </a:lnTo>
                <a:lnTo>
                  <a:pt x="30000" y="499858"/>
                </a:lnTo>
                <a:lnTo>
                  <a:pt x="28074" y="540979"/>
                </a:lnTo>
                <a:lnTo>
                  <a:pt x="29164" y="547997"/>
                </a:lnTo>
                <a:lnTo>
                  <a:pt x="30932" y="554799"/>
                </a:lnTo>
                <a:lnTo>
                  <a:pt x="33080" y="561492"/>
                </a:lnTo>
                <a:lnTo>
                  <a:pt x="35309" y="568185"/>
                </a:lnTo>
                <a:lnTo>
                  <a:pt x="38195" y="576709"/>
                </a:lnTo>
                <a:lnTo>
                  <a:pt x="40591" y="585369"/>
                </a:lnTo>
                <a:lnTo>
                  <a:pt x="42228" y="594192"/>
                </a:lnTo>
                <a:lnTo>
                  <a:pt x="42270" y="594812"/>
                </a:lnTo>
                <a:lnTo>
                  <a:pt x="44282" y="594812"/>
                </a:lnTo>
                <a:lnTo>
                  <a:pt x="24601" y="606389"/>
                </a:lnTo>
                <a:lnTo>
                  <a:pt x="23732" y="609283"/>
                </a:lnTo>
                <a:lnTo>
                  <a:pt x="24021" y="612458"/>
                </a:lnTo>
                <a:lnTo>
                  <a:pt x="25690" y="616636"/>
                </a:lnTo>
                <a:lnTo>
                  <a:pt x="25758" y="616808"/>
                </a:lnTo>
                <a:lnTo>
                  <a:pt x="25879" y="617170"/>
                </a:lnTo>
                <a:lnTo>
                  <a:pt x="25951" y="617387"/>
                </a:lnTo>
                <a:close/>
              </a:path>
              <a:path w="631825" h="624204">
                <a:moveTo>
                  <a:pt x="260771" y="413343"/>
                </a:moveTo>
                <a:lnTo>
                  <a:pt x="252957" y="412185"/>
                </a:lnTo>
                <a:lnTo>
                  <a:pt x="248326" y="406975"/>
                </a:lnTo>
                <a:lnTo>
                  <a:pt x="239064" y="395977"/>
                </a:lnTo>
                <a:lnTo>
                  <a:pt x="232987" y="392504"/>
                </a:lnTo>
                <a:lnTo>
                  <a:pt x="198785" y="378937"/>
                </a:lnTo>
                <a:lnTo>
                  <a:pt x="163416" y="375573"/>
                </a:lnTo>
                <a:lnTo>
                  <a:pt x="262874" y="375573"/>
                </a:lnTo>
                <a:lnTo>
                  <a:pt x="266885" y="382663"/>
                </a:lnTo>
                <a:lnTo>
                  <a:pt x="270173" y="388995"/>
                </a:lnTo>
                <a:lnTo>
                  <a:pt x="274664" y="398003"/>
                </a:lnTo>
                <a:lnTo>
                  <a:pt x="272348" y="405817"/>
                </a:lnTo>
                <a:lnTo>
                  <a:pt x="260771" y="413343"/>
                </a:lnTo>
                <a:close/>
              </a:path>
              <a:path w="631825" h="624204">
                <a:moveTo>
                  <a:pt x="631233" y="590670"/>
                </a:moveTo>
                <a:lnTo>
                  <a:pt x="348585" y="590670"/>
                </a:lnTo>
                <a:lnTo>
                  <a:pt x="395643" y="590471"/>
                </a:lnTo>
                <a:lnTo>
                  <a:pt x="445245" y="589449"/>
                </a:lnTo>
                <a:lnTo>
                  <a:pt x="451492" y="589449"/>
                </a:lnTo>
                <a:lnTo>
                  <a:pt x="526780" y="588639"/>
                </a:lnTo>
                <a:lnTo>
                  <a:pt x="573121" y="587512"/>
                </a:lnTo>
                <a:lnTo>
                  <a:pt x="571651" y="587512"/>
                </a:lnTo>
                <a:lnTo>
                  <a:pt x="620896" y="584840"/>
                </a:lnTo>
                <a:lnTo>
                  <a:pt x="631233" y="583989"/>
                </a:lnTo>
                <a:lnTo>
                  <a:pt x="631233" y="590670"/>
                </a:lnTo>
                <a:close/>
              </a:path>
              <a:path w="631825" h="624204">
                <a:moveTo>
                  <a:pt x="116974" y="617387"/>
                </a:moveTo>
                <a:lnTo>
                  <a:pt x="36467" y="617387"/>
                </a:lnTo>
                <a:lnTo>
                  <a:pt x="42834" y="611020"/>
                </a:lnTo>
                <a:lnTo>
                  <a:pt x="42834" y="603205"/>
                </a:lnTo>
                <a:lnTo>
                  <a:pt x="42445" y="597417"/>
                </a:lnTo>
                <a:lnTo>
                  <a:pt x="42377" y="596408"/>
                </a:lnTo>
                <a:lnTo>
                  <a:pt x="42270" y="594812"/>
                </a:lnTo>
                <a:lnTo>
                  <a:pt x="46308" y="594812"/>
                </a:lnTo>
                <a:lnTo>
                  <a:pt x="56377" y="594192"/>
                </a:lnTo>
                <a:lnTo>
                  <a:pt x="55801" y="594192"/>
                </a:lnTo>
                <a:lnTo>
                  <a:pt x="64577" y="592967"/>
                </a:lnTo>
                <a:lnTo>
                  <a:pt x="73862" y="591515"/>
                </a:lnTo>
                <a:lnTo>
                  <a:pt x="83064" y="590471"/>
                </a:lnTo>
                <a:lnTo>
                  <a:pt x="102429" y="589449"/>
                </a:lnTo>
                <a:lnTo>
                  <a:pt x="162433" y="587512"/>
                </a:lnTo>
                <a:lnTo>
                  <a:pt x="163576" y="587512"/>
                </a:lnTo>
                <a:lnTo>
                  <a:pt x="207550" y="586544"/>
                </a:lnTo>
                <a:lnTo>
                  <a:pt x="254524" y="587512"/>
                </a:lnTo>
                <a:lnTo>
                  <a:pt x="348585" y="590670"/>
                </a:lnTo>
                <a:lnTo>
                  <a:pt x="631233" y="590670"/>
                </a:lnTo>
                <a:lnTo>
                  <a:pt x="631233" y="612458"/>
                </a:lnTo>
                <a:lnTo>
                  <a:pt x="622162" y="613203"/>
                </a:lnTo>
                <a:lnTo>
                  <a:pt x="590176" y="614935"/>
                </a:lnTo>
                <a:lnTo>
                  <a:pt x="208964" y="614935"/>
                </a:lnTo>
                <a:lnTo>
                  <a:pt x="162077" y="615940"/>
                </a:lnTo>
                <a:lnTo>
                  <a:pt x="116974" y="617387"/>
                </a:lnTo>
                <a:close/>
              </a:path>
              <a:path w="631825" h="624204">
                <a:moveTo>
                  <a:pt x="44926" y="624011"/>
                </a:moveTo>
                <a:lnTo>
                  <a:pt x="34344" y="624011"/>
                </a:lnTo>
                <a:lnTo>
                  <a:pt x="27784" y="622886"/>
                </a:lnTo>
                <a:lnTo>
                  <a:pt x="25951" y="617387"/>
                </a:lnTo>
                <a:lnTo>
                  <a:pt x="25879" y="617170"/>
                </a:lnTo>
                <a:lnTo>
                  <a:pt x="25758" y="616808"/>
                </a:lnTo>
                <a:lnTo>
                  <a:pt x="24021" y="612458"/>
                </a:lnTo>
                <a:lnTo>
                  <a:pt x="23732" y="609283"/>
                </a:lnTo>
                <a:lnTo>
                  <a:pt x="24601" y="606389"/>
                </a:lnTo>
                <a:lnTo>
                  <a:pt x="25179" y="603495"/>
                </a:lnTo>
                <a:lnTo>
                  <a:pt x="26916" y="600022"/>
                </a:lnTo>
                <a:lnTo>
                  <a:pt x="44282" y="594812"/>
                </a:lnTo>
                <a:lnTo>
                  <a:pt x="42270" y="594812"/>
                </a:lnTo>
                <a:lnTo>
                  <a:pt x="42834" y="603205"/>
                </a:lnTo>
                <a:lnTo>
                  <a:pt x="42834" y="611020"/>
                </a:lnTo>
                <a:lnTo>
                  <a:pt x="36467" y="617387"/>
                </a:lnTo>
                <a:lnTo>
                  <a:pt x="116974" y="617387"/>
                </a:lnTo>
                <a:lnTo>
                  <a:pt x="105393" y="617774"/>
                </a:lnTo>
                <a:lnTo>
                  <a:pt x="104962" y="617774"/>
                </a:lnTo>
                <a:lnTo>
                  <a:pt x="85090" y="618834"/>
                </a:lnTo>
                <a:lnTo>
                  <a:pt x="75494" y="619879"/>
                </a:lnTo>
                <a:lnTo>
                  <a:pt x="65844" y="621330"/>
                </a:lnTo>
                <a:lnTo>
                  <a:pt x="56193" y="622619"/>
                </a:lnTo>
                <a:lnTo>
                  <a:pt x="46597" y="623176"/>
                </a:lnTo>
                <a:lnTo>
                  <a:pt x="44926" y="624011"/>
                </a:lnTo>
                <a:close/>
              </a:path>
              <a:path w="631825" h="624204">
                <a:moveTo>
                  <a:pt x="349625" y="619144"/>
                </a:moveTo>
                <a:lnTo>
                  <a:pt x="255372" y="615940"/>
                </a:lnTo>
                <a:lnTo>
                  <a:pt x="208964" y="614935"/>
                </a:lnTo>
                <a:lnTo>
                  <a:pt x="590176" y="614935"/>
                </a:lnTo>
                <a:lnTo>
                  <a:pt x="571614" y="615940"/>
                </a:lnTo>
                <a:lnTo>
                  <a:pt x="527770" y="617003"/>
                </a:lnTo>
                <a:lnTo>
                  <a:pt x="493602" y="617387"/>
                </a:lnTo>
                <a:lnTo>
                  <a:pt x="494782" y="617387"/>
                </a:lnTo>
                <a:lnTo>
                  <a:pt x="456206" y="617774"/>
                </a:lnTo>
                <a:lnTo>
                  <a:pt x="447983" y="617774"/>
                </a:lnTo>
                <a:lnTo>
                  <a:pt x="396512" y="618834"/>
                </a:lnTo>
                <a:lnTo>
                  <a:pt x="349625" y="619144"/>
                </a:lnTo>
                <a:close/>
              </a:path>
            </a:pathLst>
          </a:custGeom>
          <a:solidFill>
            <a:srgbClr val="1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957066"/>
            <a:ext cx="725754" cy="126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386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Tahoma</vt:lpstr>
      <vt:lpstr>Times New Roman</vt:lpstr>
      <vt:lpstr>Office Theme</vt:lpstr>
      <vt:lpstr>Feedback role in the</vt:lpstr>
      <vt:lpstr>Let's Think</vt:lpstr>
      <vt:lpstr>Why is feedback important in the workplaceị</vt:lpstr>
      <vt:lpstr>PowerPoint Presentation</vt:lpstr>
      <vt:lpstr>The Feedback Writing Formula</vt:lpstr>
      <vt:lpstr>Common Feedback Pitfalls and</vt:lpstr>
      <vt:lpstr>Solutions:</vt:lpstr>
      <vt:lpstr>Warm Feedback Examples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is constructive criticism or praise of an individual, team or project's performance. In the workplace, feedback is a useful method for improving employee skills, communication, relationships and success of an organisation</dc:title>
  <dc:creator>Sabrina Davronova</dc:creator>
  <cp:keywords>DAGZ5SIrS5k,BAFqSdroYAE</cp:keywords>
  <cp:lastModifiedBy>ULUGBEK YUSUPOV</cp:lastModifiedBy>
  <cp:revision>3</cp:revision>
  <dcterms:created xsi:type="dcterms:W3CDTF">2024-12-21T06:43:16Z</dcterms:created>
  <dcterms:modified xsi:type="dcterms:W3CDTF">2024-12-22T08:09:38Z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2024-12-21T00:00:00Z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2024-12-21T00:00:00Z</vt:filetime>
  </property>
  <property fmtid="{D5CDD505-2E9C-101B-9397-08002B2CF9AE}" pid="5" name="Producer">
    <vt:lpwstr>Canva</vt:lpwstr>
  </property>
</Properties>
</file>