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258" r:id="rId5"/>
    <p:sldId id="279" r:id="rId6"/>
    <p:sldId id="278" r:id="rId7"/>
    <p:sldId id="259" r:id="rId8"/>
    <p:sldId id="280" r:id="rId9"/>
    <p:sldId id="260" r:id="rId10"/>
    <p:sldId id="281" r:id="rId11"/>
    <p:sldId id="282" r:id="rId12"/>
    <p:sldId id="283" r:id="rId13"/>
    <p:sldId id="284" r:id="rId14"/>
    <p:sldId id="285" r:id="rId15"/>
    <p:sldId id="286" r:id="rId16"/>
    <p:sldId id="287" r:id="rId17"/>
    <p:sldId id="289" r:id="rId18"/>
    <p:sldId id="299" r:id="rId19"/>
    <p:sldId id="267" r:id="rId20"/>
    <p:sldId id="291" r:id="rId21"/>
    <p:sldId id="268" r:id="rId22"/>
    <p:sldId id="269" r:id="rId23"/>
    <p:sldId id="292" r:id="rId24"/>
    <p:sldId id="293" r:id="rId25"/>
    <p:sldId id="294" r:id="rId26"/>
    <p:sldId id="295" r:id="rId27"/>
    <p:sldId id="271" r:id="rId28"/>
    <p:sldId id="296" r:id="rId29"/>
    <p:sldId id="273" r:id="rId30"/>
    <p:sldId id="297" r:id="rId31"/>
    <p:sldId id="298" r:id="rId32"/>
    <p:sldId id="288"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5DF7AF-91B2-6CAD-2D90-9963B22E551C}" v="255" dt="2024-11-02T18:18:54.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1" d="100"/>
          <a:sy n="81"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ugbek Yusupov" userId="1498b04f7c3ed79a" providerId="Windows Live" clId="Web-{FC5DF7AF-91B2-6CAD-2D90-9963B22E551C}"/>
    <pc:docChg chg="addSld delSld modSld">
      <pc:chgData name="Ulugbek Yusupov" userId="1498b04f7c3ed79a" providerId="Windows Live" clId="Web-{FC5DF7AF-91B2-6CAD-2D90-9963B22E551C}" dt="2024-11-02T18:18:54.589" v="336"/>
      <pc:docMkLst>
        <pc:docMk/>
      </pc:docMkLst>
      <pc:sldChg chg="addSp delSp modSp mod setBg">
        <pc:chgData name="Ulugbek Yusupov" userId="1498b04f7c3ed79a" providerId="Windows Live" clId="Web-{FC5DF7AF-91B2-6CAD-2D90-9963B22E551C}" dt="2024-11-02T17:34:15.504" v="9" actId="1076"/>
        <pc:sldMkLst>
          <pc:docMk/>
          <pc:sldMk cId="1063709608" sldId="256"/>
        </pc:sldMkLst>
        <pc:spChg chg="mod">
          <ac:chgData name="Ulugbek Yusupov" userId="1498b04f7c3ed79a" providerId="Windows Live" clId="Web-{FC5DF7AF-91B2-6CAD-2D90-9963B22E551C}" dt="2024-11-02T17:33:30.252" v="6"/>
          <ac:spMkLst>
            <pc:docMk/>
            <pc:sldMk cId="1063709608" sldId="256"/>
            <ac:spMk id="2" creationId="{6F91174B-C5BA-49E4-9668-A33E8A3B040E}"/>
          </ac:spMkLst>
        </pc:spChg>
        <pc:spChg chg="mod">
          <ac:chgData name="Ulugbek Yusupov" userId="1498b04f7c3ed79a" providerId="Windows Live" clId="Web-{FC5DF7AF-91B2-6CAD-2D90-9963B22E551C}" dt="2024-11-02T17:33:30.252" v="6"/>
          <ac:spMkLst>
            <pc:docMk/>
            <pc:sldMk cId="1063709608" sldId="256"/>
            <ac:spMk id="3" creationId="{FBB59BD9-89A9-4DC6-8DC0-7C53FE4713F7}"/>
          </ac:spMkLst>
        </pc:spChg>
        <pc:spChg chg="add del">
          <ac:chgData name="Ulugbek Yusupov" userId="1498b04f7c3ed79a" providerId="Windows Live" clId="Web-{FC5DF7AF-91B2-6CAD-2D90-9963B22E551C}" dt="2024-11-02T17:33:30.236" v="5"/>
          <ac:spMkLst>
            <pc:docMk/>
            <pc:sldMk cId="1063709608" sldId="256"/>
            <ac:spMk id="8" creationId="{289ED1AA-8684-4D37-B208-8777E1A7780D}"/>
          </ac:spMkLst>
        </pc:spChg>
        <pc:spChg chg="add del">
          <ac:chgData name="Ulugbek Yusupov" userId="1498b04f7c3ed79a" providerId="Windows Live" clId="Web-{FC5DF7AF-91B2-6CAD-2D90-9963B22E551C}" dt="2024-11-02T17:33:11.908" v="1"/>
          <ac:spMkLst>
            <pc:docMk/>
            <pc:sldMk cId="1063709608" sldId="256"/>
            <ac:spMk id="9" creationId="{C1DD1A8A-57D5-4A81-AD04-532B043C5611}"/>
          </ac:spMkLst>
        </pc:spChg>
        <pc:spChg chg="add del">
          <ac:chgData name="Ulugbek Yusupov" userId="1498b04f7c3ed79a" providerId="Windows Live" clId="Web-{FC5DF7AF-91B2-6CAD-2D90-9963B22E551C}" dt="2024-11-02T17:33:30.236" v="5"/>
          <ac:spMkLst>
            <pc:docMk/>
            <pc:sldMk cId="1063709608" sldId="256"/>
            <ac:spMk id="10" creationId="{4180E01B-B1F4-437C-807D-1C930718EE64}"/>
          </ac:spMkLst>
        </pc:spChg>
        <pc:spChg chg="add del">
          <ac:chgData name="Ulugbek Yusupov" userId="1498b04f7c3ed79a" providerId="Windows Live" clId="Web-{FC5DF7AF-91B2-6CAD-2D90-9963B22E551C}" dt="2024-11-02T17:33:11.908" v="1"/>
          <ac:spMkLst>
            <pc:docMk/>
            <pc:sldMk cId="1063709608" sldId="256"/>
            <ac:spMk id="11" creationId="{007891EC-4501-44ED-A8C8-B11B6DB767AB}"/>
          </ac:spMkLst>
        </pc:spChg>
        <pc:spChg chg="add del">
          <ac:chgData name="Ulugbek Yusupov" userId="1498b04f7c3ed79a" providerId="Windows Live" clId="Web-{FC5DF7AF-91B2-6CAD-2D90-9963B22E551C}" dt="2024-11-02T17:33:30.236" v="5"/>
          <ac:spMkLst>
            <pc:docMk/>
            <pc:sldMk cId="1063709608" sldId="256"/>
            <ac:spMk id="12" creationId="{41F77738-2AF0-4750-A0C7-F97C2C17590E}"/>
          </ac:spMkLst>
        </pc:spChg>
        <pc:spChg chg="add del">
          <ac:chgData name="Ulugbek Yusupov" userId="1498b04f7c3ed79a" providerId="Windows Live" clId="Web-{FC5DF7AF-91B2-6CAD-2D90-9963B22E551C}" dt="2024-11-02T17:33:25.158" v="3"/>
          <ac:spMkLst>
            <pc:docMk/>
            <pc:sldMk cId="1063709608" sldId="256"/>
            <ac:spMk id="13" creationId="{AF2F604E-43BE-4DC3-B983-E071523364F8}"/>
          </ac:spMkLst>
        </pc:spChg>
        <pc:spChg chg="add del">
          <ac:chgData name="Ulugbek Yusupov" userId="1498b04f7c3ed79a" providerId="Windows Live" clId="Web-{FC5DF7AF-91B2-6CAD-2D90-9963B22E551C}" dt="2024-11-02T17:33:25.158" v="3"/>
          <ac:spMkLst>
            <pc:docMk/>
            <pc:sldMk cId="1063709608" sldId="256"/>
            <ac:spMk id="14" creationId="{E91DC736-0EF8-4F87-9146-EBF1D2EE4D3D}"/>
          </ac:spMkLst>
        </pc:spChg>
        <pc:spChg chg="add del">
          <ac:chgData name="Ulugbek Yusupov" userId="1498b04f7c3ed79a" providerId="Windows Live" clId="Web-{FC5DF7AF-91B2-6CAD-2D90-9963B22E551C}" dt="2024-11-02T17:33:25.158" v="3"/>
          <ac:spMkLst>
            <pc:docMk/>
            <pc:sldMk cId="1063709608" sldId="256"/>
            <ac:spMk id="15" creationId="{08C9B587-E65E-4B52-B37C-ABEBB6E87928}"/>
          </ac:spMkLst>
        </pc:spChg>
        <pc:spChg chg="add del">
          <ac:chgData name="Ulugbek Yusupov" userId="1498b04f7c3ed79a" providerId="Windows Live" clId="Web-{FC5DF7AF-91B2-6CAD-2D90-9963B22E551C}" dt="2024-11-02T17:33:25.158" v="3"/>
          <ac:spMkLst>
            <pc:docMk/>
            <pc:sldMk cId="1063709608" sldId="256"/>
            <ac:spMk id="17" creationId="{097CD68E-23E3-4007-8847-CD0944C4F7BE}"/>
          </ac:spMkLst>
        </pc:spChg>
        <pc:spChg chg="add">
          <ac:chgData name="Ulugbek Yusupov" userId="1498b04f7c3ed79a" providerId="Windows Live" clId="Web-{FC5DF7AF-91B2-6CAD-2D90-9963B22E551C}" dt="2024-11-02T17:33:30.252" v="6"/>
          <ac:spMkLst>
            <pc:docMk/>
            <pc:sldMk cId="1063709608" sldId="256"/>
            <ac:spMk id="18" creationId="{4E1BEB12-92AF-4445-98AD-4C7756E7C93B}"/>
          </ac:spMkLst>
        </pc:spChg>
        <pc:spChg chg="add">
          <ac:chgData name="Ulugbek Yusupov" userId="1498b04f7c3ed79a" providerId="Windows Live" clId="Web-{FC5DF7AF-91B2-6CAD-2D90-9963B22E551C}" dt="2024-11-02T17:33:30.252" v="6"/>
          <ac:spMkLst>
            <pc:docMk/>
            <pc:sldMk cId="1063709608" sldId="256"/>
            <ac:spMk id="19" creationId="{D0522C2C-7B5C-48A7-A969-03941E5D2E76}"/>
          </ac:spMkLst>
        </pc:spChg>
        <pc:spChg chg="add">
          <ac:chgData name="Ulugbek Yusupov" userId="1498b04f7c3ed79a" providerId="Windows Live" clId="Web-{FC5DF7AF-91B2-6CAD-2D90-9963B22E551C}" dt="2024-11-02T17:33:30.252" v="6"/>
          <ac:spMkLst>
            <pc:docMk/>
            <pc:sldMk cId="1063709608" sldId="256"/>
            <ac:spMk id="20" creationId="{9C682A1A-5B2D-4111-BBD6-620165633E5B}"/>
          </ac:spMkLst>
        </pc:spChg>
        <pc:spChg chg="add">
          <ac:chgData name="Ulugbek Yusupov" userId="1498b04f7c3ed79a" providerId="Windows Live" clId="Web-{FC5DF7AF-91B2-6CAD-2D90-9963B22E551C}" dt="2024-11-02T17:33:30.252" v="6"/>
          <ac:spMkLst>
            <pc:docMk/>
            <pc:sldMk cId="1063709608" sldId="256"/>
            <ac:spMk id="21" creationId="{D6EE29F2-D77F-4BD0-A20B-334D316A1C9D}"/>
          </ac:spMkLst>
        </pc:spChg>
        <pc:spChg chg="add">
          <ac:chgData name="Ulugbek Yusupov" userId="1498b04f7c3ed79a" providerId="Windows Live" clId="Web-{FC5DF7AF-91B2-6CAD-2D90-9963B22E551C}" dt="2024-11-02T17:33:30.252" v="6"/>
          <ac:spMkLst>
            <pc:docMk/>
            <pc:sldMk cId="1063709608" sldId="256"/>
            <ac:spMk id="22" creationId="{22D09ED2-868F-42C6-866E-F92E0CEF314F}"/>
          </ac:spMkLst>
        </pc:spChg>
        <pc:picChg chg="add mod">
          <ac:chgData name="Ulugbek Yusupov" userId="1498b04f7c3ed79a" providerId="Windows Live" clId="Web-{FC5DF7AF-91B2-6CAD-2D90-9963B22E551C}" dt="2024-11-02T17:34:15.504" v="9" actId="1076"/>
          <ac:picMkLst>
            <pc:docMk/>
            <pc:sldMk cId="1063709608" sldId="256"/>
            <ac:picMk id="4" creationId="{BE120585-9AB3-23F9-264B-D9EAEFEBC946}"/>
          </ac:picMkLst>
        </pc:picChg>
        <pc:picChg chg="add del">
          <ac:chgData name="Ulugbek Yusupov" userId="1498b04f7c3ed79a" providerId="Windows Live" clId="Web-{FC5DF7AF-91B2-6CAD-2D90-9963B22E551C}" dt="2024-11-02T17:33:11.908" v="1"/>
          <ac:picMkLst>
            <pc:docMk/>
            <pc:sldMk cId="1063709608" sldId="256"/>
            <ac:picMk id="5" creationId="{937D02A0-5502-0EC9-B5A8-7922F3AE91C3}"/>
          </ac:picMkLst>
        </pc:picChg>
        <pc:picChg chg="add del">
          <ac:chgData name="Ulugbek Yusupov" userId="1498b04f7c3ed79a" providerId="Windows Live" clId="Web-{FC5DF7AF-91B2-6CAD-2D90-9963B22E551C}" dt="2024-11-02T17:33:25.158" v="3"/>
          <ac:picMkLst>
            <pc:docMk/>
            <pc:sldMk cId="1063709608" sldId="256"/>
            <ac:picMk id="16" creationId="{F831C198-29C7-FAF8-1CD2-7490E4A65612}"/>
          </ac:picMkLst>
        </pc:picChg>
      </pc:sldChg>
      <pc:sldChg chg="addSp delSp modSp mod setBg">
        <pc:chgData name="Ulugbek Yusupov" userId="1498b04f7c3ed79a" providerId="Windows Live" clId="Web-{FC5DF7AF-91B2-6CAD-2D90-9963B22E551C}" dt="2024-11-02T17:59:34.514" v="232" actId="1076"/>
        <pc:sldMkLst>
          <pc:docMk/>
          <pc:sldMk cId="897673108" sldId="257"/>
        </pc:sldMkLst>
        <pc:spChg chg="mod">
          <ac:chgData name="Ulugbek Yusupov" userId="1498b04f7c3ed79a" providerId="Windows Live" clId="Web-{FC5DF7AF-91B2-6CAD-2D90-9963B22E551C}" dt="2024-11-02T17:34:50.286" v="12"/>
          <ac:spMkLst>
            <pc:docMk/>
            <pc:sldMk cId="897673108" sldId="257"/>
            <ac:spMk id="2" creationId="{731F3A10-4C36-4EA2-8724-9B0DFA5DC23C}"/>
          </ac:spMkLst>
        </pc:spChg>
        <pc:spChg chg="del mod">
          <ac:chgData name="Ulugbek Yusupov" userId="1498b04f7c3ed79a" providerId="Windows Live" clId="Web-{FC5DF7AF-91B2-6CAD-2D90-9963B22E551C}" dt="2024-11-02T17:34:50.286" v="12"/>
          <ac:spMkLst>
            <pc:docMk/>
            <pc:sldMk cId="897673108" sldId="257"/>
            <ac:spMk id="3" creationId="{8D60A205-2DAE-4F37-A89D-5EACFD704569}"/>
          </ac:spMkLst>
        </pc:spChg>
        <pc:spChg chg="add del">
          <ac:chgData name="Ulugbek Yusupov" userId="1498b04f7c3ed79a" providerId="Windows Live" clId="Web-{FC5DF7AF-91B2-6CAD-2D90-9963B22E551C}" dt="2024-11-02T17:34:50.271" v="11"/>
          <ac:spMkLst>
            <pc:docMk/>
            <pc:sldMk cId="897673108" sldId="257"/>
            <ac:spMk id="9" creationId="{C0763A76-9F1C-4FC5-82B7-DD475DA461B2}"/>
          </ac:spMkLst>
        </pc:spChg>
        <pc:spChg chg="add del">
          <ac:chgData name="Ulugbek Yusupov" userId="1498b04f7c3ed79a" providerId="Windows Live" clId="Web-{FC5DF7AF-91B2-6CAD-2D90-9963B22E551C}" dt="2024-11-02T17:34:50.271" v="11"/>
          <ac:spMkLst>
            <pc:docMk/>
            <pc:sldMk cId="897673108" sldId="257"/>
            <ac:spMk id="11" creationId="{E81BF4F6-F2CF-4984-9D14-D6966D92F99F}"/>
          </ac:spMkLst>
        </pc:spChg>
        <pc:spChg chg="add">
          <ac:chgData name="Ulugbek Yusupov" userId="1498b04f7c3ed79a" providerId="Windows Live" clId="Web-{FC5DF7AF-91B2-6CAD-2D90-9963B22E551C}" dt="2024-11-02T17:34:50.286" v="12"/>
          <ac:spMkLst>
            <pc:docMk/>
            <pc:sldMk cId="897673108" sldId="257"/>
            <ac:spMk id="13" creationId="{2E442304-DDBD-4F7B-8017-36BCC863FB40}"/>
          </ac:spMkLst>
        </pc:spChg>
        <pc:spChg chg="add">
          <ac:chgData name="Ulugbek Yusupov" userId="1498b04f7c3ed79a" providerId="Windows Live" clId="Web-{FC5DF7AF-91B2-6CAD-2D90-9963B22E551C}" dt="2024-11-02T17:34:50.286" v="12"/>
          <ac:spMkLst>
            <pc:docMk/>
            <pc:sldMk cId="897673108" sldId="257"/>
            <ac:spMk id="14" creationId="{5E107275-3853-46FD-A241-DE4355A42675}"/>
          </ac:spMkLst>
        </pc:spChg>
        <pc:graphicFrameChg chg="add mod">
          <ac:chgData name="Ulugbek Yusupov" userId="1498b04f7c3ed79a" providerId="Windows Live" clId="Web-{FC5DF7AF-91B2-6CAD-2D90-9963B22E551C}" dt="2024-11-02T17:59:34.514" v="232" actId="1076"/>
          <ac:graphicFrameMkLst>
            <pc:docMk/>
            <pc:sldMk cId="897673108" sldId="257"/>
            <ac:graphicFrameMk id="15" creationId="{0E0FC5E6-810F-9C3D-57B9-26C873970831}"/>
          </ac:graphicFrameMkLst>
        </pc:graphicFrameChg>
        <pc:picChg chg="add del">
          <ac:chgData name="Ulugbek Yusupov" userId="1498b04f7c3ed79a" providerId="Windows Live" clId="Web-{FC5DF7AF-91B2-6CAD-2D90-9963B22E551C}" dt="2024-11-02T17:34:50.271" v="11"/>
          <ac:picMkLst>
            <pc:docMk/>
            <pc:sldMk cId="897673108" sldId="257"/>
            <ac:picMk id="5" creationId="{A2905C3B-D0C4-E8CC-8492-29C0BE6D4DF8}"/>
          </ac:picMkLst>
        </pc:picChg>
      </pc:sldChg>
      <pc:sldChg chg="addSp modSp mod setBg">
        <pc:chgData name="Ulugbek Yusupov" userId="1498b04f7c3ed79a" providerId="Windows Live" clId="Web-{FC5DF7AF-91B2-6CAD-2D90-9963B22E551C}" dt="2024-11-02T17:36:43.541" v="19" actId="20577"/>
        <pc:sldMkLst>
          <pc:docMk/>
          <pc:sldMk cId="2391056096" sldId="258"/>
        </pc:sldMkLst>
        <pc:spChg chg="mod">
          <ac:chgData name="Ulugbek Yusupov" userId="1498b04f7c3ed79a" providerId="Windows Live" clId="Web-{FC5DF7AF-91B2-6CAD-2D90-9963B22E551C}" dt="2024-11-02T17:35:24.100" v="13"/>
          <ac:spMkLst>
            <pc:docMk/>
            <pc:sldMk cId="2391056096" sldId="258"/>
            <ac:spMk id="2" creationId="{12C453D5-A915-4CCC-92ED-E87BA9AE0E0A}"/>
          </ac:spMkLst>
        </pc:spChg>
        <pc:spChg chg="mod">
          <ac:chgData name="Ulugbek Yusupov" userId="1498b04f7c3ed79a" providerId="Windows Live" clId="Web-{FC5DF7AF-91B2-6CAD-2D90-9963B22E551C}" dt="2024-11-02T17:36:43.541" v="19" actId="20577"/>
          <ac:spMkLst>
            <pc:docMk/>
            <pc:sldMk cId="2391056096" sldId="258"/>
            <ac:spMk id="3" creationId="{EDF63250-DA07-4ADA-9215-AA5D0F530905}"/>
          </ac:spMkLst>
        </pc:spChg>
        <pc:spChg chg="add">
          <ac:chgData name="Ulugbek Yusupov" userId="1498b04f7c3ed79a" providerId="Windows Live" clId="Web-{FC5DF7AF-91B2-6CAD-2D90-9963B22E551C}" dt="2024-11-02T17:35:24.100" v="13"/>
          <ac:spMkLst>
            <pc:docMk/>
            <pc:sldMk cId="2391056096" sldId="258"/>
            <ac:spMk id="8" creationId="{907EF6B7-1338-4443-8C46-6A318D952DFD}"/>
          </ac:spMkLst>
        </pc:spChg>
        <pc:spChg chg="add">
          <ac:chgData name="Ulugbek Yusupov" userId="1498b04f7c3ed79a" providerId="Windows Live" clId="Web-{FC5DF7AF-91B2-6CAD-2D90-9963B22E551C}" dt="2024-11-02T17:35:24.100" v="13"/>
          <ac:spMkLst>
            <pc:docMk/>
            <pc:sldMk cId="2391056096" sldId="258"/>
            <ac:spMk id="10" creationId="{DAAE4CDD-124C-4DCF-9584-B6033B545DD5}"/>
          </ac:spMkLst>
        </pc:spChg>
        <pc:spChg chg="add">
          <ac:chgData name="Ulugbek Yusupov" userId="1498b04f7c3ed79a" providerId="Windows Live" clId="Web-{FC5DF7AF-91B2-6CAD-2D90-9963B22E551C}" dt="2024-11-02T17:35:24.100" v="13"/>
          <ac:spMkLst>
            <pc:docMk/>
            <pc:sldMk cId="2391056096" sldId="258"/>
            <ac:spMk id="12" creationId="{081E4A58-353D-44AE-B2FC-2A74E2E400F7}"/>
          </ac:spMkLst>
        </pc:spChg>
      </pc:sldChg>
      <pc:sldChg chg="addSp delSp modSp mod setBg">
        <pc:chgData name="Ulugbek Yusupov" userId="1498b04f7c3ed79a" providerId="Windows Live" clId="Web-{FC5DF7AF-91B2-6CAD-2D90-9963B22E551C}" dt="2024-11-02T17:41:46.474" v="87" actId="20577"/>
        <pc:sldMkLst>
          <pc:docMk/>
          <pc:sldMk cId="637008901" sldId="259"/>
        </pc:sldMkLst>
        <pc:spChg chg="mod">
          <ac:chgData name="Ulugbek Yusupov" userId="1498b04f7c3ed79a" providerId="Windows Live" clId="Web-{FC5DF7AF-91B2-6CAD-2D90-9963B22E551C}" dt="2024-11-02T17:41:21.770" v="83"/>
          <ac:spMkLst>
            <pc:docMk/>
            <pc:sldMk cId="637008901" sldId="259"/>
            <ac:spMk id="2" creationId="{56D09FCD-FC12-4BC2-9F8C-7C98FDE86F33}"/>
          </ac:spMkLst>
        </pc:spChg>
        <pc:spChg chg="mod">
          <ac:chgData name="Ulugbek Yusupov" userId="1498b04f7c3ed79a" providerId="Windows Live" clId="Web-{FC5DF7AF-91B2-6CAD-2D90-9963B22E551C}" dt="2024-11-02T17:41:46.474" v="87" actId="20577"/>
          <ac:spMkLst>
            <pc:docMk/>
            <pc:sldMk cId="637008901" sldId="259"/>
            <ac:spMk id="3" creationId="{E2A203BC-760C-40F0-B68B-293B3601A3C9}"/>
          </ac:spMkLst>
        </pc:spChg>
        <pc:spChg chg="add del mod">
          <ac:chgData name="Ulugbek Yusupov" userId="1498b04f7c3ed79a" providerId="Windows Live" clId="Web-{FC5DF7AF-91B2-6CAD-2D90-9963B22E551C}" dt="2024-11-02T17:41:09.051" v="77"/>
          <ac:spMkLst>
            <pc:docMk/>
            <pc:sldMk cId="637008901" sldId="259"/>
            <ac:spMk id="5" creationId="{D5D56152-03A2-D37E-5A62-DC5A63848B74}"/>
          </ac:spMkLst>
        </pc:spChg>
        <pc:spChg chg="add del">
          <ac:chgData name="Ulugbek Yusupov" userId="1498b04f7c3ed79a" providerId="Windows Live" clId="Web-{FC5DF7AF-91B2-6CAD-2D90-9963B22E551C}" dt="2024-11-02T17:41:21.770" v="83"/>
          <ac:spMkLst>
            <pc:docMk/>
            <pc:sldMk cId="637008901" sldId="259"/>
            <ac:spMk id="10" creationId="{EDDBB197-D710-4A4F-A9CA-FD2177498BE8}"/>
          </ac:spMkLst>
        </pc:spChg>
        <pc:spChg chg="add del">
          <ac:chgData name="Ulugbek Yusupov" userId="1498b04f7c3ed79a" providerId="Windows Live" clId="Web-{FC5DF7AF-91B2-6CAD-2D90-9963B22E551C}" dt="2024-11-02T17:41:21.770" v="83"/>
          <ac:spMkLst>
            <pc:docMk/>
            <pc:sldMk cId="637008901" sldId="259"/>
            <ac:spMk id="12" creationId="{975D1CFA-2CDB-4B64-BD9F-85744E8DA12F}"/>
          </ac:spMkLst>
        </pc:spChg>
        <pc:spChg chg="add del">
          <ac:chgData name="Ulugbek Yusupov" userId="1498b04f7c3ed79a" providerId="Windows Live" clId="Web-{FC5DF7AF-91B2-6CAD-2D90-9963B22E551C}" dt="2024-11-02T17:41:17.895" v="80"/>
          <ac:spMkLst>
            <pc:docMk/>
            <pc:sldMk cId="637008901" sldId="259"/>
            <ac:spMk id="23" creationId="{7B831B6F-405A-4B47-B9BB-5CA88F285844}"/>
          </ac:spMkLst>
        </pc:spChg>
        <pc:spChg chg="add del">
          <ac:chgData name="Ulugbek Yusupov" userId="1498b04f7c3ed79a" providerId="Windows Live" clId="Web-{FC5DF7AF-91B2-6CAD-2D90-9963B22E551C}" dt="2024-11-02T17:41:17.895" v="80"/>
          <ac:spMkLst>
            <pc:docMk/>
            <pc:sldMk cId="637008901" sldId="259"/>
            <ac:spMk id="25" creationId="{15109354-9C5D-4F8C-B0E6-D1043C7BF20A}"/>
          </ac:spMkLst>
        </pc:spChg>
        <pc:spChg chg="add del">
          <ac:chgData name="Ulugbek Yusupov" userId="1498b04f7c3ed79a" providerId="Windows Live" clId="Web-{FC5DF7AF-91B2-6CAD-2D90-9963B22E551C}" dt="2024-11-02T17:41:17.895" v="80"/>
          <ac:spMkLst>
            <pc:docMk/>
            <pc:sldMk cId="637008901" sldId="259"/>
            <ac:spMk id="27" creationId="{49B530FE-A87D-41A0-A920-ADC6539EAA44}"/>
          </ac:spMkLst>
        </pc:spChg>
        <pc:spChg chg="add del">
          <ac:chgData name="Ulugbek Yusupov" userId="1498b04f7c3ed79a" providerId="Windows Live" clId="Web-{FC5DF7AF-91B2-6CAD-2D90-9963B22E551C}" dt="2024-11-02T17:41:21.754" v="82"/>
          <ac:spMkLst>
            <pc:docMk/>
            <pc:sldMk cId="637008901" sldId="259"/>
            <ac:spMk id="29" creationId="{DABE3E45-88CF-45D8-8D40-C773324D93F6}"/>
          </ac:spMkLst>
        </pc:spChg>
        <pc:spChg chg="add del">
          <ac:chgData name="Ulugbek Yusupov" userId="1498b04f7c3ed79a" providerId="Windows Live" clId="Web-{FC5DF7AF-91B2-6CAD-2D90-9963B22E551C}" dt="2024-11-02T17:41:21.754" v="82"/>
          <ac:spMkLst>
            <pc:docMk/>
            <pc:sldMk cId="637008901" sldId="259"/>
            <ac:spMk id="30" creationId="{1CD81A2A-6ED4-4EF4-A14C-912D31E14800}"/>
          </ac:spMkLst>
        </pc:spChg>
        <pc:spChg chg="add del">
          <ac:chgData name="Ulugbek Yusupov" userId="1498b04f7c3ed79a" providerId="Windows Live" clId="Web-{FC5DF7AF-91B2-6CAD-2D90-9963B22E551C}" dt="2024-11-02T17:41:21.754" v="82"/>
          <ac:spMkLst>
            <pc:docMk/>
            <pc:sldMk cId="637008901" sldId="259"/>
            <ac:spMk id="32" creationId="{1661932C-CA15-4E17-B115-FAE7CBEE4789}"/>
          </ac:spMkLst>
        </pc:spChg>
        <pc:spChg chg="add del">
          <ac:chgData name="Ulugbek Yusupov" userId="1498b04f7c3ed79a" providerId="Windows Live" clId="Web-{FC5DF7AF-91B2-6CAD-2D90-9963B22E551C}" dt="2024-11-02T17:41:21.754" v="82"/>
          <ac:spMkLst>
            <pc:docMk/>
            <pc:sldMk cId="637008901" sldId="259"/>
            <ac:spMk id="33" creationId="{B91ECDA9-56DC-4270-8F33-01C5637B8CEB}"/>
          </ac:spMkLst>
        </pc:spChg>
        <pc:spChg chg="add del">
          <ac:chgData name="Ulugbek Yusupov" userId="1498b04f7c3ed79a" providerId="Windows Live" clId="Web-{FC5DF7AF-91B2-6CAD-2D90-9963B22E551C}" dt="2024-11-02T17:41:21.754" v="82"/>
          <ac:spMkLst>
            <pc:docMk/>
            <pc:sldMk cId="637008901" sldId="259"/>
            <ac:spMk id="34" creationId="{8590ADD5-9383-4D3D-9047-3DA2593CCB5D}"/>
          </ac:spMkLst>
        </pc:spChg>
        <pc:spChg chg="add del">
          <ac:chgData name="Ulugbek Yusupov" userId="1498b04f7c3ed79a" providerId="Windows Live" clId="Web-{FC5DF7AF-91B2-6CAD-2D90-9963B22E551C}" dt="2024-11-02T17:41:21.754" v="82"/>
          <ac:spMkLst>
            <pc:docMk/>
            <pc:sldMk cId="637008901" sldId="259"/>
            <ac:spMk id="35" creationId="{75F47824-961D-465D-84F9-EAE11BC6173B}"/>
          </ac:spMkLst>
        </pc:spChg>
        <pc:spChg chg="add del">
          <ac:chgData name="Ulugbek Yusupov" userId="1498b04f7c3ed79a" providerId="Windows Live" clId="Web-{FC5DF7AF-91B2-6CAD-2D90-9963B22E551C}" dt="2024-11-02T17:41:21.754" v="82"/>
          <ac:spMkLst>
            <pc:docMk/>
            <pc:sldMk cId="637008901" sldId="259"/>
            <ac:spMk id="37" creationId="{FEC9DA3E-C1D7-472D-B7C0-F71AE41FBA23}"/>
          </ac:spMkLst>
        </pc:spChg>
        <pc:spChg chg="add">
          <ac:chgData name="Ulugbek Yusupov" userId="1498b04f7c3ed79a" providerId="Windows Live" clId="Web-{FC5DF7AF-91B2-6CAD-2D90-9963B22E551C}" dt="2024-11-02T17:41:21.770" v="83"/>
          <ac:spMkLst>
            <pc:docMk/>
            <pc:sldMk cId="637008901" sldId="259"/>
            <ac:spMk id="39" creationId="{5D13CC36-B950-4F02-9BAF-9A7EB267398C}"/>
          </ac:spMkLst>
        </pc:spChg>
        <pc:spChg chg="add">
          <ac:chgData name="Ulugbek Yusupov" userId="1498b04f7c3ed79a" providerId="Windows Live" clId="Web-{FC5DF7AF-91B2-6CAD-2D90-9963B22E551C}" dt="2024-11-02T17:41:21.770" v="83"/>
          <ac:spMkLst>
            <pc:docMk/>
            <pc:sldMk cId="637008901" sldId="259"/>
            <ac:spMk id="40" creationId="{4F2E2428-58BA-458D-AA54-05502E63F32F}"/>
          </ac:spMkLst>
        </pc:spChg>
        <pc:grpChg chg="add del">
          <ac:chgData name="Ulugbek Yusupov" userId="1498b04f7c3ed79a" providerId="Windows Live" clId="Web-{FC5DF7AF-91B2-6CAD-2D90-9963B22E551C}" dt="2024-11-02T17:41:21.770" v="83"/>
          <ac:grpSpMkLst>
            <pc:docMk/>
            <pc:sldMk cId="637008901" sldId="259"/>
            <ac:grpSpMk id="14" creationId="{25EE5136-01F1-466C-962D-BA9B4C6757AA}"/>
          </ac:grpSpMkLst>
        </pc:grpChg>
        <pc:picChg chg="add del mod">
          <ac:chgData name="Ulugbek Yusupov" userId="1498b04f7c3ed79a" providerId="Windows Live" clId="Web-{FC5DF7AF-91B2-6CAD-2D90-9963B22E551C}" dt="2024-11-02T17:41:09.051" v="78"/>
          <ac:picMkLst>
            <pc:docMk/>
            <pc:sldMk cId="637008901" sldId="259"/>
            <ac:picMk id="4" creationId="{2D47C6E0-372E-8B5E-84FF-B732FCB1ADBC}"/>
          </ac:picMkLst>
        </pc:picChg>
        <pc:picChg chg="add mod ord">
          <ac:chgData name="Ulugbek Yusupov" userId="1498b04f7c3ed79a" providerId="Windows Live" clId="Web-{FC5DF7AF-91B2-6CAD-2D90-9963B22E551C}" dt="2024-11-02T17:41:21.770" v="83"/>
          <ac:picMkLst>
            <pc:docMk/>
            <pc:sldMk cId="637008901" sldId="259"/>
            <ac:picMk id="7" creationId="{171548D1-BBD0-AB6E-0470-B06759A336F3}"/>
          </ac:picMkLst>
        </pc:picChg>
        <pc:cxnChg chg="add del">
          <ac:chgData name="Ulugbek Yusupov" userId="1498b04f7c3ed79a" providerId="Windows Live" clId="Web-{FC5DF7AF-91B2-6CAD-2D90-9963B22E551C}" dt="2024-11-02T17:41:21.754" v="82"/>
          <ac:cxnSpMkLst>
            <pc:docMk/>
            <pc:sldMk cId="637008901" sldId="259"/>
            <ac:cxnSpMk id="31" creationId="{49CD1692-827B-4C8D-B4A1-134FD04CF45C}"/>
          </ac:cxnSpMkLst>
        </pc:cxnChg>
      </pc:sldChg>
      <pc:sldChg chg="addSp modSp mod setBg">
        <pc:chgData name="Ulugbek Yusupov" userId="1498b04f7c3ed79a" providerId="Windows Live" clId="Web-{FC5DF7AF-91B2-6CAD-2D90-9963B22E551C}" dt="2024-11-02T17:44:04.963" v="109" actId="20577"/>
        <pc:sldMkLst>
          <pc:docMk/>
          <pc:sldMk cId="1713659441" sldId="260"/>
        </pc:sldMkLst>
        <pc:spChg chg="mod">
          <ac:chgData name="Ulugbek Yusupov" userId="1498b04f7c3ed79a" providerId="Windows Live" clId="Web-{FC5DF7AF-91B2-6CAD-2D90-9963B22E551C}" dt="2024-11-02T17:43:40.541" v="100"/>
          <ac:spMkLst>
            <pc:docMk/>
            <pc:sldMk cId="1713659441" sldId="260"/>
            <ac:spMk id="2" creationId="{6A59FC84-F9C8-4B76-9138-67454163BE7A}"/>
          </ac:spMkLst>
        </pc:spChg>
        <pc:spChg chg="mod">
          <ac:chgData name="Ulugbek Yusupov" userId="1498b04f7c3ed79a" providerId="Windows Live" clId="Web-{FC5DF7AF-91B2-6CAD-2D90-9963B22E551C}" dt="2024-11-02T17:44:04.963" v="109" actId="20577"/>
          <ac:spMkLst>
            <pc:docMk/>
            <pc:sldMk cId="1713659441" sldId="260"/>
            <ac:spMk id="3" creationId="{E8AE0798-A351-4596-9FBA-1C0A42BA5946}"/>
          </ac:spMkLst>
        </pc:spChg>
        <pc:spChg chg="add">
          <ac:chgData name="Ulugbek Yusupov" userId="1498b04f7c3ed79a" providerId="Windows Live" clId="Web-{FC5DF7AF-91B2-6CAD-2D90-9963B22E551C}" dt="2024-11-02T17:43:40.541" v="100"/>
          <ac:spMkLst>
            <pc:docMk/>
            <pc:sldMk cId="1713659441" sldId="260"/>
            <ac:spMk id="10" creationId="{5D13CC36-B950-4F02-9BAF-9A7EB267398C}"/>
          </ac:spMkLst>
        </pc:spChg>
        <pc:spChg chg="add">
          <ac:chgData name="Ulugbek Yusupov" userId="1498b04f7c3ed79a" providerId="Windows Live" clId="Web-{FC5DF7AF-91B2-6CAD-2D90-9963B22E551C}" dt="2024-11-02T17:43:40.541" v="100"/>
          <ac:spMkLst>
            <pc:docMk/>
            <pc:sldMk cId="1713659441" sldId="260"/>
            <ac:spMk id="12" creationId="{4F2E2428-58BA-458D-AA54-05502E63F32F}"/>
          </ac:spMkLst>
        </pc:spChg>
        <pc:picChg chg="add">
          <ac:chgData name="Ulugbek Yusupov" userId="1498b04f7c3ed79a" providerId="Windows Live" clId="Web-{FC5DF7AF-91B2-6CAD-2D90-9963B22E551C}" dt="2024-11-02T17:43:40.541" v="100"/>
          <ac:picMkLst>
            <pc:docMk/>
            <pc:sldMk cId="1713659441" sldId="260"/>
            <ac:picMk id="7" creationId="{FF2979D9-2AC1-77FE-1EA4-9F23D25FF6AB}"/>
          </ac:picMkLst>
        </pc:picChg>
      </pc:sldChg>
      <pc:sldChg chg="del">
        <pc:chgData name="Ulugbek Yusupov" userId="1498b04f7c3ed79a" providerId="Windows Live" clId="Web-{FC5DF7AF-91B2-6CAD-2D90-9963B22E551C}" dt="2024-11-02T17:51:40.153" v="163"/>
        <pc:sldMkLst>
          <pc:docMk/>
          <pc:sldMk cId="871018861" sldId="262"/>
        </pc:sldMkLst>
      </pc:sldChg>
      <pc:sldChg chg="addSp modSp mod setBg">
        <pc:chgData name="Ulugbek Yusupov" userId="1498b04f7c3ed79a" providerId="Windows Live" clId="Web-{FC5DF7AF-91B2-6CAD-2D90-9963B22E551C}" dt="2024-11-02T17:54:55.722" v="197" actId="14100"/>
        <pc:sldMkLst>
          <pc:docMk/>
          <pc:sldMk cId="2995264179" sldId="267"/>
        </pc:sldMkLst>
        <pc:spChg chg="mod">
          <ac:chgData name="Ulugbek Yusupov" userId="1498b04f7c3ed79a" providerId="Windows Live" clId="Web-{FC5DF7AF-91B2-6CAD-2D90-9963B22E551C}" dt="2024-11-02T17:54:43.019" v="194"/>
          <ac:spMkLst>
            <pc:docMk/>
            <pc:sldMk cId="2995264179" sldId="267"/>
            <ac:spMk id="2" creationId="{039696C3-0982-4123-940F-98E2FCCA8FFE}"/>
          </ac:spMkLst>
        </pc:spChg>
        <pc:spChg chg="mod">
          <ac:chgData name="Ulugbek Yusupov" userId="1498b04f7c3ed79a" providerId="Windows Live" clId="Web-{FC5DF7AF-91B2-6CAD-2D90-9963B22E551C}" dt="2024-11-02T17:54:55.722" v="197" actId="14100"/>
          <ac:spMkLst>
            <pc:docMk/>
            <pc:sldMk cId="2995264179" sldId="267"/>
            <ac:spMk id="3" creationId="{99D8CA56-4920-427A-BFA6-9F35D41B05B4}"/>
          </ac:spMkLst>
        </pc:spChg>
        <pc:spChg chg="add">
          <ac:chgData name="Ulugbek Yusupov" userId="1498b04f7c3ed79a" providerId="Windows Live" clId="Web-{FC5DF7AF-91B2-6CAD-2D90-9963B22E551C}" dt="2024-11-02T17:54:43.019" v="194"/>
          <ac:spMkLst>
            <pc:docMk/>
            <pc:sldMk cId="2995264179" sldId="267"/>
            <ac:spMk id="10" creationId="{EDDBB197-D710-4A4F-A9CA-FD2177498BE8}"/>
          </ac:spMkLst>
        </pc:spChg>
        <pc:spChg chg="add">
          <ac:chgData name="Ulugbek Yusupov" userId="1498b04f7c3ed79a" providerId="Windows Live" clId="Web-{FC5DF7AF-91B2-6CAD-2D90-9963B22E551C}" dt="2024-11-02T17:54:43.019" v="194"/>
          <ac:spMkLst>
            <pc:docMk/>
            <pc:sldMk cId="2995264179" sldId="267"/>
            <ac:spMk id="12" creationId="{975D1CFA-2CDB-4B64-BD9F-85744E8DA12F}"/>
          </ac:spMkLst>
        </pc:spChg>
        <pc:grpChg chg="add">
          <ac:chgData name="Ulugbek Yusupov" userId="1498b04f7c3ed79a" providerId="Windows Live" clId="Web-{FC5DF7AF-91B2-6CAD-2D90-9963B22E551C}" dt="2024-11-02T17:54:43.019" v="194"/>
          <ac:grpSpMkLst>
            <pc:docMk/>
            <pc:sldMk cId="2995264179" sldId="267"/>
            <ac:grpSpMk id="14" creationId="{25EE5136-01F1-466C-962D-BA9B4C6757AA}"/>
          </ac:grpSpMkLst>
        </pc:grpChg>
        <pc:picChg chg="add">
          <ac:chgData name="Ulugbek Yusupov" userId="1498b04f7c3ed79a" providerId="Windows Live" clId="Web-{FC5DF7AF-91B2-6CAD-2D90-9963B22E551C}" dt="2024-11-02T17:54:43.019" v="194"/>
          <ac:picMkLst>
            <pc:docMk/>
            <pc:sldMk cId="2995264179" sldId="267"/>
            <ac:picMk id="7" creationId="{6B27EF35-D41F-4F36-2B1B-506ED452B603}"/>
          </ac:picMkLst>
        </pc:picChg>
      </pc:sldChg>
      <pc:sldChg chg="addSp delSp modSp mod setBg">
        <pc:chgData name="Ulugbek Yusupov" userId="1498b04f7c3ed79a" providerId="Windows Live" clId="Web-{FC5DF7AF-91B2-6CAD-2D90-9963B22E551C}" dt="2024-11-02T17:57:52.604" v="216"/>
        <pc:sldMkLst>
          <pc:docMk/>
          <pc:sldMk cId="535750617" sldId="268"/>
        </pc:sldMkLst>
        <pc:spChg chg="mod">
          <ac:chgData name="Ulugbek Yusupov" userId="1498b04f7c3ed79a" providerId="Windows Live" clId="Web-{FC5DF7AF-91B2-6CAD-2D90-9963B22E551C}" dt="2024-11-02T17:57:26.947" v="212"/>
          <ac:spMkLst>
            <pc:docMk/>
            <pc:sldMk cId="535750617" sldId="268"/>
            <ac:spMk id="2" creationId="{319AE2B0-AB78-45B6-AFF1-AB0E7C981CB8}"/>
          </ac:spMkLst>
        </pc:spChg>
        <pc:spChg chg="del">
          <ac:chgData name="Ulugbek Yusupov" userId="1498b04f7c3ed79a" providerId="Windows Live" clId="Web-{FC5DF7AF-91B2-6CAD-2D90-9963B22E551C}" dt="2024-11-02T17:56:13.225" v="205"/>
          <ac:spMkLst>
            <pc:docMk/>
            <pc:sldMk cId="535750617" sldId="268"/>
            <ac:spMk id="3" creationId="{AA3E08DA-5A71-41AB-881A-DD8C56CD13C8}"/>
          </ac:spMkLst>
        </pc:spChg>
        <pc:spChg chg="add del">
          <ac:chgData name="Ulugbek Yusupov" userId="1498b04f7c3ed79a" providerId="Windows Live" clId="Web-{FC5DF7AF-91B2-6CAD-2D90-9963B22E551C}" dt="2024-11-02T17:57:26.947" v="212"/>
          <ac:spMkLst>
            <pc:docMk/>
            <pc:sldMk cId="535750617" sldId="268"/>
            <ac:spMk id="9" creationId="{53B021B3-DE93-4AB7-8A18-CF5F1CED88B8}"/>
          </ac:spMkLst>
        </pc:spChg>
        <pc:spChg chg="add del">
          <ac:chgData name="Ulugbek Yusupov" userId="1498b04f7c3ed79a" providerId="Windows Live" clId="Web-{FC5DF7AF-91B2-6CAD-2D90-9963B22E551C}" dt="2024-11-02T17:57:26.947" v="212"/>
          <ac:spMkLst>
            <pc:docMk/>
            <pc:sldMk cId="535750617" sldId="268"/>
            <ac:spMk id="11" creationId="{52D502E5-F6B4-4D58-B4AE-FC466FF15EE8}"/>
          </ac:spMkLst>
        </pc:spChg>
        <pc:spChg chg="add del">
          <ac:chgData name="Ulugbek Yusupov" userId="1498b04f7c3ed79a" providerId="Windows Live" clId="Web-{FC5DF7AF-91B2-6CAD-2D90-9963B22E551C}" dt="2024-11-02T17:57:26.947" v="212"/>
          <ac:spMkLst>
            <pc:docMk/>
            <pc:sldMk cId="535750617" sldId="268"/>
            <ac:spMk id="13" creationId="{9DECDBF4-02B6-4BB4-B65B-B8107AD6A9E8}"/>
          </ac:spMkLst>
        </pc:spChg>
        <pc:spChg chg="add del">
          <ac:chgData name="Ulugbek Yusupov" userId="1498b04f7c3ed79a" providerId="Windows Live" clId="Web-{FC5DF7AF-91B2-6CAD-2D90-9963B22E551C}" dt="2024-11-02T17:57:52.604" v="216"/>
          <ac:spMkLst>
            <pc:docMk/>
            <pc:sldMk cId="535750617" sldId="268"/>
            <ac:spMk id="18" creationId="{6C4028FD-8BAA-4A19-BFDE-594D991B7552}"/>
          </ac:spMkLst>
        </pc:spChg>
        <pc:spChg chg="add">
          <ac:chgData name="Ulugbek Yusupov" userId="1498b04f7c3ed79a" providerId="Windows Live" clId="Web-{FC5DF7AF-91B2-6CAD-2D90-9963B22E551C}" dt="2024-11-02T17:57:52.604" v="216"/>
          <ac:spMkLst>
            <pc:docMk/>
            <pc:sldMk cId="535750617" sldId="268"/>
            <ac:spMk id="23" creationId="{6C4028FD-8BAA-4A19-BFDE-594D991B7552}"/>
          </ac:spMkLst>
        </pc:spChg>
        <pc:graphicFrameChg chg="add mod modGraphic">
          <ac:chgData name="Ulugbek Yusupov" userId="1498b04f7c3ed79a" providerId="Windows Live" clId="Web-{FC5DF7AF-91B2-6CAD-2D90-9963B22E551C}" dt="2024-11-02T17:57:52.604" v="216"/>
          <ac:graphicFrameMkLst>
            <pc:docMk/>
            <pc:sldMk cId="535750617" sldId="268"/>
            <ac:graphicFrameMk id="5" creationId="{99EF91F9-2CB0-AC3D-6B16-291EC78EF520}"/>
          </ac:graphicFrameMkLst>
        </pc:graphicFrameChg>
      </pc:sldChg>
      <pc:sldChg chg="addSp delSp modSp mod setBg setClrOvrMap">
        <pc:chgData name="Ulugbek Yusupov" userId="1498b04f7c3ed79a" providerId="Windows Live" clId="Web-{FC5DF7AF-91B2-6CAD-2D90-9963B22E551C}" dt="2024-11-02T17:59:16.420" v="230"/>
        <pc:sldMkLst>
          <pc:docMk/>
          <pc:sldMk cId="217239720" sldId="269"/>
        </pc:sldMkLst>
        <pc:spChg chg="mod">
          <ac:chgData name="Ulugbek Yusupov" userId="1498b04f7c3ed79a" providerId="Windows Live" clId="Web-{FC5DF7AF-91B2-6CAD-2D90-9963B22E551C}" dt="2024-11-02T17:59:16.420" v="230"/>
          <ac:spMkLst>
            <pc:docMk/>
            <pc:sldMk cId="217239720" sldId="269"/>
            <ac:spMk id="2" creationId="{FA07270C-0688-4777-8815-6075EC49EDFE}"/>
          </ac:spMkLst>
        </pc:spChg>
        <pc:spChg chg="add del mod">
          <ac:chgData name="Ulugbek Yusupov" userId="1498b04f7c3ed79a" providerId="Windows Live" clId="Web-{FC5DF7AF-91B2-6CAD-2D90-9963B22E551C}" dt="2024-11-02T17:58:40.168" v="223"/>
          <ac:spMkLst>
            <pc:docMk/>
            <pc:sldMk cId="217239720" sldId="269"/>
            <ac:spMk id="4" creationId="{7FDE1A7B-0AC3-E2DD-224E-E7C06274C221}"/>
          </ac:spMkLst>
        </pc:spChg>
        <pc:spChg chg="add">
          <ac:chgData name="Ulugbek Yusupov" userId="1498b04f7c3ed79a" providerId="Windows Live" clId="Web-{FC5DF7AF-91B2-6CAD-2D90-9963B22E551C}" dt="2024-11-02T17:59:16.420" v="230"/>
          <ac:spMkLst>
            <pc:docMk/>
            <pc:sldMk cId="217239720" sldId="269"/>
            <ac:spMk id="8" creationId="{71B2258F-86CA-4D4D-8270-BC05FCDEBFB3}"/>
          </ac:spMkLst>
        </pc:spChg>
        <pc:picChg chg="add mod ord">
          <ac:chgData name="Ulugbek Yusupov" userId="1498b04f7c3ed79a" providerId="Windows Live" clId="Web-{FC5DF7AF-91B2-6CAD-2D90-9963B22E551C}" dt="2024-11-02T17:59:16.420" v="230"/>
          <ac:picMkLst>
            <pc:docMk/>
            <pc:sldMk cId="217239720" sldId="269"/>
            <ac:picMk id="3" creationId="{19F5E1A6-C990-438C-0B95-FB14B0E07B2E}"/>
          </ac:picMkLst>
        </pc:picChg>
      </pc:sldChg>
      <pc:sldChg chg="addSp modSp mod setBg">
        <pc:chgData name="Ulugbek Yusupov" userId="1498b04f7c3ed79a" providerId="Windows Live" clId="Web-{FC5DF7AF-91B2-6CAD-2D90-9963B22E551C}" dt="2024-11-02T18:12:56.560" v="314" actId="1076"/>
        <pc:sldMkLst>
          <pc:docMk/>
          <pc:sldMk cId="1723431823" sldId="271"/>
        </pc:sldMkLst>
        <pc:spChg chg="mod">
          <ac:chgData name="Ulugbek Yusupov" userId="1498b04f7c3ed79a" providerId="Windows Live" clId="Web-{FC5DF7AF-91B2-6CAD-2D90-9963B22E551C}" dt="2024-11-02T18:12:25.121" v="309"/>
          <ac:spMkLst>
            <pc:docMk/>
            <pc:sldMk cId="1723431823" sldId="271"/>
            <ac:spMk id="2" creationId="{8DEC3B07-D66D-4755-BD60-5E3E0E6050C6}"/>
          </ac:spMkLst>
        </pc:spChg>
        <pc:spChg chg="mod">
          <ac:chgData name="Ulugbek Yusupov" userId="1498b04f7c3ed79a" providerId="Windows Live" clId="Web-{FC5DF7AF-91B2-6CAD-2D90-9963B22E551C}" dt="2024-11-02T18:12:56.560" v="314" actId="1076"/>
          <ac:spMkLst>
            <pc:docMk/>
            <pc:sldMk cId="1723431823" sldId="271"/>
            <ac:spMk id="3" creationId="{68DB5E4C-31CF-4111-BEE5-86004BB3E075}"/>
          </ac:spMkLst>
        </pc:spChg>
        <pc:spChg chg="add">
          <ac:chgData name="Ulugbek Yusupov" userId="1498b04f7c3ed79a" providerId="Windows Live" clId="Web-{FC5DF7AF-91B2-6CAD-2D90-9963B22E551C}" dt="2024-11-02T18:12:25.121" v="309"/>
          <ac:spMkLst>
            <pc:docMk/>
            <pc:sldMk cId="1723431823" sldId="271"/>
            <ac:spMk id="8" creationId="{43C823D3-D619-407C-89E0-C6F6B1E7A42A}"/>
          </ac:spMkLst>
        </pc:spChg>
        <pc:spChg chg="add">
          <ac:chgData name="Ulugbek Yusupov" userId="1498b04f7c3ed79a" providerId="Windows Live" clId="Web-{FC5DF7AF-91B2-6CAD-2D90-9963B22E551C}" dt="2024-11-02T18:12:25.121" v="309"/>
          <ac:spMkLst>
            <pc:docMk/>
            <pc:sldMk cId="1723431823" sldId="271"/>
            <ac:spMk id="10" creationId="{047F8E3E-2FFA-4A0F-B3C7-E57ADDCFB415}"/>
          </ac:spMkLst>
        </pc:spChg>
        <pc:grpChg chg="add">
          <ac:chgData name="Ulugbek Yusupov" userId="1498b04f7c3ed79a" providerId="Windows Live" clId="Web-{FC5DF7AF-91B2-6CAD-2D90-9963B22E551C}" dt="2024-11-02T18:12:25.121" v="309"/>
          <ac:grpSpMkLst>
            <pc:docMk/>
            <pc:sldMk cId="1723431823" sldId="271"/>
            <ac:grpSpMk id="12" creationId="{33D939F1-7ABE-4D0E-946A-43F37F556AFD}"/>
          </ac:grpSpMkLst>
        </pc:grpChg>
        <pc:grpChg chg="add">
          <ac:chgData name="Ulugbek Yusupov" userId="1498b04f7c3ed79a" providerId="Windows Live" clId="Web-{FC5DF7AF-91B2-6CAD-2D90-9963B22E551C}" dt="2024-11-02T18:12:25.121" v="309"/>
          <ac:grpSpMkLst>
            <pc:docMk/>
            <pc:sldMk cId="1723431823" sldId="271"/>
            <ac:grpSpMk id="18" creationId="{9DB3963A-4187-4A72-9DA4-CA6BADE22931}"/>
          </ac:grpSpMkLst>
        </pc:grpChg>
      </pc:sldChg>
      <pc:sldChg chg="addSp modSp mod setBg">
        <pc:chgData name="Ulugbek Yusupov" userId="1498b04f7c3ed79a" providerId="Windows Live" clId="Web-{FC5DF7AF-91B2-6CAD-2D90-9963B22E551C}" dt="2024-11-02T18:14:58.049" v="321" actId="20577"/>
        <pc:sldMkLst>
          <pc:docMk/>
          <pc:sldMk cId="210174496" sldId="273"/>
        </pc:sldMkLst>
        <pc:spChg chg="mod">
          <ac:chgData name="Ulugbek Yusupov" userId="1498b04f7c3ed79a" providerId="Windows Live" clId="Web-{FC5DF7AF-91B2-6CAD-2D90-9963B22E551C}" dt="2024-11-02T18:14:35.704" v="318"/>
          <ac:spMkLst>
            <pc:docMk/>
            <pc:sldMk cId="210174496" sldId="273"/>
            <ac:spMk id="2" creationId="{75DE2273-9A8D-4F67-AEB9-0F719E2CFF55}"/>
          </ac:spMkLst>
        </pc:spChg>
        <pc:spChg chg="mod">
          <ac:chgData name="Ulugbek Yusupov" userId="1498b04f7c3ed79a" providerId="Windows Live" clId="Web-{FC5DF7AF-91B2-6CAD-2D90-9963B22E551C}" dt="2024-11-02T18:14:58.049" v="321" actId="20577"/>
          <ac:spMkLst>
            <pc:docMk/>
            <pc:sldMk cId="210174496" sldId="273"/>
            <ac:spMk id="3" creationId="{6F91F19E-355B-40BA-B98E-E362CD7B3DB5}"/>
          </ac:spMkLst>
        </pc:spChg>
        <pc:spChg chg="add">
          <ac:chgData name="Ulugbek Yusupov" userId="1498b04f7c3ed79a" providerId="Windows Live" clId="Web-{FC5DF7AF-91B2-6CAD-2D90-9963B22E551C}" dt="2024-11-02T18:14:35.704" v="318"/>
          <ac:spMkLst>
            <pc:docMk/>
            <pc:sldMk cId="210174496" sldId="273"/>
            <ac:spMk id="8" creationId="{979E27D9-03C7-44E2-9FF8-15D0C8506AF7}"/>
          </ac:spMkLst>
        </pc:spChg>
        <pc:spChg chg="add">
          <ac:chgData name="Ulugbek Yusupov" userId="1498b04f7c3ed79a" providerId="Windows Live" clId="Web-{FC5DF7AF-91B2-6CAD-2D90-9963B22E551C}" dt="2024-11-02T18:14:35.704" v="318"/>
          <ac:spMkLst>
            <pc:docMk/>
            <pc:sldMk cId="210174496" sldId="273"/>
            <ac:spMk id="10" creationId="{EEBF1590-3B36-48EE-A89D-3B6F3CB256AB}"/>
          </ac:spMkLst>
        </pc:spChg>
        <pc:spChg chg="add">
          <ac:chgData name="Ulugbek Yusupov" userId="1498b04f7c3ed79a" providerId="Windows Live" clId="Web-{FC5DF7AF-91B2-6CAD-2D90-9963B22E551C}" dt="2024-11-02T18:14:35.704" v="318"/>
          <ac:spMkLst>
            <pc:docMk/>
            <pc:sldMk cId="210174496" sldId="273"/>
            <ac:spMk id="12" creationId="{AC8F6C8C-AB5A-4548-942D-E3FD40ACBC49}"/>
          </ac:spMkLst>
        </pc:spChg>
      </pc:sldChg>
      <pc:sldChg chg="addSp delSp modSp mod setBg">
        <pc:chgData name="Ulugbek Yusupov" userId="1498b04f7c3ed79a" providerId="Windows Live" clId="Web-{FC5DF7AF-91B2-6CAD-2D90-9963B22E551C}" dt="2024-11-02T17:43:16.165" v="98" actId="14100"/>
        <pc:sldMkLst>
          <pc:docMk/>
          <pc:sldMk cId="3975802515" sldId="278"/>
        </pc:sldMkLst>
        <pc:spChg chg="mod">
          <ac:chgData name="Ulugbek Yusupov" userId="1498b04f7c3ed79a" providerId="Windows Live" clId="Web-{FC5DF7AF-91B2-6CAD-2D90-9963B22E551C}" dt="2024-11-02T17:40:02.532" v="69" actId="20577"/>
          <ac:spMkLst>
            <pc:docMk/>
            <pc:sldMk cId="3975802515" sldId="278"/>
            <ac:spMk id="2" creationId="{D25B2C5F-3BDF-4081-B043-A1305382AA9B}"/>
          </ac:spMkLst>
        </pc:spChg>
        <pc:spChg chg="add del">
          <ac:chgData name="Ulugbek Yusupov" userId="1498b04f7c3ed79a" providerId="Windows Live" clId="Web-{FC5DF7AF-91B2-6CAD-2D90-9963B22E551C}" dt="2024-11-02T17:39:42.875" v="67"/>
          <ac:spMkLst>
            <pc:docMk/>
            <pc:sldMk cId="3975802515" sldId="278"/>
            <ac:spMk id="3" creationId="{DF25C99A-2B52-4B32-97FA-FE1D123EA2E6}"/>
          </ac:spMkLst>
        </pc:spChg>
        <pc:spChg chg="add del">
          <ac:chgData name="Ulugbek Yusupov" userId="1498b04f7c3ed79a" providerId="Windows Live" clId="Web-{FC5DF7AF-91B2-6CAD-2D90-9963B22E551C}" dt="2024-11-02T17:39:42.875" v="66"/>
          <ac:spMkLst>
            <pc:docMk/>
            <pc:sldMk cId="3975802515" sldId="278"/>
            <ac:spMk id="8" creationId="{C2554CA6-288E-4202-BC52-2E5A8F0C0AED}"/>
          </ac:spMkLst>
        </pc:spChg>
        <pc:spChg chg="add del">
          <ac:chgData name="Ulugbek Yusupov" userId="1498b04f7c3ed79a" providerId="Windows Live" clId="Web-{FC5DF7AF-91B2-6CAD-2D90-9963B22E551C}" dt="2024-11-02T17:39:29.672" v="62"/>
          <ac:spMkLst>
            <pc:docMk/>
            <pc:sldMk cId="3975802515" sldId="278"/>
            <ac:spMk id="9" creationId="{924D84CD-5280-4B52-B96E-8EDAA2B20C51}"/>
          </ac:spMkLst>
        </pc:spChg>
        <pc:spChg chg="add del">
          <ac:chgData name="Ulugbek Yusupov" userId="1498b04f7c3ed79a" providerId="Windows Live" clId="Web-{FC5DF7AF-91B2-6CAD-2D90-9963B22E551C}" dt="2024-11-02T17:39:42.875" v="66"/>
          <ac:spMkLst>
            <pc:docMk/>
            <pc:sldMk cId="3975802515" sldId="278"/>
            <ac:spMk id="10" creationId="{B10BB131-AC8E-4A8E-A5D1-36260F720C3B}"/>
          </ac:spMkLst>
        </pc:spChg>
        <pc:spChg chg="add del">
          <ac:chgData name="Ulugbek Yusupov" userId="1498b04f7c3ed79a" providerId="Windows Live" clId="Web-{FC5DF7AF-91B2-6CAD-2D90-9963B22E551C}" dt="2024-11-02T17:39:29.672" v="62"/>
          <ac:spMkLst>
            <pc:docMk/>
            <pc:sldMk cId="3975802515" sldId="278"/>
            <ac:spMk id="11" creationId="{6BC8DD5A-2177-6753-E2F9-C07A00190B7A}"/>
          </ac:spMkLst>
        </pc:spChg>
        <pc:spChg chg="add del">
          <ac:chgData name="Ulugbek Yusupov" userId="1498b04f7c3ed79a" providerId="Windows Live" clId="Web-{FC5DF7AF-91B2-6CAD-2D90-9963B22E551C}" dt="2024-11-02T17:39:42.875" v="66"/>
          <ac:spMkLst>
            <pc:docMk/>
            <pc:sldMk cId="3975802515" sldId="278"/>
            <ac:spMk id="12" creationId="{5B7778FC-632E-4DCA-A7CB-0D7731CCF970}"/>
          </ac:spMkLst>
        </pc:spChg>
        <pc:spChg chg="add del">
          <ac:chgData name="Ulugbek Yusupov" userId="1498b04f7c3ed79a" providerId="Windows Live" clId="Web-{FC5DF7AF-91B2-6CAD-2D90-9963B22E551C}" dt="2024-11-02T17:39:34.688" v="64"/>
          <ac:spMkLst>
            <pc:docMk/>
            <pc:sldMk cId="3975802515" sldId="278"/>
            <ac:spMk id="13" creationId="{6E895C8D-1379-40B8-8B1B-B6F5AEAF0A6C}"/>
          </ac:spMkLst>
        </pc:spChg>
        <pc:spChg chg="add del">
          <ac:chgData name="Ulugbek Yusupov" userId="1498b04f7c3ed79a" providerId="Windows Live" clId="Web-{FC5DF7AF-91B2-6CAD-2D90-9963B22E551C}" dt="2024-11-02T17:39:34.688" v="64"/>
          <ac:spMkLst>
            <pc:docMk/>
            <pc:sldMk cId="3975802515" sldId="278"/>
            <ac:spMk id="14" creationId="{545D489D-16E1-484D-867B-144368D74B83}"/>
          </ac:spMkLst>
        </pc:spChg>
        <pc:spChg chg="add del">
          <ac:chgData name="Ulugbek Yusupov" userId="1498b04f7c3ed79a" providerId="Windows Live" clId="Web-{FC5DF7AF-91B2-6CAD-2D90-9963B22E551C}" dt="2024-11-02T17:39:34.688" v="64"/>
          <ac:spMkLst>
            <pc:docMk/>
            <pc:sldMk cId="3975802515" sldId="278"/>
            <ac:spMk id="15" creationId="{49A496F5-B01E-4BF8-9D1E-C4E53B6F9652}"/>
          </ac:spMkLst>
        </pc:spChg>
        <pc:spChg chg="add del">
          <ac:chgData name="Ulugbek Yusupov" userId="1498b04f7c3ed79a" providerId="Windows Live" clId="Web-{FC5DF7AF-91B2-6CAD-2D90-9963B22E551C}" dt="2024-11-02T17:39:42.875" v="66"/>
          <ac:spMkLst>
            <pc:docMk/>
            <pc:sldMk cId="3975802515" sldId="278"/>
            <ac:spMk id="18" creationId="{FA23A907-97FB-4A8F-880A-DD77401C4296}"/>
          </ac:spMkLst>
        </pc:spChg>
        <pc:spChg chg="add del">
          <ac:chgData name="Ulugbek Yusupov" userId="1498b04f7c3ed79a" providerId="Windows Live" clId="Web-{FC5DF7AF-91B2-6CAD-2D90-9963B22E551C}" dt="2024-11-02T17:39:42.875" v="66"/>
          <ac:spMkLst>
            <pc:docMk/>
            <pc:sldMk cId="3975802515" sldId="278"/>
            <ac:spMk id="19" creationId="{DF25C99A-2B52-4B32-97FA-FE1D123EA2E6}"/>
          </ac:spMkLst>
        </pc:spChg>
        <pc:spChg chg="add">
          <ac:chgData name="Ulugbek Yusupov" userId="1498b04f7c3ed79a" providerId="Windows Live" clId="Web-{FC5DF7AF-91B2-6CAD-2D90-9963B22E551C}" dt="2024-11-02T17:39:42.875" v="67"/>
          <ac:spMkLst>
            <pc:docMk/>
            <pc:sldMk cId="3975802515" sldId="278"/>
            <ac:spMk id="21" creationId="{777A147A-9ED8-46B4-8660-1B3C2AA880B5}"/>
          </ac:spMkLst>
        </pc:spChg>
        <pc:spChg chg="add">
          <ac:chgData name="Ulugbek Yusupov" userId="1498b04f7c3ed79a" providerId="Windows Live" clId="Web-{FC5DF7AF-91B2-6CAD-2D90-9963B22E551C}" dt="2024-11-02T17:39:42.875" v="67"/>
          <ac:spMkLst>
            <pc:docMk/>
            <pc:sldMk cId="3975802515" sldId="278"/>
            <ac:spMk id="22" creationId="{5D6C15A0-C087-4593-8414-2B4EC1CDC3DE}"/>
          </ac:spMkLst>
        </pc:spChg>
        <pc:spChg chg="add mod">
          <ac:chgData name="Ulugbek Yusupov" userId="1498b04f7c3ed79a" providerId="Windows Live" clId="Web-{FC5DF7AF-91B2-6CAD-2D90-9963B22E551C}" dt="2024-11-02T17:43:16.165" v="98" actId="14100"/>
          <ac:spMkLst>
            <pc:docMk/>
            <pc:sldMk cId="3975802515" sldId="278"/>
            <ac:spMk id="23" creationId="{DF25C99A-2B52-4B32-97FA-FE1D123EA2E6}"/>
          </ac:spMkLst>
        </pc:spChg>
        <pc:graphicFrameChg chg="add del">
          <ac:chgData name="Ulugbek Yusupov" userId="1498b04f7c3ed79a" providerId="Windows Live" clId="Web-{FC5DF7AF-91B2-6CAD-2D90-9963B22E551C}" dt="2024-11-02T17:39:29.672" v="62"/>
          <ac:graphicFrameMkLst>
            <pc:docMk/>
            <pc:sldMk cId="3975802515" sldId="278"/>
            <ac:graphicFrameMk id="5" creationId="{989EA77B-081F-8928-EDE8-EEEED681113A}"/>
          </ac:graphicFrameMkLst>
        </pc:graphicFrameChg>
        <pc:graphicFrameChg chg="add del">
          <ac:chgData name="Ulugbek Yusupov" userId="1498b04f7c3ed79a" providerId="Windows Live" clId="Web-{FC5DF7AF-91B2-6CAD-2D90-9963B22E551C}" dt="2024-11-02T17:39:34.688" v="64"/>
          <ac:graphicFrameMkLst>
            <pc:docMk/>
            <pc:sldMk cId="3975802515" sldId="278"/>
            <ac:graphicFrameMk id="16" creationId="{97B6DF63-0EBD-62EF-354B-E9C6F645CB8C}"/>
          </ac:graphicFrameMkLst>
        </pc:graphicFrameChg>
      </pc:sldChg>
      <pc:sldChg chg="addSp modSp mod setBg">
        <pc:chgData name="Ulugbek Yusupov" userId="1498b04f7c3ed79a" providerId="Windows Live" clId="Web-{FC5DF7AF-91B2-6CAD-2D90-9963B22E551C}" dt="2024-11-02T17:39:04.374" v="60" actId="20577"/>
        <pc:sldMkLst>
          <pc:docMk/>
          <pc:sldMk cId="676335956" sldId="279"/>
        </pc:sldMkLst>
        <pc:spChg chg="mod">
          <ac:chgData name="Ulugbek Yusupov" userId="1498b04f7c3ed79a" providerId="Windows Live" clId="Web-{FC5DF7AF-91B2-6CAD-2D90-9963B22E551C}" dt="2024-11-02T17:35:57.554" v="14"/>
          <ac:spMkLst>
            <pc:docMk/>
            <pc:sldMk cId="676335956" sldId="279"/>
            <ac:spMk id="2" creationId="{5E58E736-0ED8-4A0B-846F-CB96AE3A9789}"/>
          </ac:spMkLst>
        </pc:spChg>
        <pc:spChg chg="mod">
          <ac:chgData name="Ulugbek Yusupov" userId="1498b04f7c3ed79a" providerId="Windows Live" clId="Web-{FC5DF7AF-91B2-6CAD-2D90-9963B22E551C}" dt="2024-11-02T17:39:04.374" v="60" actId="20577"/>
          <ac:spMkLst>
            <pc:docMk/>
            <pc:sldMk cId="676335956" sldId="279"/>
            <ac:spMk id="3" creationId="{D5C928E3-9FCA-4C7C-B1BE-32EF89D8A6B0}"/>
          </ac:spMkLst>
        </pc:spChg>
        <pc:spChg chg="add">
          <ac:chgData name="Ulugbek Yusupov" userId="1498b04f7c3ed79a" providerId="Windows Live" clId="Web-{FC5DF7AF-91B2-6CAD-2D90-9963B22E551C}" dt="2024-11-02T17:35:57.554" v="14"/>
          <ac:spMkLst>
            <pc:docMk/>
            <pc:sldMk cId="676335956" sldId="279"/>
            <ac:spMk id="8" creationId="{907EF6B7-1338-4443-8C46-6A318D952DFD}"/>
          </ac:spMkLst>
        </pc:spChg>
        <pc:spChg chg="add">
          <ac:chgData name="Ulugbek Yusupov" userId="1498b04f7c3ed79a" providerId="Windows Live" clId="Web-{FC5DF7AF-91B2-6CAD-2D90-9963B22E551C}" dt="2024-11-02T17:35:57.554" v="14"/>
          <ac:spMkLst>
            <pc:docMk/>
            <pc:sldMk cId="676335956" sldId="279"/>
            <ac:spMk id="10" creationId="{DAAE4CDD-124C-4DCF-9584-B6033B545DD5}"/>
          </ac:spMkLst>
        </pc:spChg>
        <pc:spChg chg="add">
          <ac:chgData name="Ulugbek Yusupov" userId="1498b04f7c3ed79a" providerId="Windows Live" clId="Web-{FC5DF7AF-91B2-6CAD-2D90-9963B22E551C}" dt="2024-11-02T17:35:57.554" v="14"/>
          <ac:spMkLst>
            <pc:docMk/>
            <pc:sldMk cId="676335956" sldId="279"/>
            <ac:spMk id="12" creationId="{081E4A58-353D-44AE-B2FC-2A74E2E400F7}"/>
          </ac:spMkLst>
        </pc:spChg>
      </pc:sldChg>
      <pc:sldChg chg="addSp delSp modSp mod setBg">
        <pc:chgData name="Ulugbek Yusupov" userId="1498b04f7c3ed79a" providerId="Windows Live" clId="Web-{FC5DF7AF-91B2-6CAD-2D90-9963B22E551C}" dt="2024-11-02T17:42:54.117" v="96" actId="20577"/>
        <pc:sldMkLst>
          <pc:docMk/>
          <pc:sldMk cId="412889262" sldId="280"/>
        </pc:sldMkLst>
        <pc:spChg chg="mod">
          <ac:chgData name="Ulugbek Yusupov" userId="1498b04f7c3ed79a" providerId="Windows Live" clId="Web-{FC5DF7AF-91B2-6CAD-2D90-9963B22E551C}" dt="2024-11-02T17:42:47.101" v="93"/>
          <ac:spMkLst>
            <pc:docMk/>
            <pc:sldMk cId="412889262" sldId="280"/>
            <ac:spMk id="2" creationId="{CBD61329-128F-4DBD-AFFC-8C4C9CE438FB}"/>
          </ac:spMkLst>
        </pc:spChg>
        <pc:spChg chg="mod">
          <ac:chgData name="Ulugbek Yusupov" userId="1498b04f7c3ed79a" providerId="Windows Live" clId="Web-{FC5DF7AF-91B2-6CAD-2D90-9963B22E551C}" dt="2024-11-02T17:42:54.117" v="96" actId="20577"/>
          <ac:spMkLst>
            <pc:docMk/>
            <pc:sldMk cId="412889262" sldId="280"/>
            <ac:spMk id="3" creationId="{68E0EB0E-C058-4878-AE23-87746FEA8239}"/>
          </ac:spMkLst>
        </pc:spChg>
        <pc:spChg chg="add del">
          <ac:chgData name="Ulugbek Yusupov" userId="1498b04f7c3ed79a" providerId="Windows Live" clId="Web-{FC5DF7AF-91B2-6CAD-2D90-9963B22E551C}" dt="2024-11-02T17:42:41.898" v="90"/>
          <ac:spMkLst>
            <pc:docMk/>
            <pc:sldMk cId="412889262" sldId="280"/>
            <ac:spMk id="8" creationId="{09588DA8-065E-4F6F-8EFD-43104AB2E0CF}"/>
          </ac:spMkLst>
        </pc:spChg>
        <pc:spChg chg="add del">
          <ac:chgData name="Ulugbek Yusupov" userId="1498b04f7c3ed79a" providerId="Windows Live" clId="Web-{FC5DF7AF-91B2-6CAD-2D90-9963B22E551C}" dt="2024-11-02T17:42:41.898" v="90"/>
          <ac:spMkLst>
            <pc:docMk/>
            <pc:sldMk cId="412889262" sldId="280"/>
            <ac:spMk id="10" creationId="{C4285719-470E-454C-AF62-8323075F1F5B}"/>
          </ac:spMkLst>
        </pc:spChg>
        <pc:spChg chg="add del">
          <ac:chgData name="Ulugbek Yusupov" userId="1498b04f7c3ed79a" providerId="Windows Live" clId="Web-{FC5DF7AF-91B2-6CAD-2D90-9963B22E551C}" dt="2024-11-02T17:42:41.898" v="90"/>
          <ac:spMkLst>
            <pc:docMk/>
            <pc:sldMk cId="412889262" sldId="280"/>
            <ac:spMk id="12" creationId="{CD9FE4EF-C4D8-49A0-B2FF-81D8DB7D8A24}"/>
          </ac:spMkLst>
        </pc:spChg>
        <pc:spChg chg="add del">
          <ac:chgData name="Ulugbek Yusupov" userId="1498b04f7c3ed79a" providerId="Windows Live" clId="Web-{FC5DF7AF-91B2-6CAD-2D90-9963B22E551C}" dt="2024-11-02T17:42:41.898" v="90"/>
          <ac:spMkLst>
            <pc:docMk/>
            <pc:sldMk cId="412889262" sldId="280"/>
            <ac:spMk id="14" creationId="{4300840D-0A0B-4512-BACA-B439D5B9C57C}"/>
          </ac:spMkLst>
        </pc:spChg>
        <pc:spChg chg="add del">
          <ac:chgData name="Ulugbek Yusupov" userId="1498b04f7c3ed79a" providerId="Windows Live" clId="Web-{FC5DF7AF-91B2-6CAD-2D90-9963B22E551C}" dt="2024-11-02T17:42:41.898" v="90"/>
          <ac:spMkLst>
            <pc:docMk/>
            <pc:sldMk cId="412889262" sldId="280"/>
            <ac:spMk id="16" creationId="{D2B78728-A580-49A7-84F9-6EF6F583ADE0}"/>
          </ac:spMkLst>
        </pc:spChg>
        <pc:spChg chg="add del">
          <ac:chgData name="Ulugbek Yusupov" userId="1498b04f7c3ed79a" providerId="Windows Live" clId="Web-{FC5DF7AF-91B2-6CAD-2D90-9963B22E551C}" dt="2024-11-02T17:42:41.898" v="90"/>
          <ac:spMkLst>
            <pc:docMk/>
            <pc:sldMk cId="412889262" sldId="280"/>
            <ac:spMk id="18" creationId="{38FAA1A1-D861-433F-88FA-1E9D6FD31D11}"/>
          </ac:spMkLst>
        </pc:spChg>
        <pc:spChg chg="add del">
          <ac:chgData name="Ulugbek Yusupov" userId="1498b04f7c3ed79a" providerId="Windows Live" clId="Web-{FC5DF7AF-91B2-6CAD-2D90-9963B22E551C}" dt="2024-11-02T17:42:41.898" v="90"/>
          <ac:spMkLst>
            <pc:docMk/>
            <pc:sldMk cId="412889262" sldId="280"/>
            <ac:spMk id="20" creationId="{8D71EDA1-87BF-4D5D-AB79-F346FD19278A}"/>
          </ac:spMkLst>
        </pc:spChg>
        <pc:spChg chg="add del">
          <ac:chgData name="Ulugbek Yusupov" userId="1498b04f7c3ed79a" providerId="Windows Live" clId="Web-{FC5DF7AF-91B2-6CAD-2D90-9963B22E551C}" dt="2024-11-02T17:42:47.101" v="92"/>
          <ac:spMkLst>
            <pc:docMk/>
            <pc:sldMk cId="412889262" sldId="280"/>
            <ac:spMk id="22" creationId="{18873D23-2DCF-4B31-A009-95721C06E8E1}"/>
          </ac:spMkLst>
        </pc:spChg>
        <pc:spChg chg="add del">
          <ac:chgData name="Ulugbek Yusupov" userId="1498b04f7c3ed79a" providerId="Windows Live" clId="Web-{FC5DF7AF-91B2-6CAD-2D90-9963B22E551C}" dt="2024-11-02T17:42:47.101" v="92"/>
          <ac:spMkLst>
            <pc:docMk/>
            <pc:sldMk cId="412889262" sldId="280"/>
            <ac:spMk id="23" creationId="{C13EF075-D4EF-4929-ADBC-91B27DA19955}"/>
          </ac:spMkLst>
        </pc:spChg>
        <pc:spChg chg="add">
          <ac:chgData name="Ulugbek Yusupov" userId="1498b04f7c3ed79a" providerId="Windows Live" clId="Web-{FC5DF7AF-91B2-6CAD-2D90-9963B22E551C}" dt="2024-11-02T17:42:47.101" v="93"/>
          <ac:spMkLst>
            <pc:docMk/>
            <pc:sldMk cId="412889262" sldId="280"/>
            <ac:spMk id="28" creationId="{100EDD19-6802-4EC3-95CE-CFFAB042CFD6}"/>
          </ac:spMkLst>
        </pc:spChg>
        <pc:spChg chg="add">
          <ac:chgData name="Ulugbek Yusupov" userId="1498b04f7c3ed79a" providerId="Windows Live" clId="Web-{FC5DF7AF-91B2-6CAD-2D90-9963B22E551C}" dt="2024-11-02T17:42:47.101" v="93"/>
          <ac:spMkLst>
            <pc:docMk/>
            <pc:sldMk cId="412889262" sldId="280"/>
            <ac:spMk id="29" creationId="{DB17E863-922E-4C26-BD64-E8FD41D28661}"/>
          </ac:spMkLst>
        </pc:spChg>
        <pc:grpChg chg="add del">
          <ac:chgData name="Ulugbek Yusupov" userId="1498b04f7c3ed79a" providerId="Windows Live" clId="Web-{FC5DF7AF-91B2-6CAD-2D90-9963B22E551C}" dt="2024-11-02T17:42:47.101" v="92"/>
          <ac:grpSpMkLst>
            <pc:docMk/>
            <pc:sldMk cId="412889262" sldId="280"/>
            <ac:grpSpMk id="24" creationId="{DAA26DFA-AAB2-4973-9C17-16D587C7B198}"/>
          </ac:grpSpMkLst>
        </pc:grpChg>
      </pc:sldChg>
      <pc:sldChg chg="addSp delSp modSp mod setBg">
        <pc:chgData name="Ulugbek Yusupov" userId="1498b04f7c3ed79a" providerId="Windows Live" clId="Web-{FC5DF7AF-91B2-6CAD-2D90-9963B22E551C}" dt="2024-11-02T17:45:38.686" v="116"/>
        <pc:sldMkLst>
          <pc:docMk/>
          <pc:sldMk cId="2410289561" sldId="281"/>
        </pc:sldMkLst>
        <pc:spChg chg="mod">
          <ac:chgData name="Ulugbek Yusupov" userId="1498b04f7c3ed79a" providerId="Windows Live" clId="Web-{FC5DF7AF-91B2-6CAD-2D90-9963B22E551C}" dt="2024-11-02T17:45:38.686" v="116"/>
          <ac:spMkLst>
            <pc:docMk/>
            <pc:sldMk cId="2410289561" sldId="281"/>
            <ac:spMk id="2" creationId="{431DDF6B-6BE2-477E-8BA7-BE05E18E95F5}"/>
          </ac:spMkLst>
        </pc:spChg>
        <pc:spChg chg="del">
          <ac:chgData name="Ulugbek Yusupov" userId="1498b04f7c3ed79a" providerId="Windows Live" clId="Web-{FC5DF7AF-91B2-6CAD-2D90-9963B22E551C}" dt="2024-11-02T17:44:32.840" v="110"/>
          <ac:spMkLst>
            <pc:docMk/>
            <pc:sldMk cId="2410289561" sldId="281"/>
            <ac:spMk id="3" creationId="{FD82AD6D-6586-4450-8C5D-FBC19AAA1F30}"/>
          </ac:spMkLst>
        </pc:spChg>
        <pc:spChg chg="add">
          <ac:chgData name="Ulugbek Yusupov" userId="1498b04f7c3ed79a" providerId="Windows Live" clId="Web-{FC5DF7AF-91B2-6CAD-2D90-9963B22E551C}" dt="2024-11-02T17:45:38.686" v="116"/>
          <ac:spMkLst>
            <pc:docMk/>
            <pc:sldMk cId="2410289561" sldId="281"/>
            <ac:spMk id="10" creationId="{BACC6370-2D7E-4714-9D71-7542949D7D5D}"/>
          </ac:spMkLst>
        </pc:spChg>
        <pc:spChg chg="add">
          <ac:chgData name="Ulugbek Yusupov" userId="1498b04f7c3ed79a" providerId="Windows Live" clId="Web-{FC5DF7AF-91B2-6CAD-2D90-9963B22E551C}" dt="2024-11-02T17:45:38.686" v="116"/>
          <ac:spMkLst>
            <pc:docMk/>
            <pc:sldMk cId="2410289561" sldId="281"/>
            <ac:spMk id="12" creationId="{F68B3F68-107C-434F-AA38-110D5EA91B85}"/>
          </ac:spMkLst>
        </pc:spChg>
        <pc:spChg chg="add">
          <ac:chgData name="Ulugbek Yusupov" userId="1498b04f7c3ed79a" providerId="Windows Live" clId="Web-{FC5DF7AF-91B2-6CAD-2D90-9963B22E551C}" dt="2024-11-02T17:45:38.686" v="116"/>
          <ac:spMkLst>
            <pc:docMk/>
            <pc:sldMk cId="2410289561" sldId="281"/>
            <ac:spMk id="14" creationId="{AAD0DBB9-1A4B-4391-81D4-CB19F9AB918A}"/>
          </ac:spMkLst>
        </pc:spChg>
        <pc:spChg chg="add">
          <ac:chgData name="Ulugbek Yusupov" userId="1498b04f7c3ed79a" providerId="Windows Live" clId="Web-{FC5DF7AF-91B2-6CAD-2D90-9963B22E551C}" dt="2024-11-02T17:45:38.686" v="116"/>
          <ac:spMkLst>
            <pc:docMk/>
            <pc:sldMk cId="2410289561" sldId="281"/>
            <ac:spMk id="16" creationId="{063BBA22-50EA-4C4D-BE05-F1CE4E63AA56}"/>
          </ac:spMkLst>
        </pc:spChg>
        <pc:graphicFrameChg chg="add mod modGraphic">
          <ac:chgData name="Ulugbek Yusupov" userId="1498b04f7c3ed79a" providerId="Windows Live" clId="Web-{FC5DF7AF-91B2-6CAD-2D90-9963B22E551C}" dt="2024-11-02T17:45:38.686" v="116"/>
          <ac:graphicFrameMkLst>
            <pc:docMk/>
            <pc:sldMk cId="2410289561" sldId="281"/>
            <ac:graphicFrameMk id="5" creationId="{E4FA261E-BEE9-FD7B-52AE-7602BE1CA53A}"/>
          </ac:graphicFrameMkLst>
        </pc:graphicFrameChg>
      </pc:sldChg>
      <pc:sldChg chg="addSp delSp modSp mod setBg">
        <pc:chgData name="Ulugbek Yusupov" userId="1498b04f7c3ed79a" providerId="Windows Live" clId="Web-{FC5DF7AF-91B2-6CAD-2D90-9963B22E551C}" dt="2024-11-02T17:45:21.482" v="115"/>
        <pc:sldMkLst>
          <pc:docMk/>
          <pc:sldMk cId="2142931076" sldId="282"/>
        </pc:sldMkLst>
        <pc:spChg chg="mod">
          <ac:chgData name="Ulugbek Yusupov" userId="1498b04f7c3ed79a" providerId="Windows Live" clId="Web-{FC5DF7AF-91B2-6CAD-2D90-9963B22E551C}" dt="2024-11-02T17:45:21.482" v="115"/>
          <ac:spMkLst>
            <pc:docMk/>
            <pc:sldMk cId="2142931076" sldId="282"/>
            <ac:spMk id="2" creationId="{F34EB9DC-91A2-4628-91EB-F8B4709327D1}"/>
          </ac:spMkLst>
        </pc:spChg>
        <pc:spChg chg="add del">
          <ac:chgData name="Ulugbek Yusupov" userId="1498b04f7c3ed79a" providerId="Windows Live" clId="Web-{FC5DF7AF-91B2-6CAD-2D90-9963B22E551C}" dt="2024-11-02T17:45:00.653" v="114"/>
          <ac:spMkLst>
            <pc:docMk/>
            <pc:sldMk cId="2142931076" sldId="282"/>
            <ac:spMk id="3" creationId="{2FF45983-E031-4F65-AE25-9E36C0622CCB}"/>
          </ac:spMkLst>
        </pc:spChg>
        <pc:spChg chg="add del">
          <ac:chgData name="Ulugbek Yusupov" userId="1498b04f7c3ed79a" providerId="Windows Live" clId="Web-{FC5DF7AF-91B2-6CAD-2D90-9963B22E551C}" dt="2024-11-02T17:45:21.482" v="115"/>
          <ac:spMkLst>
            <pc:docMk/>
            <pc:sldMk cId="2142931076" sldId="282"/>
            <ac:spMk id="9" creationId="{BACC6370-2D7E-4714-9D71-7542949D7D5D}"/>
          </ac:spMkLst>
        </pc:spChg>
        <pc:spChg chg="add del">
          <ac:chgData name="Ulugbek Yusupov" userId="1498b04f7c3ed79a" providerId="Windows Live" clId="Web-{FC5DF7AF-91B2-6CAD-2D90-9963B22E551C}" dt="2024-11-02T17:45:00.622" v="113"/>
          <ac:spMkLst>
            <pc:docMk/>
            <pc:sldMk cId="2142931076" sldId="282"/>
            <ac:spMk id="10" creationId="{B50AB553-2A96-4A92-96F2-93548E096954}"/>
          </ac:spMkLst>
        </pc:spChg>
        <pc:spChg chg="add del">
          <ac:chgData name="Ulugbek Yusupov" userId="1498b04f7c3ed79a" providerId="Windows Live" clId="Web-{FC5DF7AF-91B2-6CAD-2D90-9963B22E551C}" dt="2024-11-02T17:45:21.482" v="115"/>
          <ac:spMkLst>
            <pc:docMk/>
            <pc:sldMk cId="2142931076" sldId="282"/>
            <ac:spMk id="11" creationId="{256B2C21-A230-48C0-8DF1-C46611373C44}"/>
          </ac:spMkLst>
        </pc:spChg>
        <pc:spChg chg="add del">
          <ac:chgData name="Ulugbek Yusupov" userId="1498b04f7c3ed79a" providerId="Windows Live" clId="Web-{FC5DF7AF-91B2-6CAD-2D90-9963B22E551C}" dt="2024-11-02T17:45:21.482" v="115"/>
          <ac:spMkLst>
            <pc:docMk/>
            <pc:sldMk cId="2142931076" sldId="282"/>
            <ac:spMk id="13" creationId="{3847E18C-932D-4C95-AABA-FEC7C9499AD7}"/>
          </ac:spMkLst>
        </pc:spChg>
        <pc:spChg chg="add del">
          <ac:chgData name="Ulugbek Yusupov" userId="1498b04f7c3ed79a" providerId="Windows Live" clId="Web-{FC5DF7AF-91B2-6CAD-2D90-9963B22E551C}" dt="2024-11-02T17:45:21.482" v="115"/>
          <ac:spMkLst>
            <pc:docMk/>
            <pc:sldMk cId="2142931076" sldId="282"/>
            <ac:spMk id="15" creationId="{3150CB11-0C61-439E-910F-5787759E72A0}"/>
          </ac:spMkLst>
        </pc:spChg>
        <pc:spChg chg="add del">
          <ac:chgData name="Ulugbek Yusupov" userId="1498b04f7c3ed79a" providerId="Windows Live" clId="Web-{FC5DF7AF-91B2-6CAD-2D90-9963B22E551C}" dt="2024-11-02T17:45:21.482" v="115"/>
          <ac:spMkLst>
            <pc:docMk/>
            <pc:sldMk cId="2142931076" sldId="282"/>
            <ac:spMk id="17" creationId="{43F8A58B-5155-44CE-A5FF-7647B47D0A7A}"/>
          </ac:spMkLst>
        </pc:spChg>
        <pc:spChg chg="add del">
          <ac:chgData name="Ulugbek Yusupov" userId="1498b04f7c3ed79a" providerId="Windows Live" clId="Web-{FC5DF7AF-91B2-6CAD-2D90-9963B22E551C}" dt="2024-11-02T17:45:21.482" v="115"/>
          <ac:spMkLst>
            <pc:docMk/>
            <pc:sldMk cId="2142931076" sldId="282"/>
            <ac:spMk id="19" creationId="{443F2ACA-E6D6-4028-82DD-F03C262D5DE6}"/>
          </ac:spMkLst>
        </pc:spChg>
        <pc:spChg chg="add">
          <ac:chgData name="Ulugbek Yusupov" userId="1498b04f7c3ed79a" providerId="Windows Live" clId="Web-{FC5DF7AF-91B2-6CAD-2D90-9963B22E551C}" dt="2024-11-02T17:45:21.482" v="115"/>
          <ac:spMkLst>
            <pc:docMk/>
            <pc:sldMk cId="2142931076" sldId="282"/>
            <ac:spMk id="24" creationId="{BACC6370-2D7E-4714-9D71-7542949D7D5D}"/>
          </ac:spMkLst>
        </pc:spChg>
        <pc:spChg chg="add">
          <ac:chgData name="Ulugbek Yusupov" userId="1498b04f7c3ed79a" providerId="Windows Live" clId="Web-{FC5DF7AF-91B2-6CAD-2D90-9963B22E551C}" dt="2024-11-02T17:45:21.482" v="115"/>
          <ac:spMkLst>
            <pc:docMk/>
            <pc:sldMk cId="2142931076" sldId="282"/>
            <ac:spMk id="26" creationId="{F68B3F68-107C-434F-AA38-110D5EA91B85}"/>
          </ac:spMkLst>
        </pc:spChg>
        <pc:spChg chg="add">
          <ac:chgData name="Ulugbek Yusupov" userId="1498b04f7c3ed79a" providerId="Windows Live" clId="Web-{FC5DF7AF-91B2-6CAD-2D90-9963B22E551C}" dt="2024-11-02T17:45:21.482" v="115"/>
          <ac:spMkLst>
            <pc:docMk/>
            <pc:sldMk cId="2142931076" sldId="282"/>
            <ac:spMk id="28" creationId="{AAD0DBB9-1A4B-4391-81D4-CB19F9AB918A}"/>
          </ac:spMkLst>
        </pc:spChg>
        <pc:spChg chg="add">
          <ac:chgData name="Ulugbek Yusupov" userId="1498b04f7c3ed79a" providerId="Windows Live" clId="Web-{FC5DF7AF-91B2-6CAD-2D90-9963B22E551C}" dt="2024-11-02T17:45:21.482" v="115"/>
          <ac:spMkLst>
            <pc:docMk/>
            <pc:sldMk cId="2142931076" sldId="282"/>
            <ac:spMk id="30" creationId="{063BBA22-50EA-4C4D-BE05-F1CE4E63AA56}"/>
          </ac:spMkLst>
        </pc:spChg>
        <pc:graphicFrameChg chg="add del">
          <ac:chgData name="Ulugbek Yusupov" userId="1498b04f7c3ed79a" providerId="Windows Live" clId="Web-{FC5DF7AF-91B2-6CAD-2D90-9963B22E551C}" dt="2024-11-02T17:45:00.622" v="113"/>
          <ac:graphicFrameMkLst>
            <pc:docMk/>
            <pc:sldMk cId="2142931076" sldId="282"/>
            <ac:graphicFrameMk id="5" creationId="{F7E4191D-ACA1-A1AC-D82A-A61BBBCFE3B1}"/>
          </ac:graphicFrameMkLst>
        </pc:graphicFrameChg>
        <pc:graphicFrameChg chg="add mod modGraphic">
          <ac:chgData name="Ulugbek Yusupov" userId="1498b04f7c3ed79a" providerId="Windows Live" clId="Web-{FC5DF7AF-91B2-6CAD-2D90-9963B22E551C}" dt="2024-11-02T17:45:21.482" v="115"/>
          <ac:graphicFrameMkLst>
            <pc:docMk/>
            <pc:sldMk cId="2142931076" sldId="282"/>
            <ac:graphicFrameMk id="12" creationId="{D54ED49E-B4BB-739C-6606-DA52AC5A8A7C}"/>
          </ac:graphicFrameMkLst>
        </pc:graphicFrameChg>
        <pc:picChg chg="add del">
          <ac:chgData name="Ulugbek Yusupov" userId="1498b04f7c3ed79a" providerId="Windows Live" clId="Web-{FC5DF7AF-91B2-6CAD-2D90-9963B22E551C}" dt="2024-11-02T17:45:00.622" v="113"/>
          <ac:picMkLst>
            <pc:docMk/>
            <pc:sldMk cId="2142931076" sldId="282"/>
            <ac:picMk id="6" creationId="{492149BB-14A0-CD6C-27F2-2488FBE7FE29}"/>
          </ac:picMkLst>
        </pc:picChg>
      </pc:sldChg>
      <pc:sldChg chg="addSp delSp modSp mod setBg">
        <pc:chgData name="Ulugbek Yusupov" userId="1498b04f7c3ed79a" providerId="Windows Live" clId="Web-{FC5DF7AF-91B2-6CAD-2D90-9963B22E551C}" dt="2024-11-02T17:48:14.832" v="141"/>
        <pc:sldMkLst>
          <pc:docMk/>
          <pc:sldMk cId="1408832202" sldId="283"/>
        </pc:sldMkLst>
        <pc:spChg chg="mod">
          <ac:chgData name="Ulugbek Yusupov" userId="1498b04f7c3ed79a" providerId="Windows Live" clId="Web-{FC5DF7AF-91B2-6CAD-2D90-9963B22E551C}" dt="2024-11-02T17:47:15.689" v="128"/>
          <ac:spMkLst>
            <pc:docMk/>
            <pc:sldMk cId="1408832202" sldId="283"/>
            <ac:spMk id="2" creationId="{C97B0089-3B5D-4923-B45B-81AD5A1C0DDD}"/>
          </ac:spMkLst>
        </pc:spChg>
        <pc:spChg chg="add del mod">
          <ac:chgData name="Ulugbek Yusupov" userId="1498b04f7c3ed79a" providerId="Windows Live" clId="Web-{FC5DF7AF-91B2-6CAD-2D90-9963B22E551C}" dt="2024-11-02T17:46:35.735" v="126"/>
          <ac:spMkLst>
            <pc:docMk/>
            <pc:sldMk cId="1408832202" sldId="283"/>
            <ac:spMk id="3" creationId="{0DD43287-0212-4006-812F-DD9FA9A0F085}"/>
          </ac:spMkLst>
        </pc:spChg>
        <pc:spChg chg="add del">
          <ac:chgData name="Ulugbek Yusupov" userId="1498b04f7c3ed79a" providerId="Windows Live" clId="Web-{FC5DF7AF-91B2-6CAD-2D90-9963B22E551C}" dt="2024-11-02T17:46:17.281" v="121"/>
          <ac:spMkLst>
            <pc:docMk/>
            <pc:sldMk cId="1408832202" sldId="283"/>
            <ac:spMk id="9" creationId="{2659FDB4-FCBE-4A89-B46D-43D4FA54464D}"/>
          </ac:spMkLst>
        </pc:spChg>
        <pc:spChg chg="add del">
          <ac:chgData name="Ulugbek Yusupov" userId="1498b04f7c3ed79a" providerId="Windows Live" clId="Web-{FC5DF7AF-91B2-6CAD-2D90-9963B22E551C}" dt="2024-11-02T17:46:35.719" v="125"/>
          <ac:spMkLst>
            <pc:docMk/>
            <pc:sldMk cId="1408832202" sldId="283"/>
            <ac:spMk id="10" creationId="{6F4C891B-62D0-4250-AEB7-0F42BAD78D7D}"/>
          </ac:spMkLst>
        </pc:spChg>
        <pc:spChg chg="add del">
          <ac:chgData name="Ulugbek Yusupov" userId="1498b04f7c3ed79a" providerId="Windows Live" clId="Web-{FC5DF7AF-91B2-6CAD-2D90-9963B22E551C}" dt="2024-11-02T17:46:29.985" v="123"/>
          <ac:spMkLst>
            <pc:docMk/>
            <pc:sldMk cId="1408832202" sldId="283"/>
            <ac:spMk id="15" creationId="{56E9B3E6-E277-4D68-BA48-9CB43FFBD6E2}"/>
          </ac:spMkLst>
        </pc:spChg>
        <pc:spChg chg="add del">
          <ac:chgData name="Ulugbek Yusupov" userId="1498b04f7c3ed79a" providerId="Windows Live" clId="Web-{FC5DF7AF-91B2-6CAD-2D90-9963B22E551C}" dt="2024-11-02T17:46:29.985" v="123"/>
          <ac:spMkLst>
            <pc:docMk/>
            <pc:sldMk cId="1408832202" sldId="283"/>
            <ac:spMk id="16" creationId="{D5B0017B-2ECA-49AF-B397-DC140825DF8D}"/>
          </ac:spMkLst>
        </pc:spChg>
        <pc:spChg chg="add del">
          <ac:chgData name="Ulugbek Yusupov" userId="1498b04f7c3ed79a" providerId="Windows Live" clId="Web-{FC5DF7AF-91B2-6CAD-2D90-9963B22E551C}" dt="2024-11-02T17:46:35.719" v="125"/>
          <ac:spMkLst>
            <pc:docMk/>
            <pc:sldMk cId="1408832202" sldId="283"/>
            <ac:spMk id="21" creationId="{0DD43287-0212-4006-812F-DD9FA9A0F085}"/>
          </ac:spMkLst>
        </pc:spChg>
        <pc:spChg chg="add del">
          <ac:chgData name="Ulugbek Yusupov" userId="1498b04f7c3ed79a" providerId="Windows Live" clId="Web-{FC5DF7AF-91B2-6CAD-2D90-9963B22E551C}" dt="2024-11-02T17:47:59.113" v="138"/>
          <ac:spMkLst>
            <pc:docMk/>
            <pc:sldMk cId="1408832202" sldId="283"/>
            <ac:spMk id="28" creationId="{BACC6370-2D7E-4714-9D71-7542949D7D5D}"/>
          </ac:spMkLst>
        </pc:spChg>
        <pc:spChg chg="add del">
          <ac:chgData name="Ulugbek Yusupov" userId="1498b04f7c3ed79a" providerId="Windows Live" clId="Web-{FC5DF7AF-91B2-6CAD-2D90-9963B22E551C}" dt="2024-11-02T17:47:59.113" v="138"/>
          <ac:spMkLst>
            <pc:docMk/>
            <pc:sldMk cId="1408832202" sldId="283"/>
            <ac:spMk id="30" creationId="{F68B3F68-107C-434F-AA38-110D5EA91B85}"/>
          </ac:spMkLst>
        </pc:spChg>
        <pc:spChg chg="add del">
          <ac:chgData name="Ulugbek Yusupov" userId="1498b04f7c3ed79a" providerId="Windows Live" clId="Web-{FC5DF7AF-91B2-6CAD-2D90-9963B22E551C}" dt="2024-11-02T17:47:59.113" v="138"/>
          <ac:spMkLst>
            <pc:docMk/>
            <pc:sldMk cId="1408832202" sldId="283"/>
            <ac:spMk id="32" creationId="{AAD0DBB9-1A4B-4391-81D4-CB19F9AB918A}"/>
          </ac:spMkLst>
        </pc:spChg>
        <pc:spChg chg="add del">
          <ac:chgData name="Ulugbek Yusupov" userId="1498b04f7c3ed79a" providerId="Windows Live" clId="Web-{FC5DF7AF-91B2-6CAD-2D90-9963B22E551C}" dt="2024-11-02T17:47:59.113" v="138"/>
          <ac:spMkLst>
            <pc:docMk/>
            <pc:sldMk cId="1408832202" sldId="283"/>
            <ac:spMk id="34" creationId="{063BBA22-50EA-4C4D-BE05-F1CE4E63AA56}"/>
          </ac:spMkLst>
        </pc:spChg>
        <pc:spChg chg="add del">
          <ac:chgData name="Ulugbek Yusupov" userId="1498b04f7c3ed79a" providerId="Windows Live" clId="Web-{FC5DF7AF-91B2-6CAD-2D90-9963B22E551C}" dt="2024-11-02T17:47:32.893" v="131"/>
          <ac:spMkLst>
            <pc:docMk/>
            <pc:sldMk cId="1408832202" sldId="283"/>
            <ac:spMk id="39" creationId="{BACC6370-2D7E-4714-9D71-7542949D7D5D}"/>
          </ac:spMkLst>
        </pc:spChg>
        <pc:spChg chg="add del">
          <ac:chgData name="Ulugbek Yusupov" userId="1498b04f7c3ed79a" providerId="Windows Live" clId="Web-{FC5DF7AF-91B2-6CAD-2D90-9963B22E551C}" dt="2024-11-02T17:47:32.893" v="131"/>
          <ac:spMkLst>
            <pc:docMk/>
            <pc:sldMk cId="1408832202" sldId="283"/>
            <ac:spMk id="41" creationId="{F68B3F68-107C-434F-AA38-110D5EA91B85}"/>
          </ac:spMkLst>
        </pc:spChg>
        <pc:spChg chg="add del">
          <ac:chgData name="Ulugbek Yusupov" userId="1498b04f7c3ed79a" providerId="Windows Live" clId="Web-{FC5DF7AF-91B2-6CAD-2D90-9963B22E551C}" dt="2024-11-02T17:47:32.893" v="131"/>
          <ac:spMkLst>
            <pc:docMk/>
            <pc:sldMk cId="1408832202" sldId="283"/>
            <ac:spMk id="43" creationId="{AAD0DBB9-1A4B-4391-81D4-CB19F9AB918A}"/>
          </ac:spMkLst>
        </pc:spChg>
        <pc:spChg chg="add del">
          <ac:chgData name="Ulugbek Yusupov" userId="1498b04f7c3ed79a" providerId="Windows Live" clId="Web-{FC5DF7AF-91B2-6CAD-2D90-9963B22E551C}" dt="2024-11-02T17:47:32.893" v="131"/>
          <ac:spMkLst>
            <pc:docMk/>
            <pc:sldMk cId="1408832202" sldId="283"/>
            <ac:spMk id="45" creationId="{063BBA22-50EA-4C4D-BE05-F1CE4E63AA56}"/>
          </ac:spMkLst>
        </pc:spChg>
        <pc:spChg chg="add del">
          <ac:chgData name="Ulugbek Yusupov" userId="1498b04f7c3ed79a" providerId="Windows Live" clId="Web-{FC5DF7AF-91B2-6CAD-2D90-9963B22E551C}" dt="2024-11-02T17:47:43.909" v="133"/>
          <ac:spMkLst>
            <pc:docMk/>
            <pc:sldMk cId="1408832202" sldId="283"/>
            <ac:spMk id="47" creationId="{BACC6370-2D7E-4714-9D71-7542949D7D5D}"/>
          </ac:spMkLst>
        </pc:spChg>
        <pc:spChg chg="add del">
          <ac:chgData name="Ulugbek Yusupov" userId="1498b04f7c3ed79a" providerId="Windows Live" clId="Web-{FC5DF7AF-91B2-6CAD-2D90-9963B22E551C}" dt="2024-11-02T17:47:43.909" v="133"/>
          <ac:spMkLst>
            <pc:docMk/>
            <pc:sldMk cId="1408832202" sldId="283"/>
            <ac:spMk id="48" creationId="{F68B3F68-107C-434F-AA38-110D5EA91B85}"/>
          </ac:spMkLst>
        </pc:spChg>
        <pc:spChg chg="add del">
          <ac:chgData name="Ulugbek Yusupov" userId="1498b04f7c3ed79a" providerId="Windows Live" clId="Web-{FC5DF7AF-91B2-6CAD-2D90-9963B22E551C}" dt="2024-11-02T17:47:43.909" v="133"/>
          <ac:spMkLst>
            <pc:docMk/>
            <pc:sldMk cId="1408832202" sldId="283"/>
            <ac:spMk id="49" creationId="{AAD0DBB9-1A4B-4391-81D4-CB19F9AB918A}"/>
          </ac:spMkLst>
        </pc:spChg>
        <pc:spChg chg="add del">
          <ac:chgData name="Ulugbek Yusupov" userId="1498b04f7c3ed79a" providerId="Windows Live" clId="Web-{FC5DF7AF-91B2-6CAD-2D90-9963B22E551C}" dt="2024-11-02T17:47:43.909" v="133"/>
          <ac:spMkLst>
            <pc:docMk/>
            <pc:sldMk cId="1408832202" sldId="283"/>
            <ac:spMk id="50" creationId="{063BBA22-50EA-4C4D-BE05-F1CE4E63AA56}"/>
          </ac:spMkLst>
        </pc:spChg>
        <pc:spChg chg="add del">
          <ac:chgData name="Ulugbek Yusupov" userId="1498b04f7c3ed79a" providerId="Windows Live" clId="Web-{FC5DF7AF-91B2-6CAD-2D90-9963B22E551C}" dt="2024-11-02T17:47:50.784" v="135"/>
          <ac:spMkLst>
            <pc:docMk/>
            <pc:sldMk cId="1408832202" sldId="283"/>
            <ac:spMk id="52" creationId="{BACC6370-2D7E-4714-9D71-7542949D7D5D}"/>
          </ac:spMkLst>
        </pc:spChg>
        <pc:spChg chg="add del">
          <ac:chgData name="Ulugbek Yusupov" userId="1498b04f7c3ed79a" providerId="Windows Live" clId="Web-{FC5DF7AF-91B2-6CAD-2D90-9963B22E551C}" dt="2024-11-02T17:47:50.784" v="135"/>
          <ac:spMkLst>
            <pc:docMk/>
            <pc:sldMk cId="1408832202" sldId="283"/>
            <ac:spMk id="53" creationId="{F68B3F68-107C-434F-AA38-110D5EA91B85}"/>
          </ac:spMkLst>
        </pc:spChg>
        <pc:spChg chg="add del">
          <ac:chgData name="Ulugbek Yusupov" userId="1498b04f7c3ed79a" providerId="Windows Live" clId="Web-{FC5DF7AF-91B2-6CAD-2D90-9963B22E551C}" dt="2024-11-02T17:47:50.784" v="135"/>
          <ac:spMkLst>
            <pc:docMk/>
            <pc:sldMk cId="1408832202" sldId="283"/>
            <ac:spMk id="54" creationId="{AAD0DBB9-1A4B-4391-81D4-CB19F9AB918A}"/>
          </ac:spMkLst>
        </pc:spChg>
        <pc:spChg chg="add del">
          <ac:chgData name="Ulugbek Yusupov" userId="1498b04f7c3ed79a" providerId="Windows Live" clId="Web-{FC5DF7AF-91B2-6CAD-2D90-9963B22E551C}" dt="2024-11-02T17:47:50.784" v="135"/>
          <ac:spMkLst>
            <pc:docMk/>
            <pc:sldMk cId="1408832202" sldId="283"/>
            <ac:spMk id="55" creationId="{063BBA22-50EA-4C4D-BE05-F1CE4E63AA56}"/>
          </ac:spMkLst>
        </pc:spChg>
        <pc:spChg chg="add del">
          <ac:chgData name="Ulugbek Yusupov" userId="1498b04f7c3ed79a" providerId="Windows Live" clId="Web-{FC5DF7AF-91B2-6CAD-2D90-9963B22E551C}" dt="2024-11-02T17:47:59.097" v="137"/>
          <ac:spMkLst>
            <pc:docMk/>
            <pc:sldMk cId="1408832202" sldId="283"/>
            <ac:spMk id="57" creationId="{BACC6370-2D7E-4714-9D71-7542949D7D5D}"/>
          </ac:spMkLst>
        </pc:spChg>
        <pc:spChg chg="add del">
          <ac:chgData name="Ulugbek Yusupov" userId="1498b04f7c3ed79a" providerId="Windows Live" clId="Web-{FC5DF7AF-91B2-6CAD-2D90-9963B22E551C}" dt="2024-11-02T17:47:59.097" v="137"/>
          <ac:spMkLst>
            <pc:docMk/>
            <pc:sldMk cId="1408832202" sldId="283"/>
            <ac:spMk id="58" creationId="{F68B3F68-107C-434F-AA38-110D5EA91B85}"/>
          </ac:spMkLst>
        </pc:spChg>
        <pc:spChg chg="add del">
          <ac:chgData name="Ulugbek Yusupov" userId="1498b04f7c3ed79a" providerId="Windows Live" clId="Web-{FC5DF7AF-91B2-6CAD-2D90-9963B22E551C}" dt="2024-11-02T17:47:59.097" v="137"/>
          <ac:spMkLst>
            <pc:docMk/>
            <pc:sldMk cId="1408832202" sldId="283"/>
            <ac:spMk id="59" creationId="{AAD0DBB9-1A4B-4391-81D4-CB19F9AB918A}"/>
          </ac:spMkLst>
        </pc:spChg>
        <pc:spChg chg="add del">
          <ac:chgData name="Ulugbek Yusupov" userId="1498b04f7c3ed79a" providerId="Windows Live" clId="Web-{FC5DF7AF-91B2-6CAD-2D90-9963B22E551C}" dt="2024-11-02T17:47:59.097" v="137"/>
          <ac:spMkLst>
            <pc:docMk/>
            <pc:sldMk cId="1408832202" sldId="283"/>
            <ac:spMk id="60" creationId="{063BBA22-50EA-4C4D-BE05-F1CE4E63AA56}"/>
          </ac:spMkLst>
        </pc:spChg>
        <pc:spChg chg="add">
          <ac:chgData name="Ulugbek Yusupov" userId="1498b04f7c3ed79a" providerId="Windows Live" clId="Web-{FC5DF7AF-91B2-6CAD-2D90-9963B22E551C}" dt="2024-11-02T17:47:59.113" v="138"/>
          <ac:spMkLst>
            <pc:docMk/>
            <pc:sldMk cId="1408832202" sldId="283"/>
            <ac:spMk id="62" creationId="{BACC6370-2D7E-4714-9D71-7542949D7D5D}"/>
          </ac:spMkLst>
        </pc:spChg>
        <pc:spChg chg="add">
          <ac:chgData name="Ulugbek Yusupov" userId="1498b04f7c3ed79a" providerId="Windows Live" clId="Web-{FC5DF7AF-91B2-6CAD-2D90-9963B22E551C}" dt="2024-11-02T17:47:59.113" v="138"/>
          <ac:spMkLst>
            <pc:docMk/>
            <pc:sldMk cId="1408832202" sldId="283"/>
            <ac:spMk id="63" creationId="{F68B3F68-107C-434F-AA38-110D5EA91B85}"/>
          </ac:spMkLst>
        </pc:spChg>
        <pc:spChg chg="add">
          <ac:chgData name="Ulugbek Yusupov" userId="1498b04f7c3ed79a" providerId="Windows Live" clId="Web-{FC5DF7AF-91B2-6CAD-2D90-9963B22E551C}" dt="2024-11-02T17:47:59.113" v="138"/>
          <ac:spMkLst>
            <pc:docMk/>
            <pc:sldMk cId="1408832202" sldId="283"/>
            <ac:spMk id="64" creationId="{AAD0DBB9-1A4B-4391-81D4-CB19F9AB918A}"/>
          </ac:spMkLst>
        </pc:spChg>
        <pc:spChg chg="add">
          <ac:chgData name="Ulugbek Yusupov" userId="1498b04f7c3ed79a" providerId="Windows Live" clId="Web-{FC5DF7AF-91B2-6CAD-2D90-9963B22E551C}" dt="2024-11-02T17:47:59.113" v="138"/>
          <ac:spMkLst>
            <pc:docMk/>
            <pc:sldMk cId="1408832202" sldId="283"/>
            <ac:spMk id="65" creationId="{063BBA22-50EA-4C4D-BE05-F1CE4E63AA56}"/>
          </ac:spMkLst>
        </pc:spChg>
        <pc:grpChg chg="add del">
          <ac:chgData name="Ulugbek Yusupov" userId="1498b04f7c3ed79a" providerId="Windows Live" clId="Web-{FC5DF7AF-91B2-6CAD-2D90-9963B22E551C}" dt="2024-11-02T17:46:29.985" v="123"/>
          <ac:grpSpMkLst>
            <pc:docMk/>
            <pc:sldMk cId="1408832202" sldId="283"/>
            <ac:grpSpMk id="17" creationId="{AE1C45F0-260A-458C-96ED-C1F6D2151219}"/>
          </ac:grpSpMkLst>
        </pc:grpChg>
        <pc:graphicFrameChg chg="add del">
          <ac:chgData name="Ulugbek Yusupov" userId="1498b04f7c3ed79a" providerId="Windows Live" clId="Web-{FC5DF7AF-91B2-6CAD-2D90-9963B22E551C}" dt="2024-11-02T17:46:17.281" v="121"/>
          <ac:graphicFrameMkLst>
            <pc:docMk/>
            <pc:sldMk cId="1408832202" sldId="283"/>
            <ac:graphicFrameMk id="5" creationId="{1FAE7E87-3607-74F9-2F75-4686456662E9}"/>
          </ac:graphicFrameMkLst>
        </pc:graphicFrameChg>
        <pc:graphicFrameChg chg="add del">
          <ac:chgData name="Ulugbek Yusupov" userId="1498b04f7c3ed79a" providerId="Windows Live" clId="Web-{FC5DF7AF-91B2-6CAD-2D90-9963B22E551C}" dt="2024-11-02T17:46:29.985" v="123"/>
          <ac:graphicFrameMkLst>
            <pc:docMk/>
            <pc:sldMk cId="1408832202" sldId="283"/>
            <ac:graphicFrameMk id="19" creationId="{63B4D27F-D455-F574-990A-E7F4BD3FDA69}"/>
          </ac:graphicFrameMkLst>
        </pc:graphicFrameChg>
        <pc:graphicFrameChg chg="add mod modGraphic">
          <ac:chgData name="Ulugbek Yusupov" userId="1498b04f7c3ed79a" providerId="Windows Live" clId="Web-{FC5DF7AF-91B2-6CAD-2D90-9963B22E551C}" dt="2024-11-02T17:48:14.832" v="141"/>
          <ac:graphicFrameMkLst>
            <pc:docMk/>
            <pc:sldMk cId="1408832202" sldId="283"/>
            <ac:graphicFrameMk id="23" creationId="{6B4B2FD8-5C01-7519-B3AE-3596AFEEE1DF}"/>
          </ac:graphicFrameMkLst>
        </pc:graphicFrameChg>
        <pc:picChg chg="add del">
          <ac:chgData name="Ulugbek Yusupov" userId="1498b04f7c3ed79a" providerId="Windows Live" clId="Web-{FC5DF7AF-91B2-6CAD-2D90-9963B22E551C}" dt="2024-11-02T17:46:35.719" v="125"/>
          <ac:picMkLst>
            <pc:docMk/>
            <pc:sldMk cId="1408832202" sldId="283"/>
            <ac:picMk id="7" creationId="{7367C36D-F9BB-8A54-9CB9-13F588A4A9B9}"/>
          </ac:picMkLst>
        </pc:picChg>
        <pc:cxnChg chg="add del">
          <ac:chgData name="Ulugbek Yusupov" userId="1498b04f7c3ed79a" providerId="Windows Live" clId="Web-{FC5DF7AF-91B2-6CAD-2D90-9963B22E551C}" dt="2024-11-02T17:46:17.281" v="121"/>
          <ac:cxnSpMkLst>
            <pc:docMk/>
            <pc:sldMk cId="1408832202" sldId="283"/>
            <ac:cxnSpMk id="11" creationId="{C8F51B3F-8331-4E4A-AE96-D47B1006EEAD}"/>
          </ac:cxnSpMkLst>
        </pc:cxnChg>
        <pc:cxnChg chg="add del">
          <ac:chgData name="Ulugbek Yusupov" userId="1498b04f7c3ed79a" providerId="Windows Live" clId="Web-{FC5DF7AF-91B2-6CAD-2D90-9963B22E551C}" dt="2024-11-02T17:46:29.985" v="123"/>
          <ac:cxnSpMkLst>
            <pc:docMk/>
            <pc:sldMk cId="1408832202" sldId="283"/>
            <ac:cxnSpMk id="18" creationId="{6CF1BAF6-AD41-4082-B212-8A1F9A2E8779}"/>
          </ac:cxnSpMkLst>
        </pc:cxnChg>
      </pc:sldChg>
      <pc:sldChg chg="addSp modSp mod setBg">
        <pc:chgData name="Ulugbek Yusupov" userId="1498b04f7c3ed79a" providerId="Windows Live" clId="Web-{FC5DF7AF-91B2-6CAD-2D90-9963B22E551C}" dt="2024-11-02T17:49:15.944" v="145" actId="20577"/>
        <pc:sldMkLst>
          <pc:docMk/>
          <pc:sldMk cId="3105243894" sldId="284"/>
        </pc:sldMkLst>
        <pc:spChg chg="mod">
          <ac:chgData name="Ulugbek Yusupov" userId="1498b04f7c3ed79a" providerId="Windows Live" clId="Web-{FC5DF7AF-91B2-6CAD-2D90-9963B22E551C}" dt="2024-11-02T17:48:55.178" v="142"/>
          <ac:spMkLst>
            <pc:docMk/>
            <pc:sldMk cId="3105243894" sldId="284"/>
            <ac:spMk id="2" creationId="{3FF26470-129B-4D19-A29A-EB17D3DD1895}"/>
          </ac:spMkLst>
        </pc:spChg>
        <pc:spChg chg="mod">
          <ac:chgData name="Ulugbek Yusupov" userId="1498b04f7c3ed79a" providerId="Windows Live" clId="Web-{FC5DF7AF-91B2-6CAD-2D90-9963B22E551C}" dt="2024-11-02T17:49:15.944" v="145" actId="20577"/>
          <ac:spMkLst>
            <pc:docMk/>
            <pc:sldMk cId="3105243894" sldId="284"/>
            <ac:spMk id="3" creationId="{4D630D6F-D363-436D-B2D7-EF0FB7137864}"/>
          </ac:spMkLst>
        </pc:spChg>
        <pc:spChg chg="add">
          <ac:chgData name="Ulugbek Yusupov" userId="1498b04f7c3ed79a" providerId="Windows Live" clId="Web-{FC5DF7AF-91B2-6CAD-2D90-9963B22E551C}" dt="2024-11-02T17:48:55.178" v="142"/>
          <ac:spMkLst>
            <pc:docMk/>
            <pc:sldMk cId="3105243894" sldId="284"/>
            <ac:spMk id="8" creationId="{979E27D9-03C7-44E2-9FF8-15D0C8506AF7}"/>
          </ac:spMkLst>
        </pc:spChg>
        <pc:spChg chg="add">
          <ac:chgData name="Ulugbek Yusupov" userId="1498b04f7c3ed79a" providerId="Windows Live" clId="Web-{FC5DF7AF-91B2-6CAD-2D90-9963B22E551C}" dt="2024-11-02T17:48:55.178" v="142"/>
          <ac:spMkLst>
            <pc:docMk/>
            <pc:sldMk cId="3105243894" sldId="284"/>
            <ac:spMk id="10" creationId="{EEBF1590-3B36-48EE-A89D-3B6F3CB256AB}"/>
          </ac:spMkLst>
        </pc:spChg>
        <pc:spChg chg="add">
          <ac:chgData name="Ulugbek Yusupov" userId="1498b04f7c3ed79a" providerId="Windows Live" clId="Web-{FC5DF7AF-91B2-6CAD-2D90-9963B22E551C}" dt="2024-11-02T17:48:55.178" v="142"/>
          <ac:spMkLst>
            <pc:docMk/>
            <pc:sldMk cId="3105243894" sldId="284"/>
            <ac:spMk id="12" creationId="{AC8F6C8C-AB5A-4548-942D-E3FD40ACBC49}"/>
          </ac:spMkLst>
        </pc:spChg>
      </pc:sldChg>
      <pc:sldChg chg="addSp modSp mod setBg">
        <pc:chgData name="Ulugbek Yusupov" userId="1498b04f7c3ed79a" providerId="Windows Live" clId="Web-{FC5DF7AF-91B2-6CAD-2D90-9963B22E551C}" dt="2024-11-02T17:49:46.429" v="154" actId="20577"/>
        <pc:sldMkLst>
          <pc:docMk/>
          <pc:sldMk cId="2818628685" sldId="285"/>
        </pc:sldMkLst>
        <pc:spChg chg="mod">
          <ac:chgData name="Ulugbek Yusupov" userId="1498b04f7c3ed79a" providerId="Windows Live" clId="Web-{FC5DF7AF-91B2-6CAD-2D90-9963B22E551C}" dt="2024-11-02T17:49:36.304" v="151"/>
          <ac:spMkLst>
            <pc:docMk/>
            <pc:sldMk cId="2818628685" sldId="285"/>
            <ac:spMk id="2" creationId="{A2D7A6D7-B010-4520-8610-59E3C791DE7B}"/>
          </ac:spMkLst>
        </pc:spChg>
        <pc:spChg chg="mod">
          <ac:chgData name="Ulugbek Yusupov" userId="1498b04f7c3ed79a" providerId="Windows Live" clId="Web-{FC5DF7AF-91B2-6CAD-2D90-9963B22E551C}" dt="2024-11-02T17:49:46.429" v="154" actId="20577"/>
          <ac:spMkLst>
            <pc:docMk/>
            <pc:sldMk cId="2818628685" sldId="285"/>
            <ac:spMk id="3" creationId="{24A276EB-7F22-4860-AF7B-806A036AEBD8}"/>
          </ac:spMkLst>
        </pc:spChg>
        <pc:spChg chg="add">
          <ac:chgData name="Ulugbek Yusupov" userId="1498b04f7c3ed79a" providerId="Windows Live" clId="Web-{FC5DF7AF-91B2-6CAD-2D90-9963B22E551C}" dt="2024-11-02T17:49:36.304" v="151"/>
          <ac:spMkLst>
            <pc:docMk/>
            <pc:sldMk cId="2818628685" sldId="285"/>
            <ac:spMk id="8" creationId="{979E27D9-03C7-44E2-9FF8-15D0C8506AF7}"/>
          </ac:spMkLst>
        </pc:spChg>
        <pc:spChg chg="add">
          <ac:chgData name="Ulugbek Yusupov" userId="1498b04f7c3ed79a" providerId="Windows Live" clId="Web-{FC5DF7AF-91B2-6CAD-2D90-9963B22E551C}" dt="2024-11-02T17:49:36.304" v="151"/>
          <ac:spMkLst>
            <pc:docMk/>
            <pc:sldMk cId="2818628685" sldId="285"/>
            <ac:spMk id="10" creationId="{EEBF1590-3B36-48EE-A89D-3B6F3CB256AB}"/>
          </ac:spMkLst>
        </pc:spChg>
        <pc:spChg chg="add">
          <ac:chgData name="Ulugbek Yusupov" userId="1498b04f7c3ed79a" providerId="Windows Live" clId="Web-{FC5DF7AF-91B2-6CAD-2D90-9963B22E551C}" dt="2024-11-02T17:49:36.304" v="151"/>
          <ac:spMkLst>
            <pc:docMk/>
            <pc:sldMk cId="2818628685" sldId="285"/>
            <ac:spMk id="12" creationId="{AC8F6C8C-AB5A-4548-942D-E3FD40ACBC49}"/>
          </ac:spMkLst>
        </pc:spChg>
      </pc:sldChg>
      <pc:sldChg chg="addSp delSp">
        <pc:chgData name="Ulugbek Yusupov" userId="1498b04f7c3ed79a" providerId="Windows Live" clId="Web-{FC5DF7AF-91B2-6CAD-2D90-9963B22E551C}" dt="2024-11-02T17:50:22.337" v="155"/>
        <pc:sldMkLst>
          <pc:docMk/>
          <pc:sldMk cId="1550043905" sldId="286"/>
        </pc:sldMkLst>
        <pc:spChg chg="del">
          <ac:chgData name="Ulugbek Yusupov" userId="1498b04f7c3ed79a" providerId="Windows Live" clId="Web-{FC5DF7AF-91B2-6CAD-2D90-9963B22E551C}" dt="2024-11-02T17:50:22.337" v="155"/>
          <ac:spMkLst>
            <pc:docMk/>
            <pc:sldMk cId="1550043905" sldId="286"/>
            <ac:spMk id="3" creationId="{E56E8355-9889-4801-BFE2-C17E7C14F189}"/>
          </ac:spMkLst>
        </pc:spChg>
        <pc:graphicFrameChg chg="add">
          <ac:chgData name="Ulugbek Yusupov" userId="1498b04f7c3ed79a" providerId="Windows Live" clId="Web-{FC5DF7AF-91B2-6CAD-2D90-9963B22E551C}" dt="2024-11-02T17:50:22.337" v="155"/>
          <ac:graphicFrameMkLst>
            <pc:docMk/>
            <pc:sldMk cId="1550043905" sldId="286"/>
            <ac:graphicFrameMk id="5" creationId="{5B98EA4C-39CF-0788-7EF7-834BC2A5B80F}"/>
          </ac:graphicFrameMkLst>
        </pc:graphicFrameChg>
      </pc:sldChg>
      <pc:sldChg chg="addSp modSp mod setBg">
        <pc:chgData name="Ulugbek Yusupov" userId="1498b04f7c3ed79a" providerId="Windows Live" clId="Web-{FC5DF7AF-91B2-6CAD-2D90-9963B22E551C}" dt="2024-11-02T17:51:25.824" v="162" actId="20577"/>
        <pc:sldMkLst>
          <pc:docMk/>
          <pc:sldMk cId="1612896602" sldId="287"/>
        </pc:sldMkLst>
        <pc:spChg chg="mod">
          <ac:chgData name="Ulugbek Yusupov" userId="1498b04f7c3ed79a" providerId="Windows Live" clId="Web-{FC5DF7AF-91B2-6CAD-2D90-9963B22E551C}" dt="2024-11-02T17:51:25.824" v="162" actId="20577"/>
          <ac:spMkLst>
            <pc:docMk/>
            <pc:sldMk cId="1612896602" sldId="287"/>
            <ac:spMk id="2" creationId="{C7FDC31B-C4CC-49F8-B03E-0AF056942EC0}"/>
          </ac:spMkLst>
        </pc:spChg>
        <pc:spChg chg="mod">
          <ac:chgData name="Ulugbek Yusupov" userId="1498b04f7c3ed79a" providerId="Windows Live" clId="Web-{FC5DF7AF-91B2-6CAD-2D90-9963B22E551C}" dt="2024-11-02T17:51:13.292" v="161" actId="1076"/>
          <ac:spMkLst>
            <pc:docMk/>
            <pc:sldMk cId="1612896602" sldId="287"/>
            <ac:spMk id="3" creationId="{138669A1-EECC-4F71-A45D-F915413BB997}"/>
          </ac:spMkLst>
        </pc:spChg>
        <pc:spChg chg="add">
          <ac:chgData name="Ulugbek Yusupov" userId="1498b04f7c3ed79a" providerId="Windows Live" clId="Web-{FC5DF7AF-91B2-6CAD-2D90-9963B22E551C}" dt="2024-11-02T17:50:46.760" v="156"/>
          <ac:spMkLst>
            <pc:docMk/>
            <pc:sldMk cId="1612896602" sldId="287"/>
            <ac:spMk id="8" creationId="{09588DA8-065E-4F6F-8EFD-43104AB2E0CF}"/>
          </ac:spMkLst>
        </pc:spChg>
        <pc:spChg chg="add">
          <ac:chgData name="Ulugbek Yusupov" userId="1498b04f7c3ed79a" providerId="Windows Live" clId="Web-{FC5DF7AF-91B2-6CAD-2D90-9963B22E551C}" dt="2024-11-02T17:50:46.760" v="156"/>
          <ac:spMkLst>
            <pc:docMk/>
            <pc:sldMk cId="1612896602" sldId="287"/>
            <ac:spMk id="10" creationId="{C4285719-470E-454C-AF62-8323075F1F5B}"/>
          </ac:spMkLst>
        </pc:spChg>
        <pc:spChg chg="add">
          <ac:chgData name="Ulugbek Yusupov" userId="1498b04f7c3ed79a" providerId="Windows Live" clId="Web-{FC5DF7AF-91B2-6CAD-2D90-9963B22E551C}" dt="2024-11-02T17:50:46.760" v="156"/>
          <ac:spMkLst>
            <pc:docMk/>
            <pc:sldMk cId="1612896602" sldId="287"/>
            <ac:spMk id="12" creationId="{CD9FE4EF-C4D8-49A0-B2FF-81D8DB7D8A24}"/>
          </ac:spMkLst>
        </pc:spChg>
        <pc:spChg chg="add">
          <ac:chgData name="Ulugbek Yusupov" userId="1498b04f7c3ed79a" providerId="Windows Live" clId="Web-{FC5DF7AF-91B2-6CAD-2D90-9963B22E551C}" dt="2024-11-02T17:50:46.760" v="156"/>
          <ac:spMkLst>
            <pc:docMk/>
            <pc:sldMk cId="1612896602" sldId="287"/>
            <ac:spMk id="14" creationId="{4300840D-0A0B-4512-BACA-B439D5B9C57C}"/>
          </ac:spMkLst>
        </pc:spChg>
        <pc:spChg chg="add">
          <ac:chgData name="Ulugbek Yusupov" userId="1498b04f7c3ed79a" providerId="Windows Live" clId="Web-{FC5DF7AF-91B2-6CAD-2D90-9963B22E551C}" dt="2024-11-02T17:50:46.760" v="156"/>
          <ac:spMkLst>
            <pc:docMk/>
            <pc:sldMk cId="1612896602" sldId="287"/>
            <ac:spMk id="16" creationId="{D2B78728-A580-49A7-84F9-6EF6F583ADE0}"/>
          </ac:spMkLst>
        </pc:spChg>
        <pc:spChg chg="add">
          <ac:chgData name="Ulugbek Yusupov" userId="1498b04f7c3ed79a" providerId="Windows Live" clId="Web-{FC5DF7AF-91B2-6CAD-2D90-9963B22E551C}" dt="2024-11-02T17:50:46.760" v="156"/>
          <ac:spMkLst>
            <pc:docMk/>
            <pc:sldMk cId="1612896602" sldId="287"/>
            <ac:spMk id="18" creationId="{38FAA1A1-D861-433F-88FA-1E9D6FD31D11}"/>
          </ac:spMkLst>
        </pc:spChg>
        <pc:spChg chg="add">
          <ac:chgData name="Ulugbek Yusupov" userId="1498b04f7c3ed79a" providerId="Windows Live" clId="Web-{FC5DF7AF-91B2-6CAD-2D90-9963B22E551C}" dt="2024-11-02T17:50:46.760" v="156"/>
          <ac:spMkLst>
            <pc:docMk/>
            <pc:sldMk cId="1612896602" sldId="287"/>
            <ac:spMk id="20" creationId="{8D71EDA1-87BF-4D5D-AB79-F346FD19278A}"/>
          </ac:spMkLst>
        </pc:spChg>
      </pc:sldChg>
      <pc:sldChg chg="addSp delSp modSp mod setBg">
        <pc:chgData name="Ulugbek Yusupov" userId="1498b04f7c3ed79a" providerId="Windows Live" clId="Web-{FC5DF7AF-91B2-6CAD-2D90-9963B22E551C}" dt="2024-11-02T17:52:41.311" v="177" actId="20577"/>
        <pc:sldMkLst>
          <pc:docMk/>
          <pc:sldMk cId="1298236470" sldId="289"/>
        </pc:sldMkLst>
        <pc:spChg chg="mod">
          <ac:chgData name="Ulugbek Yusupov" userId="1498b04f7c3ed79a" providerId="Windows Live" clId="Web-{FC5DF7AF-91B2-6CAD-2D90-9963B22E551C}" dt="2024-11-02T17:52:09.404" v="167"/>
          <ac:spMkLst>
            <pc:docMk/>
            <pc:sldMk cId="1298236470" sldId="289"/>
            <ac:spMk id="2" creationId="{8F56A82A-0AD4-4EFA-9D3F-4589BE27D13A}"/>
          </ac:spMkLst>
        </pc:spChg>
        <pc:spChg chg="mod">
          <ac:chgData name="Ulugbek Yusupov" userId="1498b04f7c3ed79a" providerId="Windows Live" clId="Web-{FC5DF7AF-91B2-6CAD-2D90-9963B22E551C}" dt="2024-11-02T17:52:41.311" v="177" actId="20577"/>
          <ac:spMkLst>
            <pc:docMk/>
            <pc:sldMk cId="1298236470" sldId="289"/>
            <ac:spMk id="3" creationId="{A37892CA-7007-4BEC-B246-67CF3EEEDE43}"/>
          </ac:spMkLst>
        </pc:spChg>
        <pc:spChg chg="add">
          <ac:chgData name="Ulugbek Yusupov" userId="1498b04f7c3ed79a" providerId="Windows Live" clId="Web-{FC5DF7AF-91B2-6CAD-2D90-9963B22E551C}" dt="2024-11-02T17:52:09.404" v="167"/>
          <ac:spMkLst>
            <pc:docMk/>
            <pc:sldMk cId="1298236470" sldId="289"/>
            <ac:spMk id="8" creationId="{1BB867FF-FC45-48F7-8104-F89BE54909F1}"/>
          </ac:spMkLst>
        </pc:spChg>
        <pc:spChg chg="add del">
          <ac:chgData name="Ulugbek Yusupov" userId="1498b04f7c3ed79a" providerId="Windows Live" clId="Web-{FC5DF7AF-91B2-6CAD-2D90-9963B22E551C}" dt="2024-11-02T17:52:09.404" v="166"/>
          <ac:spMkLst>
            <pc:docMk/>
            <pc:sldMk cId="1298236470" sldId="289"/>
            <ac:spMk id="9" creationId="{C0763A76-9F1C-4FC5-82B7-DD475DA461B2}"/>
          </ac:spMkLst>
        </pc:spChg>
        <pc:spChg chg="add">
          <ac:chgData name="Ulugbek Yusupov" userId="1498b04f7c3ed79a" providerId="Windows Live" clId="Web-{FC5DF7AF-91B2-6CAD-2D90-9963B22E551C}" dt="2024-11-02T17:52:09.404" v="167"/>
          <ac:spMkLst>
            <pc:docMk/>
            <pc:sldMk cId="1298236470" sldId="289"/>
            <ac:spMk id="10" creationId="{8BB56887-D0D5-4F0C-9E19-7247EB83C8B7}"/>
          </ac:spMkLst>
        </pc:spChg>
        <pc:spChg chg="add del">
          <ac:chgData name="Ulugbek Yusupov" userId="1498b04f7c3ed79a" providerId="Windows Live" clId="Web-{FC5DF7AF-91B2-6CAD-2D90-9963B22E551C}" dt="2024-11-02T17:52:09.404" v="166"/>
          <ac:spMkLst>
            <pc:docMk/>
            <pc:sldMk cId="1298236470" sldId="289"/>
            <ac:spMk id="11" creationId="{E81BF4F6-F2CF-4984-9D14-D6966D92F99F}"/>
          </ac:spMkLst>
        </pc:spChg>
        <pc:spChg chg="add">
          <ac:chgData name="Ulugbek Yusupov" userId="1498b04f7c3ed79a" providerId="Windows Live" clId="Web-{FC5DF7AF-91B2-6CAD-2D90-9963B22E551C}" dt="2024-11-02T17:52:09.404" v="167"/>
          <ac:spMkLst>
            <pc:docMk/>
            <pc:sldMk cId="1298236470" sldId="289"/>
            <ac:spMk id="12" creationId="{081E4A58-353D-44AE-B2FC-2A74E2E400F7}"/>
          </ac:spMkLst>
        </pc:spChg>
        <pc:picChg chg="add del">
          <ac:chgData name="Ulugbek Yusupov" userId="1498b04f7c3ed79a" providerId="Windows Live" clId="Web-{FC5DF7AF-91B2-6CAD-2D90-9963B22E551C}" dt="2024-11-02T17:52:09.404" v="166"/>
          <ac:picMkLst>
            <pc:docMk/>
            <pc:sldMk cId="1298236470" sldId="289"/>
            <ac:picMk id="5" creationId="{42DF506B-459A-7677-56A8-2E7E5D5AD939}"/>
          </ac:picMkLst>
        </pc:picChg>
      </pc:sldChg>
      <pc:sldChg chg="modSp del">
        <pc:chgData name="Ulugbek Yusupov" userId="1498b04f7c3ed79a" providerId="Windows Live" clId="Web-{FC5DF7AF-91B2-6CAD-2D90-9963B22E551C}" dt="2024-11-02T17:54:21.612" v="192"/>
        <pc:sldMkLst>
          <pc:docMk/>
          <pc:sldMk cId="3845802560" sldId="290"/>
        </pc:sldMkLst>
        <pc:spChg chg="mod">
          <ac:chgData name="Ulugbek Yusupov" userId="1498b04f7c3ed79a" providerId="Windows Live" clId="Web-{FC5DF7AF-91B2-6CAD-2D90-9963B22E551C}" dt="2024-11-02T17:52:47.343" v="178" actId="20577"/>
          <ac:spMkLst>
            <pc:docMk/>
            <pc:sldMk cId="3845802560" sldId="290"/>
            <ac:spMk id="3" creationId="{17531DA9-F0B6-44F6-A4C3-D8D2D5F99E06}"/>
          </ac:spMkLst>
        </pc:spChg>
      </pc:sldChg>
      <pc:sldChg chg="addSp delSp modSp mod setBg">
        <pc:chgData name="Ulugbek Yusupov" userId="1498b04f7c3ed79a" providerId="Windows Live" clId="Web-{FC5DF7AF-91B2-6CAD-2D90-9963B22E551C}" dt="2024-11-02T17:57:04.993" v="210"/>
        <pc:sldMkLst>
          <pc:docMk/>
          <pc:sldMk cId="3214326823" sldId="291"/>
        </pc:sldMkLst>
        <pc:spChg chg="mod">
          <ac:chgData name="Ulugbek Yusupov" userId="1498b04f7c3ed79a" providerId="Windows Live" clId="Web-{FC5DF7AF-91B2-6CAD-2D90-9963B22E551C}" dt="2024-11-02T17:57:04.993" v="210"/>
          <ac:spMkLst>
            <pc:docMk/>
            <pc:sldMk cId="3214326823" sldId="291"/>
            <ac:spMk id="2" creationId="{FC400AA3-3943-4511-9235-E4D8DF4DC67A}"/>
          </ac:spMkLst>
        </pc:spChg>
        <pc:spChg chg="add del">
          <ac:chgData name="Ulugbek Yusupov" userId="1498b04f7c3ed79a" providerId="Windows Live" clId="Web-{FC5DF7AF-91B2-6CAD-2D90-9963B22E551C}" dt="2024-11-02T17:56:01.553" v="204"/>
          <ac:spMkLst>
            <pc:docMk/>
            <pc:sldMk cId="3214326823" sldId="291"/>
            <ac:spMk id="3" creationId="{9FA7AD0B-3547-4A6C-8E65-746FB18D62A8}"/>
          </ac:spMkLst>
        </pc:spChg>
        <pc:spChg chg="add">
          <ac:chgData name="Ulugbek Yusupov" userId="1498b04f7c3ed79a" providerId="Windows Live" clId="Web-{FC5DF7AF-91B2-6CAD-2D90-9963B22E551C}" dt="2024-11-02T17:57:04.993" v="210"/>
          <ac:spMkLst>
            <pc:docMk/>
            <pc:sldMk cId="3214326823" sldId="291"/>
            <ac:spMk id="16" creationId="{6C4028FD-8BAA-4A19-BFDE-594D991B7552}"/>
          </ac:spMkLst>
        </pc:spChg>
        <pc:graphicFrameChg chg="add del">
          <ac:chgData name="Ulugbek Yusupov" userId="1498b04f7c3ed79a" providerId="Windows Live" clId="Web-{FC5DF7AF-91B2-6CAD-2D90-9963B22E551C}" dt="2024-11-02T17:55:55.834" v="199"/>
          <ac:graphicFrameMkLst>
            <pc:docMk/>
            <pc:sldMk cId="3214326823" sldId="291"/>
            <ac:graphicFrameMk id="5" creationId="{8338BE6B-8492-AB68-515D-B1FF9A8D7E3B}"/>
          </ac:graphicFrameMkLst>
        </pc:graphicFrameChg>
        <pc:graphicFrameChg chg="add del">
          <ac:chgData name="Ulugbek Yusupov" userId="1498b04f7c3ed79a" providerId="Windows Live" clId="Web-{FC5DF7AF-91B2-6CAD-2D90-9963B22E551C}" dt="2024-11-02T17:56:00.147" v="201"/>
          <ac:graphicFrameMkLst>
            <pc:docMk/>
            <pc:sldMk cId="3214326823" sldId="291"/>
            <ac:graphicFrameMk id="7" creationId="{6B61669D-7660-62AB-C5DD-CF369F0C3C8D}"/>
          </ac:graphicFrameMkLst>
        </pc:graphicFrameChg>
        <pc:graphicFrameChg chg="add del">
          <ac:chgData name="Ulugbek Yusupov" userId="1498b04f7c3ed79a" providerId="Windows Live" clId="Web-{FC5DF7AF-91B2-6CAD-2D90-9963B22E551C}" dt="2024-11-02T17:56:01.522" v="203"/>
          <ac:graphicFrameMkLst>
            <pc:docMk/>
            <pc:sldMk cId="3214326823" sldId="291"/>
            <ac:graphicFrameMk id="9" creationId="{E33BD54F-D464-7E31-1A15-BBF553B7A79E}"/>
          </ac:graphicFrameMkLst>
        </pc:graphicFrameChg>
        <pc:graphicFrameChg chg="add mod modGraphic">
          <ac:chgData name="Ulugbek Yusupov" userId="1498b04f7c3ed79a" providerId="Windows Live" clId="Web-{FC5DF7AF-91B2-6CAD-2D90-9963B22E551C}" dt="2024-11-02T17:57:04.993" v="210"/>
          <ac:graphicFrameMkLst>
            <pc:docMk/>
            <pc:sldMk cId="3214326823" sldId="291"/>
            <ac:graphicFrameMk id="11" creationId="{776C5A5D-7E0E-9C0E-F0E6-3A8C8FC2EC2B}"/>
          </ac:graphicFrameMkLst>
        </pc:graphicFrameChg>
      </pc:sldChg>
      <pc:sldChg chg="addSp modSp mod setBg">
        <pc:chgData name="Ulugbek Yusupov" userId="1498b04f7c3ed79a" providerId="Windows Live" clId="Web-{FC5DF7AF-91B2-6CAD-2D90-9963B22E551C}" dt="2024-11-02T18:05:48.216" v="263" actId="1076"/>
        <pc:sldMkLst>
          <pc:docMk/>
          <pc:sldMk cId="1767439172" sldId="292"/>
        </pc:sldMkLst>
        <pc:spChg chg="mod">
          <ac:chgData name="Ulugbek Yusupov" userId="1498b04f7c3ed79a" providerId="Windows Live" clId="Web-{FC5DF7AF-91B2-6CAD-2D90-9963B22E551C}" dt="2024-11-02T18:05:20.293" v="257"/>
          <ac:spMkLst>
            <pc:docMk/>
            <pc:sldMk cId="1767439172" sldId="292"/>
            <ac:spMk id="2" creationId="{FEB100C9-D28D-46D7-B7AB-56A71370C50F}"/>
          </ac:spMkLst>
        </pc:spChg>
        <pc:spChg chg="mod">
          <ac:chgData name="Ulugbek Yusupov" userId="1498b04f7c3ed79a" providerId="Windows Live" clId="Web-{FC5DF7AF-91B2-6CAD-2D90-9963B22E551C}" dt="2024-11-02T18:05:48.216" v="263" actId="1076"/>
          <ac:spMkLst>
            <pc:docMk/>
            <pc:sldMk cId="1767439172" sldId="292"/>
            <ac:spMk id="7" creationId="{124D33AC-3E8F-4475-8695-6BCDEF3CBB07}"/>
          </ac:spMkLst>
        </pc:spChg>
        <pc:spChg chg="add">
          <ac:chgData name="Ulugbek Yusupov" userId="1498b04f7c3ed79a" providerId="Windows Live" clId="Web-{FC5DF7AF-91B2-6CAD-2D90-9963B22E551C}" dt="2024-11-02T18:05:20.293" v="257"/>
          <ac:spMkLst>
            <pc:docMk/>
            <pc:sldMk cId="1767439172" sldId="292"/>
            <ac:spMk id="12" creationId="{C9A36457-A5F4-4103-A443-02581C09185B}"/>
          </ac:spMkLst>
        </pc:spChg>
        <pc:spChg chg="add">
          <ac:chgData name="Ulugbek Yusupov" userId="1498b04f7c3ed79a" providerId="Windows Live" clId="Web-{FC5DF7AF-91B2-6CAD-2D90-9963B22E551C}" dt="2024-11-02T18:05:20.293" v="257"/>
          <ac:spMkLst>
            <pc:docMk/>
            <pc:sldMk cId="1767439172" sldId="292"/>
            <ac:spMk id="14" creationId="{DC5FB7E8-B636-40FA-BE8D-48145C0F5C57}"/>
          </ac:spMkLst>
        </pc:spChg>
        <pc:spChg chg="add">
          <ac:chgData name="Ulugbek Yusupov" userId="1498b04f7c3ed79a" providerId="Windows Live" clId="Web-{FC5DF7AF-91B2-6CAD-2D90-9963B22E551C}" dt="2024-11-02T18:05:20.293" v="257"/>
          <ac:spMkLst>
            <pc:docMk/>
            <pc:sldMk cId="1767439172" sldId="292"/>
            <ac:spMk id="16" creationId="{142DCE2C-2863-46FA-9BE7-24365A24D9BA}"/>
          </ac:spMkLst>
        </pc:spChg>
      </pc:sldChg>
      <pc:sldChg chg="addSp modSp mod setBg">
        <pc:chgData name="Ulugbek Yusupov" userId="1498b04f7c3ed79a" providerId="Windows Live" clId="Web-{FC5DF7AF-91B2-6CAD-2D90-9963B22E551C}" dt="2024-11-02T18:07:07.547" v="274" actId="1076"/>
        <pc:sldMkLst>
          <pc:docMk/>
          <pc:sldMk cId="2607407118" sldId="293"/>
        </pc:sldMkLst>
        <pc:spChg chg="mod">
          <ac:chgData name="Ulugbek Yusupov" userId="1498b04f7c3ed79a" providerId="Windows Live" clId="Web-{FC5DF7AF-91B2-6CAD-2D90-9963B22E551C}" dt="2024-11-02T18:06:40.999" v="268"/>
          <ac:spMkLst>
            <pc:docMk/>
            <pc:sldMk cId="2607407118" sldId="293"/>
            <ac:spMk id="2" creationId="{98153DB7-204E-43EA-A832-F4EDB11A034B}"/>
          </ac:spMkLst>
        </pc:spChg>
        <pc:spChg chg="mod">
          <ac:chgData name="Ulugbek Yusupov" userId="1498b04f7c3ed79a" providerId="Windows Live" clId="Web-{FC5DF7AF-91B2-6CAD-2D90-9963B22E551C}" dt="2024-11-02T18:07:07.547" v="274" actId="1076"/>
          <ac:spMkLst>
            <pc:docMk/>
            <pc:sldMk cId="2607407118" sldId="293"/>
            <ac:spMk id="3" creationId="{AAC66943-CD38-4A1D-992B-FE131F1C1CC6}"/>
          </ac:spMkLst>
        </pc:spChg>
        <pc:spChg chg="add">
          <ac:chgData name="Ulugbek Yusupov" userId="1498b04f7c3ed79a" providerId="Windows Live" clId="Web-{FC5DF7AF-91B2-6CAD-2D90-9963B22E551C}" dt="2024-11-02T18:06:40.999" v="268"/>
          <ac:spMkLst>
            <pc:docMk/>
            <pc:sldMk cId="2607407118" sldId="293"/>
            <ac:spMk id="8" creationId="{C9A36457-A5F4-4103-A443-02581C09185B}"/>
          </ac:spMkLst>
        </pc:spChg>
        <pc:spChg chg="add">
          <ac:chgData name="Ulugbek Yusupov" userId="1498b04f7c3ed79a" providerId="Windows Live" clId="Web-{FC5DF7AF-91B2-6CAD-2D90-9963B22E551C}" dt="2024-11-02T18:06:40.999" v="268"/>
          <ac:spMkLst>
            <pc:docMk/>
            <pc:sldMk cId="2607407118" sldId="293"/>
            <ac:spMk id="10" creationId="{DC5FB7E8-B636-40FA-BE8D-48145C0F5C57}"/>
          </ac:spMkLst>
        </pc:spChg>
        <pc:spChg chg="add">
          <ac:chgData name="Ulugbek Yusupov" userId="1498b04f7c3ed79a" providerId="Windows Live" clId="Web-{FC5DF7AF-91B2-6CAD-2D90-9963B22E551C}" dt="2024-11-02T18:06:40.999" v="268"/>
          <ac:spMkLst>
            <pc:docMk/>
            <pc:sldMk cId="2607407118" sldId="293"/>
            <ac:spMk id="12" creationId="{142DCE2C-2863-46FA-9BE7-24365A24D9BA}"/>
          </ac:spMkLst>
        </pc:spChg>
      </pc:sldChg>
      <pc:sldChg chg="addSp modSp mod setBg">
        <pc:chgData name="Ulugbek Yusupov" userId="1498b04f7c3ed79a" providerId="Windows Live" clId="Web-{FC5DF7AF-91B2-6CAD-2D90-9963B22E551C}" dt="2024-11-02T18:08:00.549" v="281" actId="14100"/>
        <pc:sldMkLst>
          <pc:docMk/>
          <pc:sldMk cId="770079173" sldId="294"/>
        </pc:sldMkLst>
        <pc:spChg chg="mod">
          <ac:chgData name="Ulugbek Yusupov" userId="1498b04f7c3ed79a" providerId="Windows Live" clId="Web-{FC5DF7AF-91B2-6CAD-2D90-9963B22E551C}" dt="2024-11-02T18:07:38.251" v="276"/>
          <ac:spMkLst>
            <pc:docMk/>
            <pc:sldMk cId="770079173" sldId="294"/>
            <ac:spMk id="2" creationId="{490DCF7D-6A5D-48A5-8D52-B9770C5E6F46}"/>
          </ac:spMkLst>
        </pc:spChg>
        <pc:spChg chg="mod">
          <ac:chgData name="Ulugbek Yusupov" userId="1498b04f7c3ed79a" providerId="Windows Live" clId="Web-{FC5DF7AF-91B2-6CAD-2D90-9963B22E551C}" dt="2024-11-02T18:08:00.549" v="281" actId="14100"/>
          <ac:spMkLst>
            <pc:docMk/>
            <pc:sldMk cId="770079173" sldId="294"/>
            <ac:spMk id="3" creationId="{B0D604FB-8E9F-4FAD-BBC6-6090AA3CD12F}"/>
          </ac:spMkLst>
        </pc:spChg>
        <pc:spChg chg="add">
          <ac:chgData name="Ulugbek Yusupov" userId="1498b04f7c3ed79a" providerId="Windows Live" clId="Web-{FC5DF7AF-91B2-6CAD-2D90-9963B22E551C}" dt="2024-11-02T18:07:38.251" v="276"/>
          <ac:spMkLst>
            <pc:docMk/>
            <pc:sldMk cId="770079173" sldId="294"/>
            <ac:spMk id="8" creationId="{6128F3BD-7564-4310-B528-888E64F87576}"/>
          </ac:spMkLst>
        </pc:spChg>
        <pc:spChg chg="add">
          <ac:chgData name="Ulugbek Yusupov" userId="1498b04f7c3ed79a" providerId="Windows Live" clId="Web-{FC5DF7AF-91B2-6CAD-2D90-9963B22E551C}" dt="2024-11-02T18:07:38.251" v="276"/>
          <ac:spMkLst>
            <pc:docMk/>
            <pc:sldMk cId="770079173" sldId="294"/>
            <ac:spMk id="10" creationId="{82AA3C4E-019E-440F-87AB-67EFA9BE6C81}"/>
          </ac:spMkLst>
        </pc:spChg>
      </pc:sldChg>
      <pc:sldChg chg="addSp delSp modSp mod setBg">
        <pc:chgData name="Ulugbek Yusupov" userId="1498b04f7c3ed79a" providerId="Windows Live" clId="Web-{FC5DF7AF-91B2-6CAD-2D90-9963B22E551C}" dt="2024-11-02T18:11:38.979" v="308" actId="14100"/>
        <pc:sldMkLst>
          <pc:docMk/>
          <pc:sldMk cId="3736979812" sldId="295"/>
        </pc:sldMkLst>
        <pc:spChg chg="mod">
          <ac:chgData name="Ulugbek Yusupov" userId="1498b04f7c3ed79a" providerId="Windows Live" clId="Web-{FC5DF7AF-91B2-6CAD-2D90-9963B22E551C}" dt="2024-11-02T18:11:11.509" v="306" actId="1076"/>
          <ac:spMkLst>
            <pc:docMk/>
            <pc:sldMk cId="3736979812" sldId="295"/>
            <ac:spMk id="2" creationId="{F901ACEA-96DB-4E50-8F6E-EB3D7A8CF4F2}"/>
          </ac:spMkLst>
        </pc:spChg>
        <pc:spChg chg="del">
          <ac:chgData name="Ulugbek Yusupov" userId="1498b04f7c3ed79a" providerId="Windows Live" clId="Web-{FC5DF7AF-91B2-6CAD-2D90-9963B22E551C}" dt="2024-11-02T18:08:44.316" v="282"/>
          <ac:spMkLst>
            <pc:docMk/>
            <pc:sldMk cId="3736979812" sldId="295"/>
            <ac:spMk id="4" creationId="{D89A0015-6AB1-4DD5-8E94-27F82C35E31C}"/>
          </ac:spMkLst>
        </pc:spChg>
        <pc:spChg chg="add del">
          <ac:chgData name="Ulugbek Yusupov" userId="1498b04f7c3ed79a" providerId="Windows Live" clId="Web-{FC5DF7AF-91B2-6CAD-2D90-9963B22E551C}" dt="2024-11-02T18:10:18.476" v="298"/>
          <ac:spMkLst>
            <pc:docMk/>
            <pc:sldMk cId="3736979812" sldId="295"/>
            <ac:spMk id="10" creationId="{7517A47C-B2E5-4B79-8061-D74B1311AF6E}"/>
          </ac:spMkLst>
        </pc:spChg>
        <pc:spChg chg="add del">
          <ac:chgData name="Ulugbek Yusupov" userId="1498b04f7c3ed79a" providerId="Windows Live" clId="Web-{FC5DF7AF-91B2-6CAD-2D90-9963B22E551C}" dt="2024-11-02T18:10:18.476" v="298"/>
          <ac:spMkLst>
            <pc:docMk/>
            <pc:sldMk cId="3736979812" sldId="295"/>
            <ac:spMk id="12" creationId="{C505E780-2083-4CB5-A42A-5E0E2908ECC3}"/>
          </ac:spMkLst>
        </pc:spChg>
        <pc:spChg chg="add del">
          <ac:chgData name="Ulugbek Yusupov" userId="1498b04f7c3ed79a" providerId="Windows Live" clId="Web-{FC5DF7AF-91B2-6CAD-2D90-9963B22E551C}" dt="2024-11-02T18:10:18.476" v="298"/>
          <ac:spMkLst>
            <pc:docMk/>
            <pc:sldMk cId="3736979812" sldId="295"/>
            <ac:spMk id="14" creationId="{D2C0AE1C-0118-41AE-8A10-7CDCBF10E96F}"/>
          </ac:spMkLst>
        </pc:spChg>
        <pc:spChg chg="add del">
          <ac:chgData name="Ulugbek Yusupov" userId="1498b04f7c3ed79a" providerId="Windows Live" clId="Web-{FC5DF7AF-91B2-6CAD-2D90-9963B22E551C}" dt="2024-11-02T18:10:18.476" v="298"/>
          <ac:spMkLst>
            <pc:docMk/>
            <pc:sldMk cId="3736979812" sldId="295"/>
            <ac:spMk id="16" creationId="{463EEC44-1BA3-44ED-81FC-A644B04B2A44}"/>
          </ac:spMkLst>
        </pc:spChg>
        <pc:spChg chg="add del">
          <ac:chgData name="Ulugbek Yusupov" userId="1498b04f7c3ed79a" providerId="Windows Live" clId="Web-{FC5DF7AF-91B2-6CAD-2D90-9963B22E551C}" dt="2024-11-02T18:09:13.364" v="285"/>
          <ac:spMkLst>
            <pc:docMk/>
            <pc:sldMk cId="3736979812" sldId="295"/>
            <ac:spMk id="21" creationId="{955A2079-FA98-4876-80F0-72364A7D2EA4}"/>
          </ac:spMkLst>
        </pc:spChg>
        <pc:spChg chg="add del">
          <ac:chgData name="Ulugbek Yusupov" userId="1498b04f7c3ed79a" providerId="Windows Live" clId="Web-{FC5DF7AF-91B2-6CAD-2D90-9963B22E551C}" dt="2024-11-02T18:09:54.897" v="293"/>
          <ac:spMkLst>
            <pc:docMk/>
            <pc:sldMk cId="3736979812" sldId="295"/>
            <ac:spMk id="22" creationId="{257363FD-7E77-4145-9483-331A807ADF0E}"/>
          </ac:spMkLst>
        </pc:spChg>
        <pc:spChg chg="add del">
          <ac:chgData name="Ulugbek Yusupov" userId="1498b04f7c3ed79a" providerId="Windows Live" clId="Web-{FC5DF7AF-91B2-6CAD-2D90-9963B22E551C}" dt="2024-11-02T18:09:17.864" v="287"/>
          <ac:spMkLst>
            <pc:docMk/>
            <pc:sldMk cId="3736979812" sldId="295"/>
            <ac:spMk id="23" creationId="{DCC231C8-C761-4B31-9B1C-C6D19248C6B3}"/>
          </ac:spMkLst>
        </pc:spChg>
        <pc:spChg chg="add del">
          <ac:chgData name="Ulugbek Yusupov" userId="1498b04f7c3ed79a" providerId="Windows Live" clId="Web-{FC5DF7AF-91B2-6CAD-2D90-9963B22E551C}" dt="2024-11-02T18:10:00.913" v="295"/>
          <ac:spMkLst>
            <pc:docMk/>
            <pc:sldMk cId="3736979812" sldId="295"/>
            <ac:spMk id="24" creationId="{7517A47C-B2E5-4B79-8061-D74B1311AF6E}"/>
          </ac:spMkLst>
        </pc:spChg>
        <pc:spChg chg="add del">
          <ac:chgData name="Ulugbek Yusupov" userId="1498b04f7c3ed79a" providerId="Windows Live" clId="Web-{FC5DF7AF-91B2-6CAD-2D90-9963B22E551C}" dt="2024-11-02T18:10:00.913" v="295"/>
          <ac:spMkLst>
            <pc:docMk/>
            <pc:sldMk cId="3736979812" sldId="295"/>
            <ac:spMk id="26" creationId="{C505E780-2083-4CB5-A42A-5E0E2908ECC3}"/>
          </ac:spMkLst>
        </pc:spChg>
        <pc:spChg chg="add del">
          <ac:chgData name="Ulugbek Yusupov" userId="1498b04f7c3ed79a" providerId="Windows Live" clId="Web-{FC5DF7AF-91B2-6CAD-2D90-9963B22E551C}" dt="2024-11-02T18:10:00.913" v="295"/>
          <ac:spMkLst>
            <pc:docMk/>
            <pc:sldMk cId="3736979812" sldId="295"/>
            <ac:spMk id="27" creationId="{D2C0AE1C-0118-41AE-8A10-7CDCBF10E96F}"/>
          </ac:spMkLst>
        </pc:spChg>
        <pc:spChg chg="add del">
          <ac:chgData name="Ulugbek Yusupov" userId="1498b04f7c3ed79a" providerId="Windows Live" clId="Web-{FC5DF7AF-91B2-6CAD-2D90-9963B22E551C}" dt="2024-11-02T18:09:25.740" v="289"/>
          <ac:spMkLst>
            <pc:docMk/>
            <pc:sldMk cId="3736979812" sldId="295"/>
            <ac:spMk id="28" creationId="{1D63C574-BFD2-41A1-A567-B0C3CC7FDD4F}"/>
          </ac:spMkLst>
        </pc:spChg>
        <pc:spChg chg="add del">
          <ac:chgData name="Ulugbek Yusupov" userId="1498b04f7c3ed79a" providerId="Windows Live" clId="Web-{FC5DF7AF-91B2-6CAD-2D90-9963B22E551C}" dt="2024-11-02T18:10:00.913" v="295"/>
          <ac:spMkLst>
            <pc:docMk/>
            <pc:sldMk cId="3736979812" sldId="295"/>
            <ac:spMk id="30" creationId="{463EEC44-1BA3-44ED-81FC-A644B04B2A44}"/>
          </ac:spMkLst>
        </pc:spChg>
        <pc:spChg chg="add del">
          <ac:chgData name="Ulugbek Yusupov" userId="1498b04f7c3ed79a" providerId="Windows Live" clId="Web-{FC5DF7AF-91B2-6CAD-2D90-9963B22E551C}" dt="2024-11-02T18:10:18.398" v="297"/>
          <ac:spMkLst>
            <pc:docMk/>
            <pc:sldMk cId="3736979812" sldId="295"/>
            <ac:spMk id="32" creationId="{7517A47C-B2E5-4B79-8061-D74B1311AF6E}"/>
          </ac:spMkLst>
        </pc:spChg>
        <pc:spChg chg="add del">
          <ac:chgData name="Ulugbek Yusupov" userId="1498b04f7c3ed79a" providerId="Windows Live" clId="Web-{FC5DF7AF-91B2-6CAD-2D90-9963B22E551C}" dt="2024-11-02T18:10:18.398" v="297"/>
          <ac:spMkLst>
            <pc:docMk/>
            <pc:sldMk cId="3736979812" sldId="295"/>
            <ac:spMk id="33" creationId="{C505E780-2083-4CB5-A42A-5E0E2908ECC3}"/>
          </ac:spMkLst>
        </pc:spChg>
        <pc:spChg chg="add del">
          <ac:chgData name="Ulugbek Yusupov" userId="1498b04f7c3ed79a" providerId="Windows Live" clId="Web-{FC5DF7AF-91B2-6CAD-2D90-9963B22E551C}" dt="2024-11-02T18:10:18.398" v="297"/>
          <ac:spMkLst>
            <pc:docMk/>
            <pc:sldMk cId="3736979812" sldId="295"/>
            <ac:spMk id="34" creationId="{D2C0AE1C-0118-41AE-8A10-7CDCBF10E96F}"/>
          </ac:spMkLst>
        </pc:spChg>
        <pc:spChg chg="add del">
          <ac:chgData name="Ulugbek Yusupov" userId="1498b04f7c3ed79a" providerId="Windows Live" clId="Web-{FC5DF7AF-91B2-6CAD-2D90-9963B22E551C}" dt="2024-11-02T18:10:18.398" v="297"/>
          <ac:spMkLst>
            <pc:docMk/>
            <pc:sldMk cId="3736979812" sldId="295"/>
            <ac:spMk id="35" creationId="{463EEC44-1BA3-44ED-81FC-A644B04B2A44}"/>
          </ac:spMkLst>
        </pc:spChg>
        <pc:spChg chg="add del">
          <ac:chgData name="Ulugbek Yusupov" userId="1498b04f7c3ed79a" providerId="Windows Live" clId="Web-{FC5DF7AF-91B2-6CAD-2D90-9963B22E551C}" dt="2024-11-02T18:09:25.740" v="289"/>
          <ac:spMkLst>
            <pc:docMk/>
            <pc:sldMk cId="3736979812" sldId="295"/>
            <ac:spMk id="37" creationId="{E2A46BAB-8C31-42B2-90E8-B26DD3E81D37}"/>
          </ac:spMkLst>
        </pc:spChg>
        <pc:spChg chg="add">
          <ac:chgData name="Ulugbek Yusupov" userId="1498b04f7c3ed79a" providerId="Windows Live" clId="Web-{FC5DF7AF-91B2-6CAD-2D90-9963B22E551C}" dt="2024-11-02T18:10:18.476" v="298"/>
          <ac:spMkLst>
            <pc:docMk/>
            <pc:sldMk cId="3736979812" sldId="295"/>
            <ac:spMk id="38" creationId="{2659FDB4-FCBE-4A89-B46D-43D4FA54464D}"/>
          </ac:spMkLst>
        </pc:spChg>
        <pc:spChg chg="add del">
          <ac:chgData name="Ulugbek Yusupov" userId="1498b04f7c3ed79a" providerId="Windows Live" clId="Web-{FC5DF7AF-91B2-6CAD-2D90-9963B22E551C}" dt="2024-11-02T18:09:35.318" v="291"/>
          <ac:spMkLst>
            <pc:docMk/>
            <pc:sldMk cId="3736979812" sldId="295"/>
            <ac:spMk id="39" creationId="{1D63C574-BFD2-41A1-A567-B0C3CC7FDD4F}"/>
          </ac:spMkLst>
        </pc:spChg>
        <pc:spChg chg="add del">
          <ac:chgData name="Ulugbek Yusupov" userId="1498b04f7c3ed79a" providerId="Windows Live" clId="Web-{FC5DF7AF-91B2-6CAD-2D90-9963B22E551C}" dt="2024-11-02T18:09:35.318" v="291"/>
          <ac:spMkLst>
            <pc:docMk/>
            <pc:sldMk cId="3736979812" sldId="295"/>
            <ac:spMk id="40" creationId="{E2A46BAB-8C31-42B2-90E8-B26DD3E81D37}"/>
          </ac:spMkLst>
        </pc:spChg>
        <pc:spChg chg="add">
          <ac:chgData name="Ulugbek Yusupov" userId="1498b04f7c3ed79a" providerId="Windows Live" clId="Web-{FC5DF7AF-91B2-6CAD-2D90-9963B22E551C}" dt="2024-11-02T18:10:18.476" v="298"/>
          <ac:spMkLst>
            <pc:docMk/>
            <pc:sldMk cId="3736979812" sldId="295"/>
            <ac:spMk id="44" creationId="{58BDB0EE-D238-415B-9ED8-62AA6AB2AAD1}"/>
          </ac:spMkLst>
        </pc:spChg>
        <pc:spChg chg="add">
          <ac:chgData name="Ulugbek Yusupov" userId="1498b04f7c3ed79a" providerId="Windows Live" clId="Web-{FC5DF7AF-91B2-6CAD-2D90-9963B22E551C}" dt="2024-11-02T18:10:18.476" v="298"/>
          <ac:spMkLst>
            <pc:docMk/>
            <pc:sldMk cId="3736979812" sldId="295"/>
            <ac:spMk id="45" creationId="{C5B55FC3-961D-4325-82F1-DE92B0D04E03}"/>
          </ac:spMkLst>
        </pc:spChg>
        <pc:spChg chg="add">
          <ac:chgData name="Ulugbek Yusupov" userId="1498b04f7c3ed79a" providerId="Windows Live" clId="Web-{FC5DF7AF-91B2-6CAD-2D90-9963B22E551C}" dt="2024-11-02T18:10:18.476" v="298"/>
          <ac:spMkLst>
            <pc:docMk/>
            <pc:sldMk cId="3736979812" sldId="295"/>
            <ac:spMk id="46" creationId="{4C8AB332-D09E-4F28-943C-DABDD4716A3C}"/>
          </ac:spMkLst>
        </pc:spChg>
        <pc:grpChg chg="add del">
          <ac:chgData name="Ulugbek Yusupov" userId="1498b04f7c3ed79a" providerId="Windows Live" clId="Web-{FC5DF7AF-91B2-6CAD-2D90-9963B22E551C}" dt="2024-11-02T18:09:25.740" v="289"/>
          <ac:grpSpMkLst>
            <pc:docMk/>
            <pc:sldMk cId="3736979812" sldId="295"/>
            <ac:grpSpMk id="25" creationId="{B3F7A3C7-0737-4E57-B30E-8EEFE638B401}"/>
          </ac:grpSpMkLst>
        </pc:grpChg>
        <pc:grpChg chg="add del">
          <ac:chgData name="Ulugbek Yusupov" userId="1498b04f7c3ed79a" providerId="Windows Live" clId="Web-{FC5DF7AF-91B2-6CAD-2D90-9963B22E551C}" dt="2024-11-02T18:09:25.740" v="289"/>
          <ac:grpSpMkLst>
            <pc:docMk/>
            <pc:sldMk cId="3736979812" sldId="295"/>
            <ac:grpSpMk id="29" creationId="{43F5E015-E085-4624-B431-B42414448684}"/>
          </ac:grpSpMkLst>
        </pc:grpChg>
        <pc:grpChg chg="add del">
          <ac:chgData name="Ulugbek Yusupov" userId="1498b04f7c3ed79a" providerId="Windows Live" clId="Web-{FC5DF7AF-91B2-6CAD-2D90-9963B22E551C}" dt="2024-11-02T18:09:35.318" v="291"/>
          <ac:grpSpMkLst>
            <pc:docMk/>
            <pc:sldMk cId="3736979812" sldId="295"/>
            <ac:grpSpMk id="41" creationId="{B3F7A3C7-0737-4E57-B30E-8EEFE638B401}"/>
          </ac:grpSpMkLst>
        </pc:grpChg>
        <pc:grpChg chg="add del">
          <ac:chgData name="Ulugbek Yusupov" userId="1498b04f7c3ed79a" providerId="Windows Live" clId="Web-{FC5DF7AF-91B2-6CAD-2D90-9963B22E551C}" dt="2024-11-02T18:09:35.318" v="291"/>
          <ac:grpSpMkLst>
            <pc:docMk/>
            <pc:sldMk cId="3736979812" sldId="295"/>
            <ac:grpSpMk id="42" creationId="{43F5E015-E085-4624-B431-B42414448684}"/>
          </ac:grpSpMkLst>
        </pc:grpChg>
        <pc:graphicFrameChg chg="add mod modGraphic">
          <ac:chgData name="Ulugbek Yusupov" userId="1498b04f7c3ed79a" providerId="Windows Live" clId="Web-{FC5DF7AF-91B2-6CAD-2D90-9963B22E551C}" dt="2024-11-02T18:11:38.979" v="308" actId="14100"/>
          <ac:graphicFrameMkLst>
            <pc:docMk/>
            <pc:sldMk cId="3736979812" sldId="295"/>
            <ac:graphicFrameMk id="6" creationId="{FCF5A074-EF13-C6B9-6B46-841D455AE702}"/>
          </ac:graphicFrameMkLst>
        </pc:graphicFrameChg>
        <pc:picChg chg="add del">
          <ac:chgData name="Ulugbek Yusupov" userId="1498b04f7c3ed79a" providerId="Windows Live" clId="Web-{FC5DF7AF-91B2-6CAD-2D90-9963B22E551C}" dt="2024-11-02T18:09:54.897" v="293"/>
          <ac:picMkLst>
            <pc:docMk/>
            <pc:sldMk cId="3736979812" sldId="295"/>
            <ac:picMk id="18" creationId="{53D53C88-8748-87AD-2397-D74564DF6FC0}"/>
          </ac:picMkLst>
        </pc:picChg>
        <pc:cxnChg chg="add">
          <ac:chgData name="Ulugbek Yusupov" userId="1498b04f7c3ed79a" providerId="Windows Live" clId="Web-{FC5DF7AF-91B2-6CAD-2D90-9963B22E551C}" dt="2024-11-02T18:10:18.476" v="298"/>
          <ac:cxnSpMkLst>
            <pc:docMk/>
            <pc:sldMk cId="3736979812" sldId="295"/>
            <ac:cxnSpMk id="43" creationId="{C8F51B3F-8331-4E4A-AE96-D47B1006EEAD}"/>
          </ac:cxnSpMkLst>
        </pc:cxnChg>
      </pc:sldChg>
      <pc:sldChg chg="addSp delSp modSp mod setBg">
        <pc:chgData name="Ulugbek Yusupov" userId="1498b04f7c3ed79a" providerId="Windows Live" clId="Web-{FC5DF7AF-91B2-6CAD-2D90-9963B22E551C}" dt="2024-11-02T18:13:27.499" v="317"/>
        <pc:sldMkLst>
          <pc:docMk/>
          <pc:sldMk cId="2768383472" sldId="296"/>
        </pc:sldMkLst>
        <pc:spChg chg="mod">
          <ac:chgData name="Ulugbek Yusupov" userId="1498b04f7c3ed79a" providerId="Windows Live" clId="Web-{FC5DF7AF-91B2-6CAD-2D90-9963B22E551C}" dt="2024-11-02T18:13:27.499" v="317"/>
          <ac:spMkLst>
            <pc:docMk/>
            <pc:sldMk cId="2768383472" sldId="296"/>
            <ac:spMk id="2" creationId="{ECDB7813-2B7A-4812-BF5F-1B96F6224699}"/>
          </ac:spMkLst>
        </pc:spChg>
        <pc:spChg chg="del mod">
          <ac:chgData name="Ulugbek Yusupov" userId="1498b04f7c3ed79a" providerId="Windows Live" clId="Web-{FC5DF7AF-91B2-6CAD-2D90-9963B22E551C}" dt="2024-11-02T18:13:27.499" v="317"/>
          <ac:spMkLst>
            <pc:docMk/>
            <pc:sldMk cId="2768383472" sldId="296"/>
            <ac:spMk id="4" creationId="{3797E170-AA31-450C-BD6B-6DCD33650C7F}"/>
          </ac:spMkLst>
        </pc:spChg>
        <pc:spChg chg="add del">
          <ac:chgData name="Ulugbek Yusupov" userId="1498b04f7c3ed79a" providerId="Windows Live" clId="Web-{FC5DF7AF-91B2-6CAD-2D90-9963B22E551C}" dt="2024-11-02T18:13:27.436" v="316"/>
          <ac:spMkLst>
            <pc:docMk/>
            <pc:sldMk cId="2768383472" sldId="296"/>
            <ac:spMk id="10" creationId="{9F7D5CDA-D291-4307-BF55-1381FED29634}"/>
          </ac:spMkLst>
        </pc:spChg>
        <pc:spChg chg="add">
          <ac:chgData name="Ulugbek Yusupov" userId="1498b04f7c3ed79a" providerId="Windows Live" clId="Web-{FC5DF7AF-91B2-6CAD-2D90-9963B22E551C}" dt="2024-11-02T18:13:27.499" v="317"/>
          <ac:spMkLst>
            <pc:docMk/>
            <pc:sldMk cId="2768383472" sldId="296"/>
            <ac:spMk id="11" creationId="{B50AB553-2A96-4A92-96F2-93548E096954}"/>
          </ac:spMkLst>
        </pc:spChg>
        <pc:graphicFrameChg chg="add">
          <ac:chgData name="Ulugbek Yusupov" userId="1498b04f7c3ed79a" providerId="Windows Live" clId="Web-{FC5DF7AF-91B2-6CAD-2D90-9963B22E551C}" dt="2024-11-02T18:13:27.499" v="317"/>
          <ac:graphicFrameMkLst>
            <pc:docMk/>
            <pc:sldMk cId="2768383472" sldId="296"/>
            <ac:graphicFrameMk id="12" creationId="{394EDAE5-2A9C-0C1B-0413-DCB8B314FCB9}"/>
          </ac:graphicFrameMkLst>
        </pc:graphicFrameChg>
        <pc:picChg chg="add del">
          <ac:chgData name="Ulugbek Yusupov" userId="1498b04f7c3ed79a" providerId="Windows Live" clId="Web-{FC5DF7AF-91B2-6CAD-2D90-9963B22E551C}" dt="2024-11-02T18:13:27.436" v="316"/>
          <ac:picMkLst>
            <pc:docMk/>
            <pc:sldMk cId="2768383472" sldId="296"/>
            <ac:picMk id="6" creationId="{AB458B0F-C3CB-1150-1654-F0F120F84485}"/>
          </ac:picMkLst>
        </pc:picChg>
        <pc:picChg chg="add">
          <ac:chgData name="Ulugbek Yusupov" userId="1498b04f7c3ed79a" providerId="Windows Live" clId="Web-{FC5DF7AF-91B2-6CAD-2D90-9963B22E551C}" dt="2024-11-02T18:13:27.499" v="317"/>
          <ac:picMkLst>
            <pc:docMk/>
            <pc:sldMk cId="2768383472" sldId="296"/>
            <ac:picMk id="7" creationId="{3A613B6C-7460-4FB5-99DB-213E062FAEB3}"/>
          </ac:picMkLst>
        </pc:picChg>
      </pc:sldChg>
      <pc:sldChg chg="addSp modSp mod setBg">
        <pc:chgData name="Ulugbek Yusupov" userId="1498b04f7c3ed79a" providerId="Windows Live" clId="Web-{FC5DF7AF-91B2-6CAD-2D90-9963B22E551C}" dt="2024-11-02T18:15:39.332" v="324" actId="20577"/>
        <pc:sldMkLst>
          <pc:docMk/>
          <pc:sldMk cId="2666824554" sldId="297"/>
        </pc:sldMkLst>
        <pc:spChg chg="mod">
          <ac:chgData name="Ulugbek Yusupov" userId="1498b04f7c3ed79a" providerId="Windows Live" clId="Web-{FC5DF7AF-91B2-6CAD-2D90-9963B22E551C}" dt="2024-11-02T18:15:33.144" v="323"/>
          <ac:spMkLst>
            <pc:docMk/>
            <pc:sldMk cId="2666824554" sldId="297"/>
            <ac:spMk id="2" creationId="{ECC1F2BD-81D8-4B9F-9A35-8765A6907E7C}"/>
          </ac:spMkLst>
        </pc:spChg>
        <pc:spChg chg="mod">
          <ac:chgData name="Ulugbek Yusupov" userId="1498b04f7c3ed79a" providerId="Windows Live" clId="Web-{FC5DF7AF-91B2-6CAD-2D90-9963B22E551C}" dt="2024-11-02T18:15:39.332" v="324" actId="20577"/>
          <ac:spMkLst>
            <pc:docMk/>
            <pc:sldMk cId="2666824554" sldId="297"/>
            <ac:spMk id="4" creationId="{5C9A8B85-F46C-44C5-BDAC-C700529C3261}"/>
          </ac:spMkLst>
        </pc:spChg>
        <pc:spChg chg="add">
          <ac:chgData name="Ulugbek Yusupov" userId="1498b04f7c3ed79a" providerId="Windows Live" clId="Web-{FC5DF7AF-91B2-6CAD-2D90-9963B22E551C}" dt="2024-11-02T18:15:33.144" v="323"/>
          <ac:spMkLst>
            <pc:docMk/>
            <pc:sldMk cId="2666824554" sldId="297"/>
            <ac:spMk id="9" creationId="{AC17DE74-01C9-4859-B65A-85CF999E8580}"/>
          </ac:spMkLst>
        </pc:spChg>
        <pc:spChg chg="add">
          <ac:chgData name="Ulugbek Yusupov" userId="1498b04f7c3ed79a" providerId="Windows Live" clId="Web-{FC5DF7AF-91B2-6CAD-2D90-9963B22E551C}" dt="2024-11-02T18:15:33.144" v="323"/>
          <ac:spMkLst>
            <pc:docMk/>
            <pc:sldMk cId="2666824554" sldId="297"/>
            <ac:spMk id="11" creationId="{068C0432-0E90-4CC1-8CD3-D44A90DF07EF}"/>
          </ac:spMkLst>
        </pc:spChg>
      </pc:sldChg>
      <pc:sldChg chg="addSp delSp modSp mod setBg">
        <pc:chgData name="Ulugbek Yusupov" userId="1498b04f7c3ed79a" providerId="Windows Live" clId="Web-{FC5DF7AF-91B2-6CAD-2D90-9963B22E551C}" dt="2024-11-02T18:17:27.601" v="328" actId="20577"/>
        <pc:sldMkLst>
          <pc:docMk/>
          <pc:sldMk cId="4088017805" sldId="298"/>
        </pc:sldMkLst>
        <pc:spChg chg="mod">
          <ac:chgData name="Ulugbek Yusupov" userId="1498b04f7c3ed79a" providerId="Windows Live" clId="Web-{FC5DF7AF-91B2-6CAD-2D90-9963B22E551C}" dt="2024-11-02T18:17:14.210" v="327"/>
          <ac:spMkLst>
            <pc:docMk/>
            <pc:sldMk cId="4088017805" sldId="298"/>
            <ac:spMk id="2" creationId="{FF0E6BC9-0C0E-444E-8127-BDCAF7A17EBC}"/>
          </ac:spMkLst>
        </pc:spChg>
        <pc:spChg chg="add del">
          <ac:chgData name="Ulugbek Yusupov" userId="1498b04f7c3ed79a" providerId="Windows Live" clId="Web-{FC5DF7AF-91B2-6CAD-2D90-9963B22E551C}" dt="2024-11-02T18:17:14.210" v="327"/>
          <ac:spMkLst>
            <pc:docMk/>
            <pc:sldMk cId="4088017805" sldId="298"/>
            <ac:spMk id="3" creationId="{3AD9E863-60EC-4744-A0A5-CE2DC4CC1A3F}"/>
          </ac:spMkLst>
        </pc:spChg>
        <pc:spChg chg="add">
          <ac:chgData name="Ulugbek Yusupov" userId="1498b04f7c3ed79a" providerId="Windows Live" clId="Web-{FC5DF7AF-91B2-6CAD-2D90-9963B22E551C}" dt="2024-11-02T18:17:14.210" v="327"/>
          <ac:spMkLst>
            <pc:docMk/>
            <pc:sldMk cId="4088017805" sldId="298"/>
            <ac:spMk id="8" creationId="{100EDD19-6802-4EC3-95CE-CFFAB042CFD6}"/>
          </ac:spMkLst>
        </pc:spChg>
        <pc:spChg chg="add del">
          <ac:chgData name="Ulugbek Yusupov" userId="1498b04f7c3ed79a" providerId="Windows Live" clId="Web-{FC5DF7AF-91B2-6CAD-2D90-9963B22E551C}" dt="2024-11-02T18:17:14.195" v="326"/>
          <ac:spMkLst>
            <pc:docMk/>
            <pc:sldMk cId="4088017805" sldId="298"/>
            <ac:spMk id="9" creationId="{53B021B3-DE93-4AB7-8A18-CF5F1CED88B8}"/>
          </ac:spMkLst>
        </pc:spChg>
        <pc:spChg chg="add">
          <ac:chgData name="Ulugbek Yusupov" userId="1498b04f7c3ed79a" providerId="Windows Live" clId="Web-{FC5DF7AF-91B2-6CAD-2D90-9963B22E551C}" dt="2024-11-02T18:17:14.210" v="327"/>
          <ac:spMkLst>
            <pc:docMk/>
            <pc:sldMk cId="4088017805" sldId="298"/>
            <ac:spMk id="10" creationId="{DB17E863-922E-4C26-BD64-E8FD41D28661}"/>
          </ac:spMkLst>
        </pc:spChg>
        <pc:spChg chg="add del">
          <ac:chgData name="Ulugbek Yusupov" userId="1498b04f7c3ed79a" providerId="Windows Live" clId="Web-{FC5DF7AF-91B2-6CAD-2D90-9963B22E551C}" dt="2024-11-02T18:17:14.195" v="326"/>
          <ac:spMkLst>
            <pc:docMk/>
            <pc:sldMk cId="4088017805" sldId="298"/>
            <ac:spMk id="11" creationId="{52D502E5-F6B4-4D58-B4AE-FC466FF15EE8}"/>
          </ac:spMkLst>
        </pc:spChg>
        <pc:spChg chg="add del">
          <ac:chgData name="Ulugbek Yusupov" userId="1498b04f7c3ed79a" providerId="Windows Live" clId="Web-{FC5DF7AF-91B2-6CAD-2D90-9963B22E551C}" dt="2024-11-02T18:17:14.195" v="326"/>
          <ac:spMkLst>
            <pc:docMk/>
            <pc:sldMk cId="4088017805" sldId="298"/>
            <ac:spMk id="13" creationId="{9DECDBF4-02B6-4BB4-B65B-B8107AD6A9E8}"/>
          </ac:spMkLst>
        </pc:spChg>
        <pc:spChg chg="add mod">
          <ac:chgData name="Ulugbek Yusupov" userId="1498b04f7c3ed79a" providerId="Windows Live" clId="Web-{FC5DF7AF-91B2-6CAD-2D90-9963B22E551C}" dt="2024-11-02T18:17:27.601" v="328" actId="20577"/>
          <ac:spMkLst>
            <pc:docMk/>
            <pc:sldMk cId="4088017805" sldId="298"/>
            <ac:spMk id="15" creationId="{3AD9E863-60EC-4744-A0A5-CE2DC4CC1A3F}"/>
          </ac:spMkLst>
        </pc:spChg>
        <pc:graphicFrameChg chg="add del">
          <ac:chgData name="Ulugbek Yusupov" userId="1498b04f7c3ed79a" providerId="Windows Live" clId="Web-{FC5DF7AF-91B2-6CAD-2D90-9963B22E551C}" dt="2024-11-02T18:17:14.195" v="326"/>
          <ac:graphicFrameMkLst>
            <pc:docMk/>
            <pc:sldMk cId="4088017805" sldId="298"/>
            <ac:graphicFrameMk id="5" creationId="{65ECB03A-B1F5-CE2E-C3F2-2F7D777BA235}"/>
          </ac:graphicFrameMkLst>
        </pc:graphicFrameChg>
      </pc:sldChg>
      <pc:sldChg chg="modSp add replId">
        <pc:chgData name="Ulugbek Yusupov" userId="1498b04f7c3ed79a" providerId="Windows Live" clId="Web-{FC5DF7AF-91B2-6CAD-2D90-9963B22E551C}" dt="2024-11-02T17:54:13.174" v="191" actId="20577"/>
        <pc:sldMkLst>
          <pc:docMk/>
          <pc:sldMk cId="722027460" sldId="299"/>
        </pc:sldMkLst>
        <pc:spChg chg="mod">
          <ac:chgData name="Ulugbek Yusupov" userId="1498b04f7c3ed79a" providerId="Windows Live" clId="Web-{FC5DF7AF-91B2-6CAD-2D90-9963B22E551C}" dt="2024-11-02T17:54:13.174" v="191" actId="20577"/>
          <ac:spMkLst>
            <pc:docMk/>
            <pc:sldMk cId="722027460" sldId="299"/>
            <ac:spMk id="3" creationId="{A37892CA-7007-4BEC-B246-67CF3EEEDE43}"/>
          </ac:spMkLst>
        </pc:spChg>
      </pc:sldChg>
      <pc:sldChg chg="new del">
        <pc:chgData name="Ulugbek Yusupov" userId="1498b04f7c3ed79a" providerId="Windows Live" clId="Web-{FC5DF7AF-91B2-6CAD-2D90-9963B22E551C}" dt="2024-11-02T17:59:51.671" v="234"/>
        <pc:sldMkLst>
          <pc:docMk/>
          <pc:sldMk cId="1856938842" sldId="300"/>
        </pc:sldMkLst>
      </pc:sldChg>
      <pc:sldChg chg="addSp delSp modSp new mod setBg setClrOvrMap">
        <pc:chgData name="Ulugbek Yusupov" userId="1498b04f7c3ed79a" providerId="Windows Live" clId="Web-{FC5DF7AF-91B2-6CAD-2D90-9963B22E551C}" dt="2024-11-02T18:05:01.933" v="256"/>
        <pc:sldMkLst>
          <pc:docMk/>
          <pc:sldMk cId="2863228261" sldId="300"/>
        </pc:sldMkLst>
        <pc:spChg chg="mod ord">
          <ac:chgData name="Ulugbek Yusupov" userId="1498b04f7c3ed79a" providerId="Windows Live" clId="Web-{FC5DF7AF-91B2-6CAD-2D90-9963B22E551C}" dt="2024-11-02T18:05:01.933" v="256"/>
          <ac:spMkLst>
            <pc:docMk/>
            <pc:sldMk cId="2863228261" sldId="300"/>
            <ac:spMk id="2" creationId="{F28F7A66-91EE-86AC-7BAA-DF8E54AA498D}"/>
          </ac:spMkLst>
        </pc:spChg>
        <pc:spChg chg="add del mod">
          <ac:chgData name="Ulugbek Yusupov" userId="1498b04f7c3ed79a" providerId="Windows Live" clId="Web-{FC5DF7AF-91B2-6CAD-2D90-9963B22E551C}" dt="2024-11-02T18:04:09.728" v="253"/>
          <ac:spMkLst>
            <pc:docMk/>
            <pc:sldMk cId="2863228261" sldId="300"/>
            <ac:spMk id="5" creationId="{F137599A-4824-9BC6-80C4-A446211C2267}"/>
          </ac:spMkLst>
        </pc:spChg>
        <pc:spChg chg="add del">
          <ac:chgData name="Ulugbek Yusupov" userId="1498b04f7c3ed79a" providerId="Windows Live" clId="Web-{FC5DF7AF-91B2-6CAD-2D90-9963B22E551C}" dt="2024-11-02T18:05:01.933" v="256"/>
          <ac:spMkLst>
            <pc:docMk/>
            <pc:sldMk cId="2863228261" sldId="300"/>
            <ac:spMk id="7" creationId="{FFD48BC7-DC40-47DE-87EE-9F4B6ECB9ABB}"/>
          </ac:spMkLst>
        </pc:spChg>
        <pc:spChg chg="add del">
          <ac:chgData name="Ulugbek Yusupov" userId="1498b04f7c3ed79a" providerId="Windows Live" clId="Web-{FC5DF7AF-91B2-6CAD-2D90-9963B22E551C}" dt="2024-11-02T18:02:25.630" v="243"/>
          <ac:spMkLst>
            <pc:docMk/>
            <pc:sldMk cId="2863228261" sldId="300"/>
            <ac:spMk id="8" creationId="{71B2258F-86CA-4D4D-8270-BC05FCDEBFB3}"/>
          </ac:spMkLst>
        </pc:spChg>
        <pc:spChg chg="add del">
          <ac:chgData name="Ulugbek Yusupov" userId="1498b04f7c3ed79a" providerId="Windows Live" clId="Web-{FC5DF7AF-91B2-6CAD-2D90-9963B22E551C}" dt="2024-11-02T18:05:01.933" v="256"/>
          <ac:spMkLst>
            <pc:docMk/>
            <pc:sldMk cId="2863228261" sldId="300"/>
            <ac:spMk id="9" creationId="{E502BBC7-2C76-46F3-BC24-5985BC13DB88}"/>
          </ac:spMkLst>
        </pc:spChg>
        <pc:spChg chg="add del">
          <ac:chgData name="Ulugbek Yusupov" userId="1498b04f7c3ed79a" providerId="Windows Live" clId="Web-{FC5DF7AF-91B2-6CAD-2D90-9963B22E551C}" dt="2024-11-02T18:02:44.178" v="245"/>
          <ac:spMkLst>
            <pc:docMk/>
            <pc:sldMk cId="2863228261" sldId="300"/>
            <ac:spMk id="10" creationId="{007891EC-4501-44ED-A8C8-B11B6DB767AB}"/>
          </ac:spMkLst>
        </pc:spChg>
        <pc:spChg chg="add del">
          <ac:chgData name="Ulugbek Yusupov" userId="1498b04f7c3ed79a" providerId="Windows Live" clId="Web-{FC5DF7AF-91B2-6CAD-2D90-9963B22E551C}" dt="2024-11-02T18:02:44.178" v="245"/>
          <ac:spMkLst>
            <pc:docMk/>
            <pc:sldMk cId="2863228261" sldId="300"/>
            <ac:spMk id="11" creationId="{C1DD1A8A-57D5-4A81-AD04-532B043C5611}"/>
          </ac:spMkLst>
        </pc:spChg>
        <pc:spChg chg="add del">
          <ac:chgData name="Ulugbek Yusupov" userId="1498b04f7c3ed79a" providerId="Windows Live" clId="Web-{FC5DF7AF-91B2-6CAD-2D90-9963B22E551C}" dt="2024-11-02T18:05:01.933" v="256"/>
          <ac:spMkLst>
            <pc:docMk/>
            <pc:sldMk cId="2863228261" sldId="300"/>
            <ac:spMk id="13" creationId="{3629484E-3792-4B3D-89AD-7C8A1ED0E0D4}"/>
          </ac:spMkLst>
        </pc:spChg>
        <pc:spChg chg="add del">
          <ac:chgData name="Ulugbek Yusupov" userId="1498b04f7c3ed79a" providerId="Windows Live" clId="Web-{FC5DF7AF-91B2-6CAD-2D90-9963B22E551C}" dt="2024-11-02T18:02:52.490" v="247"/>
          <ac:spMkLst>
            <pc:docMk/>
            <pc:sldMk cId="2863228261" sldId="300"/>
            <ac:spMk id="14" creationId="{712D4376-A578-4FF1-94FC-245E7A6A489F}"/>
          </ac:spMkLst>
        </pc:spChg>
        <pc:spChg chg="add del">
          <ac:chgData name="Ulugbek Yusupov" userId="1498b04f7c3ed79a" providerId="Windows Live" clId="Web-{FC5DF7AF-91B2-6CAD-2D90-9963B22E551C}" dt="2024-11-02T18:02:52.490" v="247"/>
          <ac:spMkLst>
            <pc:docMk/>
            <pc:sldMk cId="2863228261" sldId="300"/>
            <ac:spMk id="15" creationId="{E7F94237-0536-4DB1-8C95-39E355CED94B}"/>
          </ac:spMkLst>
        </pc:spChg>
        <pc:spChg chg="add del">
          <ac:chgData name="Ulugbek Yusupov" userId="1498b04f7c3ed79a" providerId="Windows Live" clId="Web-{FC5DF7AF-91B2-6CAD-2D90-9963B22E551C}" dt="2024-11-02T18:02:52.490" v="247"/>
          <ac:spMkLst>
            <pc:docMk/>
            <pc:sldMk cId="2863228261" sldId="300"/>
            <ac:spMk id="16" creationId="{AEA7509D-F04F-40CB-A0B3-EEF16499CC9F}"/>
          </ac:spMkLst>
        </pc:spChg>
        <pc:spChg chg="add del">
          <ac:chgData name="Ulugbek Yusupov" userId="1498b04f7c3ed79a" providerId="Windows Live" clId="Web-{FC5DF7AF-91B2-6CAD-2D90-9963B22E551C}" dt="2024-11-02T18:02:52.490" v="247"/>
          <ac:spMkLst>
            <pc:docMk/>
            <pc:sldMk cId="2863228261" sldId="300"/>
            <ac:spMk id="17" creationId="{1A3C89F8-0D2F-47FF-B903-151248265F47}"/>
          </ac:spMkLst>
        </pc:spChg>
        <pc:spChg chg="add del">
          <ac:chgData name="Ulugbek Yusupov" userId="1498b04f7c3ed79a" providerId="Windows Live" clId="Web-{FC5DF7AF-91B2-6CAD-2D90-9963B22E551C}" dt="2024-11-02T18:02:52.490" v="247"/>
          <ac:spMkLst>
            <pc:docMk/>
            <pc:sldMk cId="2863228261" sldId="300"/>
            <ac:spMk id="20" creationId="{508BEF50-7B1E-49A4-BC19-5F4F1D755E64}"/>
          </ac:spMkLst>
        </pc:spChg>
        <pc:spChg chg="add del">
          <ac:chgData name="Ulugbek Yusupov" userId="1498b04f7c3ed79a" providerId="Windows Live" clId="Web-{FC5DF7AF-91B2-6CAD-2D90-9963B22E551C}" dt="2024-11-02T18:02:52.490" v="247"/>
          <ac:spMkLst>
            <pc:docMk/>
            <pc:sldMk cId="2863228261" sldId="300"/>
            <ac:spMk id="21" creationId="{C5CB530E-515E-412C-9DF1-5F8FFBD6F383}"/>
          </ac:spMkLst>
        </pc:spChg>
        <pc:spChg chg="add del">
          <ac:chgData name="Ulugbek Yusupov" userId="1498b04f7c3ed79a" providerId="Windows Live" clId="Web-{FC5DF7AF-91B2-6CAD-2D90-9963B22E551C}" dt="2024-11-02T18:02:52.490" v="247"/>
          <ac:spMkLst>
            <pc:docMk/>
            <pc:sldMk cId="2863228261" sldId="300"/>
            <ac:spMk id="22" creationId="{3FBAD350-5664-4811-A208-657FB882D350}"/>
          </ac:spMkLst>
        </pc:spChg>
        <pc:spChg chg="add del">
          <ac:chgData name="Ulugbek Yusupov" userId="1498b04f7c3ed79a" providerId="Windows Live" clId="Web-{FC5DF7AF-91B2-6CAD-2D90-9963B22E551C}" dt="2024-11-02T18:02:52.490" v="247"/>
          <ac:spMkLst>
            <pc:docMk/>
            <pc:sldMk cId="2863228261" sldId="300"/>
            <ac:spMk id="24" creationId="{C39ADB8F-D187-49D7-BDCF-C1B6DC727068}"/>
          </ac:spMkLst>
        </pc:spChg>
        <pc:spChg chg="add del">
          <ac:chgData name="Ulugbek Yusupov" userId="1498b04f7c3ed79a" providerId="Windows Live" clId="Web-{FC5DF7AF-91B2-6CAD-2D90-9963B22E551C}" dt="2024-11-02T18:05:01.933" v="256"/>
          <ac:spMkLst>
            <pc:docMk/>
            <pc:sldMk cId="2863228261" sldId="300"/>
            <ac:spMk id="26" creationId="{C7F28D52-2A5F-4D23-81AE-7CB8B591C7AF}"/>
          </ac:spMkLst>
        </pc:spChg>
        <pc:spChg chg="add">
          <ac:chgData name="Ulugbek Yusupov" userId="1498b04f7c3ed79a" providerId="Windows Live" clId="Web-{FC5DF7AF-91B2-6CAD-2D90-9963B22E551C}" dt="2024-11-02T18:05:01.933" v="256"/>
          <ac:spMkLst>
            <pc:docMk/>
            <pc:sldMk cId="2863228261" sldId="300"/>
            <ac:spMk id="31" creationId="{71B2258F-86CA-4D4D-8270-BC05FCDEBFB3}"/>
          </ac:spMkLst>
        </pc:spChg>
        <pc:picChg chg="add del mod">
          <ac:chgData name="Ulugbek Yusupov" userId="1498b04f7c3ed79a" providerId="Windows Live" clId="Web-{FC5DF7AF-91B2-6CAD-2D90-9963B22E551C}" dt="2024-11-02T18:04:09.728" v="254"/>
          <ac:picMkLst>
            <pc:docMk/>
            <pc:sldMk cId="2863228261" sldId="300"/>
            <ac:picMk id="3" creationId="{0AF282C7-7D0D-BD74-5D0D-F3CFABC2C3E4}"/>
          </ac:picMkLst>
        </pc:picChg>
        <pc:picChg chg="add del">
          <ac:chgData name="Ulugbek Yusupov" userId="1498b04f7c3ed79a" providerId="Windows Live" clId="Web-{FC5DF7AF-91B2-6CAD-2D90-9963B22E551C}" dt="2024-11-02T18:02:25.630" v="243"/>
          <ac:picMkLst>
            <pc:docMk/>
            <pc:sldMk cId="2863228261" sldId="300"/>
            <ac:picMk id="4" creationId="{1C1A7F54-4492-3B93-DEEA-9CDA61821215}"/>
          </ac:picMkLst>
        </pc:picChg>
        <pc:picChg chg="add del">
          <ac:chgData name="Ulugbek Yusupov" userId="1498b04f7c3ed79a" providerId="Windows Live" clId="Web-{FC5DF7AF-91B2-6CAD-2D90-9963B22E551C}" dt="2024-11-02T18:02:44.178" v="245"/>
          <ac:picMkLst>
            <pc:docMk/>
            <pc:sldMk cId="2863228261" sldId="300"/>
            <ac:picMk id="12" creationId="{E0ED47EF-5130-11EA-A17E-3DF51C831ADF}"/>
          </ac:picMkLst>
        </pc:picChg>
        <pc:picChg chg="add del">
          <ac:chgData name="Ulugbek Yusupov" userId="1498b04f7c3ed79a" providerId="Windows Live" clId="Web-{FC5DF7AF-91B2-6CAD-2D90-9963B22E551C}" dt="2024-11-02T18:02:52.490" v="247"/>
          <ac:picMkLst>
            <pc:docMk/>
            <pc:sldMk cId="2863228261" sldId="300"/>
            <ac:picMk id="19" creationId="{6DED88CA-AB3B-7A57-26FF-8F895F56FBA6}"/>
          </ac:picMkLst>
        </pc:picChg>
        <pc:picChg chg="add mod">
          <ac:chgData name="Ulugbek Yusupov" userId="1498b04f7c3ed79a" providerId="Windows Live" clId="Web-{FC5DF7AF-91B2-6CAD-2D90-9963B22E551C}" dt="2024-11-02T18:05:01.933" v="256"/>
          <ac:picMkLst>
            <pc:docMk/>
            <pc:sldMk cId="2863228261" sldId="300"/>
            <ac:picMk id="23" creationId="{5089A5F9-CE37-A7DD-92A4-265726261C6A}"/>
          </ac:picMkLst>
        </pc:picChg>
        <pc:cxnChg chg="add del">
          <ac:chgData name="Ulugbek Yusupov" userId="1498b04f7c3ed79a" providerId="Windows Live" clId="Web-{FC5DF7AF-91B2-6CAD-2D90-9963B22E551C}" dt="2024-11-02T18:02:52.490" v="247"/>
          <ac:cxnSpMkLst>
            <pc:docMk/>
            <pc:sldMk cId="2863228261" sldId="300"/>
            <ac:cxnSpMk id="18" creationId="{56020367-4FD5-4596-8E10-C5F095CD8DBF}"/>
          </ac:cxnSpMkLst>
        </pc:cxnChg>
      </pc:sldChg>
      <pc:sldChg chg="addSp delSp modSp new mod setBg">
        <pc:chgData name="Ulugbek Yusupov" userId="1498b04f7c3ed79a" providerId="Windows Live" clId="Web-{FC5DF7AF-91B2-6CAD-2D90-9963B22E551C}" dt="2024-11-02T18:18:54.589" v="336"/>
        <pc:sldMkLst>
          <pc:docMk/>
          <pc:sldMk cId="1326707823" sldId="301"/>
        </pc:sldMkLst>
        <pc:spChg chg="del">
          <ac:chgData name="Ulugbek Yusupov" userId="1498b04f7c3ed79a" providerId="Windows Live" clId="Web-{FC5DF7AF-91B2-6CAD-2D90-9963B22E551C}" dt="2024-11-02T18:18:42.104" v="334"/>
          <ac:spMkLst>
            <pc:docMk/>
            <pc:sldMk cId="1326707823" sldId="301"/>
            <ac:spMk id="2" creationId="{E0412FF4-EB6E-67D3-AEDA-B7B613ED5A1F}"/>
          </ac:spMkLst>
        </pc:spChg>
        <pc:spChg chg="del">
          <ac:chgData name="Ulugbek Yusupov" userId="1498b04f7c3ed79a" providerId="Windows Live" clId="Web-{FC5DF7AF-91B2-6CAD-2D90-9963B22E551C}" dt="2024-11-02T18:18:42.104" v="334"/>
          <ac:spMkLst>
            <pc:docMk/>
            <pc:sldMk cId="1326707823" sldId="301"/>
            <ac:spMk id="3" creationId="{8B73F521-E535-C9B0-5B41-DD7FA4527001}"/>
          </ac:spMkLst>
        </pc:spChg>
        <pc:spChg chg="add del mod">
          <ac:chgData name="Ulugbek Yusupov" userId="1498b04f7c3ed79a" providerId="Windows Live" clId="Web-{FC5DF7AF-91B2-6CAD-2D90-9963B22E551C}" dt="2024-11-02T18:18:49.870" v="335"/>
          <ac:spMkLst>
            <pc:docMk/>
            <pc:sldMk cId="1326707823" sldId="301"/>
            <ac:spMk id="5" creationId="{B5EC0925-3964-0504-9EF4-A54976422F1B}"/>
          </ac:spMkLst>
        </pc:spChg>
        <pc:spChg chg="add">
          <ac:chgData name="Ulugbek Yusupov" userId="1498b04f7c3ed79a" providerId="Windows Live" clId="Web-{FC5DF7AF-91B2-6CAD-2D90-9963B22E551C}" dt="2024-11-02T18:18:54.589" v="336"/>
          <ac:spMkLst>
            <pc:docMk/>
            <pc:sldMk cId="1326707823" sldId="301"/>
            <ac:spMk id="9" creationId="{32BC26D8-82FB-445E-AA49-62A77D7C1EE0}"/>
          </ac:spMkLst>
        </pc:spChg>
        <pc:spChg chg="add">
          <ac:chgData name="Ulugbek Yusupov" userId="1498b04f7c3ed79a" providerId="Windows Live" clId="Web-{FC5DF7AF-91B2-6CAD-2D90-9963B22E551C}" dt="2024-11-02T18:18:54.589" v="336"/>
          <ac:spMkLst>
            <pc:docMk/>
            <pc:sldMk cId="1326707823" sldId="301"/>
            <ac:spMk id="11" creationId="{CB44330D-EA18-4254-AA95-EB49948539B8}"/>
          </ac:spMkLst>
        </pc:spChg>
        <pc:picChg chg="add mod">
          <ac:chgData name="Ulugbek Yusupov" userId="1498b04f7c3ed79a" providerId="Windows Live" clId="Web-{FC5DF7AF-91B2-6CAD-2D90-9963B22E551C}" dt="2024-11-02T18:18:42.104" v="334"/>
          <ac:picMkLst>
            <pc:docMk/>
            <pc:sldMk cId="1326707823" sldId="301"/>
            <ac:picMk id="4" creationId="{C0C5439C-E46F-02B1-BC92-EF70A9A65249}"/>
          </ac:picMkLst>
        </pc:pic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3.png"/><Relationship Id="rId7" Type="http://schemas.openxmlformats.org/officeDocument/2006/relationships/image" Target="../media/image1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3.png"/><Relationship Id="rId7" Type="http://schemas.openxmlformats.org/officeDocument/2006/relationships/image" Target="../media/image1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73966-F8FA-4CED-8B5E-98672F81080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C7A604-B9D6-4882-818F-41C2AB029AAA}">
      <dgm:prSet/>
      <dgm:spPr/>
      <dgm:t>
        <a:bodyPr/>
        <a:lstStyle/>
        <a:p>
          <a:r>
            <a:rPr lang="en-US"/>
            <a:t>Leadership and Teamwork in Digital Projects</a:t>
          </a:r>
        </a:p>
      </dgm:t>
    </dgm:pt>
    <dgm:pt modelId="{1A5CA703-B14A-49F9-88F9-A51B28FEABC2}" type="parTrans" cxnId="{13C02981-2D8F-4361-90AB-1489CE290CEA}">
      <dgm:prSet/>
      <dgm:spPr/>
      <dgm:t>
        <a:bodyPr/>
        <a:lstStyle/>
        <a:p>
          <a:endParaRPr lang="en-US"/>
        </a:p>
      </dgm:t>
    </dgm:pt>
    <dgm:pt modelId="{A6F1EA8C-7A1F-458D-B484-C26B57ECABF7}" type="sibTrans" cxnId="{13C02981-2D8F-4361-90AB-1489CE290CEA}">
      <dgm:prSet/>
      <dgm:spPr/>
      <dgm:t>
        <a:bodyPr/>
        <a:lstStyle/>
        <a:p>
          <a:endParaRPr lang="en-US"/>
        </a:p>
      </dgm:t>
    </dgm:pt>
    <dgm:pt modelId="{15A7111D-66FE-438C-B756-36DE06A4D904}">
      <dgm:prSet/>
      <dgm:spPr/>
      <dgm:t>
        <a:bodyPr/>
        <a:lstStyle/>
        <a:p>
          <a:r>
            <a:rPr lang="en-US"/>
            <a:t>Adaptability in Lifelong Learning</a:t>
          </a:r>
        </a:p>
      </dgm:t>
    </dgm:pt>
    <dgm:pt modelId="{EACC1D4A-E0D1-4CCF-A1A9-1DD846BAD4DB}" type="parTrans" cxnId="{080558F2-22C5-40C5-9A51-4FE558C14AFA}">
      <dgm:prSet/>
      <dgm:spPr/>
      <dgm:t>
        <a:bodyPr/>
        <a:lstStyle/>
        <a:p>
          <a:endParaRPr lang="en-US"/>
        </a:p>
      </dgm:t>
    </dgm:pt>
    <dgm:pt modelId="{6BBCBC20-7390-49BB-A9FE-12317453F857}" type="sibTrans" cxnId="{080558F2-22C5-40C5-9A51-4FE558C14AFA}">
      <dgm:prSet/>
      <dgm:spPr/>
      <dgm:t>
        <a:bodyPr/>
        <a:lstStyle/>
        <a:p>
          <a:endParaRPr lang="en-US"/>
        </a:p>
      </dgm:t>
    </dgm:pt>
    <dgm:pt modelId="{C88E80DD-69D0-43AF-ABFA-B00A6AF1F630}" type="pres">
      <dgm:prSet presAssocID="{C8D73966-F8FA-4CED-8B5E-98672F810805}" presName="vert0" presStyleCnt="0">
        <dgm:presLayoutVars>
          <dgm:dir/>
          <dgm:animOne val="branch"/>
          <dgm:animLvl val="lvl"/>
        </dgm:presLayoutVars>
      </dgm:prSet>
      <dgm:spPr/>
    </dgm:pt>
    <dgm:pt modelId="{EED3FC1E-9440-464C-AE4C-55248A58BC38}" type="pres">
      <dgm:prSet presAssocID="{29C7A604-B9D6-4882-818F-41C2AB029AAA}" presName="thickLine" presStyleLbl="alignNode1" presStyleIdx="0" presStyleCnt="2"/>
      <dgm:spPr/>
    </dgm:pt>
    <dgm:pt modelId="{CE6F4911-AD22-4690-A484-B666C1CA6B68}" type="pres">
      <dgm:prSet presAssocID="{29C7A604-B9D6-4882-818F-41C2AB029AAA}" presName="horz1" presStyleCnt="0"/>
      <dgm:spPr/>
    </dgm:pt>
    <dgm:pt modelId="{946338DA-4A87-4E2B-8CE2-1293453B96AD}" type="pres">
      <dgm:prSet presAssocID="{29C7A604-B9D6-4882-818F-41C2AB029AAA}" presName="tx1" presStyleLbl="revTx" presStyleIdx="0" presStyleCnt="2"/>
      <dgm:spPr/>
    </dgm:pt>
    <dgm:pt modelId="{09D8AC9D-533B-4326-98E4-1A33942272D3}" type="pres">
      <dgm:prSet presAssocID="{29C7A604-B9D6-4882-818F-41C2AB029AAA}" presName="vert1" presStyleCnt="0"/>
      <dgm:spPr/>
    </dgm:pt>
    <dgm:pt modelId="{78B0FF5E-FFAF-4F17-86E2-D91E8D39AC85}" type="pres">
      <dgm:prSet presAssocID="{15A7111D-66FE-438C-B756-36DE06A4D904}" presName="thickLine" presStyleLbl="alignNode1" presStyleIdx="1" presStyleCnt="2"/>
      <dgm:spPr/>
    </dgm:pt>
    <dgm:pt modelId="{86E02CCC-AF95-448A-B90C-73593FF8388A}" type="pres">
      <dgm:prSet presAssocID="{15A7111D-66FE-438C-B756-36DE06A4D904}" presName="horz1" presStyleCnt="0"/>
      <dgm:spPr/>
    </dgm:pt>
    <dgm:pt modelId="{B701C2F9-9C81-4C32-9DB9-0BB22306555F}" type="pres">
      <dgm:prSet presAssocID="{15A7111D-66FE-438C-B756-36DE06A4D904}" presName="tx1" presStyleLbl="revTx" presStyleIdx="1" presStyleCnt="2"/>
      <dgm:spPr/>
    </dgm:pt>
    <dgm:pt modelId="{75710AD1-DCC3-4CFE-A956-48161D7665C9}" type="pres">
      <dgm:prSet presAssocID="{15A7111D-66FE-438C-B756-36DE06A4D904}" presName="vert1" presStyleCnt="0"/>
      <dgm:spPr/>
    </dgm:pt>
  </dgm:ptLst>
  <dgm:cxnLst>
    <dgm:cxn modelId="{13C02981-2D8F-4361-90AB-1489CE290CEA}" srcId="{C8D73966-F8FA-4CED-8B5E-98672F810805}" destId="{29C7A604-B9D6-4882-818F-41C2AB029AAA}" srcOrd="0" destOrd="0" parTransId="{1A5CA703-B14A-49F9-88F9-A51B28FEABC2}" sibTransId="{A6F1EA8C-7A1F-458D-B484-C26B57ECABF7}"/>
    <dgm:cxn modelId="{11339DE3-BE14-4877-AC4D-BCD00E04EECF}" type="presOf" srcId="{C8D73966-F8FA-4CED-8B5E-98672F810805}" destId="{C88E80DD-69D0-43AF-ABFA-B00A6AF1F630}" srcOrd="0" destOrd="0" presId="urn:microsoft.com/office/officeart/2008/layout/LinedList"/>
    <dgm:cxn modelId="{3D7937E5-6250-49E5-8557-0E8F9B5AC836}" type="presOf" srcId="{29C7A604-B9D6-4882-818F-41C2AB029AAA}" destId="{946338DA-4A87-4E2B-8CE2-1293453B96AD}" srcOrd="0" destOrd="0" presId="urn:microsoft.com/office/officeart/2008/layout/LinedList"/>
    <dgm:cxn modelId="{90F6CCE8-D2FA-47E7-BC5B-5F40668E5F3E}" type="presOf" srcId="{15A7111D-66FE-438C-B756-36DE06A4D904}" destId="{B701C2F9-9C81-4C32-9DB9-0BB22306555F}" srcOrd="0" destOrd="0" presId="urn:microsoft.com/office/officeart/2008/layout/LinedList"/>
    <dgm:cxn modelId="{080558F2-22C5-40C5-9A51-4FE558C14AFA}" srcId="{C8D73966-F8FA-4CED-8B5E-98672F810805}" destId="{15A7111D-66FE-438C-B756-36DE06A4D904}" srcOrd="1" destOrd="0" parTransId="{EACC1D4A-E0D1-4CCF-A1A9-1DD846BAD4DB}" sibTransId="{6BBCBC20-7390-49BB-A9FE-12317453F857}"/>
    <dgm:cxn modelId="{FD05CF88-AFCD-4720-9A86-9236E5B1659E}" type="presParOf" srcId="{C88E80DD-69D0-43AF-ABFA-B00A6AF1F630}" destId="{EED3FC1E-9440-464C-AE4C-55248A58BC38}" srcOrd="0" destOrd="0" presId="urn:microsoft.com/office/officeart/2008/layout/LinedList"/>
    <dgm:cxn modelId="{1E90900A-A7B3-4953-B78F-D8734866938F}" type="presParOf" srcId="{C88E80DD-69D0-43AF-ABFA-B00A6AF1F630}" destId="{CE6F4911-AD22-4690-A484-B666C1CA6B68}" srcOrd="1" destOrd="0" presId="urn:microsoft.com/office/officeart/2008/layout/LinedList"/>
    <dgm:cxn modelId="{2FFEFD58-B8A5-47AF-81EF-719A40DD8D7F}" type="presParOf" srcId="{CE6F4911-AD22-4690-A484-B666C1CA6B68}" destId="{946338DA-4A87-4E2B-8CE2-1293453B96AD}" srcOrd="0" destOrd="0" presId="urn:microsoft.com/office/officeart/2008/layout/LinedList"/>
    <dgm:cxn modelId="{88F6259A-340A-4634-BCEA-0AA7C4F41C27}" type="presParOf" srcId="{CE6F4911-AD22-4690-A484-B666C1CA6B68}" destId="{09D8AC9D-533B-4326-98E4-1A33942272D3}" srcOrd="1" destOrd="0" presId="urn:microsoft.com/office/officeart/2008/layout/LinedList"/>
    <dgm:cxn modelId="{D5852B41-9E25-41A3-B3D4-6543DA8AF5C9}" type="presParOf" srcId="{C88E80DD-69D0-43AF-ABFA-B00A6AF1F630}" destId="{78B0FF5E-FFAF-4F17-86E2-D91E8D39AC85}" srcOrd="2" destOrd="0" presId="urn:microsoft.com/office/officeart/2008/layout/LinedList"/>
    <dgm:cxn modelId="{7E74C5DB-4547-4B5D-B745-7132E9EFED64}" type="presParOf" srcId="{C88E80DD-69D0-43AF-ABFA-B00A6AF1F630}" destId="{86E02CCC-AF95-448A-B90C-73593FF8388A}" srcOrd="3" destOrd="0" presId="urn:microsoft.com/office/officeart/2008/layout/LinedList"/>
    <dgm:cxn modelId="{7178ECFB-3BB6-41DB-A7D0-6F391892BCE4}" type="presParOf" srcId="{86E02CCC-AF95-448A-B90C-73593FF8388A}" destId="{B701C2F9-9C81-4C32-9DB9-0BB22306555F}" srcOrd="0" destOrd="0" presId="urn:microsoft.com/office/officeart/2008/layout/LinedList"/>
    <dgm:cxn modelId="{9AD07C6A-3333-4535-954E-1D5DE188F523}" type="presParOf" srcId="{86E02CCC-AF95-448A-B90C-73593FF8388A}" destId="{75710AD1-DCC3-4CFE-A956-48161D7665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A45881-B219-4F09-98D4-9D8F6AAC869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27317BB-366F-4360-9AD2-92E973EEFCAF}">
      <dgm:prSet/>
      <dgm:spPr/>
      <dgm:t>
        <a:bodyPr/>
        <a:lstStyle/>
        <a:p>
          <a:r>
            <a:rPr lang="en-US" b="1"/>
            <a:t>Telling (S1)</a:t>
          </a:r>
          <a:r>
            <a:rPr lang="en-US"/>
            <a:t>: High directive and low supportive behavior, used when team members are new or lack the knowledge and skills to complete tasks. The leader gives clear instructions and closely supervises the work.</a:t>
          </a:r>
        </a:p>
      </dgm:t>
    </dgm:pt>
    <dgm:pt modelId="{5444C909-20DD-4A22-91CC-30DA511C72E7}" type="parTrans" cxnId="{CF48594C-DF67-4435-BFA0-00E324FA7F30}">
      <dgm:prSet/>
      <dgm:spPr/>
      <dgm:t>
        <a:bodyPr/>
        <a:lstStyle/>
        <a:p>
          <a:endParaRPr lang="en-US"/>
        </a:p>
      </dgm:t>
    </dgm:pt>
    <dgm:pt modelId="{16D04036-89E7-4267-A0F8-37BA2248F003}" type="sibTrans" cxnId="{CF48594C-DF67-4435-BFA0-00E324FA7F30}">
      <dgm:prSet/>
      <dgm:spPr/>
      <dgm:t>
        <a:bodyPr/>
        <a:lstStyle/>
        <a:p>
          <a:endParaRPr lang="en-US"/>
        </a:p>
      </dgm:t>
    </dgm:pt>
    <dgm:pt modelId="{C2E3E35B-0459-41A8-9151-C63CC69AB2D4}">
      <dgm:prSet/>
      <dgm:spPr/>
      <dgm:t>
        <a:bodyPr/>
        <a:lstStyle/>
        <a:p>
          <a:r>
            <a:rPr lang="en-US" b="1"/>
            <a:t>Selling (S2)</a:t>
          </a:r>
          <a:r>
            <a:rPr lang="en-US"/>
            <a:t>: High directive and high supportive behavior, suitable for team members who have some competence but require encouragement and motivation. Leaders guide while also engaging and persuading the team.</a:t>
          </a:r>
        </a:p>
      </dgm:t>
    </dgm:pt>
    <dgm:pt modelId="{4A0E7DE4-FA82-4B3C-A655-C3C84869DCA3}" type="parTrans" cxnId="{E61CAE6D-177A-42B2-B4D6-9B60ACCC7B74}">
      <dgm:prSet/>
      <dgm:spPr/>
      <dgm:t>
        <a:bodyPr/>
        <a:lstStyle/>
        <a:p>
          <a:endParaRPr lang="en-US"/>
        </a:p>
      </dgm:t>
    </dgm:pt>
    <dgm:pt modelId="{2A85F5F8-0551-44A3-BE98-A7BDF50D2E40}" type="sibTrans" cxnId="{E61CAE6D-177A-42B2-B4D6-9B60ACCC7B74}">
      <dgm:prSet/>
      <dgm:spPr/>
      <dgm:t>
        <a:bodyPr/>
        <a:lstStyle/>
        <a:p>
          <a:endParaRPr lang="en-US"/>
        </a:p>
      </dgm:t>
    </dgm:pt>
    <dgm:pt modelId="{2CEEA9E1-FD6C-41D8-9E94-2EF247CB536A}">
      <dgm:prSet/>
      <dgm:spPr/>
      <dgm:t>
        <a:bodyPr/>
        <a:lstStyle/>
        <a:p>
          <a:r>
            <a:rPr lang="en-US" b="1"/>
            <a:t>Participating (S3)</a:t>
          </a:r>
          <a:r>
            <a:rPr lang="en-US"/>
            <a:t>: Low directive and high supportive behavior, effective when team members are capable but may lack confidence. The leader collaborates and involves them in decision-making, offering support rather than direct control.</a:t>
          </a:r>
        </a:p>
      </dgm:t>
    </dgm:pt>
    <dgm:pt modelId="{B7D102D9-68CD-48E8-A377-4246FB73C046}" type="parTrans" cxnId="{BF21C007-C2D8-4E31-B414-0D5FDDD279C2}">
      <dgm:prSet/>
      <dgm:spPr/>
      <dgm:t>
        <a:bodyPr/>
        <a:lstStyle/>
        <a:p>
          <a:endParaRPr lang="en-US"/>
        </a:p>
      </dgm:t>
    </dgm:pt>
    <dgm:pt modelId="{E09A658B-9DF5-48D2-BB9C-C00E5CBBF63C}" type="sibTrans" cxnId="{BF21C007-C2D8-4E31-B414-0D5FDDD279C2}">
      <dgm:prSet/>
      <dgm:spPr/>
      <dgm:t>
        <a:bodyPr/>
        <a:lstStyle/>
        <a:p>
          <a:endParaRPr lang="en-US"/>
        </a:p>
      </dgm:t>
    </dgm:pt>
    <dgm:pt modelId="{E3D41B71-799E-49A2-9F3F-310E69456708}">
      <dgm:prSet/>
      <dgm:spPr/>
      <dgm:t>
        <a:bodyPr/>
        <a:lstStyle/>
        <a:p>
          <a:r>
            <a:rPr lang="en-US" b="1"/>
            <a:t>Delegating (S4)</a:t>
          </a:r>
          <a:r>
            <a:rPr lang="en-US"/>
            <a:t>: Low directive and low supportive behavior, ideal for highly skilled and confident team members. The leader provides minimal oversight, allowing individuals to take full ownership of their tasks.</a:t>
          </a:r>
        </a:p>
      </dgm:t>
    </dgm:pt>
    <dgm:pt modelId="{892BA58D-3F88-421B-8AD4-9626AA375793}" type="parTrans" cxnId="{19F517C4-C0E1-4985-A506-1F27A91F22FD}">
      <dgm:prSet/>
      <dgm:spPr/>
      <dgm:t>
        <a:bodyPr/>
        <a:lstStyle/>
        <a:p>
          <a:endParaRPr lang="en-US"/>
        </a:p>
      </dgm:t>
    </dgm:pt>
    <dgm:pt modelId="{06708781-DDF8-4099-9F72-049091B36580}" type="sibTrans" cxnId="{19F517C4-C0E1-4985-A506-1F27A91F22FD}">
      <dgm:prSet/>
      <dgm:spPr/>
      <dgm:t>
        <a:bodyPr/>
        <a:lstStyle/>
        <a:p>
          <a:endParaRPr lang="en-US"/>
        </a:p>
      </dgm:t>
    </dgm:pt>
    <dgm:pt modelId="{2A2E98E4-622D-4C0E-93EB-548848687B2C}" type="pres">
      <dgm:prSet presAssocID="{84A45881-B219-4F09-98D4-9D8F6AAC869E}" presName="outerComposite" presStyleCnt="0">
        <dgm:presLayoutVars>
          <dgm:chMax val="5"/>
          <dgm:dir/>
          <dgm:resizeHandles val="exact"/>
        </dgm:presLayoutVars>
      </dgm:prSet>
      <dgm:spPr/>
    </dgm:pt>
    <dgm:pt modelId="{EE3F096C-DD88-4B49-B3A6-FD6FA1C24946}" type="pres">
      <dgm:prSet presAssocID="{84A45881-B219-4F09-98D4-9D8F6AAC869E}" presName="dummyMaxCanvas" presStyleCnt="0">
        <dgm:presLayoutVars/>
      </dgm:prSet>
      <dgm:spPr/>
    </dgm:pt>
    <dgm:pt modelId="{14E199F5-6695-49D3-A734-B7FD845A773E}" type="pres">
      <dgm:prSet presAssocID="{84A45881-B219-4F09-98D4-9D8F6AAC869E}" presName="FourNodes_1" presStyleLbl="node1" presStyleIdx="0" presStyleCnt="4">
        <dgm:presLayoutVars>
          <dgm:bulletEnabled val="1"/>
        </dgm:presLayoutVars>
      </dgm:prSet>
      <dgm:spPr/>
    </dgm:pt>
    <dgm:pt modelId="{0C6A5194-83E7-4C0A-B364-732B110F2A8A}" type="pres">
      <dgm:prSet presAssocID="{84A45881-B219-4F09-98D4-9D8F6AAC869E}" presName="FourNodes_2" presStyleLbl="node1" presStyleIdx="1" presStyleCnt="4">
        <dgm:presLayoutVars>
          <dgm:bulletEnabled val="1"/>
        </dgm:presLayoutVars>
      </dgm:prSet>
      <dgm:spPr/>
    </dgm:pt>
    <dgm:pt modelId="{A2719BF9-8CC0-43F2-936E-E754F44EF02B}" type="pres">
      <dgm:prSet presAssocID="{84A45881-B219-4F09-98D4-9D8F6AAC869E}" presName="FourNodes_3" presStyleLbl="node1" presStyleIdx="2" presStyleCnt="4">
        <dgm:presLayoutVars>
          <dgm:bulletEnabled val="1"/>
        </dgm:presLayoutVars>
      </dgm:prSet>
      <dgm:spPr/>
    </dgm:pt>
    <dgm:pt modelId="{89595D7F-F412-4FCD-A235-8E9EF0356964}" type="pres">
      <dgm:prSet presAssocID="{84A45881-B219-4F09-98D4-9D8F6AAC869E}" presName="FourNodes_4" presStyleLbl="node1" presStyleIdx="3" presStyleCnt="4">
        <dgm:presLayoutVars>
          <dgm:bulletEnabled val="1"/>
        </dgm:presLayoutVars>
      </dgm:prSet>
      <dgm:spPr/>
    </dgm:pt>
    <dgm:pt modelId="{505BCDF7-CCA3-4BDA-BD30-DBE075FE16F8}" type="pres">
      <dgm:prSet presAssocID="{84A45881-B219-4F09-98D4-9D8F6AAC869E}" presName="FourConn_1-2" presStyleLbl="fgAccFollowNode1" presStyleIdx="0" presStyleCnt="3">
        <dgm:presLayoutVars>
          <dgm:bulletEnabled val="1"/>
        </dgm:presLayoutVars>
      </dgm:prSet>
      <dgm:spPr/>
    </dgm:pt>
    <dgm:pt modelId="{86D413C9-60CB-4D6D-9CE1-DA53529F4E6C}" type="pres">
      <dgm:prSet presAssocID="{84A45881-B219-4F09-98D4-9D8F6AAC869E}" presName="FourConn_2-3" presStyleLbl="fgAccFollowNode1" presStyleIdx="1" presStyleCnt="3">
        <dgm:presLayoutVars>
          <dgm:bulletEnabled val="1"/>
        </dgm:presLayoutVars>
      </dgm:prSet>
      <dgm:spPr/>
    </dgm:pt>
    <dgm:pt modelId="{7318302D-1CDA-49EE-8F0E-53A368D5EBCD}" type="pres">
      <dgm:prSet presAssocID="{84A45881-B219-4F09-98D4-9D8F6AAC869E}" presName="FourConn_3-4" presStyleLbl="fgAccFollowNode1" presStyleIdx="2" presStyleCnt="3">
        <dgm:presLayoutVars>
          <dgm:bulletEnabled val="1"/>
        </dgm:presLayoutVars>
      </dgm:prSet>
      <dgm:spPr/>
    </dgm:pt>
    <dgm:pt modelId="{7DBA84A7-DABE-4121-944D-44FB5957EDC0}" type="pres">
      <dgm:prSet presAssocID="{84A45881-B219-4F09-98D4-9D8F6AAC869E}" presName="FourNodes_1_text" presStyleLbl="node1" presStyleIdx="3" presStyleCnt="4">
        <dgm:presLayoutVars>
          <dgm:bulletEnabled val="1"/>
        </dgm:presLayoutVars>
      </dgm:prSet>
      <dgm:spPr/>
    </dgm:pt>
    <dgm:pt modelId="{1F4BFEC7-D458-448C-997C-C72270B406D0}" type="pres">
      <dgm:prSet presAssocID="{84A45881-B219-4F09-98D4-9D8F6AAC869E}" presName="FourNodes_2_text" presStyleLbl="node1" presStyleIdx="3" presStyleCnt="4">
        <dgm:presLayoutVars>
          <dgm:bulletEnabled val="1"/>
        </dgm:presLayoutVars>
      </dgm:prSet>
      <dgm:spPr/>
    </dgm:pt>
    <dgm:pt modelId="{F9DEF99A-76E8-4150-9DCC-B013FBD85CBB}" type="pres">
      <dgm:prSet presAssocID="{84A45881-B219-4F09-98D4-9D8F6AAC869E}" presName="FourNodes_3_text" presStyleLbl="node1" presStyleIdx="3" presStyleCnt="4">
        <dgm:presLayoutVars>
          <dgm:bulletEnabled val="1"/>
        </dgm:presLayoutVars>
      </dgm:prSet>
      <dgm:spPr/>
    </dgm:pt>
    <dgm:pt modelId="{9F1D06D0-27BF-4511-91F8-48AED7BB378B}" type="pres">
      <dgm:prSet presAssocID="{84A45881-B219-4F09-98D4-9D8F6AAC869E}" presName="FourNodes_4_text" presStyleLbl="node1" presStyleIdx="3" presStyleCnt="4">
        <dgm:presLayoutVars>
          <dgm:bulletEnabled val="1"/>
        </dgm:presLayoutVars>
      </dgm:prSet>
      <dgm:spPr/>
    </dgm:pt>
  </dgm:ptLst>
  <dgm:cxnLst>
    <dgm:cxn modelId="{BF21C007-C2D8-4E31-B414-0D5FDDD279C2}" srcId="{84A45881-B219-4F09-98D4-9D8F6AAC869E}" destId="{2CEEA9E1-FD6C-41D8-9E94-2EF247CB536A}" srcOrd="2" destOrd="0" parTransId="{B7D102D9-68CD-48E8-A377-4246FB73C046}" sibTransId="{E09A658B-9DF5-48D2-BB9C-C00E5CBBF63C}"/>
    <dgm:cxn modelId="{85407411-2A15-451A-8B11-4091D1AD8BBC}" type="presOf" srcId="{F27317BB-366F-4360-9AD2-92E973EEFCAF}" destId="{7DBA84A7-DABE-4121-944D-44FB5957EDC0}" srcOrd="1" destOrd="0" presId="urn:microsoft.com/office/officeart/2005/8/layout/vProcess5"/>
    <dgm:cxn modelId="{44F98D2E-FD1C-4A37-A0B2-4775A52D4E81}" type="presOf" srcId="{E09A658B-9DF5-48D2-BB9C-C00E5CBBF63C}" destId="{7318302D-1CDA-49EE-8F0E-53A368D5EBCD}" srcOrd="0" destOrd="0" presId="urn:microsoft.com/office/officeart/2005/8/layout/vProcess5"/>
    <dgm:cxn modelId="{8BCB8C38-68B7-431E-97D1-0977636A6344}" type="presOf" srcId="{E3D41B71-799E-49A2-9F3F-310E69456708}" destId="{9F1D06D0-27BF-4511-91F8-48AED7BB378B}" srcOrd="1" destOrd="0" presId="urn:microsoft.com/office/officeart/2005/8/layout/vProcess5"/>
    <dgm:cxn modelId="{CF48594C-DF67-4435-BFA0-00E324FA7F30}" srcId="{84A45881-B219-4F09-98D4-9D8F6AAC869E}" destId="{F27317BB-366F-4360-9AD2-92E973EEFCAF}" srcOrd="0" destOrd="0" parTransId="{5444C909-20DD-4A22-91CC-30DA511C72E7}" sibTransId="{16D04036-89E7-4267-A0F8-37BA2248F003}"/>
    <dgm:cxn modelId="{E61CAE6D-177A-42B2-B4D6-9B60ACCC7B74}" srcId="{84A45881-B219-4F09-98D4-9D8F6AAC869E}" destId="{C2E3E35B-0459-41A8-9151-C63CC69AB2D4}" srcOrd="1" destOrd="0" parTransId="{4A0E7DE4-FA82-4B3C-A655-C3C84869DCA3}" sibTransId="{2A85F5F8-0551-44A3-BE98-A7BDF50D2E40}"/>
    <dgm:cxn modelId="{88FE446E-0A70-4538-9946-F1F3E47B1D5A}" type="presOf" srcId="{2A85F5F8-0551-44A3-BE98-A7BDF50D2E40}" destId="{86D413C9-60CB-4D6D-9CE1-DA53529F4E6C}" srcOrd="0" destOrd="0" presId="urn:microsoft.com/office/officeart/2005/8/layout/vProcess5"/>
    <dgm:cxn modelId="{52E4FA73-FC99-41E2-AA1B-B4C37C805E80}" type="presOf" srcId="{16D04036-89E7-4267-A0F8-37BA2248F003}" destId="{505BCDF7-CCA3-4BDA-BD30-DBE075FE16F8}" srcOrd="0" destOrd="0" presId="urn:microsoft.com/office/officeart/2005/8/layout/vProcess5"/>
    <dgm:cxn modelId="{D6F42154-44D0-44F6-BBE7-BE85336991BE}" type="presOf" srcId="{2CEEA9E1-FD6C-41D8-9E94-2EF247CB536A}" destId="{A2719BF9-8CC0-43F2-936E-E754F44EF02B}" srcOrd="0" destOrd="0" presId="urn:microsoft.com/office/officeart/2005/8/layout/vProcess5"/>
    <dgm:cxn modelId="{09BE6954-E1AB-4D28-AAFB-E912B8D18AC9}" type="presOf" srcId="{C2E3E35B-0459-41A8-9151-C63CC69AB2D4}" destId="{1F4BFEC7-D458-448C-997C-C72270B406D0}" srcOrd="1" destOrd="0" presId="urn:microsoft.com/office/officeart/2005/8/layout/vProcess5"/>
    <dgm:cxn modelId="{B0CC0F92-60E8-451F-8576-00DF3AD37DE8}" type="presOf" srcId="{2CEEA9E1-FD6C-41D8-9E94-2EF247CB536A}" destId="{F9DEF99A-76E8-4150-9DCC-B013FBD85CBB}" srcOrd="1" destOrd="0" presId="urn:microsoft.com/office/officeart/2005/8/layout/vProcess5"/>
    <dgm:cxn modelId="{8D9B57AA-E9FC-4352-A4F2-08BD121CB765}" type="presOf" srcId="{F27317BB-366F-4360-9AD2-92E973EEFCAF}" destId="{14E199F5-6695-49D3-A734-B7FD845A773E}" srcOrd="0" destOrd="0" presId="urn:microsoft.com/office/officeart/2005/8/layout/vProcess5"/>
    <dgm:cxn modelId="{16EEFDB4-01AB-4DC6-B2E8-67EB0D216F1B}" type="presOf" srcId="{C2E3E35B-0459-41A8-9151-C63CC69AB2D4}" destId="{0C6A5194-83E7-4C0A-B364-732B110F2A8A}" srcOrd="0" destOrd="0" presId="urn:microsoft.com/office/officeart/2005/8/layout/vProcess5"/>
    <dgm:cxn modelId="{19F517C4-C0E1-4985-A506-1F27A91F22FD}" srcId="{84A45881-B219-4F09-98D4-9D8F6AAC869E}" destId="{E3D41B71-799E-49A2-9F3F-310E69456708}" srcOrd="3" destOrd="0" parTransId="{892BA58D-3F88-421B-8AD4-9626AA375793}" sibTransId="{06708781-DDF8-4099-9F72-049091B36580}"/>
    <dgm:cxn modelId="{03C718F5-998A-4DAC-A514-1C20F9600104}" type="presOf" srcId="{E3D41B71-799E-49A2-9F3F-310E69456708}" destId="{89595D7F-F412-4FCD-A235-8E9EF0356964}" srcOrd="0" destOrd="0" presId="urn:microsoft.com/office/officeart/2005/8/layout/vProcess5"/>
    <dgm:cxn modelId="{71889AFF-B173-4185-8D37-AC2C46099DA6}" type="presOf" srcId="{84A45881-B219-4F09-98D4-9D8F6AAC869E}" destId="{2A2E98E4-622D-4C0E-93EB-548848687B2C}" srcOrd="0" destOrd="0" presId="urn:microsoft.com/office/officeart/2005/8/layout/vProcess5"/>
    <dgm:cxn modelId="{9136C928-0E1B-48CF-A535-CA60376FE01C}" type="presParOf" srcId="{2A2E98E4-622D-4C0E-93EB-548848687B2C}" destId="{EE3F096C-DD88-4B49-B3A6-FD6FA1C24946}" srcOrd="0" destOrd="0" presId="urn:microsoft.com/office/officeart/2005/8/layout/vProcess5"/>
    <dgm:cxn modelId="{6E2217C4-C465-46CA-9C4B-78F88DBD7EC3}" type="presParOf" srcId="{2A2E98E4-622D-4C0E-93EB-548848687B2C}" destId="{14E199F5-6695-49D3-A734-B7FD845A773E}" srcOrd="1" destOrd="0" presId="urn:microsoft.com/office/officeart/2005/8/layout/vProcess5"/>
    <dgm:cxn modelId="{8925EBC3-1216-4E53-B4F3-041D4CB3244C}" type="presParOf" srcId="{2A2E98E4-622D-4C0E-93EB-548848687B2C}" destId="{0C6A5194-83E7-4C0A-B364-732B110F2A8A}" srcOrd="2" destOrd="0" presId="urn:microsoft.com/office/officeart/2005/8/layout/vProcess5"/>
    <dgm:cxn modelId="{4E6F1DBA-E905-41D1-B19E-E5F50CA3E018}" type="presParOf" srcId="{2A2E98E4-622D-4C0E-93EB-548848687B2C}" destId="{A2719BF9-8CC0-43F2-936E-E754F44EF02B}" srcOrd="3" destOrd="0" presId="urn:microsoft.com/office/officeart/2005/8/layout/vProcess5"/>
    <dgm:cxn modelId="{6C02020E-96B3-4C91-BF61-CBA56DC9AA75}" type="presParOf" srcId="{2A2E98E4-622D-4C0E-93EB-548848687B2C}" destId="{89595D7F-F412-4FCD-A235-8E9EF0356964}" srcOrd="4" destOrd="0" presId="urn:microsoft.com/office/officeart/2005/8/layout/vProcess5"/>
    <dgm:cxn modelId="{7CC6A1BD-4DB7-4DA8-8F38-5D2ED3648B75}" type="presParOf" srcId="{2A2E98E4-622D-4C0E-93EB-548848687B2C}" destId="{505BCDF7-CCA3-4BDA-BD30-DBE075FE16F8}" srcOrd="5" destOrd="0" presId="urn:microsoft.com/office/officeart/2005/8/layout/vProcess5"/>
    <dgm:cxn modelId="{79C5A9D8-6BEA-4DA0-80FC-A108B13B69A1}" type="presParOf" srcId="{2A2E98E4-622D-4C0E-93EB-548848687B2C}" destId="{86D413C9-60CB-4D6D-9CE1-DA53529F4E6C}" srcOrd="6" destOrd="0" presId="urn:microsoft.com/office/officeart/2005/8/layout/vProcess5"/>
    <dgm:cxn modelId="{663FA876-1437-4F83-AB3A-B1D8AC30488C}" type="presParOf" srcId="{2A2E98E4-622D-4C0E-93EB-548848687B2C}" destId="{7318302D-1CDA-49EE-8F0E-53A368D5EBCD}" srcOrd="7" destOrd="0" presId="urn:microsoft.com/office/officeart/2005/8/layout/vProcess5"/>
    <dgm:cxn modelId="{026D5625-AE75-42AF-9864-4E49F4A6E2F9}" type="presParOf" srcId="{2A2E98E4-622D-4C0E-93EB-548848687B2C}" destId="{7DBA84A7-DABE-4121-944D-44FB5957EDC0}" srcOrd="8" destOrd="0" presId="urn:microsoft.com/office/officeart/2005/8/layout/vProcess5"/>
    <dgm:cxn modelId="{06A378E0-0347-450B-8756-8B1A44F42CBC}" type="presParOf" srcId="{2A2E98E4-622D-4C0E-93EB-548848687B2C}" destId="{1F4BFEC7-D458-448C-997C-C72270B406D0}" srcOrd="9" destOrd="0" presId="urn:microsoft.com/office/officeart/2005/8/layout/vProcess5"/>
    <dgm:cxn modelId="{350942BD-4F3A-4C87-8718-72F31CDF6CB6}" type="presParOf" srcId="{2A2E98E4-622D-4C0E-93EB-548848687B2C}" destId="{F9DEF99A-76E8-4150-9DCC-B013FBD85CBB}" srcOrd="10" destOrd="0" presId="urn:microsoft.com/office/officeart/2005/8/layout/vProcess5"/>
    <dgm:cxn modelId="{9DF7C218-6315-4B7E-9F90-48D759DE2DFB}" type="presParOf" srcId="{2A2E98E4-622D-4C0E-93EB-548848687B2C}" destId="{9F1D06D0-27BF-4511-91F8-48AED7BB378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C5D938-19AF-48F8-AE04-119A063751D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2BE2869-7205-4E33-841C-86037B330E6D}">
      <dgm:prSet/>
      <dgm:spPr/>
      <dgm:t>
        <a:bodyPr/>
        <a:lstStyle/>
        <a:p>
          <a:r>
            <a:rPr lang="en-US" b="1"/>
            <a:t>M1</a:t>
          </a:r>
          <a:r>
            <a:rPr lang="en-US"/>
            <a:t>: Lacks ability and willingness; requires strong direction.</a:t>
          </a:r>
        </a:p>
      </dgm:t>
    </dgm:pt>
    <dgm:pt modelId="{6A195E35-B1E2-40B0-91EE-BDBA29A3B9D3}" type="parTrans" cxnId="{351DF434-D0F7-4C25-A498-1ED1B6AF8445}">
      <dgm:prSet/>
      <dgm:spPr/>
      <dgm:t>
        <a:bodyPr/>
        <a:lstStyle/>
        <a:p>
          <a:endParaRPr lang="en-US"/>
        </a:p>
      </dgm:t>
    </dgm:pt>
    <dgm:pt modelId="{E644A114-AADC-4273-B111-73CE6475E7DD}" type="sibTrans" cxnId="{351DF434-D0F7-4C25-A498-1ED1B6AF8445}">
      <dgm:prSet/>
      <dgm:spPr/>
      <dgm:t>
        <a:bodyPr/>
        <a:lstStyle/>
        <a:p>
          <a:endParaRPr lang="en-US"/>
        </a:p>
      </dgm:t>
    </dgm:pt>
    <dgm:pt modelId="{0283D7C0-A747-4B8B-8C91-986A5D08902A}">
      <dgm:prSet/>
      <dgm:spPr/>
      <dgm:t>
        <a:bodyPr/>
        <a:lstStyle/>
        <a:p>
          <a:r>
            <a:rPr lang="en-US" b="1"/>
            <a:t>M2</a:t>
          </a:r>
          <a:r>
            <a:rPr lang="en-US"/>
            <a:t>: Willing but lacks skills; needs guidance and support.</a:t>
          </a:r>
        </a:p>
      </dgm:t>
    </dgm:pt>
    <dgm:pt modelId="{530047B8-371A-4D54-8F7E-9F08BD46D7A9}" type="parTrans" cxnId="{39FFBFFB-3AF5-4A7F-98BF-1533C03AE699}">
      <dgm:prSet/>
      <dgm:spPr/>
      <dgm:t>
        <a:bodyPr/>
        <a:lstStyle/>
        <a:p>
          <a:endParaRPr lang="en-US"/>
        </a:p>
      </dgm:t>
    </dgm:pt>
    <dgm:pt modelId="{D60A6BC2-5643-4F4F-9417-66EA805AEEC7}" type="sibTrans" cxnId="{39FFBFFB-3AF5-4A7F-98BF-1533C03AE699}">
      <dgm:prSet/>
      <dgm:spPr/>
      <dgm:t>
        <a:bodyPr/>
        <a:lstStyle/>
        <a:p>
          <a:endParaRPr lang="en-US"/>
        </a:p>
      </dgm:t>
    </dgm:pt>
    <dgm:pt modelId="{D6457754-FB93-43A6-A772-910021D06D34}">
      <dgm:prSet/>
      <dgm:spPr/>
      <dgm:t>
        <a:bodyPr/>
        <a:lstStyle/>
        <a:p>
          <a:r>
            <a:rPr lang="en-US" b="1"/>
            <a:t>M3</a:t>
          </a:r>
          <a:r>
            <a:rPr lang="en-US"/>
            <a:t>: Capable but lacks confidence; benefits from participation.</a:t>
          </a:r>
        </a:p>
      </dgm:t>
    </dgm:pt>
    <dgm:pt modelId="{45476D49-7A27-49AA-981D-267DDA43FB0C}" type="parTrans" cxnId="{6263403E-414B-4F79-B217-19065A81C73B}">
      <dgm:prSet/>
      <dgm:spPr/>
      <dgm:t>
        <a:bodyPr/>
        <a:lstStyle/>
        <a:p>
          <a:endParaRPr lang="en-US"/>
        </a:p>
      </dgm:t>
    </dgm:pt>
    <dgm:pt modelId="{A66A9AA4-EF95-48DD-9988-C044EABEA9E2}" type="sibTrans" cxnId="{6263403E-414B-4F79-B217-19065A81C73B}">
      <dgm:prSet/>
      <dgm:spPr/>
      <dgm:t>
        <a:bodyPr/>
        <a:lstStyle/>
        <a:p>
          <a:endParaRPr lang="en-US"/>
        </a:p>
      </dgm:t>
    </dgm:pt>
    <dgm:pt modelId="{85E92BF1-65C4-4C7C-AADA-839E65425BDE}">
      <dgm:prSet/>
      <dgm:spPr/>
      <dgm:t>
        <a:bodyPr/>
        <a:lstStyle/>
        <a:p>
          <a:r>
            <a:rPr lang="en-US" b="1"/>
            <a:t>M4</a:t>
          </a:r>
          <a:r>
            <a:rPr lang="en-US"/>
            <a:t>: Highly skilled and motivated; ready for delegation.</a:t>
          </a:r>
        </a:p>
      </dgm:t>
    </dgm:pt>
    <dgm:pt modelId="{1FA26F84-4DC3-434B-B35F-6FB5D0EDE44C}" type="parTrans" cxnId="{85D24C6A-0782-43EB-9EDC-4CEBF5AAF095}">
      <dgm:prSet/>
      <dgm:spPr/>
      <dgm:t>
        <a:bodyPr/>
        <a:lstStyle/>
        <a:p>
          <a:endParaRPr lang="en-US"/>
        </a:p>
      </dgm:t>
    </dgm:pt>
    <dgm:pt modelId="{2C90E888-1D1B-44B4-A396-559ECD86A38D}" type="sibTrans" cxnId="{85D24C6A-0782-43EB-9EDC-4CEBF5AAF095}">
      <dgm:prSet/>
      <dgm:spPr/>
      <dgm:t>
        <a:bodyPr/>
        <a:lstStyle/>
        <a:p>
          <a:endParaRPr lang="en-US"/>
        </a:p>
      </dgm:t>
    </dgm:pt>
    <dgm:pt modelId="{7B62716E-F83C-454B-AA7A-FFC3B5953B40}" type="pres">
      <dgm:prSet presAssocID="{EDC5D938-19AF-48F8-AE04-119A063751D4}" presName="hierChild1" presStyleCnt="0">
        <dgm:presLayoutVars>
          <dgm:chPref val="1"/>
          <dgm:dir/>
          <dgm:animOne val="branch"/>
          <dgm:animLvl val="lvl"/>
          <dgm:resizeHandles/>
        </dgm:presLayoutVars>
      </dgm:prSet>
      <dgm:spPr/>
    </dgm:pt>
    <dgm:pt modelId="{DC293A73-DE3C-454C-9F0B-1787728EAF19}" type="pres">
      <dgm:prSet presAssocID="{D2BE2869-7205-4E33-841C-86037B330E6D}" presName="hierRoot1" presStyleCnt="0"/>
      <dgm:spPr/>
    </dgm:pt>
    <dgm:pt modelId="{8AC62DBE-962E-4A35-AC7A-959050746868}" type="pres">
      <dgm:prSet presAssocID="{D2BE2869-7205-4E33-841C-86037B330E6D}" presName="composite" presStyleCnt="0"/>
      <dgm:spPr/>
    </dgm:pt>
    <dgm:pt modelId="{51096DF0-64E6-4437-AF46-ED94C163B613}" type="pres">
      <dgm:prSet presAssocID="{D2BE2869-7205-4E33-841C-86037B330E6D}" presName="background" presStyleLbl="node0" presStyleIdx="0" presStyleCnt="4"/>
      <dgm:spPr/>
    </dgm:pt>
    <dgm:pt modelId="{208F9F90-4C07-4278-958F-AC4E913B8905}" type="pres">
      <dgm:prSet presAssocID="{D2BE2869-7205-4E33-841C-86037B330E6D}" presName="text" presStyleLbl="fgAcc0" presStyleIdx="0" presStyleCnt="4">
        <dgm:presLayoutVars>
          <dgm:chPref val="3"/>
        </dgm:presLayoutVars>
      </dgm:prSet>
      <dgm:spPr/>
    </dgm:pt>
    <dgm:pt modelId="{68063C0D-2C3A-414F-9FE2-D3036F2D83F5}" type="pres">
      <dgm:prSet presAssocID="{D2BE2869-7205-4E33-841C-86037B330E6D}" presName="hierChild2" presStyleCnt="0"/>
      <dgm:spPr/>
    </dgm:pt>
    <dgm:pt modelId="{A0E401CA-2C8A-4A8F-B3A0-00555132E0E6}" type="pres">
      <dgm:prSet presAssocID="{0283D7C0-A747-4B8B-8C91-986A5D08902A}" presName="hierRoot1" presStyleCnt="0"/>
      <dgm:spPr/>
    </dgm:pt>
    <dgm:pt modelId="{3B126EDB-E600-4CC8-B2B1-F8B1B7B7E8F6}" type="pres">
      <dgm:prSet presAssocID="{0283D7C0-A747-4B8B-8C91-986A5D08902A}" presName="composite" presStyleCnt="0"/>
      <dgm:spPr/>
    </dgm:pt>
    <dgm:pt modelId="{F78E87BB-1961-496D-A18D-2B41A99A4102}" type="pres">
      <dgm:prSet presAssocID="{0283D7C0-A747-4B8B-8C91-986A5D08902A}" presName="background" presStyleLbl="node0" presStyleIdx="1" presStyleCnt="4"/>
      <dgm:spPr/>
    </dgm:pt>
    <dgm:pt modelId="{927C1E37-7CA1-486F-BBF6-BFBB493BE2A5}" type="pres">
      <dgm:prSet presAssocID="{0283D7C0-A747-4B8B-8C91-986A5D08902A}" presName="text" presStyleLbl="fgAcc0" presStyleIdx="1" presStyleCnt="4">
        <dgm:presLayoutVars>
          <dgm:chPref val="3"/>
        </dgm:presLayoutVars>
      </dgm:prSet>
      <dgm:spPr/>
    </dgm:pt>
    <dgm:pt modelId="{DB667B7B-239E-4671-8900-B9FA1527FDA9}" type="pres">
      <dgm:prSet presAssocID="{0283D7C0-A747-4B8B-8C91-986A5D08902A}" presName="hierChild2" presStyleCnt="0"/>
      <dgm:spPr/>
    </dgm:pt>
    <dgm:pt modelId="{7F8D19A6-DFB9-4AC8-8478-0975DAC986A8}" type="pres">
      <dgm:prSet presAssocID="{D6457754-FB93-43A6-A772-910021D06D34}" presName="hierRoot1" presStyleCnt="0"/>
      <dgm:spPr/>
    </dgm:pt>
    <dgm:pt modelId="{C694A167-3980-41C4-955E-076756357ED8}" type="pres">
      <dgm:prSet presAssocID="{D6457754-FB93-43A6-A772-910021D06D34}" presName="composite" presStyleCnt="0"/>
      <dgm:spPr/>
    </dgm:pt>
    <dgm:pt modelId="{1AE4E4F5-1018-4079-A91D-64BDA8327C9B}" type="pres">
      <dgm:prSet presAssocID="{D6457754-FB93-43A6-A772-910021D06D34}" presName="background" presStyleLbl="node0" presStyleIdx="2" presStyleCnt="4"/>
      <dgm:spPr/>
    </dgm:pt>
    <dgm:pt modelId="{08D0091B-C33D-4774-A2D3-C62259951726}" type="pres">
      <dgm:prSet presAssocID="{D6457754-FB93-43A6-A772-910021D06D34}" presName="text" presStyleLbl="fgAcc0" presStyleIdx="2" presStyleCnt="4">
        <dgm:presLayoutVars>
          <dgm:chPref val="3"/>
        </dgm:presLayoutVars>
      </dgm:prSet>
      <dgm:spPr/>
    </dgm:pt>
    <dgm:pt modelId="{78AC95DA-5CF4-4296-9376-1EF02FD22E37}" type="pres">
      <dgm:prSet presAssocID="{D6457754-FB93-43A6-A772-910021D06D34}" presName="hierChild2" presStyleCnt="0"/>
      <dgm:spPr/>
    </dgm:pt>
    <dgm:pt modelId="{1BF2A421-7C97-44E9-BC37-3C4D03AB47C3}" type="pres">
      <dgm:prSet presAssocID="{85E92BF1-65C4-4C7C-AADA-839E65425BDE}" presName="hierRoot1" presStyleCnt="0"/>
      <dgm:spPr/>
    </dgm:pt>
    <dgm:pt modelId="{0A6C5DCC-C94D-4703-B1C8-8C64A54991F4}" type="pres">
      <dgm:prSet presAssocID="{85E92BF1-65C4-4C7C-AADA-839E65425BDE}" presName="composite" presStyleCnt="0"/>
      <dgm:spPr/>
    </dgm:pt>
    <dgm:pt modelId="{867E4F71-436A-407B-8D8A-22A1E609CBAE}" type="pres">
      <dgm:prSet presAssocID="{85E92BF1-65C4-4C7C-AADA-839E65425BDE}" presName="background" presStyleLbl="node0" presStyleIdx="3" presStyleCnt="4"/>
      <dgm:spPr/>
    </dgm:pt>
    <dgm:pt modelId="{0759663B-0E98-4FBB-835A-C85EBD7F2961}" type="pres">
      <dgm:prSet presAssocID="{85E92BF1-65C4-4C7C-AADA-839E65425BDE}" presName="text" presStyleLbl="fgAcc0" presStyleIdx="3" presStyleCnt="4">
        <dgm:presLayoutVars>
          <dgm:chPref val="3"/>
        </dgm:presLayoutVars>
      </dgm:prSet>
      <dgm:spPr/>
    </dgm:pt>
    <dgm:pt modelId="{B6BBE3E9-2097-44B9-B756-30E4F6EFC9BE}" type="pres">
      <dgm:prSet presAssocID="{85E92BF1-65C4-4C7C-AADA-839E65425BDE}" presName="hierChild2" presStyleCnt="0"/>
      <dgm:spPr/>
    </dgm:pt>
  </dgm:ptLst>
  <dgm:cxnLst>
    <dgm:cxn modelId="{351DF434-D0F7-4C25-A498-1ED1B6AF8445}" srcId="{EDC5D938-19AF-48F8-AE04-119A063751D4}" destId="{D2BE2869-7205-4E33-841C-86037B330E6D}" srcOrd="0" destOrd="0" parTransId="{6A195E35-B1E2-40B0-91EE-BDBA29A3B9D3}" sibTransId="{E644A114-AADC-4273-B111-73CE6475E7DD}"/>
    <dgm:cxn modelId="{6263403E-414B-4F79-B217-19065A81C73B}" srcId="{EDC5D938-19AF-48F8-AE04-119A063751D4}" destId="{D6457754-FB93-43A6-A772-910021D06D34}" srcOrd="2" destOrd="0" parTransId="{45476D49-7A27-49AA-981D-267DDA43FB0C}" sibTransId="{A66A9AA4-EF95-48DD-9988-C044EABEA9E2}"/>
    <dgm:cxn modelId="{3280F364-CC1B-402B-BB30-55488F57FD98}" type="presOf" srcId="{D2BE2869-7205-4E33-841C-86037B330E6D}" destId="{208F9F90-4C07-4278-958F-AC4E913B8905}" srcOrd="0" destOrd="0" presId="urn:microsoft.com/office/officeart/2005/8/layout/hierarchy1"/>
    <dgm:cxn modelId="{85D24C6A-0782-43EB-9EDC-4CEBF5AAF095}" srcId="{EDC5D938-19AF-48F8-AE04-119A063751D4}" destId="{85E92BF1-65C4-4C7C-AADA-839E65425BDE}" srcOrd="3" destOrd="0" parTransId="{1FA26F84-4DC3-434B-B35F-6FB5D0EDE44C}" sibTransId="{2C90E888-1D1B-44B4-A396-559ECD86A38D}"/>
    <dgm:cxn modelId="{7F05FB82-6F22-410F-84D3-D6271CA69F2E}" type="presOf" srcId="{85E92BF1-65C4-4C7C-AADA-839E65425BDE}" destId="{0759663B-0E98-4FBB-835A-C85EBD7F2961}" srcOrd="0" destOrd="0" presId="urn:microsoft.com/office/officeart/2005/8/layout/hierarchy1"/>
    <dgm:cxn modelId="{50C70D9F-0752-4F15-A85E-B35DE85F9759}" type="presOf" srcId="{D6457754-FB93-43A6-A772-910021D06D34}" destId="{08D0091B-C33D-4774-A2D3-C62259951726}" srcOrd="0" destOrd="0" presId="urn:microsoft.com/office/officeart/2005/8/layout/hierarchy1"/>
    <dgm:cxn modelId="{B608D4BB-CF44-4A47-A53C-580C67378535}" type="presOf" srcId="{EDC5D938-19AF-48F8-AE04-119A063751D4}" destId="{7B62716E-F83C-454B-AA7A-FFC3B5953B40}" srcOrd="0" destOrd="0" presId="urn:microsoft.com/office/officeart/2005/8/layout/hierarchy1"/>
    <dgm:cxn modelId="{617890DE-A79F-4F8B-A541-DE4AC38E2C6B}" type="presOf" srcId="{0283D7C0-A747-4B8B-8C91-986A5D08902A}" destId="{927C1E37-7CA1-486F-BBF6-BFBB493BE2A5}" srcOrd="0" destOrd="0" presId="urn:microsoft.com/office/officeart/2005/8/layout/hierarchy1"/>
    <dgm:cxn modelId="{39FFBFFB-3AF5-4A7F-98BF-1533C03AE699}" srcId="{EDC5D938-19AF-48F8-AE04-119A063751D4}" destId="{0283D7C0-A747-4B8B-8C91-986A5D08902A}" srcOrd="1" destOrd="0" parTransId="{530047B8-371A-4D54-8F7E-9F08BD46D7A9}" sibTransId="{D60A6BC2-5643-4F4F-9417-66EA805AEEC7}"/>
    <dgm:cxn modelId="{4960639D-9AB8-4CE5-B4D4-465650E2F648}" type="presParOf" srcId="{7B62716E-F83C-454B-AA7A-FFC3B5953B40}" destId="{DC293A73-DE3C-454C-9F0B-1787728EAF19}" srcOrd="0" destOrd="0" presId="urn:microsoft.com/office/officeart/2005/8/layout/hierarchy1"/>
    <dgm:cxn modelId="{235D4ABA-3B46-416C-B4C1-AE9CB6353696}" type="presParOf" srcId="{DC293A73-DE3C-454C-9F0B-1787728EAF19}" destId="{8AC62DBE-962E-4A35-AC7A-959050746868}" srcOrd="0" destOrd="0" presId="urn:microsoft.com/office/officeart/2005/8/layout/hierarchy1"/>
    <dgm:cxn modelId="{31B001DB-608B-44D9-9918-120DABF81651}" type="presParOf" srcId="{8AC62DBE-962E-4A35-AC7A-959050746868}" destId="{51096DF0-64E6-4437-AF46-ED94C163B613}" srcOrd="0" destOrd="0" presId="urn:microsoft.com/office/officeart/2005/8/layout/hierarchy1"/>
    <dgm:cxn modelId="{F5A699F4-479C-42CE-9D95-F62A8359E2B8}" type="presParOf" srcId="{8AC62DBE-962E-4A35-AC7A-959050746868}" destId="{208F9F90-4C07-4278-958F-AC4E913B8905}" srcOrd="1" destOrd="0" presId="urn:microsoft.com/office/officeart/2005/8/layout/hierarchy1"/>
    <dgm:cxn modelId="{C55010C9-9437-4034-B7FA-BEF2C8DA77D3}" type="presParOf" srcId="{DC293A73-DE3C-454C-9F0B-1787728EAF19}" destId="{68063C0D-2C3A-414F-9FE2-D3036F2D83F5}" srcOrd="1" destOrd="0" presId="urn:microsoft.com/office/officeart/2005/8/layout/hierarchy1"/>
    <dgm:cxn modelId="{98CDA233-50CD-4288-992B-97D64070173F}" type="presParOf" srcId="{7B62716E-F83C-454B-AA7A-FFC3B5953B40}" destId="{A0E401CA-2C8A-4A8F-B3A0-00555132E0E6}" srcOrd="1" destOrd="0" presId="urn:microsoft.com/office/officeart/2005/8/layout/hierarchy1"/>
    <dgm:cxn modelId="{0149ADFA-6E7C-43D7-8ACE-5BC302F9552B}" type="presParOf" srcId="{A0E401CA-2C8A-4A8F-B3A0-00555132E0E6}" destId="{3B126EDB-E600-4CC8-B2B1-F8B1B7B7E8F6}" srcOrd="0" destOrd="0" presId="urn:microsoft.com/office/officeart/2005/8/layout/hierarchy1"/>
    <dgm:cxn modelId="{624131E4-4819-4F9E-836E-2308EA7421D0}" type="presParOf" srcId="{3B126EDB-E600-4CC8-B2B1-F8B1B7B7E8F6}" destId="{F78E87BB-1961-496D-A18D-2B41A99A4102}" srcOrd="0" destOrd="0" presId="urn:microsoft.com/office/officeart/2005/8/layout/hierarchy1"/>
    <dgm:cxn modelId="{C38BB748-FA32-4DC0-888F-AAF56C3009EF}" type="presParOf" srcId="{3B126EDB-E600-4CC8-B2B1-F8B1B7B7E8F6}" destId="{927C1E37-7CA1-486F-BBF6-BFBB493BE2A5}" srcOrd="1" destOrd="0" presId="urn:microsoft.com/office/officeart/2005/8/layout/hierarchy1"/>
    <dgm:cxn modelId="{391E5B38-BF20-4FA5-BA0A-52ACB792FB9A}" type="presParOf" srcId="{A0E401CA-2C8A-4A8F-B3A0-00555132E0E6}" destId="{DB667B7B-239E-4671-8900-B9FA1527FDA9}" srcOrd="1" destOrd="0" presId="urn:microsoft.com/office/officeart/2005/8/layout/hierarchy1"/>
    <dgm:cxn modelId="{8B016274-240A-4B24-AF2F-36D6759E969E}" type="presParOf" srcId="{7B62716E-F83C-454B-AA7A-FFC3B5953B40}" destId="{7F8D19A6-DFB9-4AC8-8478-0975DAC986A8}" srcOrd="2" destOrd="0" presId="urn:microsoft.com/office/officeart/2005/8/layout/hierarchy1"/>
    <dgm:cxn modelId="{97CEA2C5-4BA1-4809-9210-31BA0079481B}" type="presParOf" srcId="{7F8D19A6-DFB9-4AC8-8478-0975DAC986A8}" destId="{C694A167-3980-41C4-955E-076756357ED8}" srcOrd="0" destOrd="0" presId="urn:microsoft.com/office/officeart/2005/8/layout/hierarchy1"/>
    <dgm:cxn modelId="{DD1BC34E-5818-49C4-BEF0-9782992039D1}" type="presParOf" srcId="{C694A167-3980-41C4-955E-076756357ED8}" destId="{1AE4E4F5-1018-4079-A91D-64BDA8327C9B}" srcOrd="0" destOrd="0" presId="urn:microsoft.com/office/officeart/2005/8/layout/hierarchy1"/>
    <dgm:cxn modelId="{8F68BBC7-34A1-481E-BDAB-393E9684812A}" type="presParOf" srcId="{C694A167-3980-41C4-955E-076756357ED8}" destId="{08D0091B-C33D-4774-A2D3-C62259951726}" srcOrd="1" destOrd="0" presId="urn:microsoft.com/office/officeart/2005/8/layout/hierarchy1"/>
    <dgm:cxn modelId="{AA483A1D-BE3A-4345-9DCF-4D02E5085C63}" type="presParOf" srcId="{7F8D19A6-DFB9-4AC8-8478-0975DAC986A8}" destId="{78AC95DA-5CF4-4296-9376-1EF02FD22E37}" srcOrd="1" destOrd="0" presId="urn:microsoft.com/office/officeart/2005/8/layout/hierarchy1"/>
    <dgm:cxn modelId="{E18096C6-C85C-4BC7-9C46-A4851650A946}" type="presParOf" srcId="{7B62716E-F83C-454B-AA7A-FFC3B5953B40}" destId="{1BF2A421-7C97-44E9-BC37-3C4D03AB47C3}" srcOrd="3" destOrd="0" presId="urn:microsoft.com/office/officeart/2005/8/layout/hierarchy1"/>
    <dgm:cxn modelId="{15B96020-25E7-4EC5-A38C-F968477A24E0}" type="presParOf" srcId="{1BF2A421-7C97-44E9-BC37-3C4D03AB47C3}" destId="{0A6C5DCC-C94D-4703-B1C8-8C64A54991F4}" srcOrd="0" destOrd="0" presId="urn:microsoft.com/office/officeart/2005/8/layout/hierarchy1"/>
    <dgm:cxn modelId="{57F3513E-FA7A-4452-A4DF-C32C4A29CF1E}" type="presParOf" srcId="{0A6C5DCC-C94D-4703-B1C8-8C64A54991F4}" destId="{867E4F71-436A-407B-8D8A-22A1E609CBAE}" srcOrd="0" destOrd="0" presId="urn:microsoft.com/office/officeart/2005/8/layout/hierarchy1"/>
    <dgm:cxn modelId="{E74F0D70-9A3B-4BE8-8747-C137D8CFECB1}" type="presParOf" srcId="{0A6C5DCC-C94D-4703-B1C8-8C64A54991F4}" destId="{0759663B-0E98-4FBB-835A-C85EBD7F2961}" srcOrd="1" destOrd="0" presId="urn:microsoft.com/office/officeart/2005/8/layout/hierarchy1"/>
    <dgm:cxn modelId="{AD8BCED5-7183-4E33-A23C-5C8405FEFBF0}" type="presParOf" srcId="{1BF2A421-7C97-44E9-BC37-3C4D03AB47C3}" destId="{B6BBE3E9-2097-44B9-B756-30E4F6EFC9B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CD3DEE-88E9-4E1C-BA46-DEA303CD3B7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A6206F5-83F4-44C1-870E-EFD8FE154190}">
      <dgm:prSet/>
      <dgm:spPr/>
      <dgm:t>
        <a:bodyPr/>
        <a:lstStyle/>
        <a:p>
          <a:r>
            <a:rPr lang="en-US"/>
            <a:t>Situational leadership is widely adopted in business because of its adaptable nature. Leaders use this model to develop their team’s competence and commitment progressively, ensuring that as employees gain experience and confidence, leadership becomes less directive and more empowering.</a:t>
          </a:r>
        </a:p>
      </dgm:t>
    </dgm:pt>
    <dgm:pt modelId="{B9F6BA76-75DE-4D1D-A58C-5584ABF67873}" type="parTrans" cxnId="{8DED8C16-AB67-473D-AB19-D10EFBBC317B}">
      <dgm:prSet/>
      <dgm:spPr/>
      <dgm:t>
        <a:bodyPr/>
        <a:lstStyle/>
        <a:p>
          <a:endParaRPr lang="en-US"/>
        </a:p>
      </dgm:t>
    </dgm:pt>
    <dgm:pt modelId="{87BE82DB-158B-4BA0-AFF4-AB91A37C735C}" type="sibTrans" cxnId="{8DED8C16-AB67-473D-AB19-D10EFBBC317B}">
      <dgm:prSet/>
      <dgm:spPr/>
      <dgm:t>
        <a:bodyPr/>
        <a:lstStyle/>
        <a:p>
          <a:endParaRPr lang="en-US"/>
        </a:p>
      </dgm:t>
    </dgm:pt>
    <dgm:pt modelId="{585F9028-675B-4743-B5F7-900B6611071B}">
      <dgm:prSet/>
      <dgm:spPr/>
      <dgm:t>
        <a:bodyPr/>
        <a:lstStyle/>
        <a:p>
          <a:r>
            <a:rPr lang="en-US"/>
            <a:t>This theory underscores that effective leaders are flexible and assess not just the task but also the readiness level of their team to apply the most appropriate leadership style. This adaptability leads to better team development, engagement, and performance over time</a:t>
          </a:r>
        </a:p>
      </dgm:t>
    </dgm:pt>
    <dgm:pt modelId="{F68E7CB6-0B3B-4918-AC3F-9D2CA0FC1DE6}" type="parTrans" cxnId="{D3F09816-1F76-4791-A236-DD401CE29AC6}">
      <dgm:prSet/>
      <dgm:spPr/>
      <dgm:t>
        <a:bodyPr/>
        <a:lstStyle/>
        <a:p>
          <a:endParaRPr lang="en-US"/>
        </a:p>
      </dgm:t>
    </dgm:pt>
    <dgm:pt modelId="{2FA005EE-CE7B-4173-AB74-9FF26089766E}" type="sibTrans" cxnId="{D3F09816-1F76-4791-A236-DD401CE29AC6}">
      <dgm:prSet/>
      <dgm:spPr/>
      <dgm:t>
        <a:bodyPr/>
        <a:lstStyle/>
        <a:p>
          <a:endParaRPr lang="en-US"/>
        </a:p>
      </dgm:t>
    </dgm:pt>
    <dgm:pt modelId="{36EBF5A2-8747-4E5E-835D-4C99B6AF15F6}" type="pres">
      <dgm:prSet presAssocID="{0DCD3DEE-88E9-4E1C-BA46-DEA303CD3B71}" presName="diagram" presStyleCnt="0">
        <dgm:presLayoutVars>
          <dgm:dir/>
          <dgm:resizeHandles val="exact"/>
        </dgm:presLayoutVars>
      </dgm:prSet>
      <dgm:spPr/>
    </dgm:pt>
    <dgm:pt modelId="{DD37FE26-3CAF-40A6-AA70-9B43B24C6EC8}" type="pres">
      <dgm:prSet presAssocID="{7A6206F5-83F4-44C1-870E-EFD8FE154190}" presName="node" presStyleLbl="node1" presStyleIdx="0" presStyleCnt="2">
        <dgm:presLayoutVars>
          <dgm:bulletEnabled val="1"/>
        </dgm:presLayoutVars>
      </dgm:prSet>
      <dgm:spPr/>
    </dgm:pt>
    <dgm:pt modelId="{8BF127A9-9965-48F9-A7CE-279D8C0C21F2}" type="pres">
      <dgm:prSet presAssocID="{87BE82DB-158B-4BA0-AFF4-AB91A37C735C}" presName="sibTrans" presStyleCnt="0"/>
      <dgm:spPr/>
    </dgm:pt>
    <dgm:pt modelId="{CD9FB041-56A2-4EEA-8F04-54F8FCB9C1FF}" type="pres">
      <dgm:prSet presAssocID="{585F9028-675B-4743-B5F7-900B6611071B}" presName="node" presStyleLbl="node1" presStyleIdx="1" presStyleCnt="2">
        <dgm:presLayoutVars>
          <dgm:bulletEnabled val="1"/>
        </dgm:presLayoutVars>
      </dgm:prSet>
      <dgm:spPr/>
    </dgm:pt>
  </dgm:ptLst>
  <dgm:cxnLst>
    <dgm:cxn modelId="{8DED8C16-AB67-473D-AB19-D10EFBBC317B}" srcId="{0DCD3DEE-88E9-4E1C-BA46-DEA303CD3B71}" destId="{7A6206F5-83F4-44C1-870E-EFD8FE154190}" srcOrd="0" destOrd="0" parTransId="{B9F6BA76-75DE-4D1D-A58C-5584ABF67873}" sibTransId="{87BE82DB-158B-4BA0-AFF4-AB91A37C735C}"/>
    <dgm:cxn modelId="{D3F09816-1F76-4791-A236-DD401CE29AC6}" srcId="{0DCD3DEE-88E9-4E1C-BA46-DEA303CD3B71}" destId="{585F9028-675B-4743-B5F7-900B6611071B}" srcOrd="1" destOrd="0" parTransId="{F68E7CB6-0B3B-4918-AC3F-9D2CA0FC1DE6}" sibTransId="{2FA005EE-CE7B-4173-AB74-9FF26089766E}"/>
    <dgm:cxn modelId="{883B1333-2EC5-484D-AF04-26C10D21B065}" type="presOf" srcId="{585F9028-675B-4743-B5F7-900B6611071B}" destId="{CD9FB041-56A2-4EEA-8F04-54F8FCB9C1FF}" srcOrd="0" destOrd="0" presId="urn:microsoft.com/office/officeart/2005/8/layout/default"/>
    <dgm:cxn modelId="{FF32257F-11D0-4E51-A60E-7767BB323675}" type="presOf" srcId="{0DCD3DEE-88E9-4E1C-BA46-DEA303CD3B71}" destId="{36EBF5A2-8747-4E5E-835D-4C99B6AF15F6}" srcOrd="0" destOrd="0" presId="urn:microsoft.com/office/officeart/2005/8/layout/default"/>
    <dgm:cxn modelId="{3408CABC-84A5-4042-9971-C2835438B375}" type="presOf" srcId="{7A6206F5-83F4-44C1-870E-EFD8FE154190}" destId="{DD37FE26-3CAF-40A6-AA70-9B43B24C6EC8}" srcOrd="0" destOrd="0" presId="urn:microsoft.com/office/officeart/2005/8/layout/default"/>
    <dgm:cxn modelId="{5C9FBE67-29C9-4D5E-B44F-25B0485DE3E3}" type="presParOf" srcId="{36EBF5A2-8747-4E5E-835D-4C99B6AF15F6}" destId="{DD37FE26-3CAF-40A6-AA70-9B43B24C6EC8}" srcOrd="0" destOrd="0" presId="urn:microsoft.com/office/officeart/2005/8/layout/default"/>
    <dgm:cxn modelId="{DA0955AC-A621-4338-9909-9E59B309DF30}" type="presParOf" srcId="{36EBF5A2-8747-4E5E-835D-4C99B6AF15F6}" destId="{8BF127A9-9965-48F9-A7CE-279D8C0C21F2}" srcOrd="1" destOrd="0" presId="urn:microsoft.com/office/officeart/2005/8/layout/default"/>
    <dgm:cxn modelId="{2741D9F4-87BF-4888-BE18-F07A56432987}" type="presParOf" srcId="{36EBF5A2-8747-4E5E-835D-4C99B6AF15F6}" destId="{CD9FB041-56A2-4EEA-8F04-54F8FCB9C1F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1E2623-C814-4BE2-B1C3-ED17FF40AD9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6C6B306-058B-41F3-8444-315EA9142DE5}">
      <dgm:prSet/>
      <dgm:spPr/>
      <dgm:t>
        <a:bodyPr/>
        <a:lstStyle/>
        <a:p>
          <a:pPr>
            <a:lnSpc>
              <a:spcPct val="100000"/>
            </a:lnSpc>
          </a:pPr>
          <a:r>
            <a:rPr lang="en-US" b="1"/>
            <a:t>Complex Tasks</a:t>
          </a:r>
          <a:r>
            <a:rPr lang="en-US"/>
            <a:t>: Use a directive approach (e.g., giving clear, step-by-step instructions) when the task is complex and the team lacks experience.</a:t>
          </a:r>
        </a:p>
      </dgm:t>
    </dgm:pt>
    <dgm:pt modelId="{636AD893-5EE4-468D-8B65-5DE71C8C221B}" type="parTrans" cxnId="{1A5EA87A-8A84-4B9D-9989-249D1AAADD47}">
      <dgm:prSet/>
      <dgm:spPr/>
      <dgm:t>
        <a:bodyPr/>
        <a:lstStyle/>
        <a:p>
          <a:endParaRPr lang="en-US"/>
        </a:p>
      </dgm:t>
    </dgm:pt>
    <dgm:pt modelId="{F72F1956-1024-4F42-80F8-EC702B798030}" type="sibTrans" cxnId="{1A5EA87A-8A84-4B9D-9989-249D1AAADD47}">
      <dgm:prSet/>
      <dgm:spPr/>
      <dgm:t>
        <a:bodyPr/>
        <a:lstStyle/>
        <a:p>
          <a:endParaRPr lang="en-US"/>
        </a:p>
      </dgm:t>
    </dgm:pt>
    <dgm:pt modelId="{5D0AEE15-3CBF-4751-87F6-8E0892C27030}">
      <dgm:prSet/>
      <dgm:spPr/>
      <dgm:t>
        <a:bodyPr/>
        <a:lstStyle/>
        <a:p>
          <a:pPr>
            <a:lnSpc>
              <a:spcPct val="100000"/>
            </a:lnSpc>
          </a:pPr>
          <a:r>
            <a:rPr lang="en-US" b="1"/>
            <a:t>Motivation Needs</a:t>
          </a:r>
          <a:r>
            <a:rPr lang="en-US"/>
            <a:t>: Apply supportive behaviors (e.g., active listening, encouragement) when team members need confidence boosts but already have the required skills.</a:t>
          </a:r>
        </a:p>
      </dgm:t>
    </dgm:pt>
    <dgm:pt modelId="{607AB3DB-86A1-40F6-862A-0052300AD8E3}" type="parTrans" cxnId="{F1431EE4-E920-47EC-B39C-E846B5411E6D}">
      <dgm:prSet/>
      <dgm:spPr/>
      <dgm:t>
        <a:bodyPr/>
        <a:lstStyle/>
        <a:p>
          <a:endParaRPr lang="en-US"/>
        </a:p>
      </dgm:t>
    </dgm:pt>
    <dgm:pt modelId="{B04FABF3-E54F-4193-8580-2512BFC908F0}" type="sibTrans" cxnId="{F1431EE4-E920-47EC-B39C-E846B5411E6D}">
      <dgm:prSet/>
      <dgm:spPr/>
      <dgm:t>
        <a:bodyPr/>
        <a:lstStyle/>
        <a:p>
          <a:endParaRPr lang="en-US"/>
        </a:p>
      </dgm:t>
    </dgm:pt>
    <dgm:pt modelId="{5D0FB895-77E6-49C5-A636-3E0B0CF49437}">
      <dgm:prSet/>
      <dgm:spPr/>
      <dgm:t>
        <a:bodyPr/>
        <a:lstStyle/>
        <a:p>
          <a:pPr>
            <a:lnSpc>
              <a:spcPct val="100000"/>
            </a:lnSpc>
          </a:pPr>
          <a:r>
            <a:rPr lang="en-US" b="1"/>
            <a:t>High Autonomy</a:t>
          </a:r>
          <a:r>
            <a:rPr lang="en-US"/>
            <a:t>: For experienced, motivated teams, delegating responsibilities allows them to take ownership, promoting innovation and accountability.</a:t>
          </a:r>
        </a:p>
      </dgm:t>
    </dgm:pt>
    <dgm:pt modelId="{26FC1914-9532-4FCB-B6A0-BCF75A7E4E78}" type="parTrans" cxnId="{D2009DCC-EB38-4463-990B-7BD13C218DC9}">
      <dgm:prSet/>
      <dgm:spPr/>
      <dgm:t>
        <a:bodyPr/>
        <a:lstStyle/>
        <a:p>
          <a:endParaRPr lang="en-US"/>
        </a:p>
      </dgm:t>
    </dgm:pt>
    <dgm:pt modelId="{7C11714B-A89D-490C-9C4D-794895C6161E}" type="sibTrans" cxnId="{D2009DCC-EB38-4463-990B-7BD13C218DC9}">
      <dgm:prSet/>
      <dgm:spPr/>
      <dgm:t>
        <a:bodyPr/>
        <a:lstStyle/>
        <a:p>
          <a:endParaRPr lang="en-US"/>
        </a:p>
      </dgm:t>
    </dgm:pt>
    <dgm:pt modelId="{B2110FFD-5730-4915-B256-30CAA86AF5AF}" type="pres">
      <dgm:prSet presAssocID="{C81E2623-C814-4BE2-B1C3-ED17FF40AD99}" presName="root" presStyleCnt="0">
        <dgm:presLayoutVars>
          <dgm:dir/>
          <dgm:resizeHandles val="exact"/>
        </dgm:presLayoutVars>
      </dgm:prSet>
      <dgm:spPr/>
    </dgm:pt>
    <dgm:pt modelId="{90DEDA54-82C0-4EF9-9C42-54D4767C65F3}" type="pres">
      <dgm:prSet presAssocID="{06C6B306-058B-41F3-8444-315EA9142DE5}" presName="compNode" presStyleCnt="0"/>
      <dgm:spPr/>
    </dgm:pt>
    <dgm:pt modelId="{AB884CCC-4B3C-44D4-83D7-1042705CA58C}" type="pres">
      <dgm:prSet presAssocID="{06C6B306-058B-41F3-8444-315EA9142DE5}" presName="bgRect" presStyleLbl="bgShp" presStyleIdx="0" presStyleCnt="3"/>
      <dgm:spPr/>
    </dgm:pt>
    <dgm:pt modelId="{BDB93AC7-FCFA-4D93-A7CA-6CEAB694A324}" type="pres">
      <dgm:prSet presAssocID="{06C6B306-058B-41F3-8444-315EA9142D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6538896B-37B8-4728-BCB0-A368871D59F0}" type="pres">
      <dgm:prSet presAssocID="{06C6B306-058B-41F3-8444-315EA9142DE5}" presName="spaceRect" presStyleCnt="0"/>
      <dgm:spPr/>
    </dgm:pt>
    <dgm:pt modelId="{F3EBF9D7-A77E-43DB-90EA-243B7513ED31}" type="pres">
      <dgm:prSet presAssocID="{06C6B306-058B-41F3-8444-315EA9142DE5}" presName="parTx" presStyleLbl="revTx" presStyleIdx="0" presStyleCnt="3">
        <dgm:presLayoutVars>
          <dgm:chMax val="0"/>
          <dgm:chPref val="0"/>
        </dgm:presLayoutVars>
      </dgm:prSet>
      <dgm:spPr/>
    </dgm:pt>
    <dgm:pt modelId="{9C4557C2-21DF-4A13-8B0A-508D1E0CBA58}" type="pres">
      <dgm:prSet presAssocID="{F72F1956-1024-4F42-80F8-EC702B798030}" presName="sibTrans" presStyleCnt="0"/>
      <dgm:spPr/>
    </dgm:pt>
    <dgm:pt modelId="{0864AFC4-BDA2-4EE2-AD1B-7C7F68AEA9CA}" type="pres">
      <dgm:prSet presAssocID="{5D0AEE15-3CBF-4751-87F6-8E0892C27030}" presName="compNode" presStyleCnt="0"/>
      <dgm:spPr/>
    </dgm:pt>
    <dgm:pt modelId="{BDF51F40-8E8E-41AD-9B7F-6C18D8135C06}" type="pres">
      <dgm:prSet presAssocID="{5D0AEE15-3CBF-4751-87F6-8E0892C27030}" presName="bgRect" presStyleLbl="bgShp" presStyleIdx="1" presStyleCnt="3"/>
      <dgm:spPr/>
    </dgm:pt>
    <dgm:pt modelId="{C0537E60-9F6C-43BB-AB31-FE34E12DC2FB}" type="pres">
      <dgm:prSet presAssocID="{5D0AEE15-3CBF-4751-87F6-8E0892C270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ers"/>
        </a:ext>
      </dgm:extLst>
    </dgm:pt>
    <dgm:pt modelId="{40A18FAB-19D5-4BA7-999A-6C76C1426FF3}" type="pres">
      <dgm:prSet presAssocID="{5D0AEE15-3CBF-4751-87F6-8E0892C27030}" presName="spaceRect" presStyleCnt="0"/>
      <dgm:spPr/>
    </dgm:pt>
    <dgm:pt modelId="{DB5ABCC0-3BBB-403A-B285-FBB9C58CA578}" type="pres">
      <dgm:prSet presAssocID="{5D0AEE15-3CBF-4751-87F6-8E0892C27030}" presName="parTx" presStyleLbl="revTx" presStyleIdx="1" presStyleCnt="3">
        <dgm:presLayoutVars>
          <dgm:chMax val="0"/>
          <dgm:chPref val="0"/>
        </dgm:presLayoutVars>
      </dgm:prSet>
      <dgm:spPr/>
    </dgm:pt>
    <dgm:pt modelId="{AB87E756-0458-4E72-9345-4AE669854B85}" type="pres">
      <dgm:prSet presAssocID="{B04FABF3-E54F-4193-8580-2512BFC908F0}" presName="sibTrans" presStyleCnt="0"/>
      <dgm:spPr/>
    </dgm:pt>
    <dgm:pt modelId="{E5424E9E-1789-4980-8549-1A297799F93F}" type="pres">
      <dgm:prSet presAssocID="{5D0FB895-77E6-49C5-A636-3E0B0CF49437}" presName="compNode" presStyleCnt="0"/>
      <dgm:spPr/>
    </dgm:pt>
    <dgm:pt modelId="{4956DA3C-1DDF-4703-9C98-338F08822A34}" type="pres">
      <dgm:prSet presAssocID="{5D0FB895-77E6-49C5-A636-3E0B0CF49437}" presName="bgRect" presStyleLbl="bgShp" presStyleIdx="2" presStyleCnt="3"/>
      <dgm:spPr/>
    </dgm:pt>
    <dgm:pt modelId="{85B55C3A-339B-4AE6-90AA-B08ABFDC9ACE}" type="pres">
      <dgm:prSet presAssocID="{5D0FB895-77E6-49C5-A636-3E0B0CF494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2E691932-D095-415E-817D-BFE3CFF4DBEE}" type="pres">
      <dgm:prSet presAssocID="{5D0FB895-77E6-49C5-A636-3E0B0CF49437}" presName="spaceRect" presStyleCnt="0"/>
      <dgm:spPr/>
    </dgm:pt>
    <dgm:pt modelId="{7B21C414-BC88-4361-B5E1-131159E6A4A5}" type="pres">
      <dgm:prSet presAssocID="{5D0FB895-77E6-49C5-A636-3E0B0CF49437}" presName="parTx" presStyleLbl="revTx" presStyleIdx="2" presStyleCnt="3">
        <dgm:presLayoutVars>
          <dgm:chMax val="0"/>
          <dgm:chPref val="0"/>
        </dgm:presLayoutVars>
      </dgm:prSet>
      <dgm:spPr/>
    </dgm:pt>
  </dgm:ptLst>
  <dgm:cxnLst>
    <dgm:cxn modelId="{F73EF807-199E-4DC2-B969-70A945425D48}" type="presOf" srcId="{C81E2623-C814-4BE2-B1C3-ED17FF40AD99}" destId="{B2110FFD-5730-4915-B256-30CAA86AF5AF}" srcOrd="0" destOrd="0" presId="urn:microsoft.com/office/officeart/2018/2/layout/IconVerticalSolidList"/>
    <dgm:cxn modelId="{81DFF829-F681-4F7F-B775-35ED952DADFA}" type="presOf" srcId="{06C6B306-058B-41F3-8444-315EA9142DE5}" destId="{F3EBF9D7-A77E-43DB-90EA-243B7513ED31}" srcOrd="0" destOrd="0" presId="urn:microsoft.com/office/officeart/2018/2/layout/IconVerticalSolidList"/>
    <dgm:cxn modelId="{1A5EA87A-8A84-4B9D-9989-249D1AAADD47}" srcId="{C81E2623-C814-4BE2-B1C3-ED17FF40AD99}" destId="{06C6B306-058B-41F3-8444-315EA9142DE5}" srcOrd="0" destOrd="0" parTransId="{636AD893-5EE4-468D-8B65-5DE71C8C221B}" sibTransId="{F72F1956-1024-4F42-80F8-EC702B798030}"/>
    <dgm:cxn modelId="{FCEFDDAA-8984-43AD-B826-2FC07EF89FEF}" type="presOf" srcId="{5D0AEE15-3CBF-4751-87F6-8E0892C27030}" destId="{DB5ABCC0-3BBB-403A-B285-FBB9C58CA578}" srcOrd="0" destOrd="0" presId="urn:microsoft.com/office/officeart/2018/2/layout/IconVerticalSolidList"/>
    <dgm:cxn modelId="{C2A03EB3-2BC8-425E-8543-738075330970}" type="presOf" srcId="{5D0FB895-77E6-49C5-A636-3E0B0CF49437}" destId="{7B21C414-BC88-4361-B5E1-131159E6A4A5}" srcOrd="0" destOrd="0" presId="urn:microsoft.com/office/officeart/2018/2/layout/IconVerticalSolidList"/>
    <dgm:cxn modelId="{D2009DCC-EB38-4463-990B-7BD13C218DC9}" srcId="{C81E2623-C814-4BE2-B1C3-ED17FF40AD99}" destId="{5D0FB895-77E6-49C5-A636-3E0B0CF49437}" srcOrd="2" destOrd="0" parTransId="{26FC1914-9532-4FCB-B6A0-BCF75A7E4E78}" sibTransId="{7C11714B-A89D-490C-9C4D-794895C6161E}"/>
    <dgm:cxn modelId="{F1431EE4-E920-47EC-B39C-E846B5411E6D}" srcId="{C81E2623-C814-4BE2-B1C3-ED17FF40AD99}" destId="{5D0AEE15-3CBF-4751-87F6-8E0892C27030}" srcOrd="1" destOrd="0" parTransId="{607AB3DB-86A1-40F6-862A-0052300AD8E3}" sibTransId="{B04FABF3-E54F-4193-8580-2512BFC908F0}"/>
    <dgm:cxn modelId="{C243C8E9-0D1D-4E99-9436-237A62B3BF7A}" type="presParOf" srcId="{B2110FFD-5730-4915-B256-30CAA86AF5AF}" destId="{90DEDA54-82C0-4EF9-9C42-54D4767C65F3}" srcOrd="0" destOrd="0" presId="urn:microsoft.com/office/officeart/2018/2/layout/IconVerticalSolidList"/>
    <dgm:cxn modelId="{E06C2B18-9169-4507-B41F-5D869797D0B8}" type="presParOf" srcId="{90DEDA54-82C0-4EF9-9C42-54D4767C65F3}" destId="{AB884CCC-4B3C-44D4-83D7-1042705CA58C}" srcOrd="0" destOrd="0" presId="urn:microsoft.com/office/officeart/2018/2/layout/IconVerticalSolidList"/>
    <dgm:cxn modelId="{E438AA49-0C22-4CDD-96D0-62859372CCEC}" type="presParOf" srcId="{90DEDA54-82C0-4EF9-9C42-54D4767C65F3}" destId="{BDB93AC7-FCFA-4D93-A7CA-6CEAB694A324}" srcOrd="1" destOrd="0" presId="urn:microsoft.com/office/officeart/2018/2/layout/IconVerticalSolidList"/>
    <dgm:cxn modelId="{EA4F1C9F-DA7A-4B9A-A2CC-81025875ED36}" type="presParOf" srcId="{90DEDA54-82C0-4EF9-9C42-54D4767C65F3}" destId="{6538896B-37B8-4728-BCB0-A368871D59F0}" srcOrd="2" destOrd="0" presId="urn:microsoft.com/office/officeart/2018/2/layout/IconVerticalSolidList"/>
    <dgm:cxn modelId="{04197439-1E13-45CF-AA62-BDB8122049CB}" type="presParOf" srcId="{90DEDA54-82C0-4EF9-9C42-54D4767C65F3}" destId="{F3EBF9D7-A77E-43DB-90EA-243B7513ED31}" srcOrd="3" destOrd="0" presId="urn:microsoft.com/office/officeart/2018/2/layout/IconVerticalSolidList"/>
    <dgm:cxn modelId="{BA40FD30-772D-430D-9C55-82DB04C0B8D3}" type="presParOf" srcId="{B2110FFD-5730-4915-B256-30CAA86AF5AF}" destId="{9C4557C2-21DF-4A13-8B0A-508D1E0CBA58}" srcOrd="1" destOrd="0" presId="urn:microsoft.com/office/officeart/2018/2/layout/IconVerticalSolidList"/>
    <dgm:cxn modelId="{412A917C-8AAD-443B-86CC-CDAC55508D54}" type="presParOf" srcId="{B2110FFD-5730-4915-B256-30CAA86AF5AF}" destId="{0864AFC4-BDA2-4EE2-AD1B-7C7F68AEA9CA}" srcOrd="2" destOrd="0" presId="urn:microsoft.com/office/officeart/2018/2/layout/IconVerticalSolidList"/>
    <dgm:cxn modelId="{96B2933F-6DB3-47D6-9069-F560CE2DF1D9}" type="presParOf" srcId="{0864AFC4-BDA2-4EE2-AD1B-7C7F68AEA9CA}" destId="{BDF51F40-8E8E-41AD-9B7F-6C18D8135C06}" srcOrd="0" destOrd="0" presId="urn:microsoft.com/office/officeart/2018/2/layout/IconVerticalSolidList"/>
    <dgm:cxn modelId="{6A679696-E5F7-4C3E-976C-DE55D0AFD94B}" type="presParOf" srcId="{0864AFC4-BDA2-4EE2-AD1B-7C7F68AEA9CA}" destId="{C0537E60-9F6C-43BB-AB31-FE34E12DC2FB}" srcOrd="1" destOrd="0" presId="urn:microsoft.com/office/officeart/2018/2/layout/IconVerticalSolidList"/>
    <dgm:cxn modelId="{40B53204-CF4D-4BAB-86DA-22E310607AA4}" type="presParOf" srcId="{0864AFC4-BDA2-4EE2-AD1B-7C7F68AEA9CA}" destId="{40A18FAB-19D5-4BA7-999A-6C76C1426FF3}" srcOrd="2" destOrd="0" presId="urn:microsoft.com/office/officeart/2018/2/layout/IconVerticalSolidList"/>
    <dgm:cxn modelId="{B5C9D7BE-ABB8-4825-A420-6F641720B78A}" type="presParOf" srcId="{0864AFC4-BDA2-4EE2-AD1B-7C7F68AEA9CA}" destId="{DB5ABCC0-3BBB-403A-B285-FBB9C58CA578}" srcOrd="3" destOrd="0" presId="urn:microsoft.com/office/officeart/2018/2/layout/IconVerticalSolidList"/>
    <dgm:cxn modelId="{06BF569D-2025-4513-B6C5-23145CFE0F1F}" type="presParOf" srcId="{B2110FFD-5730-4915-B256-30CAA86AF5AF}" destId="{AB87E756-0458-4E72-9345-4AE669854B85}" srcOrd="3" destOrd="0" presId="urn:microsoft.com/office/officeart/2018/2/layout/IconVerticalSolidList"/>
    <dgm:cxn modelId="{89082125-1854-4553-B0D0-6D8A06955601}" type="presParOf" srcId="{B2110FFD-5730-4915-B256-30CAA86AF5AF}" destId="{E5424E9E-1789-4980-8549-1A297799F93F}" srcOrd="4" destOrd="0" presId="urn:microsoft.com/office/officeart/2018/2/layout/IconVerticalSolidList"/>
    <dgm:cxn modelId="{2B79DA54-EEB1-4034-B92E-7358364AAD1F}" type="presParOf" srcId="{E5424E9E-1789-4980-8549-1A297799F93F}" destId="{4956DA3C-1DDF-4703-9C98-338F08822A34}" srcOrd="0" destOrd="0" presId="urn:microsoft.com/office/officeart/2018/2/layout/IconVerticalSolidList"/>
    <dgm:cxn modelId="{2C23799F-E04C-42EE-8DF4-E837AF2656B1}" type="presParOf" srcId="{E5424E9E-1789-4980-8549-1A297799F93F}" destId="{85B55C3A-339B-4AE6-90AA-B08ABFDC9ACE}" srcOrd="1" destOrd="0" presId="urn:microsoft.com/office/officeart/2018/2/layout/IconVerticalSolidList"/>
    <dgm:cxn modelId="{9F6D9FBD-8544-4599-90F5-EB02F67192DD}" type="presParOf" srcId="{E5424E9E-1789-4980-8549-1A297799F93F}" destId="{2E691932-D095-415E-817D-BFE3CFF4DBEE}" srcOrd="2" destOrd="0" presId="urn:microsoft.com/office/officeart/2018/2/layout/IconVerticalSolidList"/>
    <dgm:cxn modelId="{7124CE86-5F13-46C5-952D-FC099BCBCA3A}" type="presParOf" srcId="{E5424E9E-1789-4980-8549-1A297799F93F}" destId="{7B21C414-BC88-4361-B5E1-131159E6A4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6F74F1-98B7-40C4-B9D7-3FF12833D989}"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CC4C3CA4-01D9-4D83-9337-6A8D24A8CF6B}">
      <dgm:prSet/>
      <dgm:spPr/>
      <dgm:t>
        <a:bodyPr/>
        <a:lstStyle/>
        <a:p>
          <a:r>
            <a:rPr lang="en-US" b="1"/>
            <a:t>Innovation:</a:t>
          </a:r>
          <a:r>
            <a:rPr lang="en-US"/>
            <a:t> Diverse teams are often more innovative because they combine different viewpoints and experiences. This diversity can lead to breakthroughs that are less likely to happen in homogenous teams. </a:t>
          </a:r>
        </a:p>
      </dgm:t>
    </dgm:pt>
    <dgm:pt modelId="{72FC9199-20F1-4B11-9637-DBE3FB19E9FC}" type="parTrans" cxnId="{C6A1E23E-D89B-4938-8011-9DBB5D74B1F9}">
      <dgm:prSet/>
      <dgm:spPr/>
      <dgm:t>
        <a:bodyPr/>
        <a:lstStyle/>
        <a:p>
          <a:endParaRPr lang="en-US"/>
        </a:p>
      </dgm:t>
    </dgm:pt>
    <dgm:pt modelId="{07CB9654-1F61-40AC-BACA-3712576673EE}" type="sibTrans" cxnId="{C6A1E23E-D89B-4938-8011-9DBB5D74B1F9}">
      <dgm:prSet/>
      <dgm:spPr/>
      <dgm:t>
        <a:bodyPr/>
        <a:lstStyle/>
        <a:p>
          <a:endParaRPr lang="en-US"/>
        </a:p>
      </dgm:t>
    </dgm:pt>
    <dgm:pt modelId="{98603703-1311-4620-A975-28200229639E}">
      <dgm:prSet/>
      <dgm:spPr/>
      <dgm:t>
        <a:bodyPr/>
        <a:lstStyle/>
        <a:p>
          <a:r>
            <a:rPr lang="en-US" b="1"/>
            <a:t>Satisfaction and Well-being: </a:t>
          </a:r>
          <a:r>
            <a:rPr lang="en-US"/>
            <a:t>Being part of an effective team can increase job satisfaction and emotional well-being. Supportive teamwork reduces stress, helps individuals learn from one another, and creates a positive work culture that motivates team members.</a:t>
          </a:r>
        </a:p>
      </dgm:t>
    </dgm:pt>
    <dgm:pt modelId="{5F2D09CD-23DD-4D48-B3F6-A773985CDE56}" type="parTrans" cxnId="{FF4CB9F9-53C2-4EFE-B89D-CD5F8E1C1A48}">
      <dgm:prSet/>
      <dgm:spPr/>
      <dgm:t>
        <a:bodyPr/>
        <a:lstStyle/>
        <a:p>
          <a:endParaRPr lang="en-US"/>
        </a:p>
      </dgm:t>
    </dgm:pt>
    <dgm:pt modelId="{9F7420A0-5922-44EF-8AAB-536A0EE2D83D}" type="sibTrans" cxnId="{FF4CB9F9-53C2-4EFE-B89D-CD5F8E1C1A48}">
      <dgm:prSet/>
      <dgm:spPr/>
      <dgm:t>
        <a:bodyPr/>
        <a:lstStyle/>
        <a:p>
          <a:endParaRPr lang="en-US"/>
        </a:p>
      </dgm:t>
    </dgm:pt>
    <dgm:pt modelId="{65B42230-D833-4261-86D4-726038518FC1}">
      <dgm:prSet/>
      <dgm:spPr/>
      <dgm:t>
        <a:bodyPr/>
        <a:lstStyle/>
        <a:p>
          <a:r>
            <a:rPr lang="en-US" b="1"/>
            <a:t>Enhanced Performance: </a:t>
          </a:r>
          <a:r>
            <a:rPr lang="en-US"/>
            <a:t>When teams work cohesively, productivity increases. High-functioning teams streamline processes, reduce errors, and improve overall performance, benefiting both employees and organization.</a:t>
          </a:r>
        </a:p>
      </dgm:t>
    </dgm:pt>
    <dgm:pt modelId="{FAED8B30-84F6-4D1E-AA5B-B436C099201A}" type="parTrans" cxnId="{67A35866-AE76-4122-BC40-4CEB674F3156}">
      <dgm:prSet/>
      <dgm:spPr/>
      <dgm:t>
        <a:bodyPr/>
        <a:lstStyle/>
        <a:p>
          <a:endParaRPr lang="en-US"/>
        </a:p>
      </dgm:t>
    </dgm:pt>
    <dgm:pt modelId="{65A2B4DF-437D-419B-8219-E726106C5633}" type="sibTrans" cxnId="{67A35866-AE76-4122-BC40-4CEB674F3156}">
      <dgm:prSet/>
      <dgm:spPr/>
      <dgm:t>
        <a:bodyPr/>
        <a:lstStyle/>
        <a:p>
          <a:endParaRPr lang="en-US"/>
        </a:p>
      </dgm:t>
    </dgm:pt>
    <dgm:pt modelId="{3C5013B0-5E75-4DAA-ABFF-9156007E7C73}" type="pres">
      <dgm:prSet presAssocID="{346F74F1-98B7-40C4-B9D7-3FF12833D989}" presName="root" presStyleCnt="0">
        <dgm:presLayoutVars>
          <dgm:dir/>
          <dgm:resizeHandles val="exact"/>
        </dgm:presLayoutVars>
      </dgm:prSet>
      <dgm:spPr/>
    </dgm:pt>
    <dgm:pt modelId="{4580310B-98BC-494E-9E01-94DC2D232193}" type="pres">
      <dgm:prSet presAssocID="{CC4C3CA4-01D9-4D83-9337-6A8D24A8CF6B}" presName="compNode" presStyleCnt="0"/>
      <dgm:spPr/>
    </dgm:pt>
    <dgm:pt modelId="{E699C3AE-093B-4A69-92FE-80637664058C}" type="pres">
      <dgm:prSet presAssocID="{CC4C3CA4-01D9-4D83-9337-6A8D24A8CF6B}" presName="bgRect" presStyleLbl="bgShp" presStyleIdx="0" presStyleCnt="3"/>
      <dgm:spPr/>
    </dgm:pt>
    <dgm:pt modelId="{36302148-E8CA-4C65-9E0D-FAB03AF62C98}" type="pres">
      <dgm:prSet presAssocID="{CC4C3CA4-01D9-4D83-9337-6A8D24A8CF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25368F5B-02D9-4426-8C9C-2694DF1B856B}" type="pres">
      <dgm:prSet presAssocID="{CC4C3CA4-01D9-4D83-9337-6A8D24A8CF6B}" presName="spaceRect" presStyleCnt="0"/>
      <dgm:spPr/>
    </dgm:pt>
    <dgm:pt modelId="{56B95F1B-6078-46B3-B577-8B96045838B7}" type="pres">
      <dgm:prSet presAssocID="{CC4C3CA4-01D9-4D83-9337-6A8D24A8CF6B}" presName="parTx" presStyleLbl="revTx" presStyleIdx="0" presStyleCnt="3">
        <dgm:presLayoutVars>
          <dgm:chMax val="0"/>
          <dgm:chPref val="0"/>
        </dgm:presLayoutVars>
      </dgm:prSet>
      <dgm:spPr/>
    </dgm:pt>
    <dgm:pt modelId="{87C1DEC1-AF60-4136-9833-1916851B2A24}" type="pres">
      <dgm:prSet presAssocID="{07CB9654-1F61-40AC-BACA-3712576673EE}" presName="sibTrans" presStyleCnt="0"/>
      <dgm:spPr/>
    </dgm:pt>
    <dgm:pt modelId="{C73DF22D-7AC5-4B2C-987C-9BF0E357DB9C}" type="pres">
      <dgm:prSet presAssocID="{98603703-1311-4620-A975-28200229639E}" presName="compNode" presStyleCnt="0"/>
      <dgm:spPr/>
    </dgm:pt>
    <dgm:pt modelId="{8ABC7348-2F3E-462E-9B70-3726982B4CFF}" type="pres">
      <dgm:prSet presAssocID="{98603703-1311-4620-A975-28200229639E}" presName="bgRect" presStyleLbl="bgShp" presStyleIdx="1" presStyleCnt="3"/>
      <dgm:spPr/>
    </dgm:pt>
    <dgm:pt modelId="{D1FC8BFE-9E50-49C5-84F6-BE9E4E55EEFB}" type="pres">
      <dgm:prSet presAssocID="{98603703-1311-4620-A975-2820022963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17A4D768-7F82-4CB7-B933-B9823D5F2725}" type="pres">
      <dgm:prSet presAssocID="{98603703-1311-4620-A975-28200229639E}" presName="spaceRect" presStyleCnt="0"/>
      <dgm:spPr/>
    </dgm:pt>
    <dgm:pt modelId="{5B4D66A4-0C7A-4B9E-821F-F4384A0EC380}" type="pres">
      <dgm:prSet presAssocID="{98603703-1311-4620-A975-28200229639E}" presName="parTx" presStyleLbl="revTx" presStyleIdx="1" presStyleCnt="3">
        <dgm:presLayoutVars>
          <dgm:chMax val="0"/>
          <dgm:chPref val="0"/>
        </dgm:presLayoutVars>
      </dgm:prSet>
      <dgm:spPr/>
    </dgm:pt>
    <dgm:pt modelId="{A4E46252-6D54-4CF5-AA03-847451BC6B13}" type="pres">
      <dgm:prSet presAssocID="{9F7420A0-5922-44EF-8AAB-536A0EE2D83D}" presName="sibTrans" presStyleCnt="0"/>
      <dgm:spPr/>
    </dgm:pt>
    <dgm:pt modelId="{17D66608-F867-4F22-9C36-FC0C02515D63}" type="pres">
      <dgm:prSet presAssocID="{65B42230-D833-4261-86D4-726038518FC1}" presName="compNode" presStyleCnt="0"/>
      <dgm:spPr/>
    </dgm:pt>
    <dgm:pt modelId="{350F298E-1382-4610-9EB8-EFFF5CE57DD2}" type="pres">
      <dgm:prSet presAssocID="{65B42230-D833-4261-86D4-726038518FC1}" presName="bgRect" presStyleLbl="bgShp" presStyleIdx="2" presStyleCnt="3"/>
      <dgm:spPr/>
    </dgm:pt>
    <dgm:pt modelId="{2571A96D-0199-4A02-824E-5A6E6F818C38}" type="pres">
      <dgm:prSet presAssocID="{65B42230-D833-4261-86D4-726038518F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ers"/>
        </a:ext>
      </dgm:extLst>
    </dgm:pt>
    <dgm:pt modelId="{01182175-2EB3-47CA-97DF-791C7993FB00}" type="pres">
      <dgm:prSet presAssocID="{65B42230-D833-4261-86D4-726038518FC1}" presName="spaceRect" presStyleCnt="0"/>
      <dgm:spPr/>
    </dgm:pt>
    <dgm:pt modelId="{3B6569D8-714C-40C5-99B2-7E12258C4849}" type="pres">
      <dgm:prSet presAssocID="{65B42230-D833-4261-86D4-726038518FC1}" presName="parTx" presStyleLbl="revTx" presStyleIdx="2" presStyleCnt="3">
        <dgm:presLayoutVars>
          <dgm:chMax val="0"/>
          <dgm:chPref val="0"/>
        </dgm:presLayoutVars>
      </dgm:prSet>
      <dgm:spPr/>
    </dgm:pt>
  </dgm:ptLst>
  <dgm:cxnLst>
    <dgm:cxn modelId="{7D0BCF2F-D889-4E0B-9006-5370E6049392}" type="presOf" srcId="{346F74F1-98B7-40C4-B9D7-3FF12833D989}" destId="{3C5013B0-5E75-4DAA-ABFF-9156007E7C73}" srcOrd="0" destOrd="0" presId="urn:microsoft.com/office/officeart/2018/2/layout/IconVerticalSolidList"/>
    <dgm:cxn modelId="{C6A1E23E-D89B-4938-8011-9DBB5D74B1F9}" srcId="{346F74F1-98B7-40C4-B9D7-3FF12833D989}" destId="{CC4C3CA4-01D9-4D83-9337-6A8D24A8CF6B}" srcOrd="0" destOrd="0" parTransId="{72FC9199-20F1-4B11-9637-DBE3FB19E9FC}" sibTransId="{07CB9654-1F61-40AC-BACA-3712576673EE}"/>
    <dgm:cxn modelId="{1EDD075F-CAE0-41F0-86EB-272640C37F26}" type="presOf" srcId="{98603703-1311-4620-A975-28200229639E}" destId="{5B4D66A4-0C7A-4B9E-821F-F4384A0EC380}" srcOrd="0" destOrd="0" presId="urn:microsoft.com/office/officeart/2018/2/layout/IconVerticalSolidList"/>
    <dgm:cxn modelId="{67A35866-AE76-4122-BC40-4CEB674F3156}" srcId="{346F74F1-98B7-40C4-B9D7-3FF12833D989}" destId="{65B42230-D833-4261-86D4-726038518FC1}" srcOrd="2" destOrd="0" parTransId="{FAED8B30-84F6-4D1E-AA5B-B436C099201A}" sibTransId="{65A2B4DF-437D-419B-8219-E726106C5633}"/>
    <dgm:cxn modelId="{8ABA11C5-F523-4BC4-818B-BD1217A38569}" type="presOf" srcId="{65B42230-D833-4261-86D4-726038518FC1}" destId="{3B6569D8-714C-40C5-99B2-7E12258C4849}" srcOrd="0" destOrd="0" presId="urn:microsoft.com/office/officeart/2018/2/layout/IconVerticalSolidList"/>
    <dgm:cxn modelId="{3A8828E6-D0D5-4F92-9239-E9A5C9B1F53F}" type="presOf" srcId="{CC4C3CA4-01D9-4D83-9337-6A8D24A8CF6B}" destId="{56B95F1B-6078-46B3-B577-8B96045838B7}" srcOrd="0" destOrd="0" presId="urn:microsoft.com/office/officeart/2018/2/layout/IconVerticalSolidList"/>
    <dgm:cxn modelId="{FF4CB9F9-53C2-4EFE-B89D-CD5F8E1C1A48}" srcId="{346F74F1-98B7-40C4-B9D7-3FF12833D989}" destId="{98603703-1311-4620-A975-28200229639E}" srcOrd="1" destOrd="0" parTransId="{5F2D09CD-23DD-4D48-B3F6-A773985CDE56}" sibTransId="{9F7420A0-5922-44EF-8AAB-536A0EE2D83D}"/>
    <dgm:cxn modelId="{3482AA55-8583-4169-8C37-A47E1DAB82A5}" type="presParOf" srcId="{3C5013B0-5E75-4DAA-ABFF-9156007E7C73}" destId="{4580310B-98BC-494E-9E01-94DC2D232193}" srcOrd="0" destOrd="0" presId="urn:microsoft.com/office/officeart/2018/2/layout/IconVerticalSolidList"/>
    <dgm:cxn modelId="{8E001A88-BD18-4046-9D6A-7EB5024C0B40}" type="presParOf" srcId="{4580310B-98BC-494E-9E01-94DC2D232193}" destId="{E699C3AE-093B-4A69-92FE-80637664058C}" srcOrd="0" destOrd="0" presId="urn:microsoft.com/office/officeart/2018/2/layout/IconVerticalSolidList"/>
    <dgm:cxn modelId="{7F38B19D-BC03-4D08-B023-DD5738718032}" type="presParOf" srcId="{4580310B-98BC-494E-9E01-94DC2D232193}" destId="{36302148-E8CA-4C65-9E0D-FAB03AF62C98}" srcOrd="1" destOrd="0" presId="urn:microsoft.com/office/officeart/2018/2/layout/IconVerticalSolidList"/>
    <dgm:cxn modelId="{9AA34ADD-9BB8-4CC1-BBFB-7BEB7B51BFCF}" type="presParOf" srcId="{4580310B-98BC-494E-9E01-94DC2D232193}" destId="{25368F5B-02D9-4426-8C9C-2694DF1B856B}" srcOrd="2" destOrd="0" presId="urn:microsoft.com/office/officeart/2018/2/layout/IconVerticalSolidList"/>
    <dgm:cxn modelId="{28445007-8528-4F29-97D2-1F5E5CD45242}" type="presParOf" srcId="{4580310B-98BC-494E-9E01-94DC2D232193}" destId="{56B95F1B-6078-46B3-B577-8B96045838B7}" srcOrd="3" destOrd="0" presId="urn:microsoft.com/office/officeart/2018/2/layout/IconVerticalSolidList"/>
    <dgm:cxn modelId="{00D6398F-EBA7-4F05-912A-1ABF4856FC43}" type="presParOf" srcId="{3C5013B0-5E75-4DAA-ABFF-9156007E7C73}" destId="{87C1DEC1-AF60-4136-9833-1916851B2A24}" srcOrd="1" destOrd="0" presId="urn:microsoft.com/office/officeart/2018/2/layout/IconVerticalSolidList"/>
    <dgm:cxn modelId="{CF8F9253-49E9-4952-B817-8C4566033761}" type="presParOf" srcId="{3C5013B0-5E75-4DAA-ABFF-9156007E7C73}" destId="{C73DF22D-7AC5-4B2C-987C-9BF0E357DB9C}" srcOrd="2" destOrd="0" presId="urn:microsoft.com/office/officeart/2018/2/layout/IconVerticalSolidList"/>
    <dgm:cxn modelId="{2095BD83-6FDB-4C83-8298-ECF078C33103}" type="presParOf" srcId="{C73DF22D-7AC5-4B2C-987C-9BF0E357DB9C}" destId="{8ABC7348-2F3E-462E-9B70-3726982B4CFF}" srcOrd="0" destOrd="0" presId="urn:microsoft.com/office/officeart/2018/2/layout/IconVerticalSolidList"/>
    <dgm:cxn modelId="{B81C6CA4-B4CD-47CD-8DAF-625D6E55B2AC}" type="presParOf" srcId="{C73DF22D-7AC5-4B2C-987C-9BF0E357DB9C}" destId="{D1FC8BFE-9E50-49C5-84F6-BE9E4E55EEFB}" srcOrd="1" destOrd="0" presId="urn:microsoft.com/office/officeart/2018/2/layout/IconVerticalSolidList"/>
    <dgm:cxn modelId="{2DC96189-938F-4673-A1B3-BCD13E4BFF99}" type="presParOf" srcId="{C73DF22D-7AC5-4B2C-987C-9BF0E357DB9C}" destId="{17A4D768-7F82-4CB7-B933-B9823D5F2725}" srcOrd="2" destOrd="0" presId="urn:microsoft.com/office/officeart/2018/2/layout/IconVerticalSolidList"/>
    <dgm:cxn modelId="{156DCF55-C4BC-432E-BF9E-2A68585B748C}" type="presParOf" srcId="{C73DF22D-7AC5-4B2C-987C-9BF0E357DB9C}" destId="{5B4D66A4-0C7A-4B9E-821F-F4384A0EC380}" srcOrd="3" destOrd="0" presId="urn:microsoft.com/office/officeart/2018/2/layout/IconVerticalSolidList"/>
    <dgm:cxn modelId="{61D26BF0-F38A-4C0F-9F02-D998712796FD}" type="presParOf" srcId="{3C5013B0-5E75-4DAA-ABFF-9156007E7C73}" destId="{A4E46252-6D54-4CF5-AA03-847451BC6B13}" srcOrd="3" destOrd="0" presId="urn:microsoft.com/office/officeart/2018/2/layout/IconVerticalSolidList"/>
    <dgm:cxn modelId="{F67477AF-3685-40C7-9EBE-0E0ECD79D70F}" type="presParOf" srcId="{3C5013B0-5E75-4DAA-ABFF-9156007E7C73}" destId="{17D66608-F867-4F22-9C36-FC0C02515D63}" srcOrd="4" destOrd="0" presId="urn:microsoft.com/office/officeart/2018/2/layout/IconVerticalSolidList"/>
    <dgm:cxn modelId="{D0D0E635-44DA-4F61-8F15-DA23A9EEBB63}" type="presParOf" srcId="{17D66608-F867-4F22-9C36-FC0C02515D63}" destId="{350F298E-1382-4610-9EB8-EFFF5CE57DD2}" srcOrd="0" destOrd="0" presId="urn:microsoft.com/office/officeart/2018/2/layout/IconVerticalSolidList"/>
    <dgm:cxn modelId="{3628915E-66D6-4EAC-8D88-0ED00330437B}" type="presParOf" srcId="{17D66608-F867-4F22-9C36-FC0C02515D63}" destId="{2571A96D-0199-4A02-824E-5A6E6F818C38}" srcOrd="1" destOrd="0" presId="urn:microsoft.com/office/officeart/2018/2/layout/IconVerticalSolidList"/>
    <dgm:cxn modelId="{7E481154-7325-4BC5-A7DA-8EB77E1DE689}" type="presParOf" srcId="{17D66608-F867-4F22-9C36-FC0C02515D63}" destId="{01182175-2EB3-47CA-97DF-791C7993FB00}" srcOrd="2" destOrd="0" presId="urn:microsoft.com/office/officeart/2018/2/layout/IconVerticalSolidList"/>
    <dgm:cxn modelId="{5563853A-5314-40EF-BF68-0434F6526F7B}" type="presParOf" srcId="{17D66608-F867-4F22-9C36-FC0C02515D63}" destId="{3B6569D8-714C-40C5-99B2-7E12258C48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5F5D6C-9BF2-4AF8-AFDE-57DA8C5CC4A2}"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F8648398-7157-4F78-9A72-B035B74E334B}">
      <dgm:prSet/>
      <dgm:spPr/>
      <dgm:t>
        <a:bodyPr/>
        <a:lstStyle/>
        <a:p>
          <a:r>
            <a:rPr lang="en-US" b="1"/>
            <a:t>Open Communication: </a:t>
          </a:r>
          <a:r>
            <a:rPr lang="en-US"/>
            <a:t>Ensure communication is transparent and consistent across the team. Regular team meetings, open forums, and digital tools can create a culture where everyone feels comfortable sharing ideas and concerns, thus enhancing problem-solving and innovation </a:t>
          </a:r>
        </a:p>
      </dgm:t>
    </dgm:pt>
    <dgm:pt modelId="{B8D37F50-F3F9-41C6-8F07-0F33F2519963}" type="parTrans" cxnId="{B23F993F-6A9E-49E3-B908-142AA717845A}">
      <dgm:prSet/>
      <dgm:spPr/>
      <dgm:t>
        <a:bodyPr/>
        <a:lstStyle/>
        <a:p>
          <a:endParaRPr lang="en-US"/>
        </a:p>
      </dgm:t>
    </dgm:pt>
    <dgm:pt modelId="{D24078E9-D4EF-4E97-9C92-11F3B74D3EEB}" type="sibTrans" cxnId="{B23F993F-6A9E-49E3-B908-142AA717845A}">
      <dgm:prSet/>
      <dgm:spPr/>
      <dgm:t>
        <a:bodyPr/>
        <a:lstStyle/>
        <a:p>
          <a:endParaRPr lang="en-US"/>
        </a:p>
      </dgm:t>
    </dgm:pt>
    <dgm:pt modelId="{85E00227-494B-4290-B542-4308AD438F7E}">
      <dgm:prSet/>
      <dgm:spPr/>
      <dgm:t>
        <a:bodyPr/>
        <a:lstStyle/>
        <a:p>
          <a:r>
            <a:rPr lang="en-US" b="1"/>
            <a:t>Clear Roles and Responsibilities: </a:t>
          </a:r>
          <a:r>
            <a:rPr lang="en-US"/>
            <a:t>Clearly defining each team member’s role helps reduce confusion, prevent overlap, and promote accountability. This clarity enables team members to focus on their specific tasks, leading to increased efficiency and productivity </a:t>
          </a:r>
        </a:p>
      </dgm:t>
    </dgm:pt>
    <dgm:pt modelId="{673F4E05-4811-46FE-9829-42B7EFF9F0C5}" type="parTrans" cxnId="{6949E7BC-C28A-4D61-908E-1FB107A87160}">
      <dgm:prSet/>
      <dgm:spPr/>
      <dgm:t>
        <a:bodyPr/>
        <a:lstStyle/>
        <a:p>
          <a:endParaRPr lang="en-US"/>
        </a:p>
      </dgm:t>
    </dgm:pt>
    <dgm:pt modelId="{9447C73A-16CD-4B50-B50C-71AE93194552}" type="sibTrans" cxnId="{6949E7BC-C28A-4D61-908E-1FB107A87160}">
      <dgm:prSet/>
      <dgm:spPr/>
      <dgm:t>
        <a:bodyPr/>
        <a:lstStyle/>
        <a:p>
          <a:endParaRPr lang="en-US"/>
        </a:p>
      </dgm:t>
    </dgm:pt>
    <dgm:pt modelId="{7C7E3444-0103-4C20-B0C7-22272C0DE3ED}">
      <dgm:prSet/>
      <dgm:spPr/>
      <dgm:t>
        <a:bodyPr/>
        <a:lstStyle/>
        <a:p>
          <a:r>
            <a:rPr lang="en-US" b="1"/>
            <a:t>Mutual Respect and Trust: </a:t>
          </a:r>
          <a:r>
            <a:rPr lang="en-US"/>
            <a:t>Build an environment of trust where team members feel respected and valued. Trust fosters openness and collaboration, enabling teams to work harmoniously and share ideas without fear of judgment </a:t>
          </a:r>
        </a:p>
      </dgm:t>
    </dgm:pt>
    <dgm:pt modelId="{1BA9BCFF-59AB-45E5-B2FC-51FC287922F1}" type="parTrans" cxnId="{0D3F319C-1C32-4F05-BD08-0D707A6E3DF8}">
      <dgm:prSet/>
      <dgm:spPr/>
      <dgm:t>
        <a:bodyPr/>
        <a:lstStyle/>
        <a:p>
          <a:endParaRPr lang="en-US"/>
        </a:p>
      </dgm:t>
    </dgm:pt>
    <dgm:pt modelId="{8A90FF63-6F60-4EFC-8EB0-6BB685C58350}" type="sibTrans" cxnId="{0D3F319C-1C32-4F05-BD08-0D707A6E3DF8}">
      <dgm:prSet/>
      <dgm:spPr/>
      <dgm:t>
        <a:bodyPr/>
        <a:lstStyle/>
        <a:p>
          <a:endParaRPr lang="en-US"/>
        </a:p>
      </dgm:t>
    </dgm:pt>
    <dgm:pt modelId="{12E76696-96F8-4A31-9D06-564D75B4EFD4}">
      <dgm:prSet/>
      <dgm:spPr/>
      <dgm:t>
        <a:bodyPr/>
        <a:lstStyle/>
        <a:p>
          <a:r>
            <a:rPr lang="en-US" b="1"/>
            <a:t>Continuous Feedback:</a:t>
          </a:r>
          <a:r>
            <a:rPr lang="en-US"/>
            <a:t> Establish a culture where feedback is frequent and constructive. Regular check-ins, peer reviews, and open feedback channels contribute to continuous improvement and help maintain strong team dynamics</a:t>
          </a:r>
        </a:p>
      </dgm:t>
    </dgm:pt>
    <dgm:pt modelId="{8B6FD0B5-D110-4210-BE8E-132D6A9FCB06}" type="parTrans" cxnId="{DE12C743-D691-4349-A8FA-7001AD674882}">
      <dgm:prSet/>
      <dgm:spPr/>
      <dgm:t>
        <a:bodyPr/>
        <a:lstStyle/>
        <a:p>
          <a:endParaRPr lang="en-US"/>
        </a:p>
      </dgm:t>
    </dgm:pt>
    <dgm:pt modelId="{00426C4B-9866-45A9-8432-FB3433AABBAF}" type="sibTrans" cxnId="{DE12C743-D691-4349-A8FA-7001AD674882}">
      <dgm:prSet/>
      <dgm:spPr/>
      <dgm:t>
        <a:bodyPr/>
        <a:lstStyle/>
        <a:p>
          <a:endParaRPr lang="en-US"/>
        </a:p>
      </dgm:t>
    </dgm:pt>
    <dgm:pt modelId="{D9E9C29C-A732-47D4-A6CC-ADCA3AF9237F}" type="pres">
      <dgm:prSet presAssocID="{AE5F5D6C-9BF2-4AF8-AFDE-57DA8C5CC4A2}" presName="root" presStyleCnt="0">
        <dgm:presLayoutVars>
          <dgm:dir/>
          <dgm:resizeHandles val="exact"/>
        </dgm:presLayoutVars>
      </dgm:prSet>
      <dgm:spPr/>
    </dgm:pt>
    <dgm:pt modelId="{79E70809-A5A2-43DD-B374-97081DD61529}" type="pres">
      <dgm:prSet presAssocID="{F8648398-7157-4F78-9A72-B035B74E334B}" presName="compNode" presStyleCnt="0"/>
      <dgm:spPr/>
    </dgm:pt>
    <dgm:pt modelId="{36B2D54E-B8D1-41B9-A5E7-3A84E5149F34}" type="pres">
      <dgm:prSet presAssocID="{F8648398-7157-4F78-9A72-B035B74E334B}" presName="bgRect" presStyleLbl="bgShp" presStyleIdx="0" presStyleCnt="4"/>
      <dgm:spPr/>
    </dgm:pt>
    <dgm:pt modelId="{7E413F03-6DE5-40C3-8308-4FD1A0BFE809}" type="pres">
      <dgm:prSet presAssocID="{F8648398-7157-4F78-9A72-B035B74E33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166ADAC0-DE49-400A-AECF-CB7C09F38DBC}" type="pres">
      <dgm:prSet presAssocID="{F8648398-7157-4F78-9A72-B035B74E334B}" presName="spaceRect" presStyleCnt="0"/>
      <dgm:spPr/>
    </dgm:pt>
    <dgm:pt modelId="{2E639E5A-0C08-4ED2-B7BD-9287DD911F16}" type="pres">
      <dgm:prSet presAssocID="{F8648398-7157-4F78-9A72-B035B74E334B}" presName="parTx" presStyleLbl="revTx" presStyleIdx="0" presStyleCnt="4">
        <dgm:presLayoutVars>
          <dgm:chMax val="0"/>
          <dgm:chPref val="0"/>
        </dgm:presLayoutVars>
      </dgm:prSet>
      <dgm:spPr/>
    </dgm:pt>
    <dgm:pt modelId="{4C311023-69A7-4A7E-960D-D9ADBE7E614C}" type="pres">
      <dgm:prSet presAssocID="{D24078E9-D4EF-4E97-9C92-11F3B74D3EEB}" presName="sibTrans" presStyleCnt="0"/>
      <dgm:spPr/>
    </dgm:pt>
    <dgm:pt modelId="{E2DA08A4-5CEA-42B8-8F72-77E2A065C3AB}" type="pres">
      <dgm:prSet presAssocID="{85E00227-494B-4290-B542-4308AD438F7E}" presName="compNode" presStyleCnt="0"/>
      <dgm:spPr/>
    </dgm:pt>
    <dgm:pt modelId="{A0D61470-9E7B-471D-928A-91353183E513}" type="pres">
      <dgm:prSet presAssocID="{85E00227-494B-4290-B542-4308AD438F7E}" presName="bgRect" presStyleLbl="bgShp" presStyleIdx="1" presStyleCnt="4"/>
      <dgm:spPr/>
    </dgm:pt>
    <dgm:pt modelId="{2B9B69CB-BF80-4A69-92F0-530118B1BE70}" type="pres">
      <dgm:prSet presAssocID="{85E00227-494B-4290-B542-4308AD438F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7E02BC3E-EB5A-4FD0-AC01-89B66F5FC3B0}" type="pres">
      <dgm:prSet presAssocID="{85E00227-494B-4290-B542-4308AD438F7E}" presName="spaceRect" presStyleCnt="0"/>
      <dgm:spPr/>
    </dgm:pt>
    <dgm:pt modelId="{CF8E8CC0-045C-42EA-862F-1A5CA52E3999}" type="pres">
      <dgm:prSet presAssocID="{85E00227-494B-4290-B542-4308AD438F7E}" presName="parTx" presStyleLbl="revTx" presStyleIdx="1" presStyleCnt="4">
        <dgm:presLayoutVars>
          <dgm:chMax val="0"/>
          <dgm:chPref val="0"/>
        </dgm:presLayoutVars>
      </dgm:prSet>
      <dgm:spPr/>
    </dgm:pt>
    <dgm:pt modelId="{6F499B56-1829-41C0-ADAB-C4070E3B7305}" type="pres">
      <dgm:prSet presAssocID="{9447C73A-16CD-4B50-B50C-71AE93194552}" presName="sibTrans" presStyleCnt="0"/>
      <dgm:spPr/>
    </dgm:pt>
    <dgm:pt modelId="{6A56771E-91ED-4782-A54B-D0B93D392818}" type="pres">
      <dgm:prSet presAssocID="{7C7E3444-0103-4C20-B0C7-22272C0DE3ED}" presName="compNode" presStyleCnt="0"/>
      <dgm:spPr/>
    </dgm:pt>
    <dgm:pt modelId="{997EABA5-F746-497E-8B0B-0022F7D18CC5}" type="pres">
      <dgm:prSet presAssocID="{7C7E3444-0103-4C20-B0C7-22272C0DE3ED}" presName="bgRect" presStyleLbl="bgShp" presStyleIdx="2" presStyleCnt="4"/>
      <dgm:spPr/>
    </dgm:pt>
    <dgm:pt modelId="{80687F5D-BAE2-44B0-8BA8-25ADCDFD4454}" type="pres">
      <dgm:prSet presAssocID="{7C7E3444-0103-4C20-B0C7-22272C0DE3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6244F113-635A-4588-A35E-2BF6B58F0936}" type="pres">
      <dgm:prSet presAssocID="{7C7E3444-0103-4C20-B0C7-22272C0DE3ED}" presName="spaceRect" presStyleCnt="0"/>
      <dgm:spPr/>
    </dgm:pt>
    <dgm:pt modelId="{23E09D38-4189-4ECF-BA99-BAE88814344D}" type="pres">
      <dgm:prSet presAssocID="{7C7E3444-0103-4C20-B0C7-22272C0DE3ED}" presName="parTx" presStyleLbl="revTx" presStyleIdx="2" presStyleCnt="4">
        <dgm:presLayoutVars>
          <dgm:chMax val="0"/>
          <dgm:chPref val="0"/>
        </dgm:presLayoutVars>
      </dgm:prSet>
      <dgm:spPr/>
    </dgm:pt>
    <dgm:pt modelId="{E1BFD100-1414-4130-9B09-A0190A2CF5F2}" type="pres">
      <dgm:prSet presAssocID="{8A90FF63-6F60-4EFC-8EB0-6BB685C58350}" presName="sibTrans" presStyleCnt="0"/>
      <dgm:spPr/>
    </dgm:pt>
    <dgm:pt modelId="{E0AE4CA8-7F25-4C22-BFA5-9F0F0382E9AC}" type="pres">
      <dgm:prSet presAssocID="{12E76696-96F8-4A31-9D06-564D75B4EFD4}" presName="compNode" presStyleCnt="0"/>
      <dgm:spPr/>
    </dgm:pt>
    <dgm:pt modelId="{594278CB-7917-41AE-85D7-4B09A70D2FB9}" type="pres">
      <dgm:prSet presAssocID="{12E76696-96F8-4A31-9D06-564D75B4EFD4}" presName="bgRect" presStyleLbl="bgShp" presStyleIdx="3" presStyleCnt="4"/>
      <dgm:spPr/>
    </dgm:pt>
    <dgm:pt modelId="{2E8CC3C0-1FAA-4B07-A836-71075F00415C}" type="pres">
      <dgm:prSet presAssocID="{12E76696-96F8-4A31-9D06-564D75B4EFD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ial Network"/>
        </a:ext>
      </dgm:extLst>
    </dgm:pt>
    <dgm:pt modelId="{3146FD13-8DFF-4202-A1D7-51BE31439371}" type="pres">
      <dgm:prSet presAssocID="{12E76696-96F8-4A31-9D06-564D75B4EFD4}" presName="spaceRect" presStyleCnt="0"/>
      <dgm:spPr/>
    </dgm:pt>
    <dgm:pt modelId="{1A709B05-5B28-4BAB-9E2E-BED135561DAB}" type="pres">
      <dgm:prSet presAssocID="{12E76696-96F8-4A31-9D06-564D75B4EFD4}" presName="parTx" presStyleLbl="revTx" presStyleIdx="3" presStyleCnt="4">
        <dgm:presLayoutVars>
          <dgm:chMax val="0"/>
          <dgm:chPref val="0"/>
        </dgm:presLayoutVars>
      </dgm:prSet>
      <dgm:spPr/>
    </dgm:pt>
  </dgm:ptLst>
  <dgm:cxnLst>
    <dgm:cxn modelId="{5D36F60B-9691-4875-AB34-9BDB3FD0820B}" type="presOf" srcId="{85E00227-494B-4290-B542-4308AD438F7E}" destId="{CF8E8CC0-045C-42EA-862F-1A5CA52E3999}" srcOrd="0" destOrd="0" presId="urn:microsoft.com/office/officeart/2018/2/layout/IconVerticalSolidList"/>
    <dgm:cxn modelId="{18221213-2AD1-4D92-B3DF-FA6F7C38BBE3}" type="presOf" srcId="{7C7E3444-0103-4C20-B0C7-22272C0DE3ED}" destId="{23E09D38-4189-4ECF-BA99-BAE88814344D}" srcOrd="0" destOrd="0" presId="urn:microsoft.com/office/officeart/2018/2/layout/IconVerticalSolidList"/>
    <dgm:cxn modelId="{E050441E-A75E-4784-A7F2-EDCAEC8A03FD}" type="presOf" srcId="{AE5F5D6C-9BF2-4AF8-AFDE-57DA8C5CC4A2}" destId="{D9E9C29C-A732-47D4-A6CC-ADCA3AF9237F}" srcOrd="0" destOrd="0" presId="urn:microsoft.com/office/officeart/2018/2/layout/IconVerticalSolidList"/>
    <dgm:cxn modelId="{B23F993F-6A9E-49E3-B908-142AA717845A}" srcId="{AE5F5D6C-9BF2-4AF8-AFDE-57DA8C5CC4A2}" destId="{F8648398-7157-4F78-9A72-B035B74E334B}" srcOrd="0" destOrd="0" parTransId="{B8D37F50-F3F9-41C6-8F07-0F33F2519963}" sibTransId="{D24078E9-D4EF-4E97-9C92-11F3B74D3EEB}"/>
    <dgm:cxn modelId="{DE12C743-D691-4349-A8FA-7001AD674882}" srcId="{AE5F5D6C-9BF2-4AF8-AFDE-57DA8C5CC4A2}" destId="{12E76696-96F8-4A31-9D06-564D75B4EFD4}" srcOrd="3" destOrd="0" parTransId="{8B6FD0B5-D110-4210-BE8E-132D6A9FCB06}" sibTransId="{00426C4B-9866-45A9-8432-FB3433AABBAF}"/>
    <dgm:cxn modelId="{509FE485-5C2F-49F0-87BB-93EC8727C296}" type="presOf" srcId="{F8648398-7157-4F78-9A72-B035B74E334B}" destId="{2E639E5A-0C08-4ED2-B7BD-9287DD911F16}" srcOrd="0" destOrd="0" presId="urn:microsoft.com/office/officeart/2018/2/layout/IconVerticalSolidList"/>
    <dgm:cxn modelId="{0D3F319C-1C32-4F05-BD08-0D707A6E3DF8}" srcId="{AE5F5D6C-9BF2-4AF8-AFDE-57DA8C5CC4A2}" destId="{7C7E3444-0103-4C20-B0C7-22272C0DE3ED}" srcOrd="2" destOrd="0" parTransId="{1BA9BCFF-59AB-45E5-B2FC-51FC287922F1}" sibTransId="{8A90FF63-6F60-4EFC-8EB0-6BB685C58350}"/>
    <dgm:cxn modelId="{6949E7BC-C28A-4D61-908E-1FB107A87160}" srcId="{AE5F5D6C-9BF2-4AF8-AFDE-57DA8C5CC4A2}" destId="{85E00227-494B-4290-B542-4308AD438F7E}" srcOrd="1" destOrd="0" parTransId="{673F4E05-4811-46FE-9829-42B7EFF9F0C5}" sibTransId="{9447C73A-16CD-4B50-B50C-71AE93194552}"/>
    <dgm:cxn modelId="{4914A6F3-1330-4344-A20C-D83A45A2F3AC}" type="presOf" srcId="{12E76696-96F8-4A31-9D06-564D75B4EFD4}" destId="{1A709B05-5B28-4BAB-9E2E-BED135561DAB}" srcOrd="0" destOrd="0" presId="urn:microsoft.com/office/officeart/2018/2/layout/IconVerticalSolidList"/>
    <dgm:cxn modelId="{364D92D9-3B38-44FD-8A51-3AE55A9CDB1D}" type="presParOf" srcId="{D9E9C29C-A732-47D4-A6CC-ADCA3AF9237F}" destId="{79E70809-A5A2-43DD-B374-97081DD61529}" srcOrd="0" destOrd="0" presId="urn:microsoft.com/office/officeart/2018/2/layout/IconVerticalSolidList"/>
    <dgm:cxn modelId="{E7B5000A-E643-4056-8FE2-B3821CE9B688}" type="presParOf" srcId="{79E70809-A5A2-43DD-B374-97081DD61529}" destId="{36B2D54E-B8D1-41B9-A5E7-3A84E5149F34}" srcOrd="0" destOrd="0" presId="urn:microsoft.com/office/officeart/2018/2/layout/IconVerticalSolidList"/>
    <dgm:cxn modelId="{4C9690BF-4607-4FA8-9A43-19CDA154E21A}" type="presParOf" srcId="{79E70809-A5A2-43DD-B374-97081DD61529}" destId="{7E413F03-6DE5-40C3-8308-4FD1A0BFE809}" srcOrd="1" destOrd="0" presId="urn:microsoft.com/office/officeart/2018/2/layout/IconVerticalSolidList"/>
    <dgm:cxn modelId="{1AE829B6-A057-4A9D-909F-F8EEF2C83FB9}" type="presParOf" srcId="{79E70809-A5A2-43DD-B374-97081DD61529}" destId="{166ADAC0-DE49-400A-AECF-CB7C09F38DBC}" srcOrd="2" destOrd="0" presId="urn:microsoft.com/office/officeart/2018/2/layout/IconVerticalSolidList"/>
    <dgm:cxn modelId="{618161B9-21ED-4711-8A12-BE9E0E7AAADC}" type="presParOf" srcId="{79E70809-A5A2-43DD-B374-97081DD61529}" destId="{2E639E5A-0C08-4ED2-B7BD-9287DD911F16}" srcOrd="3" destOrd="0" presId="urn:microsoft.com/office/officeart/2018/2/layout/IconVerticalSolidList"/>
    <dgm:cxn modelId="{6AA786AE-3CF3-4389-BF5E-D10339DEE876}" type="presParOf" srcId="{D9E9C29C-A732-47D4-A6CC-ADCA3AF9237F}" destId="{4C311023-69A7-4A7E-960D-D9ADBE7E614C}" srcOrd="1" destOrd="0" presId="urn:microsoft.com/office/officeart/2018/2/layout/IconVerticalSolidList"/>
    <dgm:cxn modelId="{350E32F6-3859-457E-9115-2F378B2F3DD9}" type="presParOf" srcId="{D9E9C29C-A732-47D4-A6CC-ADCA3AF9237F}" destId="{E2DA08A4-5CEA-42B8-8F72-77E2A065C3AB}" srcOrd="2" destOrd="0" presId="urn:microsoft.com/office/officeart/2018/2/layout/IconVerticalSolidList"/>
    <dgm:cxn modelId="{F7BBF9F3-B0DF-4139-A327-13814A9C53CC}" type="presParOf" srcId="{E2DA08A4-5CEA-42B8-8F72-77E2A065C3AB}" destId="{A0D61470-9E7B-471D-928A-91353183E513}" srcOrd="0" destOrd="0" presId="urn:microsoft.com/office/officeart/2018/2/layout/IconVerticalSolidList"/>
    <dgm:cxn modelId="{73539254-690C-4554-B2E1-9C5806E53068}" type="presParOf" srcId="{E2DA08A4-5CEA-42B8-8F72-77E2A065C3AB}" destId="{2B9B69CB-BF80-4A69-92F0-530118B1BE70}" srcOrd="1" destOrd="0" presId="urn:microsoft.com/office/officeart/2018/2/layout/IconVerticalSolidList"/>
    <dgm:cxn modelId="{2F9F6340-746F-4833-A15E-93A991606D86}" type="presParOf" srcId="{E2DA08A4-5CEA-42B8-8F72-77E2A065C3AB}" destId="{7E02BC3E-EB5A-4FD0-AC01-89B66F5FC3B0}" srcOrd="2" destOrd="0" presId="urn:microsoft.com/office/officeart/2018/2/layout/IconVerticalSolidList"/>
    <dgm:cxn modelId="{2ED2BF7C-D5F2-47F1-B898-F667CEE961AC}" type="presParOf" srcId="{E2DA08A4-5CEA-42B8-8F72-77E2A065C3AB}" destId="{CF8E8CC0-045C-42EA-862F-1A5CA52E3999}" srcOrd="3" destOrd="0" presId="urn:microsoft.com/office/officeart/2018/2/layout/IconVerticalSolidList"/>
    <dgm:cxn modelId="{7A064316-9859-4FED-8393-1D05E43D862F}" type="presParOf" srcId="{D9E9C29C-A732-47D4-A6CC-ADCA3AF9237F}" destId="{6F499B56-1829-41C0-ADAB-C4070E3B7305}" srcOrd="3" destOrd="0" presId="urn:microsoft.com/office/officeart/2018/2/layout/IconVerticalSolidList"/>
    <dgm:cxn modelId="{4C098F0B-6EEA-45AF-86BC-AAF72217B466}" type="presParOf" srcId="{D9E9C29C-A732-47D4-A6CC-ADCA3AF9237F}" destId="{6A56771E-91ED-4782-A54B-D0B93D392818}" srcOrd="4" destOrd="0" presId="urn:microsoft.com/office/officeart/2018/2/layout/IconVerticalSolidList"/>
    <dgm:cxn modelId="{F8711FDB-EB67-41EB-9FEF-620F2922BCA0}" type="presParOf" srcId="{6A56771E-91ED-4782-A54B-D0B93D392818}" destId="{997EABA5-F746-497E-8B0B-0022F7D18CC5}" srcOrd="0" destOrd="0" presId="urn:microsoft.com/office/officeart/2018/2/layout/IconVerticalSolidList"/>
    <dgm:cxn modelId="{7910E871-04FF-4C96-85F3-41E42D31E32C}" type="presParOf" srcId="{6A56771E-91ED-4782-A54B-D0B93D392818}" destId="{80687F5D-BAE2-44B0-8BA8-25ADCDFD4454}" srcOrd="1" destOrd="0" presId="urn:microsoft.com/office/officeart/2018/2/layout/IconVerticalSolidList"/>
    <dgm:cxn modelId="{75E7B5FB-B4F7-4B7D-842D-D40A2805B018}" type="presParOf" srcId="{6A56771E-91ED-4782-A54B-D0B93D392818}" destId="{6244F113-635A-4588-A35E-2BF6B58F0936}" srcOrd="2" destOrd="0" presId="urn:microsoft.com/office/officeart/2018/2/layout/IconVerticalSolidList"/>
    <dgm:cxn modelId="{DDCD8A21-166E-4F2D-BD85-53F6333DBEBE}" type="presParOf" srcId="{6A56771E-91ED-4782-A54B-D0B93D392818}" destId="{23E09D38-4189-4ECF-BA99-BAE88814344D}" srcOrd="3" destOrd="0" presId="urn:microsoft.com/office/officeart/2018/2/layout/IconVerticalSolidList"/>
    <dgm:cxn modelId="{7F36831D-45F5-4CA3-8CB8-C76123CA1FB6}" type="presParOf" srcId="{D9E9C29C-A732-47D4-A6CC-ADCA3AF9237F}" destId="{E1BFD100-1414-4130-9B09-A0190A2CF5F2}" srcOrd="5" destOrd="0" presId="urn:microsoft.com/office/officeart/2018/2/layout/IconVerticalSolidList"/>
    <dgm:cxn modelId="{227937B4-6DA0-49C2-90C1-38064101A9EB}" type="presParOf" srcId="{D9E9C29C-A732-47D4-A6CC-ADCA3AF9237F}" destId="{E0AE4CA8-7F25-4C22-BFA5-9F0F0382E9AC}" srcOrd="6" destOrd="0" presId="urn:microsoft.com/office/officeart/2018/2/layout/IconVerticalSolidList"/>
    <dgm:cxn modelId="{9BE0FA04-A11E-435D-9512-6A64E33589E2}" type="presParOf" srcId="{E0AE4CA8-7F25-4C22-BFA5-9F0F0382E9AC}" destId="{594278CB-7917-41AE-85D7-4B09A70D2FB9}" srcOrd="0" destOrd="0" presId="urn:microsoft.com/office/officeart/2018/2/layout/IconVerticalSolidList"/>
    <dgm:cxn modelId="{24B89776-3235-4FD9-BC94-559405A0DB03}" type="presParOf" srcId="{E0AE4CA8-7F25-4C22-BFA5-9F0F0382E9AC}" destId="{2E8CC3C0-1FAA-4B07-A836-71075F00415C}" srcOrd="1" destOrd="0" presId="urn:microsoft.com/office/officeart/2018/2/layout/IconVerticalSolidList"/>
    <dgm:cxn modelId="{B9A1B4D1-C2E0-4682-A9EA-F93641C68093}" type="presParOf" srcId="{E0AE4CA8-7F25-4C22-BFA5-9F0F0382E9AC}" destId="{3146FD13-8DFF-4202-A1D7-51BE31439371}" srcOrd="2" destOrd="0" presId="urn:microsoft.com/office/officeart/2018/2/layout/IconVerticalSolidList"/>
    <dgm:cxn modelId="{5A46F4ED-416B-46BA-8F40-F8AFFE55487D}" type="presParOf" srcId="{E0AE4CA8-7F25-4C22-BFA5-9F0F0382E9AC}" destId="{1A709B05-5B28-4BAB-9E2E-BED135561D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F1D536-00B0-4CB3-85A5-785B09A0695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6F3BD7-A80E-4353-9577-4DFC11FC3867}">
      <dgm:prSet/>
      <dgm:spPr/>
      <dgm:t>
        <a:bodyPr/>
        <a:lstStyle/>
        <a:p>
          <a:pPr>
            <a:lnSpc>
              <a:spcPct val="100000"/>
            </a:lnSpc>
          </a:pPr>
          <a:r>
            <a:rPr lang="en-US" b="1" i="0" baseline="0"/>
            <a:t>Online Courses and Certifications</a:t>
          </a:r>
          <a:r>
            <a:rPr lang="en-US" b="0" i="0" baseline="0"/>
            <a:t>: Platforms like Coursera and LinkedIn Learning offer a range of courses that help professionals upskill or reskill.</a:t>
          </a:r>
          <a:endParaRPr lang="en-US"/>
        </a:p>
      </dgm:t>
    </dgm:pt>
    <dgm:pt modelId="{C7F4CF50-9272-4F43-99B3-A6A19CC941D9}" type="parTrans" cxnId="{472F9FE0-79A3-4C10-873A-1E5B1660EFF7}">
      <dgm:prSet/>
      <dgm:spPr/>
      <dgm:t>
        <a:bodyPr/>
        <a:lstStyle/>
        <a:p>
          <a:endParaRPr lang="en-US"/>
        </a:p>
      </dgm:t>
    </dgm:pt>
    <dgm:pt modelId="{5A966FF2-4CD9-4121-A4BA-097978876330}" type="sibTrans" cxnId="{472F9FE0-79A3-4C10-873A-1E5B1660EFF7}">
      <dgm:prSet/>
      <dgm:spPr/>
      <dgm:t>
        <a:bodyPr/>
        <a:lstStyle/>
        <a:p>
          <a:pPr>
            <a:lnSpc>
              <a:spcPct val="100000"/>
            </a:lnSpc>
          </a:pPr>
          <a:endParaRPr lang="en-US"/>
        </a:p>
      </dgm:t>
    </dgm:pt>
    <dgm:pt modelId="{8C565D12-6624-4982-B1B9-3773A92601D0}">
      <dgm:prSet/>
      <dgm:spPr/>
      <dgm:t>
        <a:bodyPr/>
        <a:lstStyle/>
        <a:p>
          <a:pPr>
            <a:lnSpc>
              <a:spcPct val="100000"/>
            </a:lnSpc>
          </a:pPr>
          <a:r>
            <a:rPr lang="en-US" b="1" i="0" baseline="0"/>
            <a:t>Workshops and Seminars</a:t>
          </a:r>
          <a:r>
            <a:rPr lang="en-US" b="0" i="0" baseline="0"/>
            <a:t>: Attending industry events and seminars provides opportunities to learn from experts and engage with peers.</a:t>
          </a:r>
          <a:endParaRPr lang="en-US"/>
        </a:p>
      </dgm:t>
    </dgm:pt>
    <dgm:pt modelId="{80ABB6B2-FEF6-42A8-8C8F-7558B42EC49C}" type="parTrans" cxnId="{857A79C3-DE48-4E47-B056-493990350637}">
      <dgm:prSet/>
      <dgm:spPr/>
      <dgm:t>
        <a:bodyPr/>
        <a:lstStyle/>
        <a:p>
          <a:endParaRPr lang="en-US"/>
        </a:p>
      </dgm:t>
    </dgm:pt>
    <dgm:pt modelId="{A5025608-BCC1-4FC1-8319-DD4DF60B0FCD}" type="sibTrans" cxnId="{857A79C3-DE48-4E47-B056-493990350637}">
      <dgm:prSet/>
      <dgm:spPr/>
      <dgm:t>
        <a:bodyPr/>
        <a:lstStyle/>
        <a:p>
          <a:pPr>
            <a:lnSpc>
              <a:spcPct val="100000"/>
            </a:lnSpc>
          </a:pPr>
          <a:endParaRPr lang="en-US"/>
        </a:p>
      </dgm:t>
    </dgm:pt>
    <dgm:pt modelId="{321CB39F-1CDD-41BA-8639-5644F65C7523}">
      <dgm:prSet/>
      <dgm:spPr/>
      <dgm:t>
        <a:bodyPr/>
        <a:lstStyle/>
        <a:p>
          <a:pPr>
            <a:lnSpc>
              <a:spcPct val="100000"/>
            </a:lnSpc>
          </a:pPr>
          <a:r>
            <a:rPr lang="en-US" b="1" i="0" baseline="0"/>
            <a:t>E-learning and Learning Management Systems (LMS)</a:t>
          </a:r>
          <a:r>
            <a:rPr lang="en-US" b="0" i="0" baseline="0"/>
            <a:t>: Many organizations use LMS platforms to provide structured training and track development.</a:t>
          </a:r>
          <a:endParaRPr lang="en-US"/>
        </a:p>
      </dgm:t>
    </dgm:pt>
    <dgm:pt modelId="{DA101A4A-BB6F-434D-9C7F-78EBB565DC8E}" type="parTrans" cxnId="{E85D416A-B6DC-4BAD-9486-D6F46104F1C0}">
      <dgm:prSet/>
      <dgm:spPr/>
      <dgm:t>
        <a:bodyPr/>
        <a:lstStyle/>
        <a:p>
          <a:endParaRPr lang="en-US"/>
        </a:p>
      </dgm:t>
    </dgm:pt>
    <dgm:pt modelId="{0D50E22B-C4AE-45AF-8478-10C2E293926A}" type="sibTrans" cxnId="{E85D416A-B6DC-4BAD-9486-D6F46104F1C0}">
      <dgm:prSet/>
      <dgm:spPr/>
      <dgm:t>
        <a:bodyPr/>
        <a:lstStyle/>
        <a:p>
          <a:pPr>
            <a:lnSpc>
              <a:spcPct val="100000"/>
            </a:lnSpc>
          </a:pPr>
          <a:endParaRPr lang="en-US"/>
        </a:p>
      </dgm:t>
    </dgm:pt>
    <dgm:pt modelId="{9A34070E-831E-4766-9002-47640163BBB6}">
      <dgm:prSet/>
      <dgm:spPr/>
      <dgm:t>
        <a:bodyPr/>
        <a:lstStyle/>
        <a:p>
          <a:pPr>
            <a:lnSpc>
              <a:spcPct val="100000"/>
            </a:lnSpc>
          </a:pPr>
          <a:r>
            <a:rPr lang="en-US" b="1" i="0" baseline="0"/>
            <a:t>Professional Networks and Mentorship</a:t>
          </a:r>
          <a:r>
            <a:rPr lang="en-US" b="0" i="0" baseline="0"/>
            <a:t>: Joining industry groups and finding mentors can provide insights, feedback, and valuable networking.</a:t>
          </a:r>
          <a:endParaRPr lang="en-US"/>
        </a:p>
      </dgm:t>
    </dgm:pt>
    <dgm:pt modelId="{36357CA6-A599-4E81-B40C-7140FB5ED0ED}" type="parTrans" cxnId="{6B7284BC-F115-4451-8761-98C9395E838E}">
      <dgm:prSet/>
      <dgm:spPr/>
      <dgm:t>
        <a:bodyPr/>
        <a:lstStyle/>
        <a:p>
          <a:endParaRPr lang="en-US"/>
        </a:p>
      </dgm:t>
    </dgm:pt>
    <dgm:pt modelId="{A0E3F78C-2FC3-41CF-B6D3-6B2AB568CD46}" type="sibTrans" cxnId="{6B7284BC-F115-4451-8761-98C9395E838E}">
      <dgm:prSet/>
      <dgm:spPr/>
      <dgm:t>
        <a:bodyPr/>
        <a:lstStyle/>
        <a:p>
          <a:pPr>
            <a:lnSpc>
              <a:spcPct val="100000"/>
            </a:lnSpc>
          </a:pPr>
          <a:endParaRPr lang="en-US"/>
        </a:p>
      </dgm:t>
    </dgm:pt>
    <dgm:pt modelId="{2C22ED2A-76E6-46CB-9A6F-70AF43A9DD6B}">
      <dgm:prSet/>
      <dgm:spPr/>
      <dgm:t>
        <a:bodyPr/>
        <a:lstStyle/>
        <a:p>
          <a:pPr>
            <a:lnSpc>
              <a:spcPct val="100000"/>
            </a:lnSpc>
          </a:pPr>
          <a:r>
            <a:rPr lang="en-US" b="1" i="0" baseline="0"/>
            <a:t>Self-directed Learning</a:t>
          </a:r>
          <a:r>
            <a:rPr lang="en-US" b="0" i="0" baseline="0"/>
            <a:t>: Podcasts, webinars, and industry publications support flexible, informal learning tailored to personal interests and career goals. </a:t>
          </a:r>
          <a:endParaRPr lang="en-US"/>
        </a:p>
      </dgm:t>
    </dgm:pt>
    <dgm:pt modelId="{25EB6825-B059-496C-8EDE-68D96280CB46}" type="parTrans" cxnId="{A721CACD-B1CB-4314-8847-C262723A03FC}">
      <dgm:prSet/>
      <dgm:spPr/>
      <dgm:t>
        <a:bodyPr/>
        <a:lstStyle/>
        <a:p>
          <a:endParaRPr lang="en-US"/>
        </a:p>
      </dgm:t>
    </dgm:pt>
    <dgm:pt modelId="{6093A614-FF17-489B-AF69-95F013670C65}" type="sibTrans" cxnId="{A721CACD-B1CB-4314-8847-C262723A03FC}">
      <dgm:prSet/>
      <dgm:spPr/>
      <dgm:t>
        <a:bodyPr/>
        <a:lstStyle/>
        <a:p>
          <a:endParaRPr lang="en-US"/>
        </a:p>
      </dgm:t>
    </dgm:pt>
    <dgm:pt modelId="{650B617D-0568-4E3B-BE0B-81BBB4BC04C4}" type="pres">
      <dgm:prSet presAssocID="{07F1D536-00B0-4CB3-85A5-785B09A06955}" presName="root" presStyleCnt="0">
        <dgm:presLayoutVars>
          <dgm:dir/>
          <dgm:resizeHandles val="exact"/>
        </dgm:presLayoutVars>
      </dgm:prSet>
      <dgm:spPr/>
    </dgm:pt>
    <dgm:pt modelId="{64A5D672-A630-48C3-9711-BC3EF422BC12}" type="pres">
      <dgm:prSet presAssocID="{F96F3BD7-A80E-4353-9577-4DFC11FC3867}" presName="compNode" presStyleCnt="0"/>
      <dgm:spPr/>
    </dgm:pt>
    <dgm:pt modelId="{89FA7DF3-7DA9-44FE-8D44-8DD043268E0A}" type="pres">
      <dgm:prSet presAssocID="{F96F3BD7-A80E-4353-9577-4DFC11FC3867}" presName="bgRect" presStyleLbl="bgShp" presStyleIdx="0" presStyleCnt="5"/>
      <dgm:spPr/>
    </dgm:pt>
    <dgm:pt modelId="{EFABE89A-DBB7-4FAB-8BB0-F7C1AF809CDC}" type="pres">
      <dgm:prSet presAssocID="{F96F3BD7-A80E-4353-9577-4DFC11FC386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DAEAE9E7-7DA2-4EDD-A64D-8FDC8A6FB487}" type="pres">
      <dgm:prSet presAssocID="{F96F3BD7-A80E-4353-9577-4DFC11FC3867}" presName="spaceRect" presStyleCnt="0"/>
      <dgm:spPr/>
    </dgm:pt>
    <dgm:pt modelId="{696FE76B-0FBD-4142-B0A8-441279D0F5D4}" type="pres">
      <dgm:prSet presAssocID="{F96F3BD7-A80E-4353-9577-4DFC11FC3867}" presName="parTx" presStyleLbl="revTx" presStyleIdx="0" presStyleCnt="5">
        <dgm:presLayoutVars>
          <dgm:chMax val="0"/>
          <dgm:chPref val="0"/>
        </dgm:presLayoutVars>
      </dgm:prSet>
      <dgm:spPr/>
    </dgm:pt>
    <dgm:pt modelId="{3E2EAED3-0D62-4BC3-B091-9059506DFF1E}" type="pres">
      <dgm:prSet presAssocID="{5A966FF2-4CD9-4121-A4BA-097978876330}" presName="sibTrans" presStyleCnt="0"/>
      <dgm:spPr/>
    </dgm:pt>
    <dgm:pt modelId="{CC626E6E-716E-4221-9C85-9664D2FB598E}" type="pres">
      <dgm:prSet presAssocID="{8C565D12-6624-4982-B1B9-3773A92601D0}" presName="compNode" presStyleCnt="0"/>
      <dgm:spPr/>
    </dgm:pt>
    <dgm:pt modelId="{E7B0C632-FDAF-48FE-B5E7-0286B20F3D31}" type="pres">
      <dgm:prSet presAssocID="{8C565D12-6624-4982-B1B9-3773A92601D0}" presName="bgRect" presStyleLbl="bgShp" presStyleIdx="1" presStyleCnt="5"/>
      <dgm:spPr/>
    </dgm:pt>
    <dgm:pt modelId="{C4B5D55F-8785-4B65-B3F0-79CAAB4992EE}" type="pres">
      <dgm:prSet presAssocID="{8C565D12-6624-4982-B1B9-3773A92601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B0410844-FC02-4539-A9E3-11BD79ED3753}" type="pres">
      <dgm:prSet presAssocID="{8C565D12-6624-4982-B1B9-3773A92601D0}" presName="spaceRect" presStyleCnt="0"/>
      <dgm:spPr/>
    </dgm:pt>
    <dgm:pt modelId="{65501999-95FE-4741-B0AC-8E7819374801}" type="pres">
      <dgm:prSet presAssocID="{8C565D12-6624-4982-B1B9-3773A92601D0}" presName="parTx" presStyleLbl="revTx" presStyleIdx="1" presStyleCnt="5">
        <dgm:presLayoutVars>
          <dgm:chMax val="0"/>
          <dgm:chPref val="0"/>
        </dgm:presLayoutVars>
      </dgm:prSet>
      <dgm:spPr/>
    </dgm:pt>
    <dgm:pt modelId="{FE27068A-F180-4765-AF15-EFFCC4C20A2C}" type="pres">
      <dgm:prSet presAssocID="{A5025608-BCC1-4FC1-8319-DD4DF60B0FCD}" presName="sibTrans" presStyleCnt="0"/>
      <dgm:spPr/>
    </dgm:pt>
    <dgm:pt modelId="{42D7B216-A659-4EC7-A00E-5FB75774FA2F}" type="pres">
      <dgm:prSet presAssocID="{321CB39F-1CDD-41BA-8639-5644F65C7523}" presName="compNode" presStyleCnt="0"/>
      <dgm:spPr/>
    </dgm:pt>
    <dgm:pt modelId="{3F2DDC8E-1045-4B10-AFDD-E40AE7B5C155}" type="pres">
      <dgm:prSet presAssocID="{321CB39F-1CDD-41BA-8639-5644F65C7523}" presName="bgRect" presStyleLbl="bgShp" presStyleIdx="2" presStyleCnt="5"/>
      <dgm:spPr/>
    </dgm:pt>
    <dgm:pt modelId="{AFA2D3D7-54DF-45DA-A8FA-5F96BBC8EE53}" type="pres">
      <dgm:prSet presAssocID="{321CB39F-1CDD-41BA-8639-5644F65C75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BD02FD0F-2B11-4EFE-94E0-B3AB9683E0B2}" type="pres">
      <dgm:prSet presAssocID="{321CB39F-1CDD-41BA-8639-5644F65C7523}" presName="spaceRect" presStyleCnt="0"/>
      <dgm:spPr/>
    </dgm:pt>
    <dgm:pt modelId="{BD9E8818-62F2-4476-A52C-1E55A9CCE557}" type="pres">
      <dgm:prSet presAssocID="{321CB39F-1CDD-41BA-8639-5644F65C7523}" presName="parTx" presStyleLbl="revTx" presStyleIdx="2" presStyleCnt="5">
        <dgm:presLayoutVars>
          <dgm:chMax val="0"/>
          <dgm:chPref val="0"/>
        </dgm:presLayoutVars>
      </dgm:prSet>
      <dgm:spPr/>
    </dgm:pt>
    <dgm:pt modelId="{95917A1D-2F23-4FE2-9077-BD68CE42B78F}" type="pres">
      <dgm:prSet presAssocID="{0D50E22B-C4AE-45AF-8478-10C2E293926A}" presName="sibTrans" presStyleCnt="0"/>
      <dgm:spPr/>
    </dgm:pt>
    <dgm:pt modelId="{DB5C4AF3-1413-4C75-86E2-A478983A06FA}" type="pres">
      <dgm:prSet presAssocID="{9A34070E-831E-4766-9002-47640163BBB6}" presName="compNode" presStyleCnt="0"/>
      <dgm:spPr/>
    </dgm:pt>
    <dgm:pt modelId="{AD8C381C-8D01-4F5C-BB8A-3DA65336D0BD}" type="pres">
      <dgm:prSet presAssocID="{9A34070E-831E-4766-9002-47640163BBB6}" presName="bgRect" presStyleLbl="bgShp" presStyleIdx="3" presStyleCnt="5"/>
      <dgm:spPr/>
    </dgm:pt>
    <dgm:pt modelId="{A726D84D-2B77-4251-A9C0-85EF6DDAC959}" type="pres">
      <dgm:prSet presAssocID="{9A34070E-831E-4766-9002-47640163BB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ions"/>
        </a:ext>
      </dgm:extLst>
    </dgm:pt>
    <dgm:pt modelId="{F8382CEF-5C2E-447C-8642-8A61341A70BA}" type="pres">
      <dgm:prSet presAssocID="{9A34070E-831E-4766-9002-47640163BBB6}" presName="spaceRect" presStyleCnt="0"/>
      <dgm:spPr/>
    </dgm:pt>
    <dgm:pt modelId="{8E39C471-49EF-41CD-A75C-4B0C94DC3B68}" type="pres">
      <dgm:prSet presAssocID="{9A34070E-831E-4766-9002-47640163BBB6}" presName="parTx" presStyleLbl="revTx" presStyleIdx="3" presStyleCnt="5">
        <dgm:presLayoutVars>
          <dgm:chMax val="0"/>
          <dgm:chPref val="0"/>
        </dgm:presLayoutVars>
      </dgm:prSet>
      <dgm:spPr/>
    </dgm:pt>
    <dgm:pt modelId="{A524575F-EE9C-479F-BCA1-9314EC660104}" type="pres">
      <dgm:prSet presAssocID="{A0E3F78C-2FC3-41CF-B6D3-6B2AB568CD46}" presName="sibTrans" presStyleCnt="0"/>
      <dgm:spPr/>
    </dgm:pt>
    <dgm:pt modelId="{1AF0B728-C30B-4977-AC20-BE91DFB620AD}" type="pres">
      <dgm:prSet presAssocID="{2C22ED2A-76E6-46CB-9A6F-70AF43A9DD6B}" presName="compNode" presStyleCnt="0"/>
      <dgm:spPr/>
    </dgm:pt>
    <dgm:pt modelId="{9F1193F4-E75E-4624-8277-831D4BD799D8}" type="pres">
      <dgm:prSet presAssocID="{2C22ED2A-76E6-46CB-9A6F-70AF43A9DD6B}" presName="bgRect" presStyleLbl="bgShp" presStyleIdx="4" presStyleCnt="5"/>
      <dgm:spPr/>
    </dgm:pt>
    <dgm:pt modelId="{59F09299-AAA6-43D2-B1ED-162FB6AC9139}" type="pres">
      <dgm:prSet presAssocID="{2C22ED2A-76E6-46CB-9A6F-70AF43A9DD6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odcast"/>
        </a:ext>
      </dgm:extLst>
    </dgm:pt>
    <dgm:pt modelId="{9D429F6C-CDCA-4C9E-B77E-FF825C452233}" type="pres">
      <dgm:prSet presAssocID="{2C22ED2A-76E6-46CB-9A6F-70AF43A9DD6B}" presName="spaceRect" presStyleCnt="0"/>
      <dgm:spPr/>
    </dgm:pt>
    <dgm:pt modelId="{85AB90BF-5764-4677-81F3-31B7051E555B}" type="pres">
      <dgm:prSet presAssocID="{2C22ED2A-76E6-46CB-9A6F-70AF43A9DD6B}" presName="parTx" presStyleLbl="revTx" presStyleIdx="4" presStyleCnt="5">
        <dgm:presLayoutVars>
          <dgm:chMax val="0"/>
          <dgm:chPref val="0"/>
        </dgm:presLayoutVars>
      </dgm:prSet>
      <dgm:spPr/>
    </dgm:pt>
  </dgm:ptLst>
  <dgm:cxnLst>
    <dgm:cxn modelId="{85D9E136-57E5-429A-8403-BF72CC5594A2}" type="presOf" srcId="{8C565D12-6624-4982-B1B9-3773A92601D0}" destId="{65501999-95FE-4741-B0AC-8E7819374801}" srcOrd="0" destOrd="0" presId="urn:microsoft.com/office/officeart/2018/2/layout/IconVerticalSolidList"/>
    <dgm:cxn modelId="{7C86A441-D558-48F3-9B05-9FBDE21075AD}" type="presOf" srcId="{07F1D536-00B0-4CB3-85A5-785B09A06955}" destId="{650B617D-0568-4E3B-BE0B-81BBB4BC04C4}" srcOrd="0" destOrd="0" presId="urn:microsoft.com/office/officeart/2018/2/layout/IconVerticalSolidList"/>
    <dgm:cxn modelId="{E85D416A-B6DC-4BAD-9486-D6F46104F1C0}" srcId="{07F1D536-00B0-4CB3-85A5-785B09A06955}" destId="{321CB39F-1CDD-41BA-8639-5644F65C7523}" srcOrd="2" destOrd="0" parTransId="{DA101A4A-BB6F-434D-9C7F-78EBB565DC8E}" sibTransId="{0D50E22B-C4AE-45AF-8478-10C2E293926A}"/>
    <dgm:cxn modelId="{482C9178-1CE8-4E15-8906-4609659F5DD9}" type="presOf" srcId="{F96F3BD7-A80E-4353-9577-4DFC11FC3867}" destId="{696FE76B-0FBD-4142-B0A8-441279D0F5D4}" srcOrd="0" destOrd="0" presId="urn:microsoft.com/office/officeart/2018/2/layout/IconVerticalSolidList"/>
    <dgm:cxn modelId="{20546C82-846D-4A06-9E66-E9CA107A6B36}" type="presOf" srcId="{2C22ED2A-76E6-46CB-9A6F-70AF43A9DD6B}" destId="{85AB90BF-5764-4677-81F3-31B7051E555B}" srcOrd="0" destOrd="0" presId="urn:microsoft.com/office/officeart/2018/2/layout/IconVerticalSolidList"/>
    <dgm:cxn modelId="{E3209CAE-4AE0-47B0-8B96-3F5D1103DEF4}" type="presOf" srcId="{9A34070E-831E-4766-9002-47640163BBB6}" destId="{8E39C471-49EF-41CD-A75C-4B0C94DC3B68}" srcOrd="0" destOrd="0" presId="urn:microsoft.com/office/officeart/2018/2/layout/IconVerticalSolidList"/>
    <dgm:cxn modelId="{6B7284BC-F115-4451-8761-98C9395E838E}" srcId="{07F1D536-00B0-4CB3-85A5-785B09A06955}" destId="{9A34070E-831E-4766-9002-47640163BBB6}" srcOrd="3" destOrd="0" parTransId="{36357CA6-A599-4E81-B40C-7140FB5ED0ED}" sibTransId="{A0E3F78C-2FC3-41CF-B6D3-6B2AB568CD46}"/>
    <dgm:cxn modelId="{857A79C3-DE48-4E47-B056-493990350637}" srcId="{07F1D536-00B0-4CB3-85A5-785B09A06955}" destId="{8C565D12-6624-4982-B1B9-3773A92601D0}" srcOrd="1" destOrd="0" parTransId="{80ABB6B2-FEF6-42A8-8C8F-7558B42EC49C}" sibTransId="{A5025608-BCC1-4FC1-8319-DD4DF60B0FCD}"/>
    <dgm:cxn modelId="{A721CACD-B1CB-4314-8847-C262723A03FC}" srcId="{07F1D536-00B0-4CB3-85A5-785B09A06955}" destId="{2C22ED2A-76E6-46CB-9A6F-70AF43A9DD6B}" srcOrd="4" destOrd="0" parTransId="{25EB6825-B059-496C-8EDE-68D96280CB46}" sibTransId="{6093A614-FF17-489B-AF69-95F013670C65}"/>
    <dgm:cxn modelId="{472F9FE0-79A3-4C10-873A-1E5B1660EFF7}" srcId="{07F1D536-00B0-4CB3-85A5-785B09A06955}" destId="{F96F3BD7-A80E-4353-9577-4DFC11FC3867}" srcOrd="0" destOrd="0" parTransId="{C7F4CF50-9272-4F43-99B3-A6A19CC941D9}" sibTransId="{5A966FF2-4CD9-4121-A4BA-097978876330}"/>
    <dgm:cxn modelId="{19BBF4FF-83C2-4B69-A8B9-213554AF1B04}" type="presOf" srcId="{321CB39F-1CDD-41BA-8639-5644F65C7523}" destId="{BD9E8818-62F2-4476-A52C-1E55A9CCE557}" srcOrd="0" destOrd="0" presId="urn:microsoft.com/office/officeart/2018/2/layout/IconVerticalSolidList"/>
    <dgm:cxn modelId="{284B1DB9-32E5-4FA6-B3B0-D294A0F82BD4}" type="presParOf" srcId="{650B617D-0568-4E3B-BE0B-81BBB4BC04C4}" destId="{64A5D672-A630-48C3-9711-BC3EF422BC12}" srcOrd="0" destOrd="0" presId="urn:microsoft.com/office/officeart/2018/2/layout/IconVerticalSolidList"/>
    <dgm:cxn modelId="{12E0F5D3-7214-4E99-851D-DE281E62FDE4}" type="presParOf" srcId="{64A5D672-A630-48C3-9711-BC3EF422BC12}" destId="{89FA7DF3-7DA9-44FE-8D44-8DD043268E0A}" srcOrd="0" destOrd="0" presId="urn:microsoft.com/office/officeart/2018/2/layout/IconVerticalSolidList"/>
    <dgm:cxn modelId="{3459E30E-F3E0-4A74-B759-94F073DF05A7}" type="presParOf" srcId="{64A5D672-A630-48C3-9711-BC3EF422BC12}" destId="{EFABE89A-DBB7-4FAB-8BB0-F7C1AF809CDC}" srcOrd="1" destOrd="0" presId="urn:microsoft.com/office/officeart/2018/2/layout/IconVerticalSolidList"/>
    <dgm:cxn modelId="{2D2D32F7-1DD7-4C6C-A624-D0BA1BD47E4A}" type="presParOf" srcId="{64A5D672-A630-48C3-9711-BC3EF422BC12}" destId="{DAEAE9E7-7DA2-4EDD-A64D-8FDC8A6FB487}" srcOrd="2" destOrd="0" presId="urn:microsoft.com/office/officeart/2018/2/layout/IconVerticalSolidList"/>
    <dgm:cxn modelId="{0D87349D-5ACF-4B06-A41D-9C8B20B057F3}" type="presParOf" srcId="{64A5D672-A630-48C3-9711-BC3EF422BC12}" destId="{696FE76B-0FBD-4142-B0A8-441279D0F5D4}" srcOrd="3" destOrd="0" presId="urn:microsoft.com/office/officeart/2018/2/layout/IconVerticalSolidList"/>
    <dgm:cxn modelId="{B8AE0A42-8BA0-40BA-BBC0-5A62574A1D9E}" type="presParOf" srcId="{650B617D-0568-4E3B-BE0B-81BBB4BC04C4}" destId="{3E2EAED3-0D62-4BC3-B091-9059506DFF1E}" srcOrd="1" destOrd="0" presId="urn:microsoft.com/office/officeart/2018/2/layout/IconVerticalSolidList"/>
    <dgm:cxn modelId="{361C7E08-F132-40C0-8305-11C8D7DA26BF}" type="presParOf" srcId="{650B617D-0568-4E3B-BE0B-81BBB4BC04C4}" destId="{CC626E6E-716E-4221-9C85-9664D2FB598E}" srcOrd="2" destOrd="0" presId="urn:microsoft.com/office/officeart/2018/2/layout/IconVerticalSolidList"/>
    <dgm:cxn modelId="{8EDEF8C2-F6A5-4CA2-B1B9-1D7E9692D524}" type="presParOf" srcId="{CC626E6E-716E-4221-9C85-9664D2FB598E}" destId="{E7B0C632-FDAF-48FE-B5E7-0286B20F3D31}" srcOrd="0" destOrd="0" presId="urn:microsoft.com/office/officeart/2018/2/layout/IconVerticalSolidList"/>
    <dgm:cxn modelId="{A9C01E70-82C8-470B-B6BC-E69CBD030825}" type="presParOf" srcId="{CC626E6E-716E-4221-9C85-9664D2FB598E}" destId="{C4B5D55F-8785-4B65-B3F0-79CAAB4992EE}" srcOrd="1" destOrd="0" presId="urn:microsoft.com/office/officeart/2018/2/layout/IconVerticalSolidList"/>
    <dgm:cxn modelId="{FAF1FE35-ED73-4B94-BC65-9985238FBB79}" type="presParOf" srcId="{CC626E6E-716E-4221-9C85-9664D2FB598E}" destId="{B0410844-FC02-4539-A9E3-11BD79ED3753}" srcOrd="2" destOrd="0" presId="urn:microsoft.com/office/officeart/2018/2/layout/IconVerticalSolidList"/>
    <dgm:cxn modelId="{C5056815-39A0-4668-8793-7FD1745F2F8C}" type="presParOf" srcId="{CC626E6E-716E-4221-9C85-9664D2FB598E}" destId="{65501999-95FE-4741-B0AC-8E7819374801}" srcOrd="3" destOrd="0" presId="urn:microsoft.com/office/officeart/2018/2/layout/IconVerticalSolidList"/>
    <dgm:cxn modelId="{0F30155E-5EBC-4FC3-85E5-35499D0C349B}" type="presParOf" srcId="{650B617D-0568-4E3B-BE0B-81BBB4BC04C4}" destId="{FE27068A-F180-4765-AF15-EFFCC4C20A2C}" srcOrd="3" destOrd="0" presId="urn:microsoft.com/office/officeart/2018/2/layout/IconVerticalSolidList"/>
    <dgm:cxn modelId="{D4523ED0-CD3C-42C1-8831-E6B0ADE0977C}" type="presParOf" srcId="{650B617D-0568-4E3B-BE0B-81BBB4BC04C4}" destId="{42D7B216-A659-4EC7-A00E-5FB75774FA2F}" srcOrd="4" destOrd="0" presId="urn:microsoft.com/office/officeart/2018/2/layout/IconVerticalSolidList"/>
    <dgm:cxn modelId="{BE1FF5CC-A6C4-4562-A1E2-FE312F5FD712}" type="presParOf" srcId="{42D7B216-A659-4EC7-A00E-5FB75774FA2F}" destId="{3F2DDC8E-1045-4B10-AFDD-E40AE7B5C155}" srcOrd="0" destOrd="0" presId="urn:microsoft.com/office/officeart/2018/2/layout/IconVerticalSolidList"/>
    <dgm:cxn modelId="{C4C56B73-99C4-421E-B600-5059B508916D}" type="presParOf" srcId="{42D7B216-A659-4EC7-A00E-5FB75774FA2F}" destId="{AFA2D3D7-54DF-45DA-A8FA-5F96BBC8EE53}" srcOrd="1" destOrd="0" presId="urn:microsoft.com/office/officeart/2018/2/layout/IconVerticalSolidList"/>
    <dgm:cxn modelId="{4E54E1B0-596F-4112-B845-4DB4CDA8F27B}" type="presParOf" srcId="{42D7B216-A659-4EC7-A00E-5FB75774FA2F}" destId="{BD02FD0F-2B11-4EFE-94E0-B3AB9683E0B2}" srcOrd="2" destOrd="0" presId="urn:microsoft.com/office/officeart/2018/2/layout/IconVerticalSolidList"/>
    <dgm:cxn modelId="{4CB55D21-2D6A-432E-95A1-4396680CDC71}" type="presParOf" srcId="{42D7B216-A659-4EC7-A00E-5FB75774FA2F}" destId="{BD9E8818-62F2-4476-A52C-1E55A9CCE557}" srcOrd="3" destOrd="0" presId="urn:microsoft.com/office/officeart/2018/2/layout/IconVerticalSolidList"/>
    <dgm:cxn modelId="{9D044A91-9A33-492F-B28A-A8ABAECC35B1}" type="presParOf" srcId="{650B617D-0568-4E3B-BE0B-81BBB4BC04C4}" destId="{95917A1D-2F23-4FE2-9077-BD68CE42B78F}" srcOrd="5" destOrd="0" presId="urn:microsoft.com/office/officeart/2018/2/layout/IconVerticalSolidList"/>
    <dgm:cxn modelId="{813B9620-63BE-4F15-9A01-05E574D6FE02}" type="presParOf" srcId="{650B617D-0568-4E3B-BE0B-81BBB4BC04C4}" destId="{DB5C4AF3-1413-4C75-86E2-A478983A06FA}" srcOrd="6" destOrd="0" presId="urn:microsoft.com/office/officeart/2018/2/layout/IconVerticalSolidList"/>
    <dgm:cxn modelId="{D8B03ECD-6978-417C-95A0-3A3080A57C9B}" type="presParOf" srcId="{DB5C4AF3-1413-4C75-86E2-A478983A06FA}" destId="{AD8C381C-8D01-4F5C-BB8A-3DA65336D0BD}" srcOrd="0" destOrd="0" presId="urn:microsoft.com/office/officeart/2018/2/layout/IconVerticalSolidList"/>
    <dgm:cxn modelId="{A5B60AB0-CE76-481E-8809-FD5F9B3EEF64}" type="presParOf" srcId="{DB5C4AF3-1413-4C75-86E2-A478983A06FA}" destId="{A726D84D-2B77-4251-A9C0-85EF6DDAC959}" srcOrd="1" destOrd="0" presId="urn:microsoft.com/office/officeart/2018/2/layout/IconVerticalSolidList"/>
    <dgm:cxn modelId="{2BFF54D3-E375-40B1-B212-E70148B6AB6A}" type="presParOf" srcId="{DB5C4AF3-1413-4C75-86E2-A478983A06FA}" destId="{F8382CEF-5C2E-447C-8642-8A61341A70BA}" srcOrd="2" destOrd="0" presId="urn:microsoft.com/office/officeart/2018/2/layout/IconVerticalSolidList"/>
    <dgm:cxn modelId="{6283FCE1-7B42-45A3-87A3-8179168FEED2}" type="presParOf" srcId="{DB5C4AF3-1413-4C75-86E2-A478983A06FA}" destId="{8E39C471-49EF-41CD-A75C-4B0C94DC3B68}" srcOrd="3" destOrd="0" presId="urn:microsoft.com/office/officeart/2018/2/layout/IconVerticalSolidList"/>
    <dgm:cxn modelId="{646AFAB6-F62C-408D-A735-8E33BADD0E76}" type="presParOf" srcId="{650B617D-0568-4E3B-BE0B-81BBB4BC04C4}" destId="{A524575F-EE9C-479F-BCA1-9314EC660104}" srcOrd="7" destOrd="0" presId="urn:microsoft.com/office/officeart/2018/2/layout/IconVerticalSolidList"/>
    <dgm:cxn modelId="{3695B374-8726-42EE-BA4C-B1EFF0ABB925}" type="presParOf" srcId="{650B617D-0568-4E3B-BE0B-81BBB4BC04C4}" destId="{1AF0B728-C30B-4977-AC20-BE91DFB620AD}" srcOrd="8" destOrd="0" presId="urn:microsoft.com/office/officeart/2018/2/layout/IconVerticalSolidList"/>
    <dgm:cxn modelId="{18C86964-C1D2-4EB0-9957-1D4EFC5F850A}" type="presParOf" srcId="{1AF0B728-C30B-4977-AC20-BE91DFB620AD}" destId="{9F1193F4-E75E-4624-8277-831D4BD799D8}" srcOrd="0" destOrd="0" presId="urn:microsoft.com/office/officeart/2018/2/layout/IconVerticalSolidList"/>
    <dgm:cxn modelId="{71AE9DA8-E26A-4003-A3FD-B0FC81A8C227}" type="presParOf" srcId="{1AF0B728-C30B-4977-AC20-BE91DFB620AD}" destId="{59F09299-AAA6-43D2-B1ED-162FB6AC9139}" srcOrd="1" destOrd="0" presId="urn:microsoft.com/office/officeart/2018/2/layout/IconVerticalSolidList"/>
    <dgm:cxn modelId="{B74954E2-923E-4411-9B33-0EDDC6837628}" type="presParOf" srcId="{1AF0B728-C30B-4977-AC20-BE91DFB620AD}" destId="{9D429F6C-CDCA-4C9E-B77E-FF825C452233}" srcOrd="2" destOrd="0" presId="urn:microsoft.com/office/officeart/2018/2/layout/IconVerticalSolidList"/>
    <dgm:cxn modelId="{E47D0219-215A-4DF6-92BD-C7F729A3E861}" type="presParOf" srcId="{1AF0B728-C30B-4977-AC20-BE91DFB620AD}" destId="{85AB90BF-5764-4677-81F3-31B7051E55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CA54F29-0656-4D76-8372-83B180EC1106}"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AD107CB6-5A14-4B0B-8146-9B4E9BEE5282}">
      <dgm:prSet/>
      <dgm:spPr/>
      <dgm:t>
        <a:bodyPr/>
        <a:lstStyle/>
        <a:p>
          <a:r>
            <a:rPr lang="en-US" b="1" i="0" baseline="0"/>
            <a:t>Concrete Experience (CE)</a:t>
          </a:r>
          <a:r>
            <a:rPr lang="en-US" b="0" i="0" baseline="0"/>
            <a:t>: Engaging in a new experience or encountering a new situation.</a:t>
          </a:r>
          <a:endParaRPr lang="en-US"/>
        </a:p>
      </dgm:t>
    </dgm:pt>
    <dgm:pt modelId="{EDCA5441-ED08-4555-9611-C27A1D88B1E9}" type="parTrans" cxnId="{48DB7EF0-D10E-4D09-84D4-A4F8E24388FC}">
      <dgm:prSet/>
      <dgm:spPr/>
      <dgm:t>
        <a:bodyPr/>
        <a:lstStyle/>
        <a:p>
          <a:endParaRPr lang="en-US"/>
        </a:p>
      </dgm:t>
    </dgm:pt>
    <dgm:pt modelId="{250DDFA7-020E-4295-81F0-64B739375567}" type="sibTrans" cxnId="{48DB7EF0-D10E-4D09-84D4-A4F8E24388FC}">
      <dgm:prSet phldrT="1" phldr="0"/>
      <dgm:spPr/>
      <dgm:t>
        <a:bodyPr/>
        <a:lstStyle/>
        <a:p>
          <a:r>
            <a:rPr lang="en-US"/>
            <a:t>1</a:t>
          </a:r>
        </a:p>
      </dgm:t>
    </dgm:pt>
    <dgm:pt modelId="{9894053C-E9B1-49A9-A77E-31C37087950F}">
      <dgm:prSet/>
      <dgm:spPr/>
      <dgm:t>
        <a:bodyPr/>
        <a:lstStyle/>
        <a:p>
          <a:r>
            <a:rPr lang="en-US" b="1" i="0" baseline="0"/>
            <a:t>Reflective Observation (RO)</a:t>
          </a:r>
          <a:r>
            <a:rPr lang="en-US" b="0" i="0" baseline="0"/>
            <a:t>: Reflecting on the experience and observing what was learned from it.</a:t>
          </a:r>
          <a:endParaRPr lang="en-US"/>
        </a:p>
      </dgm:t>
    </dgm:pt>
    <dgm:pt modelId="{B4E39374-1047-4E1A-A980-2D00B29402C7}" type="parTrans" cxnId="{5D886CEC-D443-4A12-8818-441262C757E6}">
      <dgm:prSet/>
      <dgm:spPr/>
      <dgm:t>
        <a:bodyPr/>
        <a:lstStyle/>
        <a:p>
          <a:endParaRPr lang="en-US"/>
        </a:p>
      </dgm:t>
    </dgm:pt>
    <dgm:pt modelId="{A2CF0138-FF9C-4269-99BC-9088ED5EE03B}" type="sibTrans" cxnId="{5D886CEC-D443-4A12-8818-441262C757E6}">
      <dgm:prSet phldrT="2" phldr="0"/>
      <dgm:spPr/>
      <dgm:t>
        <a:bodyPr/>
        <a:lstStyle/>
        <a:p>
          <a:r>
            <a:rPr lang="en-US"/>
            <a:t>2</a:t>
          </a:r>
        </a:p>
      </dgm:t>
    </dgm:pt>
    <dgm:pt modelId="{96BFE436-2A5B-4ACE-B60E-2842AD156CE3}">
      <dgm:prSet/>
      <dgm:spPr/>
      <dgm:t>
        <a:bodyPr/>
        <a:lstStyle/>
        <a:p>
          <a:r>
            <a:rPr lang="en-US" b="1" i="0" baseline="0"/>
            <a:t>Abstract Conceptualization (AC)</a:t>
          </a:r>
          <a:r>
            <a:rPr lang="en-US" b="0" i="0" baseline="0"/>
            <a:t>: Forming new ideas or altering existing concepts based on the reflection.</a:t>
          </a:r>
          <a:endParaRPr lang="en-US"/>
        </a:p>
      </dgm:t>
    </dgm:pt>
    <dgm:pt modelId="{EFE323DB-DBA9-485B-8831-659EC4E833B6}" type="parTrans" cxnId="{49CF4DCB-1B36-4615-9927-395E93BDF681}">
      <dgm:prSet/>
      <dgm:spPr/>
      <dgm:t>
        <a:bodyPr/>
        <a:lstStyle/>
        <a:p>
          <a:endParaRPr lang="en-US"/>
        </a:p>
      </dgm:t>
    </dgm:pt>
    <dgm:pt modelId="{594CE1F7-06D3-4510-9079-E872114522A1}" type="sibTrans" cxnId="{49CF4DCB-1B36-4615-9927-395E93BDF681}">
      <dgm:prSet phldrT="3" phldr="0"/>
      <dgm:spPr/>
      <dgm:t>
        <a:bodyPr/>
        <a:lstStyle/>
        <a:p>
          <a:r>
            <a:rPr lang="en-US"/>
            <a:t>3</a:t>
          </a:r>
        </a:p>
      </dgm:t>
    </dgm:pt>
    <dgm:pt modelId="{38DCBE27-A83B-4F13-87A8-849F2DF9033B}">
      <dgm:prSet/>
      <dgm:spPr/>
      <dgm:t>
        <a:bodyPr/>
        <a:lstStyle/>
        <a:p>
          <a:r>
            <a:rPr lang="en-US" b="1" i="0" baseline="0"/>
            <a:t>Active Experimentation (AE)</a:t>
          </a:r>
          <a:r>
            <a:rPr lang="en-US" b="0" i="0" baseline="0"/>
            <a:t>: Applying these new ideas to the world to test their implications, leading to new experiences and restarting the cycle. </a:t>
          </a:r>
          <a:endParaRPr lang="en-US"/>
        </a:p>
      </dgm:t>
    </dgm:pt>
    <dgm:pt modelId="{ED88052B-536F-4528-99D2-48C3FC050852}" type="parTrans" cxnId="{75FF3988-C080-407C-B5FE-26C4097D4E4F}">
      <dgm:prSet/>
      <dgm:spPr/>
      <dgm:t>
        <a:bodyPr/>
        <a:lstStyle/>
        <a:p>
          <a:endParaRPr lang="en-US"/>
        </a:p>
      </dgm:t>
    </dgm:pt>
    <dgm:pt modelId="{DB417833-5B2B-4B52-A8CA-9CEBCDCA0522}" type="sibTrans" cxnId="{75FF3988-C080-407C-B5FE-26C4097D4E4F}">
      <dgm:prSet phldrT="4" phldr="0"/>
      <dgm:spPr/>
      <dgm:t>
        <a:bodyPr/>
        <a:lstStyle/>
        <a:p>
          <a:r>
            <a:rPr lang="en-US"/>
            <a:t>4</a:t>
          </a:r>
        </a:p>
      </dgm:t>
    </dgm:pt>
    <dgm:pt modelId="{A0A6CEB8-325A-4A00-A7E3-95EAAB208305}" type="pres">
      <dgm:prSet presAssocID="{9CA54F29-0656-4D76-8372-83B180EC1106}" presName="Name0" presStyleCnt="0">
        <dgm:presLayoutVars>
          <dgm:animLvl val="lvl"/>
          <dgm:resizeHandles val="exact"/>
        </dgm:presLayoutVars>
      </dgm:prSet>
      <dgm:spPr/>
    </dgm:pt>
    <dgm:pt modelId="{43872523-F599-4584-8CDB-983CF6B1EEEF}" type="pres">
      <dgm:prSet presAssocID="{AD107CB6-5A14-4B0B-8146-9B4E9BEE5282}" presName="compositeNode" presStyleCnt="0">
        <dgm:presLayoutVars>
          <dgm:bulletEnabled val="1"/>
        </dgm:presLayoutVars>
      </dgm:prSet>
      <dgm:spPr/>
    </dgm:pt>
    <dgm:pt modelId="{F5578342-B7AC-4590-92AC-0075021866B4}" type="pres">
      <dgm:prSet presAssocID="{AD107CB6-5A14-4B0B-8146-9B4E9BEE5282}" presName="bgRect" presStyleLbl="bgAccFollowNode1" presStyleIdx="0" presStyleCnt="4"/>
      <dgm:spPr/>
    </dgm:pt>
    <dgm:pt modelId="{49F74DD2-59C6-48E2-95AE-63918C7F10DF}" type="pres">
      <dgm:prSet presAssocID="{250DDFA7-020E-4295-81F0-64B739375567}" presName="sibTransNodeCircle" presStyleLbl="alignNode1" presStyleIdx="0" presStyleCnt="8">
        <dgm:presLayoutVars>
          <dgm:chMax val="0"/>
          <dgm:bulletEnabled/>
        </dgm:presLayoutVars>
      </dgm:prSet>
      <dgm:spPr/>
    </dgm:pt>
    <dgm:pt modelId="{7EA21BC5-466D-4A67-B239-CF8E4DFA2780}" type="pres">
      <dgm:prSet presAssocID="{AD107CB6-5A14-4B0B-8146-9B4E9BEE5282}" presName="bottomLine" presStyleLbl="alignNode1" presStyleIdx="1" presStyleCnt="8">
        <dgm:presLayoutVars/>
      </dgm:prSet>
      <dgm:spPr/>
    </dgm:pt>
    <dgm:pt modelId="{D07002E0-5A3D-4787-A137-1730E93D7F35}" type="pres">
      <dgm:prSet presAssocID="{AD107CB6-5A14-4B0B-8146-9B4E9BEE5282}" presName="nodeText" presStyleLbl="bgAccFollowNode1" presStyleIdx="0" presStyleCnt="4">
        <dgm:presLayoutVars>
          <dgm:bulletEnabled val="1"/>
        </dgm:presLayoutVars>
      </dgm:prSet>
      <dgm:spPr/>
    </dgm:pt>
    <dgm:pt modelId="{E876FDF2-8E05-49A9-A851-C19210A88844}" type="pres">
      <dgm:prSet presAssocID="{250DDFA7-020E-4295-81F0-64B739375567}" presName="sibTrans" presStyleCnt="0"/>
      <dgm:spPr/>
    </dgm:pt>
    <dgm:pt modelId="{13AED026-5898-41C6-9E57-6B695BCB5846}" type="pres">
      <dgm:prSet presAssocID="{9894053C-E9B1-49A9-A77E-31C37087950F}" presName="compositeNode" presStyleCnt="0">
        <dgm:presLayoutVars>
          <dgm:bulletEnabled val="1"/>
        </dgm:presLayoutVars>
      </dgm:prSet>
      <dgm:spPr/>
    </dgm:pt>
    <dgm:pt modelId="{5C997D61-C08C-4E36-95D9-56D895E0ACC4}" type="pres">
      <dgm:prSet presAssocID="{9894053C-E9B1-49A9-A77E-31C37087950F}" presName="bgRect" presStyleLbl="bgAccFollowNode1" presStyleIdx="1" presStyleCnt="4"/>
      <dgm:spPr/>
    </dgm:pt>
    <dgm:pt modelId="{D0A2615B-9E27-4BAB-9C9A-D85BD0293C92}" type="pres">
      <dgm:prSet presAssocID="{A2CF0138-FF9C-4269-99BC-9088ED5EE03B}" presName="sibTransNodeCircle" presStyleLbl="alignNode1" presStyleIdx="2" presStyleCnt="8">
        <dgm:presLayoutVars>
          <dgm:chMax val="0"/>
          <dgm:bulletEnabled/>
        </dgm:presLayoutVars>
      </dgm:prSet>
      <dgm:spPr/>
    </dgm:pt>
    <dgm:pt modelId="{2EDDBC23-8531-4F03-B712-6BCE31058066}" type="pres">
      <dgm:prSet presAssocID="{9894053C-E9B1-49A9-A77E-31C37087950F}" presName="bottomLine" presStyleLbl="alignNode1" presStyleIdx="3" presStyleCnt="8">
        <dgm:presLayoutVars/>
      </dgm:prSet>
      <dgm:spPr/>
    </dgm:pt>
    <dgm:pt modelId="{D5D097B3-6E7B-40E3-8741-1271DF68C2B8}" type="pres">
      <dgm:prSet presAssocID="{9894053C-E9B1-49A9-A77E-31C37087950F}" presName="nodeText" presStyleLbl="bgAccFollowNode1" presStyleIdx="1" presStyleCnt="4">
        <dgm:presLayoutVars>
          <dgm:bulletEnabled val="1"/>
        </dgm:presLayoutVars>
      </dgm:prSet>
      <dgm:spPr/>
    </dgm:pt>
    <dgm:pt modelId="{40911FCB-C831-4970-A177-48F9E55AF242}" type="pres">
      <dgm:prSet presAssocID="{A2CF0138-FF9C-4269-99BC-9088ED5EE03B}" presName="sibTrans" presStyleCnt="0"/>
      <dgm:spPr/>
    </dgm:pt>
    <dgm:pt modelId="{32056E22-CAFC-44C6-85C8-3ED90043B522}" type="pres">
      <dgm:prSet presAssocID="{96BFE436-2A5B-4ACE-B60E-2842AD156CE3}" presName="compositeNode" presStyleCnt="0">
        <dgm:presLayoutVars>
          <dgm:bulletEnabled val="1"/>
        </dgm:presLayoutVars>
      </dgm:prSet>
      <dgm:spPr/>
    </dgm:pt>
    <dgm:pt modelId="{5022CD4C-025C-43A9-99C0-82D6BA1E904D}" type="pres">
      <dgm:prSet presAssocID="{96BFE436-2A5B-4ACE-B60E-2842AD156CE3}" presName="bgRect" presStyleLbl="bgAccFollowNode1" presStyleIdx="2" presStyleCnt="4"/>
      <dgm:spPr/>
    </dgm:pt>
    <dgm:pt modelId="{906D672C-DFFF-462B-9727-B0E48F3B599C}" type="pres">
      <dgm:prSet presAssocID="{594CE1F7-06D3-4510-9079-E872114522A1}" presName="sibTransNodeCircle" presStyleLbl="alignNode1" presStyleIdx="4" presStyleCnt="8">
        <dgm:presLayoutVars>
          <dgm:chMax val="0"/>
          <dgm:bulletEnabled/>
        </dgm:presLayoutVars>
      </dgm:prSet>
      <dgm:spPr/>
    </dgm:pt>
    <dgm:pt modelId="{B18DD968-E3E2-4030-9376-3F257934832D}" type="pres">
      <dgm:prSet presAssocID="{96BFE436-2A5B-4ACE-B60E-2842AD156CE3}" presName="bottomLine" presStyleLbl="alignNode1" presStyleIdx="5" presStyleCnt="8">
        <dgm:presLayoutVars/>
      </dgm:prSet>
      <dgm:spPr/>
    </dgm:pt>
    <dgm:pt modelId="{B4ADD313-BC75-4840-A3A6-915E730B20E9}" type="pres">
      <dgm:prSet presAssocID="{96BFE436-2A5B-4ACE-B60E-2842AD156CE3}" presName="nodeText" presStyleLbl="bgAccFollowNode1" presStyleIdx="2" presStyleCnt="4">
        <dgm:presLayoutVars>
          <dgm:bulletEnabled val="1"/>
        </dgm:presLayoutVars>
      </dgm:prSet>
      <dgm:spPr/>
    </dgm:pt>
    <dgm:pt modelId="{B9E3EA54-C90C-4F5C-B640-B5A248568D85}" type="pres">
      <dgm:prSet presAssocID="{594CE1F7-06D3-4510-9079-E872114522A1}" presName="sibTrans" presStyleCnt="0"/>
      <dgm:spPr/>
    </dgm:pt>
    <dgm:pt modelId="{A391BF56-F34D-413B-842E-A966A877E4E3}" type="pres">
      <dgm:prSet presAssocID="{38DCBE27-A83B-4F13-87A8-849F2DF9033B}" presName="compositeNode" presStyleCnt="0">
        <dgm:presLayoutVars>
          <dgm:bulletEnabled val="1"/>
        </dgm:presLayoutVars>
      </dgm:prSet>
      <dgm:spPr/>
    </dgm:pt>
    <dgm:pt modelId="{7542B2CE-A16F-4E2D-BCF2-B8E5BD077FE3}" type="pres">
      <dgm:prSet presAssocID="{38DCBE27-A83B-4F13-87A8-849F2DF9033B}" presName="bgRect" presStyleLbl="bgAccFollowNode1" presStyleIdx="3" presStyleCnt="4"/>
      <dgm:spPr/>
    </dgm:pt>
    <dgm:pt modelId="{0C9FBBC7-7809-4463-B974-160676105BED}" type="pres">
      <dgm:prSet presAssocID="{DB417833-5B2B-4B52-A8CA-9CEBCDCA0522}" presName="sibTransNodeCircle" presStyleLbl="alignNode1" presStyleIdx="6" presStyleCnt="8">
        <dgm:presLayoutVars>
          <dgm:chMax val="0"/>
          <dgm:bulletEnabled/>
        </dgm:presLayoutVars>
      </dgm:prSet>
      <dgm:spPr/>
    </dgm:pt>
    <dgm:pt modelId="{D6216EEF-DD06-4A35-8E86-DCCA3A7A8C7B}" type="pres">
      <dgm:prSet presAssocID="{38DCBE27-A83B-4F13-87A8-849F2DF9033B}" presName="bottomLine" presStyleLbl="alignNode1" presStyleIdx="7" presStyleCnt="8">
        <dgm:presLayoutVars/>
      </dgm:prSet>
      <dgm:spPr/>
    </dgm:pt>
    <dgm:pt modelId="{BC4BA2CA-D28F-48AF-B317-84A4276DCEF6}" type="pres">
      <dgm:prSet presAssocID="{38DCBE27-A83B-4F13-87A8-849F2DF9033B}" presName="nodeText" presStyleLbl="bgAccFollowNode1" presStyleIdx="3" presStyleCnt="4">
        <dgm:presLayoutVars>
          <dgm:bulletEnabled val="1"/>
        </dgm:presLayoutVars>
      </dgm:prSet>
      <dgm:spPr/>
    </dgm:pt>
  </dgm:ptLst>
  <dgm:cxnLst>
    <dgm:cxn modelId="{4111D205-9B11-4BB9-8314-BA7045A63C65}" type="presOf" srcId="{594CE1F7-06D3-4510-9079-E872114522A1}" destId="{906D672C-DFFF-462B-9727-B0E48F3B599C}" srcOrd="0" destOrd="0" presId="urn:microsoft.com/office/officeart/2016/7/layout/BasicLinearProcessNumbered"/>
    <dgm:cxn modelId="{CB86EC46-66E0-431C-95EA-ECFA7A4E5C36}" type="presOf" srcId="{AD107CB6-5A14-4B0B-8146-9B4E9BEE5282}" destId="{F5578342-B7AC-4590-92AC-0075021866B4}" srcOrd="0" destOrd="0" presId="urn:microsoft.com/office/officeart/2016/7/layout/BasicLinearProcessNumbered"/>
    <dgm:cxn modelId="{48DB6051-31A2-42C2-8022-D18FE0C4B933}" type="presOf" srcId="{250DDFA7-020E-4295-81F0-64B739375567}" destId="{49F74DD2-59C6-48E2-95AE-63918C7F10DF}" srcOrd="0" destOrd="0" presId="urn:microsoft.com/office/officeart/2016/7/layout/BasicLinearProcessNumbered"/>
    <dgm:cxn modelId="{F1701E54-230C-43A2-8656-274D646B587E}" type="presOf" srcId="{9894053C-E9B1-49A9-A77E-31C37087950F}" destId="{D5D097B3-6E7B-40E3-8741-1271DF68C2B8}" srcOrd="1" destOrd="0" presId="urn:microsoft.com/office/officeart/2016/7/layout/BasicLinearProcessNumbered"/>
    <dgm:cxn modelId="{2A806775-9BC0-4794-83E7-E0BAD1C5B0C9}" type="presOf" srcId="{AD107CB6-5A14-4B0B-8146-9B4E9BEE5282}" destId="{D07002E0-5A3D-4787-A137-1730E93D7F35}" srcOrd="1" destOrd="0" presId="urn:microsoft.com/office/officeart/2016/7/layout/BasicLinearProcessNumbered"/>
    <dgm:cxn modelId="{81F58982-B0C3-41CD-B0F5-504E422244B7}" type="presOf" srcId="{9CA54F29-0656-4D76-8372-83B180EC1106}" destId="{A0A6CEB8-325A-4A00-A7E3-95EAAB208305}" srcOrd="0" destOrd="0" presId="urn:microsoft.com/office/officeart/2016/7/layout/BasicLinearProcessNumbered"/>
    <dgm:cxn modelId="{75FF3988-C080-407C-B5FE-26C4097D4E4F}" srcId="{9CA54F29-0656-4D76-8372-83B180EC1106}" destId="{38DCBE27-A83B-4F13-87A8-849F2DF9033B}" srcOrd="3" destOrd="0" parTransId="{ED88052B-536F-4528-99D2-48C3FC050852}" sibTransId="{DB417833-5B2B-4B52-A8CA-9CEBCDCA0522}"/>
    <dgm:cxn modelId="{247D2194-9779-4615-AE24-9D5381B6A60C}" type="presOf" srcId="{38DCBE27-A83B-4F13-87A8-849F2DF9033B}" destId="{7542B2CE-A16F-4E2D-BCF2-B8E5BD077FE3}" srcOrd="0" destOrd="0" presId="urn:microsoft.com/office/officeart/2016/7/layout/BasicLinearProcessNumbered"/>
    <dgm:cxn modelId="{1632DEBE-A3E1-410E-BDCB-4BDB93E66264}" type="presOf" srcId="{DB417833-5B2B-4B52-A8CA-9CEBCDCA0522}" destId="{0C9FBBC7-7809-4463-B974-160676105BED}" srcOrd="0" destOrd="0" presId="urn:microsoft.com/office/officeart/2016/7/layout/BasicLinearProcessNumbered"/>
    <dgm:cxn modelId="{FB3293C9-C549-478B-923D-29056B998DF7}" type="presOf" srcId="{38DCBE27-A83B-4F13-87A8-849F2DF9033B}" destId="{BC4BA2CA-D28F-48AF-B317-84A4276DCEF6}" srcOrd="1" destOrd="0" presId="urn:microsoft.com/office/officeart/2016/7/layout/BasicLinearProcessNumbered"/>
    <dgm:cxn modelId="{49CF4DCB-1B36-4615-9927-395E93BDF681}" srcId="{9CA54F29-0656-4D76-8372-83B180EC1106}" destId="{96BFE436-2A5B-4ACE-B60E-2842AD156CE3}" srcOrd="2" destOrd="0" parTransId="{EFE323DB-DBA9-485B-8831-659EC4E833B6}" sibTransId="{594CE1F7-06D3-4510-9079-E872114522A1}"/>
    <dgm:cxn modelId="{489585D9-05E1-49E2-86AF-9DECABB80340}" type="presOf" srcId="{9894053C-E9B1-49A9-A77E-31C37087950F}" destId="{5C997D61-C08C-4E36-95D9-56D895E0ACC4}" srcOrd="0" destOrd="0" presId="urn:microsoft.com/office/officeart/2016/7/layout/BasicLinearProcessNumbered"/>
    <dgm:cxn modelId="{5D886CEC-D443-4A12-8818-441262C757E6}" srcId="{9CA54F29-0656-4D76-8372-83B180EC1106}" destId="{9894053C-E9B1-49A9-A77E-31C37087950F}" srcOrd="1" destOrd="0" parTransId="{B4E39374-1047-4E1A-A980-2D00B29402C7}" sibTransId="{A2CF0138-FF9C-4269-99BC-9088ED5EE03B}"/>
    <dgm:cxn modelId="{48DB7EF0-D10E-4D09-84D4-A4F8E24388FC}" srcId="{9CA54F29-0656-4D76-8372-83B180EC1106}" destId="{AD107CB6-5A14-4B0B-8146-9B4E9BEE5282}" srcOrd="0" destOrd="0" parTransId="{EDCA5441-ED08-4555-9611-C27A1D88B1E9}" sibTransId="{250DDFA7-020E-4295-81F0-64B739375567}"/>
    <dgm:cxn modelId="{81FFF6F8-AEED-43AF-A079-9027994FFE11}" type="presOf" srcId="{A2CF0138-FF9C-4269-99BC-9088ED5EE03B}" destId="{D0A2615B-9E27-4BAB-9C9A-D85BD0293C92}" srcOrd="0" destOrd="0" presId="urn:microsoft.com/office/officeart/2016/7/layout/BasicLinearProcessNumbered"/>
    <dgm:cxn modelId="{2D457CFC-ABBF-4FB0-9372-EA70EFC0897D}" type="presOf" srcId="{96BFE436-2A5B-4ACE-B60E-2842AD156CE3}" destId="{5022CD4C-025C-43A9-99C0-82D6BA1E904D}" srcOrd="0" destOrd="0" presId="urn:microsoft.com/office/officeart/2016/7/layout/BasicLinearProcessNumbered"/>
    <dgm:cxn modelId="{830095FC-07A5-472A-AAA3-1914A60B5154}" type="presOf" srcId="{96BFE436-2A5B-4ACE-B60E-2842AD156CE3}" destId="{B4ADD313-BC75-4840-A3A6-915E730B20E9}" srcOrd="1" destOrd="0" presId="urn:microsoft.com/office/officeart/2016/7/layout/BasicLinearProcessNumbered"/>
    <dgm:cxn modelId="{005E4698-51E5-4C03-8124-F9B7F89E721D}" type="presParOf" srcId="{A0A6CEB8-325A-4A00-A7E3-95EAAB208305}" destId="{43872523-F599-4584-8CDB-983CF6B1EEEF}" srcOrd="0" destOrd="0" presId="urn:microsoft.com/office/officeart/2016/7/layout/BasicLinearProcessNumbered"/>
    <dgm:cxn modelId="{383F6C21-651E-456A-B6DB-AC7931461072}" type="presParOf" srcId="{43872523-F599-4584-8CDB-983CF6B1EEEF}" destId="{F5578342-B7AC-4590-92AC-0075021866B4}" srcOrd="0" destOrd="0" presId="urn:microsoft.com/office/officeart/2016/7/layout/BasicLinearProcessNumbered"/>
    <dgm:cxn modelId="{216DCE08-9EB9-4129-9150-4932BEBB71D5}" type="presParOf" srcId="{43872523-F599-4584-8CDB-983CF6B1EEEF}" destId="{49F74DD2-59C6-48E2-95AE-63918C7F10DF}" srcOrd="1" destOrd="0" presId="urn:microsoft.com/office/officeart/2016/7/layout/BasicLinearProcessNumbered"/>
    <dgm:cxn modelId="{CCFEEACD-AF2C-4EB2-9742-83C102385D9A}" type="presParOf" srcId="{43872523-F599-4584-8CDB-983CF6B1EEEF}" destId="{7EA21BC5-466D-4A67-B239-CF8E4DFA2780}" srcOrd="2" destOrd="0" presId="urn:microsoft.com/office/officeart/2016/7/layout/BasicLinearProcessNumbered"/>
    <dgm:cxn modelId="{74D62E9D-AD22-48B6-AA04-A84DA3F3505C}" type="presParOf" srcId="{43872523-F599-4584-8CDB-983CF6B1EEEF}" destId="{D07002E0-5A3D-4787-A137-1730E93D7F35}" srcOrd="3" destOrd="0" presId="urn:microsoft.com/office/officeart/2016/7/layout/BasicLinearProcessNumbered"/>
    <dgm:cxn modelId="{E3B2F459-0C7E-498D-BAC6-D14EDF25C8D2}" type="presParOf" srcId="{A0A6CEB8-325A-4A00-A7E3-95EAAB208305}" destId="{E876FDF2-8E05-49A9-A851-C19210A88844}" srcOrd="1" destOrd="0" presId="urn:microsoft.com/office/officeart/2016/7/layout/BasicLinearProcessNumbered"/>
    <dgm:cxn modelId="{3428F1C7-669E-4922-B036-708E76030902}" type="presParOf" srcId="{A0A6CEB8-325A-4A00-A7E3-95EAAB208305}" destId="{13AED026-5898-41C6-9E57-6B695BCB5846}" srcOrd="2" destOrd="0" presId="urn:microsoft.com/office/officeart/2016/7/layout/BasicLinearProcessNumbered"/>
    <dgm:cxn modelId="{F52CA76C-719E-4694-AA65-994EBFB43BCC}" type="presParOf" srcId="{13AED026-5898-41C6-9E57-6B695BCB5846}" destId="{5C997D61-C08C-4E36-95D9-56D895E0ACC4}" srcOrd="0" destOrd="0" presId="urn:microsoft.com/office/officeart/2016/7/layout/BasicLinearProcessNumbered"/>
    <dgm:cxn modelId="{A03AECF5-3D52-4A95-BE0B-8A47E4C83CE1}" type="presParOf" srcId="{13AED026-5898-41C6-9E57-6B695BCB5846}" destId="{D0A2615B-9E27-4BAB-9C9A-D85BD0293C92}" srcOrd="1" destOrd="0" presId="urn:microsoft.com/office/officeart/2016/7/layout/BasicLinearProcessNumbered"/>
    <dgm:cxn modelId="{F33899AE-1318-4F28-9044-1E7BE332434D}" type="presParOf" srcId="{13AED026-5898-41C6-9E57-6B695BCB5846}" destId="{2EDDBC23-8531-4F03-B712-6BCE31058066}" srcOrd="2" destOrd="0" presId="urn:microsoft.com/office/officeart/2016/7/layout/BasicLinearProcessNumbered"/>
    <dgm:cxn modelId="{1261B164-824A-4BB2-B490-31252EEE082B}" type="presParOf" srcId="{13AED026-5898-41C6-9E57-6B695BCB5846}" destId="{D5D097B3-6E7B-40E3-8741-1271DF68C2B8}" srcOrd="3" destOrd="0" presId="urn:microsoft.com/office/officeart/2016/7/layout/BasicLinearProcessNumbered"/>
    <dgm:cxn modelId="{40E24B0A-8415-4F01-837E-4146399D3016}" type="presParOf" srcId="{A0A6CEB8-325A-4A00-A7E3-95EAAB208305}" destId="{40911FCB-C831-4970-A177-48F9E55AF242}" srcOrd="3" destOrd="0" presId="urn:microsoft.com/office/officeart/2016/7/layout/BasicLinearProcessNumbered"/>
    <dgm:cxn modelId="{47BFD7A3-CE16-4435-8E8C-8DD26B02DFC8}" type="presParOf" srcId="{A0A6CEB8-325A-4A00-A7E3-95EAAB208305}" destId="{32056E22-CAFC-44C6-85C8-3ED90043B522}" srcOrd="4" destOrd="0" presId="urn:microsoft.com/office/officeart/2016/7/layout/BasicLinearProcessNumbered"/>
    <dgm:cxn modelId="{C99C9657-C3BE-471D-9509-48058D2A0E08}" type="presParOf" srcId="{32056E22-CAFC-44C6-85C8-3ED90043B522}" destId="{5022CD4C-025C-43A9-99C0-82D6BA1E904D}" srcOrd="0" destOrd="0" presId="urn:microsoft.com/office/officeart/2016/7/layout/BasicLinearProcessNumbered"/>
    <dgm:cxn modelId="{735A4AD3-E156-42EF-B839-8D4A721D5AD6}" type="presParOf" srcId="{32056E22-CAFC-44C6-85C8-3ED90043B522}" destId="{906D672C-DFFF-462B-9727-B0E48F3B599C}" srcOrd="1" destOrd="0" presId="urn:microsoft.com/office/officeart/2016/7/layout/BasicLinearProcessNumbered"/>
    <dgm:cxn modelId="{A9900020-65C3-4ED9-8852-242EC70D66B1}" type="presParOf" srcId="{32056E22-CAFC-44C6-85C8-3ED90043B522}" destId="{B18DD968-E3E2-4030-9376-3F257934832D}" srcOrd="2" destOrd="0" presId="urn:microsoft.com/office/officeart/2016/7/layout/BasicLinearProcessNumbered"/>
    <dgm:cxn modelId="{FA3EEBD2-DA16-4AED-84EE-A9AAAB47D632}" type="presParOf" srcId="{32056E22-CAFC-44C6-85C8-3ED90043B522}" destId="{B4ADD313-BC75-4840-A3A6-915E730B20E9}" srcOrd="3" destOrd="0" presId="urn:microsoft.com/office/officeart/2016/7/layout/BasicLinearProcessNumbered"/>
    <dgm:cxn modelId="{DDF0BA0F-D0C5-433D-820C-894CB427019D}" type="presParOf" srcId="{A0A6CEB8-325A-4A00-A7E3-95EAAB208305}" destId="{B9E3EA54-C90C-4F5C-B640-B5A248568D85}" srcOrd="5" destOrd="0" presId="urn:microsoft.com/office/officeart/2016/7/layout/BasicLinearProcessNumbered"/>
    <dgm:cxn modelId="{808BCE66-7A7E-4531-B7BC-12BBC0382BA6}" type="presParOf" srcId="{A0A6CEB8-325A-4A00-A7E3-95EAAB208305}" destId="{A391BF56-F34D-413B-842E-A966A877E4E3}" srcOrd="6" destOrd="0" presId="urn:microsoft.com/office/officeart/2016/7/layout/BasicLinearProcessNumbered"/>
    <dgm:cxn modelId="{F7B183A8-665D-4D50-BEE4-ADE874DA64D8}" type="presParOf" srcId="{A391BF56-F34D-413B-842E-A966A877E4E3}" destId="{7542B2CE-A16F-4E2D-BCF2-B8E5BD077FE3}" srcOrd="0" destOrd="0" presId="urn:microsoft.com/office/officeart/2016/7/layout/BasicLinearProcessNumbered"/>
    <dgm:cxn modelId="{16067683-F597-448B-B584-3AE1EB46A93F}" type="presParOf" srcId="{A391BF56-F34D-413B-842E-A966A877E4E3}" destId="{0C9FBBC7-7809-4463-B974-160676105BED}" srcOrd="1" destOrd="0" presId="urn:microsoft.com/office/officeart/2016/7/layout/BasicLinearProcessNumbered"/>
    <dgm:cxn modelId="{195CCED4-56AD-48CC-B3F5-873922855D32}" type="presParOf" srcId="{A391BF56-F34D-413B-842E-A966A877E4E3}" destId="{D6216EEF-DD06-4A35-8E86-DCCA3A7A8C7B}" srcOrd="2" destOrd="0" presId="urn:microsoft.com/office/officeart/2016/7/layout/BasicLinearProcessNumbered"/>
    <dgm:cxn modelId="{15131B5F-98F4-4313-9449-FDE18745D350}" type="presParOf" srcId="{A391BF56-F34D-413B-842E-A966A877E4E3}" destId="{BC4BA2CA-D28F-48AF-B317-84A4276DCEF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3FC1E-9440-464C-AE4C-55248A58BC38}">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338DA-4A87-4E2B-8CE2-1293453B96AD}">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Leadership and Teamwork in Digital Projects</a:t>
          </a:r>
        </a:p>
      </dsp:txBody>
      <dsp:txXfrm>
        <a:off x="0" y="0"/>
        <a:ext cx="6900512" cy="2768070"/>
      </dsp:txXfrm>
    </dsp:sp>
    <dsp:sp modelId="{78B0FF5E-FFAF-4F17-86E2-D91E8D39AC85}">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01C2F9-9C81-4C32-9DB9-0BB22306555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Adaptability in Lifelong Learning</a:t>
          </a:r>
        </a:p>
      </dsp:txBody>
      <dsp:txXfrm>
        <a:off x="0" y="2768070"/>
        <a:ext cx="6900512" cy="27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199F5-6695-49D3-A734-B7FD845A773E}">
      <dsp:nvSpPr>
        <dsp:cNvPr id="0" name=""/>
        <dsp:cNvSpPr/>
      </dsp:nvSpPr>
      <dsp:spPr>
        <a:xfrm>
          <a:off x="0" y="0"/>
          <a:ext cx="8742263" cy="8116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Telling (S1)</a:t>
          </a:r>
          <a:r>
            <a:rPr lang="en-US" sz="1500" kern="1200"/>
            <a:t>: High directive and low supportive behavior, used when team members are new or lack the knowledge and skills to complete tasks. The leader gives clear instructions and closely supervises the work.</a:t>
          </a:r>
        </a:p>
      </dsp:txBody>
      <dsp:txXfrm>
        <a:off x="23773" y="23773"/>
        <a:ext cx="7797822" cy="764123"/>
      </dsp:txXfrm>
    </dsp:sp>
    <dsp:sp modelId="{0C6A5194-83E7-4C0A-B364-732B110F2A8A}">
      <dsp:nvSpPr>
        <dsp:cNvPr id="0" name=""/>
        <dsp:cNvSpPr/>
      </dsp:nvSpPr>
      <dsp:spPr>
        <a:xfrm>
          <a:off x="732164" y="959245"/>
          <a:ext cx="8742263" cy="811669"/>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Selling (S2)</a:t>
          </a:r>
          <a:r>
            <a:rPr lang="en-US" sz="1500" kern="1200"/>
            <a:t>: High directive and high supportive behavior, suitable for team members who have some competence but require encouragement and motivation. Leaders guide while also engaging and persuading the team.</a:t>
          </a:r>
        </a:p>
      </dsp:txBody>
      <dsp:txXfrm>
        <a:off x="755937" y="983018"/>
        <a:ext cx="7434967" cy="764123"/>
      </dsp:txXfrm>
    </dsp:sp>
    <dsp:sp modelId="{A2719BF9-8CC0-43F2-936E-E754F44EF02B}">
      <dsp:nvSpPr>
        <dsp:cNvPr id="0" name=""/>
        <dsp:cNvSpPr/>
      </dsp:nvSpPr>
      <dsp:spPr>
        <a:xfrm>
          <a:off x="1453401" y="1918490"/>
          <a:ext cx="8742263" cy="811669"/>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Participating (S3)</a:t>
          </a:r>
          <a:r>
            <a:rPr lang="en-US" sz="1500" kern="1200"/>
            <a:t>: Low directive and high supportive behavior, effective when team members are capable but may lack confidence. The leader collaborates and involves them in decision-making, offering support rather than direct control.</a:t>
          </a:r>
        </a:p>
      </dsp:txBody>
      <dsp:txXfrm>
        <a:off x="1477174" y="1942263"/>
        <a:ext cx="7445895" cy="764123"/>
      </dsp:txXfrm>
    </dsp:sp>
    <dsp:sp modelId="{89595D7F-F412-4FCD-A235-8E9EF0356964}">
      <dsp:nvSpPr>
        <dsp:cNvPr id="0" name=""/>
        <dsp:cNvSpPr/>
      </dsp:nvSpPr>
      <dsp:spPr>
        <a:xfrm>
          <a:off x="2185565" y="2877735"/>
          <a:ext cx="8742263" cy="81166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Delegating (S4)</a:t>
          </a:r>
          <a:r>
            <a:rPr lang="en-US" sz="1500" kern="1200"/>
            <a:t>: Low directive and low supportive behavior, ideal for highly skilled and confident team members. The leader provides minimal oversight, allowing individuals to take full ownership of their tasks.</a:t>
          </a:r>
        </a:p>
      </dsp:txBody>
      <dsp:txXfrm>
        <a:off x="2209338" y="2901508"/>
        <a:ext cx="7434967" cy="764123"/>
      </dsp:txXfrm>
    </dsp:sp>
    <dsp:sp modelId="{505BCDF7-CCA3-4BDA-BD30-DBE075FE16F8}">
      <dsp:nvSpPr>
        <dsp:cNvPr id="0" name=""/>
        <dsp:cNvSpPr/>
      </dsp:nvSpPr>
      <dsp:spPr>
        <a:xfrm>
          <a:off x="8214678"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33384" y="621664"/>
        <a:ext cx="290172" cy="397007"/>
      </dsp:txXfrm>
    </dsp:sp>
    <dsp:sp modelId="{86D413C9-60CB-4D6D-9CE1-DA53529F4E6C}">
      <dsp:nvSpPr>
        <dsp:cNvPr id="0" name=""/>
        <dsp:cNvSpPr/>
      </dsp:nvSpPr>
      <dsp:spPr>
        <a:xfrm>
          <a:off x="8946842" y="1580910"/>
          <a:ext cx="527584" cy="527584"/>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65548" y="1580910"/>
        <a:ext cx="290172" cy="397007"/>
      </dsp:txXfrm>
    </dsp:sp>
    <dsp:sp modelId="{7318302D-1CDA-49EE-8F0E-53A368D5EBCD}">
      <dsp:nvSpPr>
        <dsp:cNvPr id="0" name=""/>
        <dsp:cNvSpPr/>
      </dsp:nvSpPr>
      <dsp:spPr>
        <a:xfrm>
          <a:off x="9668079" y="2540155"/>
          <a:ext cx="527584" cy="52758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786785" y="2540155"/>
        <a:ext cx="290172" cy="397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96DF0-64E6-4437-AF46-ED94C163B613}">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8F9F90-4C07-4278-958F-AC4E913B8905}">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M1</a:t>
          </a:r>
          <a:r>
            <a:rPr lang="en-US" sz="2100" kern="1200"/>
            <a:t>: Lacks ability and willingness; requires strong direction.</a:t>
          </a:r>
        </a:p>
      </dsp:txBody>
      <dsp:txXfrm>
        <a:off x="299702" y="1282093"/>
        <a:ext cx="2200851" cy="1366505"/>
      </dsp:txXfrm>
    </dsp:sp>
    <dsp:sp modelId="{F78E87BB-1961-496D-A18D-2B41A99A4102}">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C1E37-7CA1-486F-BBF6-BFBB493BE2A5}">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M2</a:t>
          </a:r>
          <a:r>
            <a:rPr lang="en-US" sz="2100" kern="1200"/>
            <a:t>: Willing but lacks skills; needs guidance and support.</a:t>
          </a:r>
        </a:p>
      </dsp:txBody>
      <dsp:txXfrm>
        <a:off x="3093555" y="1282093"/>
        <a:ext cx="2200851" cy="1366505"/>
      </dsp:txXfrm>
    </dsp:sp>
    <dsp:sp modelId="{1AE4E4F5-1018-4079-A91D-64BDA8327C9B}">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0091B-C33D-4774-A2D3-C62259951726}">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M3</a:t>
          </a:r>
          <a:r>
            <a:rPr lang="en-US" sz="2100" kern="1200"/>
            <a:t>: Capable but lacks confidence; benefits from participation.</a:t>
          </a:r>
        </a:p>
      </dsp:txBody>
      <dsp:txXfrm>
        <a:off x="5887408" y="1282093"/>
        <a:ext cx="2200851" cy="1366505"/>
      </dsp:txXfrm>
    </dsp:sp>
    <dsp:sp modelId="{867E4F71-436A-407B-8D8A-22A1E609CBAE}">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9663B-0E98-4FBB-835A-C85EBD7F2961}">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M4</a:t>
          </a:r>
          <a:r>
            <a:rPr lang="en-US" sz="2100" kern="1200"/>
            <a:t>: Highly skilled and motivated; ready for delegation.</a:t>
          </a:r>
        </a:p>
      </dsp:txBody>
      <dsp:txXfrm>
        <a:off x="8681261" y="1282093"/>
        <a:ext cx="2200851" cy="1366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7FE26-3CAF-40A6-AA70-9B43B24C6EC8}">
      <dsp:nvSpPr>
        <dsp:cNvPr id="0" name=""/>
        <dsp:cNvSpPr/>
      </dsp:nvSpPr>
      <dsp:spPr>
        <a:xfrm>
          <a:off x="1333" y="283965"/>
          <a:ext cx="5202457" cy="312147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Situational leadership is widely adopted in business because of its adaptable nature. Leaders use this model to develop their team’s competence and commitment progressively, ensuring that as employees gain experience and confidence, leadership becomes less directive and more empowering.</a:t>
          </a:r>
        </a:p>
      </dsp:txBody>
      <dsp:txXfrm>
        <a:off x="1333" y="283965"/>
        <a:ext cx="5202457" cy="3121474"/>
      </dsp:txXfrm>
    </dsp:sp>
    <dsp:sp modelId="{CD9FB041-56A2-4EEA-8F04-54F8FCB9C1FF}">
      <dsp:nvSpPr>
        <dsp:cNvPr id="0" name=""/>
        <dsp:cNvSpPr/>
      </dsp:nvSpPr>
      <dsp:spPr>
        <a:xfrm>
          <a:off x="5724037" y="283965"/>
          <a:ext cx="5202457" cy="312147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This theory underscores that effective leaders are flexible and assess not just the task but also the readiness level of their team to apply the most appropriate leadership style. This adaptability leads to better team development, engagement, and performance over time</a:t>
          </a:r>
        </a:p>
      </dsp:txBody>
      <dsp:txXfrm>
        <a:off x="5724037" y="283965"/>
        <a:ext cx="5202457" cy="31214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84CCC-4B3C-44D4-83D7-1042705CA58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B93AC7-FCFA-4D93-A7CA-6CEAB694A32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BF9D7-A77E-43DB-90EA-243B7513ED3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Complex Tasks</a:t>
          </a:r>
          <a:r>
            <a:rPr lang="en-US" sz="2100" kern="1200"/>
            <a:t>: Use a directive approach (e.g., giving clear, step-by-step instructions) when the task is complex and the team lacks experience.</a:t>
          </a:r>
        </a:p>
      </dsp:txBody>
      <dsp:txXfrm>
        <a:off x="1435590" y="531"/>
        <a:ext cx="9080009" cy="1242935"/>
      </dsp:txXfrm>
    </dsp:sp>
    <dsp:sp modelId="{BDF51F40-8E8E-41AD-9B7F-6C18D8135C06}">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537E60-9F6C-43BB-AB31-FE34E12DC2F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ABCC0-3BBB-403A-B285-FBB9C58CA57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Motivation Needs</a:t>
          </a:r>
          <a:r>
            <a:rPr lang="en-US" sz="2100" kern="1200"/>
            <a:t>: Apply supportive behaviors (e.g., active listening, encouragement) when team members need confidence boosts but already have the required skills.</a:t>
          </a:r>
        </a:p>
      </dsp:txBody>
      <dsp:txXfrm>
        <a:off x="1435590" y="1554201"/>
        <a:ext cx="9080009" cy="1242935"/>
      </dsp:txXfrm>
    </dsp:sp>
    <dsp:sp modelId="{4956DA3C-1DDF-4703-9C98-338F08822A3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55C3A-339B-4AE6-90AA-B08ABFDC9AC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1C414-BC88-4361-B5E1-131159E6A4A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t>High Autonomy</a:t>
          </a:r>
          <a:r>
            <a:rPr lang="en-US" sz="2100" kern="1200"/>
            <a:t>: For experienced, motivated teams, delegating responsibilities allows them to take ownership, promoting innovation and accountability.</a:t>
          </a:r>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9C3AE-093B-4A69-92FE-80637664058C}">
      <dsp:nvSpPr>
        <dsp:cNvPr id="0" name=""/>
        <dsp:cNvSpPr/>
      </dsp:nvSpPr>
      <dsp:spPr>
        <a:xfrm>
          <a:off x="0" y="531"/>
          <a:ext cx="10515600" cy="12429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02148-E8CA-4C65-9E0D-FAB03AF62C9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B95F1B-6078-46B3-B577-8B96045838B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b="1" kern="1200"/>
            <a:t>Innovation:</a:t>
          </a:r>
          <a:r>
            <a:rPr lang="en-US" sz="1900" kern="1200"/>
            <a:t> Diverse teams are often more innovative because they combine different viewpoints and experiences. This diversity can lead to breakthroughs that are less likely to happen in homogenous teams. </a:t>
          </a:r>
        </a:p>
      </dsp:txBody>
      <dsp:txXfrm>
        <a:off x="1435590" y="531"/>
        <a:ext cx="9080009" cy="1242935"/>
      </dsp:txXfrm>
    </dsp:sp>
    <dsp:sp modelId="{8ABC7348-2F3E-462E-9B70-3726982B4CFF}">
      <dsp:nvSpPr>
        <dsp:cNvPr id="0" name=""/>
        <dsp:cNvSpPr/>
      </dsp:nvSpPr>
      <dsp:spPr>
        <a:xfrm>
          <a:off x="0" y="1554201"/>
          <a:ext cx="10515600" cy="1242935"/>
        </a:xfrm>
        <a:prstGeom prst="roundRect">
          <a:avLst>
            <a:gd name="adj" fmla="val 1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D1FC8BFE-9E50-49C5-84F6-BE9E4E55EEF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4D66A4-0C7A-4B9E-821F-F4384A0EC38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b="1" kern="1200"/>
            <a:t>Satisfaction and Well-being: </a:t>
          </a:r>
          <a:r>
            <a:rPr lang="en-US" sz="1900" kern="1200"/>
            <a:t>Being part of an effective team can increase job satisfaction and emotional well-being. Supportive teamwork reduces stress, helps individuals learn from one another, and creates a positive work culture that motivates team members.</a:t>
          </a:r>
        </a:p>
      </dsp:txBody>
      <dsp:txXfrm>
        <a:off x="1435590" y="1554201"/>
        <a:ext cx="9080009" cy="1242935"/>
      </dsp:txXfrm>
    </dsp:sp>
    <dsp:sp modelId="{350F298E-1382-4610-9EB8-EFFF5CE57DD2}">
      <dsp:nvSpPr>
        <dsp:cNvPr id="0" name=""/>
        <dsp:cNvSpPr/>
      </dsp:nvSpPr>
      <dsp:spPr>
        <a:xfrm>
          <a:off x="0" y="3107870"/>
          <a:ext cx="10515600" cy="1242935"/>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2571A96D-0199-4A02-824E-5A6E6F818C3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6569D8-714C-40C5-99B2-7E12258C484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90000"/>
            </a:lnSpc>
            <a:spcBef>
              <a:spcPct val="0"/>
            </a:spcBef>
            <a:spcAft>
              <a:spcPct val="35000"/>
            </a:spcAft>
            <a:buNone/>
          </a:pPr>
          <a:r>
            <a:rPr lang="en-US" sz="1900" b="1" kern="1200"/>
            <a:t>Enhanced Performance: </a:t>
          </a:r>
          <a:r>
            <a:rPr lang="en-US" sz="1900" kern="1200"/>
            <a:t>When teams work cohesively, productivity increases. High-functioning teams streamline processes, reduce errors, and improve overall performance, benefiting both employees and organization.</a:t>
          </a:r>
        </a:p>
      </dsp:txBody>
      <dsp:txXfrm>
        <a:off x="1435590" y="3107870"/>
        <a:ext cx="908000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2D54E-B8D1-41B9-A5E7-3A84E5149F34}">
      <dsp:nvSpPr>
        <dsp:cNvPr id="0" name=""/>
        <dsp:cNvSpPr/>
      </dsp:nvSpPr>
      <dsp:spPr>
        <a:xfrm>
          <a:off x="0" y="1805"/>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13F03-6DE5-40C3-8308-4FD1A0BFE80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39E5A-0C08-4ED2-B7BD-9287DD911F16}">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1" kern="1200"/>
            <a:t>Open Communication: </a:t>
          </a:r>
          <a:r>
            <a:rPr lang="en-US" sz="1500" kern="1200"/>
            <a:t>Ensure communication is transparent and consistent across the team. Regular team meetings, open forums, and digital tools can create a culture where everyone feels comfortable sharing ideas and concerns, thus enhancing problem-solving and innovation </a:t>
          </a:r>
        </a:p>
      </dsp:txBody>
      <dsp:txXfrm>
        <a:off x="1057183" y="1805"/>
        <a:ext cx="9458416" cy="915310"/>
      </dsp:txXfrm>
    </dsp:sp>
    <dsp:sp modelId="{A0D61470-9E7B-471D-928A-91353183E513}">
      <dsp:nvSpPr>
        <dsp:cNvPr id="0" name=""/>
        <dsp:cNvSpPr/>
      </dsp:nvSpPr>
      <dsp:spPr>
        <a:xfrm>
          <a:off x="0" y="1145944"/>
          <a:ext cx="10515600" cy="915310"/>
        </a:xfrm>
        <a:prstGeom prst="roundRect">
          <a:avLst>
            <a:gd name="adj" fmla="val 1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2B9B69CB-BF80-4A69-92F0-530118B1BE7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8E8CC0-045C-42EA-862F-1A5CA52E399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1" kern="1200"/>
            <a:t>Clear Roles and Responsibilities: </a:t>
          </a:r>
          <a:r>
            <a:rPr lang="en-US" sz="1500" kern="1200"/>
            <a:t>Clearly defining each team member’s role helps reduce confusion, prevent overlap, and promote accountability. This clarity enables team members to focus on their specific tasks, leading to increased efficiency and productivity </a:t>
          </a:r>
        </a:p>
      </dsp:txBody>
      <dsp:txXfrm>
        <a:off x="1057183" y="1145944"/>
        <a:ext cx="9458416" cy="915310"/>
      </dsp:txXfrm>
    </dsp:sp>
    <dsp:sp modelId="{997EABA5-F746-497E-8B0B-0022F7D18CC5}">
      <dsp:nvSpPr>
        <dsp:cNvPr id="0" name=""/>
        <dsp:cNvSpPr/>
      </dsp:nvSpPr>
      <dsp:spPr>
        <a:xfrm>
          <a:off x="0" y="2290082"/>
          <a:ext cx="10515600" cy="915310"/>
        </a:xfrm>
        <a:prstGeom prst="roundRect">
          <a:avLst>
            <a:gd name="adj" fmla="val 1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80687F5D-BAE2-44B0-8BA8-25ADCDFD445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E09D38-4189-4ECF-BA99-BAE88814344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1" kern="1200"/>
            <a:t>Mutual Respect and Trust: </a:t>
          </a:r>
          <a:r>
            <a:rPr lang="en-US" sz="1500" kern="1200"/>
            <a:t>Build an environment of trust where team members feel respected and valued. Trust fosters openness and collaboration, enabling teams to work harmoniously and share ideas without fear of judgment </a:t>
          </a:r>
        </a:p>
      </dsp:txBody>
      <dsp:txXfrm>
        <a:off x="1057183" y="2290082"/>
        <a:ext cx="9458416" cy="915310"/>
      </dsp:txXfrm>
    </dsp:sp>
    <dsp:sp modelId="{594278CB-7917-41AE-85D7-4B09A70D2FB9}">
      <dsp:nvSpPr>
        <dsp:cNvPr id="0" name=""/>
        <dsp:cNvSpPr/>
      </dsp:nvSpPr>
      <dsp:spPr>
        <a:xfrm>
          <a:off x="0" y="3434221"/>
          <a:ext cx="10515600" cy="915310"/>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2E8CC3C0-1FAA-4B07-A836-71075F00415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709B05-5B28-4BAB-9E2E-BED135561DAB}">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1" kern="1200"/>
            <a:t>Continuous Feedback:</a:t>
          </a:r>
          <a:r>
            <a:rPr lang="en-US" sz="1500" kern="1200"/>
            <a:t> Establish a culture where feedback is frequent and constructive. Regular check-ins, peer reviews, and open feedback channels contribute to continuous improvement and help maintain strong team dynamics</a:t>
          </a:r>
        </a:p>
      </dsp:txBody>
      <dsp:txXfrm>
        <a:off x="1057183" y="3434221"/>
        <a:ext cx="9458416" cy="915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A7DF3-7DA9-44FE-8D44-8DD043268E0A}">
      <dsp:nvSpPr>
        <dsp:cNvPr id="0" name=""/>
        <dsp:cNvSpPr/>
      </dsp:nvSpPr>
      <dsp:spPr>
        <a:xfrm>
          <a:off x="0" y="4825"/>
          <a:ext cx="6258653" cy="10278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ABE89A-DBB7-4FAB-8BB0-F7C1AF809CDC}">
      <dsp:nvSpPr>
        <dsp:cNvPr id="0" name=""/>
        <dsp:cNvSpPr/>
      </dsp:nvSpPr>
      <dsp:spPr>
        <a:xfrm>
          <a:off x="310927" y="236093"/>
          <a:ext cx="565322" cy="565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6FE76B-0FBD-4142-B0A8-441279D0F5D4}">
      <dsp:nvSpPr>
        <dsp:cNvPr id="0" name=""/>
        <dsp:cNvSpPr/>
      </dsp:nvSpPr>
      <dsp:spPr>
        <a:xfrm>
          <a:off x="1187176" y="4825"/>
          <a:ext cx="5071477" cy="1027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82" tIns="108782" rIns="108782" bIns="108782" numCol="1" spcCol="1270" anchor="ctr" anchorCtr="0">
          <a:noAutofit/>
        </a:bodyPr>
        <a:lstStyle/>
        <a:p>
          <a:pPr marL="0" lvl="0" indent="0" algn="l" defTabSz="755650">
            <a:lnSpc>
              <a:spcPct val="100000"/>
            </a:lnSpc>
            <a:spcBef>
              <a:spcPct val="0"/>
            </a:spcBef>
            <a:spcAft>
              <a:spcPct val="35000"/>
            </a:spcAft>
            <a:buNone/>
          </a:pPr>
          <a:r>
            <a:rPr lang="en-US" sz="1700" b="1" i="0" kern="1200" baseline="0"/>
            <a:t>Online Courses and Certifications</a:t>
          </a:r>
          <a:r>
            <a:rPr lang="en-US" sz="1700" b="0" i="0" kern="1200" baseline="0"/>
            <a:t>: Platforms like Coursera and LinkedIn Learning offer a range of courses that help professionals upskill or reskill.</a:t>
          </a:r>
          <a:endParaRPr lang="en-US" sz="1700" kern="1200"/>
        </a:p>
      </dsp:txBody>
      <dsp:txXfrm>
        <a:off x="1187176" y="4825"/>
        <a:ext cx="5071477" cy="1027858"/>
      </dsp:txXfrm>
    </dsp:sp>
    <dsp:sp modelId="{E7B0C632-FDAF-48FE-B5E7-0286B20F3D31}">
      <dsp:nvSpPr>
        <dsp:cNvPr id="0" name=""/>
        <dsp:cNvSpPr/>
      </dsp:nvSpPr>
      <dsp:spPr>
        <a:xfrm>
          <a:off x="0" y="1289648"/>
          <a:ext cx="6258653" cy="10278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5D55F-8785-4B65-B3F0-79CAAB4992EE}">
      <dsp:nvSpPr>
        <dsp:cNvPr id="0" name=""/>
        <dsp:cNvSpPr/>
      </dsp:nvSpPr>
      <dsp:spPr>
        <a:xfrm>
          <a:off x="310927" y="1520916"/>
          <a:ext cx="565322" cy="565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501999-95FE-4741-B0AC-8E7819374801}">
      <dsp:nvSpPr>
        <dsp:cNvPr id="0" name=""/>
        <dsp:cNvSpPr/>
      </dsp:nvSpPr>
      <dsp:spPr>
        <a:xfrm>
          <a:off x="1187176" y="1289648"/>
          <a:ext cx="5071477" cy="1027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82" tIns="108782" rIns="108782" bIns="108782" numCol="1" spcCol="1270" anchor="ctr" anchorCtr="0">
          <a:noAutofit/>
        </a:bodyPr>
        <a:lstStyle/>
        <a:p>
          <a:pPr marL="0" lvl="0" indent="0" algn="l" defTabSz="755650">
            <a:lnSpc>
              <a:spcPct val="100000"/>
            </a:lnSpc>
            <a:spcBef>
              <a:spcPct val="0"/>
            </a:spcBef>
            <a:spcAft>
              <a:spcPct val="35000"/>
            </a:spcAft>
            <a:buNone/>
          </a:pPr>
          <a:r>
            <a:rPr lang="en-US" sz="1700" b="1" i="0" kern="1200" baseline="0"/>
            <a:t>Workshops and Seminars</a:t>
          </a:r>
          <a:r>
            <a:rPr lang="en-US" sz="1700" b="0" i="0" kern="1200" baseline="0"/>
            <a:t>: Attending industry events and seminars provides opportunities to learn from experts and engage with peers.</a:t>
          </a:r>
          <a:endParaRPr lang="en-US" sz="1700" kern="1200"/>
        </a:p>
      </dsp:txBody>
      <dsp:txXfrm>
        <a:off x="1187176" y="1289648"/>
        <a:ext cx="5071477" cy="1027858"/>
      </dsp:txXfrm>
    </dsp:sp>
    <dsp:sp modelId="{3F2DDC8E-1045-4B10-AFDD-E40AE7B5C155}">
      <dsp:nvSpPr>
        <dsp:cNvPr id="0" name=""/>
        <dsp:cNvSpPr/>
      </dsp:nvSpPr>
      <dsp:spPr>
        <a:xfrm>
          <a:off x="0" y="2574471"/>
          <a:ext cx="6258653" cy="10278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2D3D7-54DF-45DA-A8FA-5F96BBC8EE53}">
      <dsp:nvSpPr>
        <dsp:cNvPr id="0" name=""/>
        <dsp:cNvSpPr/>
      </dsp:nvSpPr>
      <dsp:spPr>
        <a:xfrm>
          <a:off x="310927" y="2805739"/>
          <a:ext cx="565322" cy="565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E8818-62F2-4476-A52C-1E55A9CCE557}">
      <dsp:nvSpPr>
        <dsp:cNvPr id="0" name=""/>
        <dsp:cNvSpPr/>
      </dsp:nvSpPr>
      <dsp:spPr>
        <a:xfrm>
          <a:off x="1187176" y="2574471"/>
          <a:ext cx="5071477" cy="1027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82" tIns="108782" rIns="108782" bIns="108782" numCol="1" spcCol="1270" anchor="ctr" anchorCtr="0">
          <a:noAutofit/>
        </a:bodyPr>
        <a:lstStyle/>
        <a:p>
          <a:pPr marL="0" lvl="0" indent="0" algn="l" defTabSz="755650">
            <a:lnSpc>
              <a:spcPct val="100000"/>
            </a:lnSpc>
            <a:spcBef>
              <a:spcPct val="0"/>
            </a:spcBef>
            <a:spcAft>
              <a:spcPct val="35000"/>
            </a:spcAft>
            <a:buNone/>
          </a:pPr>
          <a:r>
            <a:rPr lang="en-US" sz="1700" b="1" i="0" kern="1200" baseline="0"/>
            <a:t>E-learning and Learning Management Systems (LMS)</a:t>
          </a:r>
          <a:r>
            <a:rPr lang="en-US" sz="1700" b="0" i="0" kern="1200" baseline="0"/>
            <a:t>: Many organizations use LMS platforms to provide structured training and track development.</a:t>
          </a:r>
          <a:endParaRPr lang="en-US" sz="1700" kern="1200"/>
        </a:p>
      </dsp:txBody>
      <dsp:txXfrm>
        <a:off x="1187176" y="2574471"/>
        <a:ext cx="5071477" cy="1027858"/>
      </dsp:txXfrm>
    </dsp:sp>
    <dsp:sp modelId="{AD8C381C-8D01-4F5C-BB8A-3DA65336D0BD}">
      <dsp:nvSpPr>
        <dsp:cNvPr id="0" name=""/>
        <dsp:cNvSpPr/>
      </dsp:nvSpPr>
      <dsp:spPr>
        <a:xfrm>
          <a:off x="0" y="3859294"/>
          <a:ext cx="6258653" cy="10278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6D84D-2B77-4251-A9C0-85EF6DDAC959}">
      <dsp:nvSpPr>
        <dsp:cNvPr id="0" name=""/>
        <dsp:cNvSpPr/>
      </dsp:nvSpPr>
      <dsp:spPr>
        <a:xfrm>
          <a:off x="310927" y="4090562"/>
          <a:ext cx="565322" cy="565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9C471-49EF-41CD-A75C-4B0C94DC3B68}">
      <dsp:nvSpPr>
        <dsp:cNvPr id="0" name=""/>
        <dsp:cNvSpPr/>
      </dsp:nvSpPr>
      <dsp:spPr>
        <a:xfrm>
          <a:off x="1187176" y="3859294"/>
          <a:ext cx="5071477" cy="1027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82" tIns="108782" rIns="108782" bIns="108782" numCol="1" spcCol="1270" anchor="ctr" anchorCtr="0">
          <a:noAutofit/>
        </a:bodyPr>
        <a:lstStyle/>
        <a:p>
          <a:pPr marL="0" lvl="0" indent="0" algn="l" defTabSz="755650">
            <a:lnSpc>
              <a:spcPct val="100000"/>
            </a:lnSpc>
            <a:spcBef>
              <a:spcPct val="0"/>
            </a:spcBef>
            <a:spcAft>
              <a:spcPct val="35000"/>
            </a:spcAft>
            <a:buNone/>
          </a:pPr>
          <a:r>
            <a:rPr lang="en-US" sz="1700" b="1" i="0" kern="1200" baseline="0"/>
            <a:t>Professional Networks and Mentorship</a:t>
          </a:r>
          <a:r>
            <a:rPr lang="en-US" sz="1700" b="0" i="0" kern="1200" baseline="0"/>
            <a:t>: Joining industry groups and finding mentors can provide insights, feedback, and valuable networking.</a:t>
          </a:r>
          <a:endParaRPr lang="en-US" sz="1700" kern="1200"/>
        </a:p>
      </dsp:txBody>
      <dsp:txXfrm>
        <a:off x="1187176" y="3859294"/>
        <a:ext cx="5071477" cy="1027858"/>
      </dsp:txXfrm>
    </dsp:sp>
    <dsp:sp modelId="{9F1193F4-E75E-4624-8277-831D4BD799D8}">
      <dsp:nvSpPr>
        <dsp:cNvPr id="0" name=""/>
        <dsp:cNvSpPr/>
      </dsp:nvSpPr>
      <dsp:spPr>
        <a:xfrm>
          <a:off x="0" y="5144117"/>
          <a:ext cx="6258653" cy="10278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09299-AAA6-43D2-B1ED-162FB6AC9139}">
      <dsp:nvSpPr>
        <dsp:cNvPr id="0" name=""/>
        <dsp:cNvSpPr/>
      </dsp:nvSpPr>
      <dsp:spPr>
        <a:xfrm>
          <a:off x="310927" y="5375385"/>
          <a:ext cx="565322" cy="5653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B90BF-5764-4677-81F3-31B7051E555B}">
      <dsp:nvSpPr>
        <dsp:cNvPr id="0" name=""/>
        <dsp:cNvSpPr/>
      </dsp:nvSpPr>
      <dsp:spPr>
        <a:xfrm>
          <a:off x="1187176" y="5144117"/>
          <a:ext cx="5071477" cy="1027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782" tIns="108782" rIns="108782" bIns="108782" numCol="1" spcCol="1270" anchor="ctr" anchorCtr="0">
          <a:noAutofit/>
        </a:bodyPr>
        <a:lstStyle/>
        <a:p>
          <a:pPr marL="0" lvl="0" indent="0" algn="l" defTabSz="755650">
            <a:lnSpc>
              <a:spcPct val="100000"/>
            </a:lnSpc>
            <a:spcBef>
              <a:spcPct val="0"/>
            </a:spcBef>
            <a:spcAft>
              <a:spcPct val="35000"/>
            </a:spcAft>
            <a:buNone/>
          </a:pPr>
          <a:r>
            <a:rPr lang="en-US" sz="1700" b="1" i="0" kern="1200" baseline="0"/>
            <a:t>Self-directed Learning</a:t>
          </a:r>
          <a:r>
            <a:rPr lang="en-US" sz="1700" b="0" i="0" kern="1200" baseline="0"/>
            <a:t>: Podcasts, webinars, and industry publications support flexible, informal learning tailored to personal interests and career goals. </a:t>
          </a:r>
          <a:endParaRPr lang="en-US" sz="1700" kern="1200"/>
        </a:p>
      </dsp:txBody>
      <dsp:txXfrm>
        <a:off x="1187176" y="5144117"/>
        <a:ext cx="5071477" cy="10278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78342-B7AC-4590-92AC-0075021866B4}">
      <dsp:nvSpPr>
        <dsp:cNvPr id="0" name=""/>
        <dsp:cNvSpPr/>
      </dsp:nvSpPr>
      <dsp:spPr>
        <a:xfrm>
          <a:off x="3080" y="464830"/>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a:t>Concrete Experience (CE)</a:t>
          </a:r>
          <a:r>
            <a:rPr lang="en-US" sz="1500" b="0" i="0" kern="1200" baseline="0"/>
            <a:t>: Engaging in a new experience or encountering a new situation.</a:t>
          </a:r>
          <a:endParaRPr lang="en-US" sz="1500" kern="1200"/>
        </a:p>
      </dsp:txBody>
      <dsp:txXfrm>
        <a:off x="3080" y="1765067"/>
        <a:ext cx="2444055" cy="2053006"/>
      </dsp:txXfrm>
    </dsp:sp>
    <dsp:sp modelId="{49F74DD2-59C6-48E2-95AE-63918C7F10DF}">
      <dsp:nvSpPr>
        <dsp:cNvPr id="0" name=""/>
        <dsp:cNvSpPr/>
      </dsp:nvSpPr>
      <dsp:spPr>
        <a:xfrm>
          <a:off x="711856" y="80699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7EA21BC5-466D-4A67-B239-CF8E4DFA2780}">
      <dsp:nvSpPr>
        <dsp:cNvPr id="0" name=""/>
        <dsp:cNvSpPr/>
      </dsp:nvSpPr>
      <dsp:spPr>
        <a:xfrm>
          <a:off x="3080" y="3886435"/>
          <a:ext cx="2444055"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997D61-C08C-4E36-95D9-56D895E0ACC4}">
      <dsp:nvSpPr>
        <dsp:cNvPr id="0" name=""/>
        <dsp:cNvSpPr/>
      </dsp:nvSpPr>
      <dsp:spPr>
        <a:xfrm>
          <a:off x="2691541" y="464830"/>
          <a:ext cx="2444055" cy="342167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a:t>Reflective Observation (RO)</a:t>
          </a:r>
          <a:r>
            <a:rPr lang="en-US" sz="1500" b="0" i="0" kern="1200" baseline="0"/>
            <a:t>: Reflecting on the experience and observing what was learned from it.</a:t>
          </a:r>
          <a:endParaRPr lang="en-US" sz="1500" kern="1200"/>
        </a:p>
      </dsp:txBody>
      <dsp:txXfrm>
        <a:off x="2691541" y="1765067"/>
        <a:ext cx="2444055" cy="2053006"/>
      </dsp:txXfrm>
    </dsp:sp>
    <dsp:sp modelId="{D0A2615B-9E27-4BAB-9C9A-D85BD0293C92}">
      <dsp:nvSpPr>
        <dsp:cNvPr id="0" name=""/>
        <dsp:cNvSpPr/>
      </dsp:nvSpPr>
      <dsp:spPr>
        <a:xfrm>
          <a:off x="3400317" y="806997"/>
          <a:ext cx="1026503" cy="102650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2EDDBC23-8531-4F03-B712-6BCE31058066}">
      <dsp:nvSpPr>
        <dsp:cNvPr id="0" name=""/>
        <dsp:cNvSpPr/>
      </dsp:nvSpPr>
      <dsp:spPr>
        <a:xfrm>
          <a:off x="2691541" y="3886435"/>
          <a:ext cx="2444055"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2CD4C-025C-43A9-99C0-82D6BA1E904D}">
      <dsp:nvSpPr>
        <dsp:cNvPr id="0" name=""/>
        <dsp:cNvSpPr/>
      </dsp:nvSpPr>
      <dsp:spPr>
        <a:xfrm>
          <a:off x="5380002" y="464830"/>
          <a:ext cx="2444055" cy="342167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a:t>Abstract Conceptualization (AC)</a:t>
          </a:r>
          <a:r>
            <a:rPr lang="en-US" sz="1500" b="0" i="0" kern="1200" baseline="0"/>
            <a:t>: Forming new ideas or altering existing concepts based on the reflection.</a:t>
          </a:r>
          <a:endParaRPr lang="en-US" sz="1500" kern="1200"/>
        </a:p>
      </dsp:txBody>
      <dsp:txXfrm>
        <a:off x="5380002" y="1765067"/>
        <a:ext cx="2444055" cy="2053006"/>
      </dsp:txXfrm>
    </dsp:sp>
    <dsp:sp modelId="{906D672C-DFFF-462B-9727-B0E48F3B599C}">
      <dsp:nvSpPr>
        <dsp:cNvPr id="0" name=""/>
        <dsp:cNvSpPr/>
      </dsp:nvSpPr>
      <dsp:spPr>
        <a:xfrm>
          <a:off x="6088778" y="806997"/>
          <a:ext cx="1026503" cy="102650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B18DD968-E3E2-4030-9376-3F257934832D}">
      <dsp:nvSpPr>
        <dsp:cNvPr id="0" name=""/>
        <dsp:cNvSpPr/>
      </dsp:nvSpPr>
      <dsp:spPr>
        <a:xfrm>
          <a:off x="5380002" y="3886435"/>
          <a:ext cx="2444055"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2B2CE-A16F-4E2D-BCF2-B8E5BD077FE3}">
      <dsp:nvSpPr>
        <dsp:cNvPr id="0" name=""/>
        <dsp:cNvSpPr/>
      </dsp:nvSpPr>
      <dsp:spPr>
        <a:xfrm>
          <a:off x="8068463" y="464830"/>
          <a:ext cx="2444055" cy="34216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a:t>Active Experimentation (AE)</a:t>
          </a:r>
          <a:r>
            <a:rPr lang="en-US" sz="1500" b="0" i="0" kern="1200" baseline="0"/>
            <a:t>: Applying these new ideas to the world to test their implications, leading to new experiences and restarting the cycle. </a:t>
          </a:r>
          <a:endParaRPr lang="en-US" sz="1500" kern="1200"/>
        </a:p>
      </dsp:txBody>
      <dsp:txXfrm>
        <a:off x="8068463" y="1765067"/>
        <a:ext cx="2444055" cy="2053006"/>
      </dsp:txXfrm>
    </dsp:sp>
    <dsp:sp modelId="{0C9FBBC7-7809-4463-B974-160676105BED}">
      <dsp:nvSpPr>
        <dsp:cNvPr id="0" name=""/>
        <dsp:cNvSpPr/>
      </dsp:nvSpPr>
      <dsp:spPr>
        <a:xfrm>
          <a:off x="8777239" y="806997"/>
          <a:ext cx="1026503" cy="102650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D6216EEF-DD06-4A35-8E86-DCCA3A7A8C7B}">
      <dsp:nvSpPr>
        <dsp:cNvPr id="0" name=""/>
        <dsp:cNvSpPr/>
      </dsp:nvSpPr>
      <dsp:spPr>
        <a:xfrm>
          <a:off x="8068463" y="3886435"/>
          <a:ext cx="244405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43A-C075-4D0B-AFFC-3CA9046B2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A29A0E-5A29-49AE-821D-C1F444107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0860E-F6B9-4C47-993D-B9106A547E15}"/>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5" name="Footer Placeholder 4">
            <a:extLst>
              <a:ext uri="{FF2B5EF4-FFF2-40B4-BE49-F238E27FC236}">
                <a16:creationId xmlns:a16="http://schemas.microsoft.com/office/drawing/2014/main" id="{90AC332F-B132-4287-96C5-75A69D48B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95C0E-F1F1-4D33-9DA4-62353CDEE88C}"/>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203783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A550-DB3D-404B-ABD9-3D711F880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1BF42F-500F-4A54-AD57-0D36645E53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115F9-46C5-43BB-B183-F32CC236A380}"/>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5" name="Footer Placeholder 4">
            <a:extLst>
              <a:ext uri="{FF2B5EF4-FFF2-40B4-BE49-F238E27FC236}">
                <a16:creationId xmlns:a16="http://schemas.microsoft.com/office/drawing/2014/main" id="{956F579F-FFCC-49F1-A89E-337FF1FA3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029FE-4DE7-48EC-8236-FF6FFE1DA41C}"/>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101747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CF1663-6FCC-4B86-AA68-1890F19DD7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2EECBA-70F3-4CCD-9FE1-1072F5543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A2CC8-B367-41EB-A63F-FE73502EF73F}"/>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5" name="Footer Placeholder 4">
            <a:extLst>
              <a:ext uri="{FF2B5EF4-FFF2-40B4-BE49-F238E27FC236}">
                <a16:creationId xmlns:a16="http://schemas.microsoft.com/office/drawing/2014/main" id="{8BCA32FF-A722-4E05-A7ED-5F0497A3D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638AD-1CFE-4C53-AAD8-20C39B2A43D9}"/>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3340429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88BD-F5BF-4989-ACFA-739001B6B1F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8080813-3307-46EF-B2D6-B38320A8643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FA8C7-C16A-40DE-BF33-5C5B40D838F2}"/>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5" name="Footer Placeholder 4">
            <a:extLst>
              <a:ext uri="{FF2B5EF4-FFF2-40B4-BE49-F238E27FC236}">
                <a16:creationId xmlns:a16="http://schemas.microsoft.com/office/drawing/2014/main" id="{3591675A-F666-4175-8E1C-5C0808DFC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1CFB5-7D91-45B3-B2C3-A27F7ACAB296}"/>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135651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6E36-8C93-4278-9FF2-260BB13B93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AAACB-668C-4F29-A0CE-6A90DF909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97B47-48D6-4AC6-BB8D-BE7F231F485A}"/>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5" name="Footer Placeholder 4">
            <a:extLst>
              <a:ext uri="{FF2B5EF4-FFF2-40B4-BE49-F238E27FC236}">
                <a16:creationId xmlns:a16="http://schemas.microsoft.com/office/drawing/2014/main" id="{41701C1F-0501-4671-9560-C1357851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F8958-4D8E-4A55-B644-DEF318C9D44B}"/>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41091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3293-B915-4245-AE6A-557242212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F52132-DB12-4F16-99CC-E379C4BFC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F483CA-28D3-4CA4-B051-4863DB5C776C}"/>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5" name="Footer Placeholder 4">
            <a:extLst>
              <a:ext uri="{FF2B5EF4-FFF2-40B4-BE49-F238E27FC236}">
                <a16:creationId xmlns:a16="http://schemas.microsoft.com/office/drawing/2014/main" id="{39F9A959-F157-4665-A2B7-A34F91F6C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31538-3A7A-4227-B741-9B2D0BB5F139}"/>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114292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A6E1-54F6-45DD-B664-7AAE76C3A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2B088-9CD6-4CEF-AF1E-782A2079F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3BEBF-4918-4A42-8819-C0DE4A1BA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BF4D1-7977-43F5-9FB1-EC2CD71B205E}"/>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6" name="Footer Placeholder 5">
            <a:extLst>
              <a:ext uri="{FF2B5EF4-FFF2-40B4-BE49-F238E27FC236}">
                <a16:creationId xmlns:a16="http://schemas.microsoft.com/office/drawing/2014/main" id="{6453ED36-024C-41C2-A9AF-277479360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01836-E55F-4D03-AD38-C96DBBCDB5A7}"/>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255542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B404-79DF-49ED-91F1-A3B10702FD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351333-99EC-4EF7-ACA3-49550BB32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58A38-3510-4FEE-8EA8-774E6B951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12D74-4814-4DB3-A92F-964E6B9F41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A01FF-1880-4ADA-9144-409ADAA07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8A6E25-B16B-427A-ADFC-B17D745CDB2E}"/>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8" name="Footer Placeholder 7">
            <a:extLst>
              <a:ext uri="{FF2B5EF4-FFF2-40B4-BE49-F238E27FC236}">
                <a16:creationId xmlns:a16="http://schemas.microsoft.com/office/drawing/2014/main" id="{D8E1FAD2-A189-40EC-B590-B66F8AA6AD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8F024C-2180-413B-9F9D-D8150A8D1F52}"/>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404255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ACE5-0F5E-419D-AA02-856DF1144C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F4E771-543F-4392-9E02-248C760445BF}"/>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4" name="Footer Placeholder 3">
            <a:extLst>
              <a:ext uri="{FF2B5EF4-FFF2-40B4-BE49-F238E27FC236}">
                <a16:creationId xmlns:a16="http://schemas.microsoft.com/office/drawing/2014/main" id="{DB7570EC-CE73-4FF5-9D20-F20A76BA09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29724-5DA3-49CC-979B-5ABED69FC095}"/>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300825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4992C9-AEE3-4F4B-AE08-538DABA83775}"/>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3" name="Footer Placeholder 2">
            <a:extLst>
              <a:ext uri="{FF2B5EF4-FFF2-40B4-BE49-F238E27FC236}">
                <a16:creationId xmlns:a16="http://schemas.microsoft.com/office/drawing/2014/main" id="{38BFF042-2AB3-4CC8-A5AB-4401AF7A23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4018E8-03D1-4035-B7D6-21246DE1583A}"/>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243686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4460-9FA6-4D7B-BECD-1C92BCF25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48A2A-5951-4FBA-B3AE-D28AB4A23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849B7-4BB1-434A-ADAE-EB24246C1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ADCF9-258F-4106-82B9-1C6CA766ACD3}"/>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6" name="Footer Placeholder 5">
            <a:extLst>
              <a:ext uri="{FF2B5EF4-FFF2-40B4-BE49-F238E27FC236}">
                <a16:creationId xmlns:a16="http://schemas.microsoft.com/office/drawing/2014/main" id="{3236B523-1261-4BBC-B109-619D5CEAB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6EAE5-3BAE-4BEF-BF45-ABBFE61FC51D}"/>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357772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94E0-B14E-4411-A026-3EB8A2B70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369BFC-6288-47AA-8084-5DB2F18B3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6847AA-9F05-4AD8-A617-0AF441D53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CC61F-5436-4491-8AA1-A5215288357E}"/>
              </a:ext>
            </a:extLst>
          </p:cNvPr>
          <p:cNvSpPr>
            <a:spLocks noGrp="1"/>
          </p:cNvSpPr>
          <p:nvPr>
            <p:ph type="dt" sz="half" idx="10"/>
          </p:nvPr>
        </p:nvSpPr>
        <p:spPr/>
        <p:txBody>
          <a:bodyPr/>
          <a:lstStyle/>
          <a:p>
            <a:fld id="{662D86B5-5524-4C6F-BB98-15B2B2905642}" type="datetimeFigureOut">
              <a:rPr lang="en-US" smtClean="0"/>
              <a:t>11/2/2024</a:t>
            </a:fld>
            <a:endParaRPr lang="en-US"/>
          </a:p>
        </p:txBody>
      </p:sp>
      <p:sp>
        <p:nvSpPr>
          <p:cNvPr id="6" name="Footer Placeholder 5">
            <a:extLst>
              <a:ext uri="{FF2B5EF4-FFF2-40B4-BE49-F238E27FC236}">
                <a16:creationId xmlns:a16="http://schemas.microsoft.com/office/drawing/2014/main" id="{7F4E024D-EBEA-45CC-95AB-E6528A7B0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7D0CD-2D22-406A-8321-97B7A828DFC3}"/>
              </a:ext>
            </a:extLst>
          </p:cNvPr>
          <p:cNvSpPr>
            <a:spLocks noGrp="1"/>
          </p:cNvSpPr>
          <p:nvPr>
            <p:ph type="sldNum" sz="quarter" idx="12"/>
          </p:nvPr>
        </p:nvSpPr>
        <p:spPr/>
        <p:txBody>
          <a:bodyPr/>
          <a:lstStyle/>
          <a:p>
            <a:fld id="{78762C6E-89A3-4587-ADA4-7930869E641B}" type="slidenum">
              <a:rPr lang="en-US" smtClean="0"/>
              <a:t>‹#›</a:t>
            </a:fld>
            <a:endParaRPr lang="en-US"/>
          </a:p>
        </p:txBody>
      </p:sp>
    </p:spTree>
    <p:extLst>
      <p:ext uri="{BB962C8B-B14F-4D97-AF65-F5344CB8AC3E}">
        <p14:creationId xmlns:p14="http://schemas.microsoft.com/office/powerpoint/2010/main" val="403421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41BD9-B755-4D37-B02E-3FC6AAFE5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91E063-B4F0-4867-B184-6EF241961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6E5EF-0532-488D-954F-D332A2EF1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D86B5-5524-4C6F-BB98-15B2B2905642}" type="datetimeFigureOut">
              <a:rPr lang="en-US" smtClean="0"/>
              <a:t>11/2/2024</a:t>
            </a:fld>
            <a:endParaRPr lang="en-US"/>
          </a:p>
        </p:txBody>
      </p:sp>
      <p:sp>
        <p:nvSpPr>
          <p:cNvPr id="5" name="Footer Placeholder 4">
            <a:extLst>
              <a:ext uri="{FF2B5EF4-FFF2-40B4-BE49-F238E27FC236}">
                <a16:creationId xmlns:a16="http://schemas.microsoft.com/office/drawing/2014/main" id="{4ACC9799-DE94-4C12-A7CC-8E4BA5D43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A53627-6189-435D-8694-BAE5B85BC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62C6E-89A3-4587-ADA4-7930869E641B}" type="slidenum">
              <a:rPr lang="en-US" smtClean="0"/>
              <a:t>‹#›</a:t>
            </a:fld>
            <a:endParaRPr lang="en-US"/>
          </a:p>
        </p:txBody>
      </p:sp>
    </p:spTree>
    <p:extLst>
      <p:ext uri="{BB962C8B-B14F-4D97-AF65-F5344CB8AC3E}">
        <p14:creationId xmlns:p14="http://schemas.microsoft.com/office/powerpoint/2010/main" val="220678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hyperlink" Target="https://adaptablelabs.com/identify-and-hire-lifelong-learners/" TargetMode="External"/><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8.jpeg"/><Relationship Id="rId1" Type="http://schemas.openxmlformats.org/officeDocument/2006/relationships/slideLayout" Target="../slideLayouts/slideLayout1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www.leaders.com/articles/leadership/situational-leadership/" TargetMode="External"/><Relationship Id="rId2" Type="http://schemas.openxmlformats.org/officeDocument/2006/relationships/hyperlink" Target="https://www.masterclass.com/articles/situational-leadership"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www.pngall.com/thank-you-png/download/4145" TargetMode="External"/><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91174B-C5BA-49E4-9668-A33E8A3B040E}"/>
              </a:ext>
            </a:extLst>
          </p:cNvPr>
          <p:cNvSpPr>
            <a:spLocks noGrp="1"/>
          </p:cNvSpPr>
          <p:nvPr>
            <p:ph type="ctrTitle"/>
          </p:nvPr>
        </p:nvSpPr>
        <p:spPr>
          <a:xfrm>
            <a:off x="4038600" y="1939159"/>
            <a:ext cx="7644627" cy="2751086"/>
          </a:xfrm>
        </p:spPr>
        <p:txBody>
          <a:bodyPr>
            <a:normAutofit/>
          </a:bodyPr>
          <a:lstStyle/>
          <a:p>
            <a:pPr algn="r"/>
            <a:r>
              <a:rPr lang="en-US" sz="5600" err="1"/>
              <a:t>Leadership;Teamwork</a:t>
            </a:r>
            <a:r>
              <a:rPr lang="en-US" sz="5600"/>
              <a:t> &amp; </a:t>
            </a:r>
            <a:r>
              <a:rPr lang="en-US" sz="5600" err="1"/>
              <a:t>Adaptability;Lifelong</a:t>
            </a:r>
            <a:r>
              <a:rPr lang="en-US" sz="5600"/>
              <a:t> Learning in the Digital Age</a:t>
            </a:r>
          </a:p>
        </p:txBody>
      </p:sp>
      <p:sp>
        <p:nvSpPr>
          <p:cNvPr id="3" name="Subtitle 2">
            <a:extLst>
              <a:ext uri="{FF2B5EF4-FFF2-40B4-BE49-F238E27FC236}">
                <a16:creationId xmlns:a16="http://schemas.microsoft.com/office/drawing/2014/main" id="{FBB59BD9-89A9-4DC6-8DC0-7C53FE4713F7}"/>
              </a:ext>
            </a:extLst>
          </p:cNvPr>
          <p:cNvSpPr>
            <a:spLocks noGrp="1"/>
          </p:cNvSpPr>
          <p:nvPr>
            <p:ph type="subTitle" idx="1"/>
          </p:nvPr>
        </p:nvSpPr>
        <p:spPr>
          <a:xfrm>
            <a:off x="4038600" y="4782320"/>
            <a:ext cx="7644627" cy="1329443"/>
          </a:xfrm>
        </p:spPr>
        <p:txBody>
          <a:bodyPr>
            <a:normAutofit/>
          </a:bodyPr>
          <a:lstStyle/>
          <a:p>
            <a:pPr algn="r"/>
            <a:r>
              <a:rPr lang="en-US" dirty="0"/>
              <a:t>WEEK 6 </a:t>
            </a:r>
            <a:endParaRPr lang="en-US"/>
          </a:p>
        </p:txBody>
      </p:sp>
      <p:pic>
        <p:nvPicPr>
          <p:cNvPr id="4" name="Picture 3" descr="A logo of a university&#10;&#10;Description automatically generated">
            <a:extLst>
              <a:ext uri="{FF2B5EF4-FFF2-40B4-BE49-F238E27FC236}">
                <a16:creationId xmlns:a16="http://schemas.microsoft.com/office/drawing/2014/main" id="{BE120585-9AB3-23F9-264B-D9EAEFEBC946}"/>
              </a:ext>
            </a:extLst>
          </p:cNvPr>
          <p:cNvPicPr>
            <a:picLocks noChangeAspect="1"/>
          </p:cNvPicPr>
          <p:nvPr/>
        </p:nvPicPr>
        <p:blipFill>
          <a:blip r:embed="rId2"/>
          <a:stretch>
            <a:fillRect/>
          </a:stretch>
        </p:blipFill>
        <p:spPr>
          <a:xfrm>
            <a:off x="2144486" y="1970314"/>
            <a:ext cx="2068286" cy="2035629"/>
          </a:xfrm>
          <a:prstGeom prst="rect">
            <a:avLst/>
          </a:prstGeom>
        </p:spPr>
      </p:pic>
    </p:spTree>
    <p:extLst>
      <p:ext uri="{BB962C8B-B14F-4D97-AF65-F5344CB8AC3E}">
        <p14:creationId xmlns:p14="http://schemas.microsoft.com/office/powerpoint/2010/main" val="106370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1DDF6B-6BE2-477E-8BA7-BE05E18E95F5}"/>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3700" kern="1200">
                <a:solidFill>
                  <a:srgbClr val="FFFFFF"/>
                </a:solidFill>
                <a:latin typeface="+mj-lt"/>
                <a:ea typeface="+mj-ea"/>
                <a:cs typeface="+mj-cs"/>
              </a:rPr>
              <a:t>(Hersey &amp; Blanchard, 1969) </a:t>
            </a:r>
            <a:r>
              <a:rPr lang="en-US" sz="3700" b="1" kern="1200">
                <a:solidFill>
                  <a:srgbClr val="FFFFFF"/>
                </a:solidFill>
                <a:latin typeface="+mj-lt"/>
                <a:ea typeface="+mj-ea"/>
                <a:cs typeface="+mj-cs"/>
              </a:rPr>
              <a:t>Four Leadership Styles:</a:t>
            </a:r>
            <a:br>
              <a:rPr lang="en-US" sz="3700" b="1" kern="1200">
                <a:solidFill>
                  <a:srgbClr val="FFFFFF"/>
                </a:solidFill>
                <a:latin typeface="+mj-lt"/>
                <a:ea typeface="+mj-ea"/>
                <a:cs typeface="+mj-cs"/>
              </a:rPr>
            </a:br>
            <a:endParaRPr lang="en-US" sz="3700" kern="1200">
              <a:solidFill>
                <a:srgbClr val="FFFFFF"/>
              </a:solidFill>
              <a:latin typeface="+mj-lt"/>
              <a:ea typeface="+mj-ea"/>
              <a:cs typeface="+mj-cs"/>
            </a:endParaRPr>
          </a:p>
        </p:txBody>
      </p:sp>
      <p:graphicFrame>
        <p:nvGraphicFramePr>
          <p:cNvPr id="5" name="Text Placeholder 2">
            <a:extLst>
              <a:ext uri="{FF2B5EF4-FFF2-40B4-BE49-F238E27FC236}">
                <a16:creationId xmlns:a16="http://schemas.microsoft.com/office/drawing/2014/main" id="{E4FA261E-BEE9-FD7B-52AE-7602BE1CA53A}"/>
              </a:ext>
            </a:extLst>
          </p:cNvPr>
          <p:cNvGraphicFramePr/>
          <p:nvPr>
            <p:extLst>
              <p:ext uri="{D42A27DB-BD31-4B8C-83A1-F6EECF244321}">
                <p14:modId xmlns:p14="http://schemas.microsoft.com/office/powerpoint/2010/main" val="280244585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028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4EB9DC-91A2-4628-91EB-F8B4709327D1}"/>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3400" kern="1200">
                <a:solidFill>
                  <a:srgbClr val="FFFFFF"/>
                </a:solidFill>
                <a:latin typeface="+mj-lt"/>
                <a:ea typeface="+mj-ea"/>
                <a:cs typeface="+mj-cs"/>
              </a:rPr>
              <a:t>(Hersey &amp; Blanchard, 1969) </a:t>
            </a:r>
            <a:r>
              <a:rPr lang="en-US" sz="3400" b="1" kern="1200">
                <a:solidFill>
                  <a:srgbClr val="FFFFFF"/>
                </a:solidFill>
                <a:latin typeface="+mj-lt"/>
                <a:ea typeface="+mj-ea"/>
                <a:cs typeface="+mj-cs"/>
              </a:rPr>
              <a:t>Maturity Levels of Team Members:</a:t>
            </a:r>
            <a:br>
              <a:rPr lang="en-US" sz="3400" b="1" kern="1200">
                <a:solidFill>
                  <a:srgbClr val="FFFFFF"/>
                </a:solidFill>
                <a:latin typeface="+mj-lt"/>
                <a:ea typeface="+mj-ea"/>
                <a:cs typeface="+mj-cs"/>
              </a:rPr>
            </a:br>
            <a:endParaRPr lang="en-US" sz="3400" kern="1200">
              <a:solidFill>
                <a:srgbClr val="FFFFFF"/>
              </a:solidFill>
              <a:latin typeface="+mj-lt"/>
              <a:ea typeface="+mj-ea"/>
              <a:cs typeface="+mj-cs"/>
            </a:endParaRPr>
          </a:p>
        </p:txBody>
      </p:sp>
      <p:graphicFrame>
        <p:nvGraphicFramePr>
          <p:cNvPr id="12" name="Text Placeholder 2">
            <a:extLst>
              <a:ext uri="{FF2B5EF4-FFF2-40B4-BE49-F238E27FC236}">
                <a16:creationId xmlns:a16="http://schemas.microsoft.com/office/drawing/2014/main" id="{D54ED49E-B4BB-739C-6606-DA52AC5A8A7C}"/>
              </a:ext>
            </a:extLst>
          </p:cNvPr>
          <p:cNvGraphicFramePr/>
          <p:nvPr>
            <p:extLst>
              <p:ext uri="{D42A27DB-BD31-4B8C-83A1-F6EECF244321}">
                <p14:modId xmlns:p14="http://schemas.microsoft.com/office/powerpoint/2010/main" val="157983860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293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7B0089-3B5D-4923-B45B-81AD5A1C0DD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(Hersey &amp; Blanchard, 1969) </a:t>
            </a:r>
            <a:r>
              <a:rPr lang="en-US" sz="4000" b="1" kern="1200">
                <a:solidFill>
                  <a:srgbClr val="FFFFFF"/>
                </a:solidFill>
                <a:latin typeface="+mj-lt"/>
                <a:ea typeface="+mj-ea"/>
                <a:cs typeface="+mj-cs"/>
              </a:rPr>
              <a:t>Application:</a:t>
            </a:r>
            <a:br>
              <a:rPr lang="en-US" sz="4000" b="1" kern="1200">
                <a:solidFill>
                  <a:srgbClr val="FFFFFF"/>
                </a:solidFill>
                <a:latin typeface="+mj-lt"/>
                <a:ea typeface="+mj-ea"/>
                <a:cs typeface="+mj-cs"/>
              </a:rPr>
            </a:br>
            <a:endParaRPr lang="en-US" sz="4000" kern="1200">
              <a:solidFill>
                <a:srgbClr val="FFFFFF"/>
              </a:solidFill>
              <a:latin typeface="+mj-lt"/>
              <a:ea typeface="+mj-ea"/>
              <a:cs typeface="+mj-cs"/>
            </a:endParaRPr>
          </a:p>
        </p:txBody>
      </p:sp>
      <p:graphicFrame>
        <p:nvGraphicFramePr>
          <p:cNvPr id="23" name="Text Placeholder 2">
            <a:extLst>
              <a:ext uri="{FF2B5EF4-FFF2-40B4-BE49-F238E27FC236}">
                <a16:creationId xmlns:a16="http://schemas.microsoft.com/office/drawing/2014/main" id="{6B4B2FD8-5C01-7519-B3AE-3596AFEEE1DF}"/>
              </a:ext>
            </a:extLst>
          </p:cNvPr>
          <p:cNvGraphicFramePr/>
          <p:nvPr>
            <p:extLst>
              <p:ext uri="{D42A27DB-BD31-4B8C-83A1-F6EECF244321}">
                <p14:modId xmlns:p14="http://schemas.microsoft.com/office/powerpoint/2010/main" val="65603930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83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26470-129B-4D19-A29A-EB17D3DD1895}"/>
              </a:ext>
            </a:extLst>
          </p:cNvPr>
          <p:cNvSpPr>
            <a:spLocks noGrp="1"/>
          </p:cNvSpPr>
          <p:nvPr>
            <p:ph type="title"/>
          </p:nvPr>
        </p:nvSpPr>
        <p:spPr>
          <a:xfrm>
            <a:off x="1136397" y="502021"/>
            <a:ext cx="9688296" cy="1642969"/>
          </a:xfrm>
        </p:spPr>
        <p:txBody>
          <a:bodyPr vert="horz" lIns="91440" tIns="45720" rIns="91440" bIns="45720" rtlCol="0" anchor="b">
            <a:normAutofit/>
          </a:bodyPr>
          <a:lstStyle/>
          <a:p>
            <a:r>
              <a:rPr lang="en-US" sz="4000" kern="1200">
                <a:solidFill>
                  <a:schemeClr val="tx1"/>
                </a:solidFill>
                <a:latin typeface="+mj-lt"/>
                <a:ea typeface="+mj-ea"/>
                <a:cs typeface="+mj-cs"/>
              </a:rPr>
              <a:t>Directive vs. supportive leadership</a:t>
            </a:r>
          </a:p>
        </p:txBody>
      </p:sp>
      <p:sp>
        <p:nvSpPr>
          <p:cNvPr id="3" name="Text Placeholder 2">
            <a:extLst>
              <a:ext uri="{FF2B5EF4-FFF2-40B4-BE49-F238E27FC236}">
                <a16:creationId xmlns:a16="http://schemas.microsoft.com/office/drawing/2014/main" id="{4D630D6F-D363-436D-B2D7-EF0FB7137864}"/>
              </a:ext>
            </a:extLst>
          </p:cNvPr>
          <p:cNvSpPr>
            <a:spLocks noGrp="1"/>
          </p:cNvSpPr>
          <p:nvPr>
            <p:ph type="body" idx="1"/>
          </p:nvPr>
        </p:nvSpPr>
        <p:spPr>
          <a:xfrm>
            <a:off x="1136397" y="2418409"/>
            <a:ext cx="9688296" cy="3454358"/>
          </a:xfrm>
        </p:spPr>
        <p:txBody>
          <a:bodyPr vert="horz" lIns="91440" tIns="45720" rIns="91440" bIns="45720" rtlCol="0" anchor="t">
            <a:normAutofit/>
          </a:bodyPr>
          <a:lstStyle/>
          <a:p>
            <a:pPr marL="0" indent="0" algn="ctr">
              <a:buNone/>
            </a:pPr>
            <a:r>
              <a:rPr lang="en-US" sz="2400" b="1" dirty="0"/>
              <a:t>Directive Leadership:</a:t>
            </a:r>
            <a:endParaRPr lang="en-US" sz="2400" b="1" dirty="0">
              <a:ea typeface="Calibri"/>
              <a:cs typeface="Calibri"/>
            </a:endParaRPr>
          </a:p>
          <a:p>
            <a:r>
              <a:rPr lang="en-US" sz="2400" b="1" dirty="0"/>
              <a:t>Characteristics</a:t>
            </a:r>
            <a:r>
              <a:rPr lang="en-US" sz="2400" dirty="0"/>
              <a:t>: High control, clear instructions, and structured guidance. The leader sets expectations and closely supervises tasks.</a:t>
            </a:r>
            <a:endParaRPr lang="en-US" sz="2400" dirty="0">
              <a:ea typeface="Calibri"/>
              <a:cs typeface="Calibri"/>
            </a:endParaRPr>
          </a:p>
          <a:p>
            <a:r>
              <a:rPr lang="en-US" sz="2400" b="1" dirty="0"/>
              <a:t>Best Suited For</a:t>
            </a:r>
            <a:r>
              <a:rPr lang="en-US" sz="2400" dirty="0"/>
              <a:t>: Situations requiring quick, decisive action or when team members lack the skills or experience needed for independent work. It ensures that tasks are completed correctly and efficiently.</a:t>
            </a:r>
            <a:endParaRPr lang="en-US" sz="2400" dirty="0">
              <a:ea typeface="Calibri"/>
              <a:cs typeface="Calibri"/>
            </a:endParaRPr>
          </a:p>
          <a:p>
            <a:r>
              <a:rPr lang="en-US" sz="2400" b="1" dirty="0"/>
              <a:t>Potential Drawbacks</a:t>
            </a:r>
            <a:r>
              <a:rPr lang="en-US" sz="2400" dirty="0"/>
              <a:t>: Overuse can lead to reduced team morale, stifled creativity, and a sense of micromanagement among team members</a:t>
            </a:r>
            <a:endParaRPr lang="en-US" sz="2400" dirty="0">
              <a:ea typeface="Calibri"/>
              <a:cs typeface="Calibri"/>
            </a:endParaRPr>
          </a:p>
          <a:p>
            <a:endParaRPr lang="en-US" sz="2400" dirty="0">
              <a:ea typeface="Calibri"/>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24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7A6D7-B010-4520-8610-59E3C791DE7B}"/>
              </a:ext>
            </a:extLst>
          </p:cNvPr>
          <p:cNvSpPr>
            <a:spLocks noGrp="1"/>
          </p:cNvSpPr>
          <p:nvPr>
            <p:ph type="title"/>
          </p:nvPr>
        </p:nvSpPr>
        <p:spPr>
          <a:xfrm>
            <a:off x="1136397" y="502021"/>
            <a:ext cx="9688296" cy="1642969"/>
          </a:xfrm>
        </p:spPr>
        <p:txBody>
          <a:bodyPr vert="horz" lIns="91440" tIns="45720" rIns="91440" bIns="45720" rtlCol="0" anchor="b">
            <a:normAutofit/>
          </a:bodyPr>
          <a:lstStyle/>
          <a:p>
            <a:r>
              <a:rPr lang="en-US" sz="4000" kern="1200">
                <a:solidFill>
                  <a:schemeClr val="tx1"/>
                </a:solidFill>
                <a:latin typeface="+mj-lt"/>
                <a:ea typeface="+mj-ea"/>
                <a:cs typeface="+mj-cs"/>
              </a:rPr>
              <a:t>Directive vs. supportive leadership</a:t>
            </a:r>
          </a:p>
        </p:txBody>
      </p:sp>
      <p:sp>
        <p:nvSpPr>
          <p:cNvPr id="3" name="Text Placeholder 2">
            <a:extLst>
              <a:ext uri="{FF2B5EF4-FFF2-40B4-BE49-F238E27FC236}">
                <a16:creationId xmlns:a16="http://schemas.microsoft.com/office/drawing/2014/main" id="{24A276EB-7F22-4860-AF7B-806A036AEBD8}"/>
              </a:ext>
            </a:extLst>
          </p:cNvPr>
          <p:cNvSpPr>
            <a:spLocks noGrp="1"/>
          </p:cNvSpPr>
          <p:nvPr>
            <p:ph type="body" idx="1"/>
          </p:nvPr>
        </p:nvSpPr>
        <p:spPr>
          <a:xfrm>
            <a:off x="1136397" y="2418409"/>
            <a:ext cx="9688296" cy="3454358"/>
          </a:xfrm>
        </p:spPr>
        <p:txBody>
          <a:bodyPr vert="horz" lIns="91440" tIns="45720" rIns="91440" bIns="45720" rtlCol="0" anchor="t">
            <a:normAutofit/>
          </a:bodyPr>
          <a:lstStyle/>
          <a:p>
            <a:pPr marL="0" indent="0" algn="ctr">
              <a:buNone/>
            </a:pPr>
            <a:r>
              <a:rPr lang="en-US" sz="2400" b="1" dirty="0"/>
              <a:t>Supportive Leadership:</a:t>
            </a:r>
            <a:endParaRPr lang="en-US" sz="2400" dirty="0">
              <a:ea typeface="Calibri" panose="020F0502020204030204"/>
              <a:cs typeface="Calibri" panose="020F0502020204030204"/>
            </a:endParaRPr>
          </a:p>
          <a:p>
            <a:r>
              <a:rPr lang="en-US" sz="2400" b="1" dirty="0"/>
              <a:t>Characteristics</a:t>
            </a:r>
            <a:r>
              <a:rPr lang="en-US" sz="2400" dirty="0"/>
              <a:t>: Collaborative, encouraging, and focused on building team morale and confidence. The leader listens actively, provides praise, and fosters an inclusive environment.</a:t>
            </a:r>
            <a:endParaRPr lang="en-US" sz="2400" dirty="0">
              <a:ea typeface="Calibri"/>
              <a:cs typeface="Calibri"/>
            </a:endParaRPr>
          </a:p>
          <a:p>
            <a:r>
              <a:rPr lang="en-US" sz="2400" b="1" dirty="0"/>
              <a:t>Best Suited For</a:t>
            </a:r>
            <a:r>
              <a:rPr lang="en-US" sz="2400" dirty="0"/>
              <a:t>: Scenarios where team members are capable but may lack motivation or when creativity and innovation are needed. It helps build trust, commitment, and a positive work atmosphere.</a:t>
            </a:r>
            <a:endParaRPr lang="en-US" sz="2400" dirty="0">
              <a:ea typeface="Calibri"/>
              <a:cs typeface="Calibri"/>
            </a:endParaRPr>
          </a:p>
          <a:p>
            <a:r>
              <a:rPr lang="en-US" sz="2400" b="1" dirty="0"/>
              <a:t>Potential Drawbacks</a:t>
            </a:r>
            <a:r>
              <a:rPr lang="en-US" sz="2400" dirty="0"/>
              <a:t>: Over-reliance can make teams dependent on the leader for motivation and may slow down decision-making</a:t>
            </a:r>
            <a:endParaRPr lang="en-US" sz="2400" dirty="0">
              <a:ea typeface="Calibri"/>
              <a:cs typeface="Calibri"/>
            </a:endParaRPr>
          </a:p>
          <a:p>
            <a:endParaRPr lang="en-US" sz="2400" dirty="0">
              <a:ea typeface="Calibri"/>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62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1B6A-E00A-472B-A5CF-11C0FC3BA5F6}"/>
              </a:ext>
            </a:extLst>
          </p:cNvPr>
          <p:cNvSpPr>
            <a:spLocks noGrp="1"/>
          </p:cNvSpPr>
          <p:nvPr>
            <p:ph type="title"/>
          </p:nvPr>
        </p:nvSpPr>
        <p:spPr/>
        <p:txBody>
          <a:bodyPr/>
          <a:lstStyle/>
          <a:p>
            <a:r>
              <a:rPr lang="en-US" b="1" dirty="0"/>
              <a:t>When to Adapt:</a:t>
            </a:r>
            <a:endParaRPr lang="en-US" dirty="0"/>
          </a:p>
        </p:txBody>
      </p:sp>
      <p:graphicFrame>
        <p:nvGraphicFramePr>
          <p:cNvPr id="5" name="Text Placeholder 2">
            <a:extLst>
              <a:ext uri="{FF2B5EF4-FFF2-40B4-BE49-F238E27FC236}">
                <a16:creationId xmlns:a16="http://schemas.microsoft.com/office/drawing/2014/main" id="{5B98EA4C-39CF-0788-7EF7-834BC2A5B80F}"/>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04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DC31B-C4CC-49F8-B03E-0AF056942EC0}"/>
              </a:ext>
            </a:extLst>
          </p:cNvPr>
          <p:cNvSpPr>
            <a:spLocks noGrp="1"/>
          </p:cNvSpPr>
          <p:nvPr>
            <p:ph type="title"/>
          </p:nvPr>
        </p:nvSpPr>
        <p:spPr>
          <a:xfrm>
            <a:off x="466722" y="631028"/>
            <a:ext cx="3201366" cy="5264889"/>
          </a:xfrm>
        </p:spPr>
        <p:txBody>
          <a:bodyPr vert="horz" lIns="91440" tIns="45720" rIns="91440" bIns="45720" rtlCol="0" anchor="ctr">
            <a:normAutofit/>
          </a:bodyPr>
          <a:lstStyle/>
          <a:p>
            <a:pPr algn="r"/>
            <a:r>
              <a:rPr lang="en-US" sz="3600" b="1" kern="1200" dirty="0">
                <a:solidFill>
                  <a:srgbClr val="FFFFFF"/>
                </a:solidFill>
                <a:latin typeface="+mj-lt"/>
                <a:ea typeface="+mj-ea"/>
                <a:cs typeface="+mj-cs"/>
              </a:rPr>
              <a:t>Strategies for Balancing Guidance and Empowerment</a:t>
            </a:r>
            <a:endParaRPr lang="en-US" sz="3600" kern="1200">
              <a:solidFill>
                <a:srgbClr val="FFFFFF"/>
              </a:solidFill>
              <a:latin typeface="+mj-lt"/>
              <a:ea typeface="Calibri Light"/>
              <a:cs typeface="Calibri Light"/>
            </a:endParaRPr>
          </a:p>
        </p:txBody>
      </p:sp>
      <p:sp>
        <p:nvSpPr>
          <p:cNvPr id="3" name="Text Placeholder 2">
            <a:extLst>
              <a:ext uri="{FF2B5EF4-FFF2-40B4-BE49-F238E27FC236}">
                <a16:creationId xmlns:a16="http://schemas.microsoft.com/office/drawing/2014/main" id="{138669A1-EECC-4F71-A45D-F915413BB997}"/>
              </a:ext>
            </a:extLst>
          </p:cNvPr>
          <p:cNvSpPr>
            <a:spLocks noGrp="1"/>
          </p:cNvSpPr>
          <p:nvPr>
            <p:ph type="body" idx="1"/>
          </p:nvPr>
        </p:nvSpPr>
        <p:spPr>
          <a:xfrm>
            <a:off x="4810259" y="914523"/>
            <a:ext cx="6555347" cy="5546047"/>
          </a:xfrm>
        </p:spPr>
        <p:txBody>
          <a:bodyPr vert="horz" lIns="91440" tIns="45720" rIns="91440" bIns="45720" rtlCol="0" anchor="ctr">
            <a:noAutofit/>
          </a:bodyPr>
          <a:lstStyle/>
          <a:p>
            <a:r>
              <a:rPr lang="en-US" sz="1800" b="1" dirty="0"/>
              <a:t>Set Clear Goals and Expectations</a:t>
            </a:r>
            <a:r>
              <a:rPr lang="en-US" sz="1800" dirty="0"/>
              <a:t>: Clearly defining objectives helps teams understand what success looks like, providing them with direction while allowing flexibility in how they achieve these goals. This approach ensures alignment without micromanagement​</a:t>
            </a:r>
            <a:endParaRPr lang="en-US" sz="1800" dirty="0">
              <a:ea typeface="Calibri"/>
              <a:cs typeface="Calibri"/>
            </a:endParaRPr>
          </a:p>
          <a:p>
            <a:r>
              <a:rPr lang="en-US" sz="1800" dirty="0"/>
              <a:t>​</a:t>
            </a:r>
            <a:r>
              <a:rPr lang="en-US" sz="1800" b="1" dirty="0"/>
              <a:t>Adopt a "Tight-Loose" Leadership Style</a:t>
            </a:r>
            <a:r>
              <a:rPr lang="en-US" sz="1800" dirty="0"/>
              <a:t>: Maintain firm control over essential aspects like project milestones and outcomes, while allowing team members autonomy in execution. This blend encourages innovation and engagement</a:t>
            </a:r>
            <a:endParaRPr lang="en-US" sz="1800" dirty="0">
              <a:ea typeface="Calibri"/>
              <a:cs typeface="Calibri"/>
            </a:endParaRPr>
          </a:p>
          <a:p>
            <a:r>
              <a:rPr lang="en-US" sz="1800" dirty="0"/>
              <a:t>​​</a:t>
            </a:r>
            <a:r>
              <a:rPr lang="en-US" sz="1800" b="1" dirty="0"/>
              <a:t>Provide Guidance, Not Solutions</a:t>
            </a:r>
            <a:r>
              <a:rPr lang="en-US" sz="1800" dirty="0"/>
              <a:t>: Leaders should guide team members through challenges by asking insightful questions and offering resources instead of directly providing answers. This nurtures problem-solving skills and promotes independent thinking​</a:t>
            </a:r>
            <a:endParaRPr lang="en-US" sz="1800" dirty="0">
              <a:ea typeface="Calibri"/>
              <a:cs typeface="Calibri"/>
            </a:endParaRPr>
          </a:p>
          <a:p>
            <a:r>
              <a:rPr lang="en-US" sz="1800" b="1" dirty="0"/>
              <a:t>Maintain Accountability</a:t>
            </a:r>
            <a:r>
              <a:rPr lang="en-US" sz="1800" dirty="0"/>
              <a:t>: While fostering autonomy, it is essential to hold team members accountable. Regular check-ins and progress reviews help ensure that responsibilities are met without undermining trust​</a:t>
            </a:r>
            <a:endParaRPr lang="en-US" sz="1800" dirty="0">
              <a:ea typeface="Calibri"/>
              <a:cs typeface="Calibri"/>
            </a:endParaRPr>
          </a:p>
          <a:p>
            <a:r>
              <a:rPr lang="en-US" sz="1800" b="1" dirty="0"/>
              <a:t>Cultivate an Empowering Environment</a:t>
            </a:r>
            <a:r>
              <a:rPr lang="en-US" sz="1800" dirty="0"/>
              <a:t>: Empowerment involves creating a culture where team members feel safe to voice their ideas and take risks. Leaders can enhance trust by actively listening, providing constructive feedback, and being approachable​</a:t>
            </a:r>
            <a:endParaRPr lang="en-US" sz="1800" dirty="0">
              <a:ea typeface="Calibri"/>
              <a:cs typeface="Calibri"/>
            </a:endParaRPr>
          </a:p>
          <a:p>
            <a:endParaRPr lang="en-US" sz="1800" dirty="0">
              <a:ea typeface="Calibri"/>
              <a:cs typeface="Calibri"/>
            </a:endParaRPr>
          </a:p>
        </p:txBody>
      </p:sp>
    </p:spTree>
    <p:extLst>
      <p:ext uri="{BB962C8B-B14F-4D97-AF65-F5344CB8AC3E}">
        <p14:creationId xmlns:p14="http://schemas.microsoft.com/office/powerpoint/2010/main" val="161289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56A82A-0AD4-4EFA-9D3F-4589BE27D13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Tuckman's Stages of Group Development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37892CA-7007-4BEC-B246-67CF3EEEDE43}"/>
              </a:ext>
            </a:extLst>
          </p:cNvPr>
          <p:cNvSpPr>
            <a:spLocks noGrp="1"/>
          </p:cNvSpPr>
          <p:nvPr>
            <p:ph type="body" idx="1"/>
          </p:nvPr>
        </p:nvSpPr>
        <p:spPr>
          <a:xfrm>
            <a:off x="838200" y="1825625"/>
            <a:ext cx="10515600" cy="4351338"/>
          </a:xfrm>
        </p:spPr>
        <p:txBody>
          <a:bodyPr vert="horz" lIns="91440" tIns="45720" rIns="91440" bIns="45720" rtlCol="0" anchor="t">
            <a:normAutofit/>
          </a:bodyPr>
          <a:lstStyle/>
          <a:p>
            <a:pPr marL="0" indent="0" algn="r">
              <a:buNone/>
            </a:pPr>
            <a:r>
              <a:rPr lang="en-US" sz="2400" i="1" dirty="0"/>
              <a:t>Bruce Tuckman's model describes how teams evolve through four essential stages to achieve optimal collaboration:</a:t>
            </a:r>
            <a:endParaRPr lang="en-US" i="1" dirty="0">
              <a:ea typeface="Calibri" panose="020F0502020204030204"/>
              <a:cs typeface="Calibri" panose="020F0502020204030204"/>
            </a:endParaRPr>
          </a:p>
          <a:p>
            <a:pPr marL="457200" indent="-457200">
              <a:buAutoNum type="arabicPeriod"/>
            </a:pPr>
            <a:r>
              <a:rPr lang="en-US" sz="2400" b="1" dirty="0"/>
              <a:t>Forming</a:t>
            </a:r>
            <a:r>
              <a:rPr lang="en-US" sz="2400" dirty="0"/>
              <a:t>: This initial stage involves orientation and getting acquainted. Team members are polite, seeking acceptance while defining their roles and understanding team objectives. Leaders need to provide clear guidance and set foundational structures to help the group build confidence and align on mission and roles</a:t>
            </a:r>
            <a:endParaRPr lang="en-US" sz="2400" dirty="0">
              <a:ea typeface="Calibri"/>
              <a:cs typeface="Calibri"/>
            </a:endParaRPr>
          </a:p>
          <a:p>
            <a:pPr>
              <a:buAutoNum type="arabicPeriod"/>
            </a:pPr>
            <a:r>
              <a:rPr lang="en-US" sz="2400" b="1" dirty="0"/>
              <a:t> Storming</a:t>
            </a:r>
            <a:r>
              <a:rPr lang="en-US" sz="2400" dirty="0"/>
              <a:t>: Known as the most challenging stage, this phase is characterized by conflict and competition as members express different ideas and vie for influence. Disagreements may slow progress, but resolving these conflicts is crucial for team growth. Leaders should facilitate open communication and role clarification to navigate through this phase effectively</a:t>
            </a:r>
            <a:endParaRPr lang="en-US" sz="2400" dirty="0">
              <a:ea typeface="Calibri"/>
              <a:cs typeface="Calibri"/>
            </a:endParaRPr>
          </a:p>
          <a:p>
            <a:pPr>
              <a:buAutoNum type="arabicPeriod"/>
            </a:pP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129823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56A82A-0AD4-4EFA-9D3F-4589BE27D13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Tuckman's Stages of Group Development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37892CA-7007-4BEC-B246-67CF3EEEDE43}"/>
              </a:ext>
            </a:extLst>
          </p:cNvPr>
          <p:cNvSpPr>
            <a:spLocks noGrp="1"/>
          </p:cNvSpPr>
          <p:nvPr>
            <p:ph type="body" idx="1"/>
          </p:nvPr>
        </p:nvSpPr>
        <p:spPr>
          <a:xfrm>
            <a:off x="838200" y="1825625"/>
            <a:ext cx="10515600" cy="4351338"/>
          </a:xfrm>
        </p:spPr>
        <p:txBody>
          <a:bodyPr vert="horz" lIns="91440" tIns="45720" rIns="91440" bIns="45720" rtlCol="0" anchor="t">
            <a:normAutofit/>
          </a:bodyPr>
          <a:lstStyle/>
          <a:p>
            <a:pPr marL="0" indent="0">
              <a:buNone/>
            </a:pPr>
            <a:r>
              <a:rPr lang="en-US" b="1" dirty="0"/>
              <a:t>3. Norming</a:t>
            </a:r>
            <a:r>
              <a:rPr lang="en-US" dirty="0"/>
              <a:t>: In this stage, teams start to establish harmony and cooperation. Roles are better defined, interpersonal conflicts are minimized, and a sense of unity forms. Teams exhibit stronger cohesion and focus, working collaboratively towards common goals with improved communication and mutual respect</a:t>
            </a:r>
            <a:endParaRPr lang="en-US" dirty="0">
              <a:ea typeface="Calibri"/>
              <a:cs typeface="Calibri"/>
            </a:endParaRPr>
          </a:p>
          <a:p>
            <a:pPr marL="0" indent="0">
              <a:buNone/>
            </a:pPr>
            <a:r>
              <a:rPr lang="en-US" b="1" dirty="0"/>
              <a:t>4. Performing</a:t>
            </a:r>
            <a:r>
              <a:rPr lang="en-US" dirty="0"/>
              <a:t>: This is the peak of team development, where teams achieve high efficiency and productivity. Team members are confident, competent, and collaborate seamlessly. Leaders play a minimal directive role, focusing instead on sustaining the high performance and supporting continued development</a:t>
            </a:r>
            <a:endParaRPr lang="en-US" dirty="0">
              <a:ea typeface="Calibri"/>
              <a:cs typeface="Calibri"/>
            </a:endParaRPr>
          </a:p>
          <a:p>
            <a:pPr>
              <a:buAutoNum type="arabicPeriod"/>
            </a:pPr>
            <a:endParaRPr lang="en-US" dirty="0">
              <a:ea typeface="Calibri"/>
              <a:cs typeface="Calibri"/>
            </a:endParaRPr>
          </a:p>
          <a:p>
            <a:pPr marL="0" indent="0" algn="r">
              <a:buNone/>
            </a:pPr>
            <a:endParaRPr lang="en-US" sz="2400" i="1" dirty="0">
              <a:ea typeface="Calibri" panose="020F0502020204030204"/>
              <a:cs typeface="Calibri" panose="020F0502020204030204"/>
            </a:endParaRPr>
          </a:p>
        </p:txBody>
      </p:sp>
    </p:spTree>
    <p:extLst>
      <p:ext uri="{BB962C8B-B14F-4D97-AF65-F5344CB8AC3E}">
        <p14:creationId xmlns:p14="http://schemas.microsoft.com/office/powerpoint/2010/main" val="72202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696C3-0982-4123-940F-98E2FCCA8FFE}"/>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Importance of Teamwork</a:t>
            </a:r>
          </a:p>
        </p:txBody>
      </p:sp>
      <p:sp>
        <p:nvSpPr>
          <p:cNvPr id="3" name="Text Placeholder 2">
            <a:extLst>
              <a:ext uri="{FF2B5EF4-FFF2-40B4-BE49-F238E27FC236}">
                <a16:creationId xmlns:a16="http://schemas.microsoft.com/office/drawing/2014/main" id="{99D8CA56-4920-427A-BFA6-9F35D41B05B4}"/>
              </a:ext>
            </a:extLst>
          </p:cNvPr>
          <p:cNvSpPr>
            <a:spLocks noGrp="1"/>
          </p:cNvSpPr>
          <p:nvPr>
            <p:ph type="body" idx="1"/>
          </p:nvPr>
        </p:nvSpPr>
        <p:spPr>
          <a:xfrm>
            <a:off x="804672" y="2421682"/>
            <a:ext cx="5567049" cy="3639289"/>
          </a:xfrm>
        </p:spPr>
        <p:txBody>
          <a:bodyPr vert="horz" lIns="91440" tIns="45720" rIns="91440" bIns="45720" rtlCol="0" anchor="ctr">
            <a:noAutofit/>
          </a:bodyPr>
          <a:lstStyle/>
          <a:p>
            <a:pPr marL="0" indent="0">
              <a:buNone/>
            </a:pPr>
            <a:r>
              <a:rPr lang="en-US" sz="2000" dirty="0">
                <a:solidFill>
                  <a:schemeClr val="tx2"/>
                </a:solidFill>
              </a:rPr>
              <a:t>Effective teamwork is essential in workplaces and project-based environments, as it significantly enhances outcomes, fosters innovation, and boosts job satisfaction. When team members collaborate well, they share diverse perspectives that contribute to more effective problem-solving and decision-making, leading to superior project results. For example, brainstorming in teams helps generate a broader range of ideas and encourages creative solutions that might not emerge from individual efforts. This shared approach to problem-solving leverages each member's strengths, maximizing the team's potential and promoting a sense of shared responsibility</a:t>
            </a:r>
            <a:endParaRPr lang="en-US" sz="2000" dirty="0">
              <a:solidFill>
                <a:schemeClr val="tx2"/>
              </a:solidFill>
              <a:ea typeface="Calibri"/>
              <a:cs typeface="Calibri"/>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usiness Growth">
            <a:extLst>
              <a:ext uri="{FF2B5EF4-FFF2-40B4-BE49-F238E27FC236}">
                <a16:creationId xmlns:a16="http://schemas.microsoft.com/office/drawing/2014/main" id="{6B27EF35-D41F-4F36-2B1B-506ED452B6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99526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F3A10-4C36-4EA2-8724-9B0DFA5DC23C}"/>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Lesson Overview</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2">
            <a:extLst>
              <a:ext uri="{FF2B5EF4-FFF2-40B4-BE49-F238E27FC236}">
                <a16:creationId xmlns:a16="http://schemas.microsoft.com/office/drawing/2014/main" id="{0E0FC5E6-810F-9C3D-57B9-26C873970831}"/>
              </a:ext>
            </a:extLst>
          </p:cNvPr>
          <p:cNvGraphicFramePr/>
          <p:nvPr>
            <p:extLst>
              <p:ext uri="{D42A27DB-BD31-4B8C-83A1-F6EECF244321}">
                <p14:modId xmlns:p14="http://schemas.microsoft.com/office/powerpoint/2010/main" val="62081938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673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00AA3-3943-4511-9235-E4D8DF4DC67A}"/>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Benefits of Teamwork</a:t>
            </a:r>
          </a:p>
        </p:txBody>
      </p:sp>
      <p:graphicFrame>
        <p:nvGraphicFramePr>
          <p:cNvPr id="11" name="Text Placeholder 2">
            <a:extLst>
              <a:ext uri="{FF2B5EF4-FFF2-40B4-BE49-F238E27FC236}">
                <a16:creationId xmlns:a16="http://schemas.microsoft.com/office/drawing/2014/main" id="{776C5A5D-7E0E-9C0E-F0E6-3A8C8FC2EC2B}"/>
              </a:ext>
            </a:extLst>
          </p:cNvPr>
          <p:cNvGraphicFramePr/>
          <p:nvPr>
            <p:extLst>
              <p:ext uri="{D42A27DB-BD31-4B8C-83A1-F6EECF244321}">
                <p14:modId xmlns:p14="http://schemas.microsoft.com/office/powerpoint/2010/main" val="36584694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432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AE2B0-AB78-45B6-AFF1-AB0E7C981CB8}"/>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Strategies for Effective Collaboration</a:t>
            </a:r>
          </a:p>
        </p:txBody>
      </p:sp>
      <p:graphicFrame>
        <p:nvGraphicFramePr>
          <p:cNvPr id="5" name="Text Placeholder 2">
            <a:extLst>
              <a:ext uri="{FF2B5EF4-FFF2-40B4-BE49-F238E27FC236}">
                <a16:creationId xmlns:a16="http://schemas.microsoft.com/office/drawing/2014/main" id="{99EF91F9-2CB0-AC3D-6B16-291EC78EF520}"/>
              </a:ext>
            </a:extLst>
          </p:cNvPr>
          <p:cNvGraphicFramePr/>
          <p:nvPr>
            <p:extLst>
              <p:ext uri="{D42A27DB-BD31-4B8C-83A1-F6EECF244321}">
                <p14:modId xmlns:p14="http://schemas.microsoft.com/office/powerpoint/2010/main" val="32311656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575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tack of books on a computer mouse&#10;&#10;Description automatically generated">
            <a:extLst>
              <a:ext uri="{FF2B5EF4-FFF2-40B4-BE49-F238E27FC236}">
                <a16:creationId xmlns:a16="http://schemas.microsoft.com/office/drawing/2014/main" id="{19F5E1A6-C990-438C-0B95-FB14B0E07B2E}"/>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FA07270C-0688-4777-8815-6075EC49EDFE}"/>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Adaptability and Lifelong Learning</a:t>
            </a:r>
          </a:p>
        </p:txBody>
      </p:sp>
    </p:spTree>
    <p:extLst>
      <p:ext uri="{BB962C8B-B14F-4D97-AF65-F5344CB8AC3E}">
        <p14:creationId xmlns:p14="http://schemas.microsoft.com/office/powerpoint/2010/main" val="21723972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B100C9-D28D-46D7-B7AB-56A71370C50F}"/>
              </a:ext>
            </a:extLst>
          </p:cNvPr>
          <p:cNvSpPr>
            <a:spLocks noGrp="1"/>
          </p:cNvSpPr>
          <p:nvPr>
            <p:ph type="title"/>
          </p:nvPr>
        </p:nvSpPr>
        <p:spPr>
          <a:xfrm>
            <a:off x="1137036" y="548640"/>
            <a:ext cx="9543405" cy="1188720"/>
          </a:xfrm>
        </p:spPr>
        <p:txBody>
          <a:bodyPr vert="horz" lIns="91440" tIns="45720" rIns="91440" bIns="45720" rtlCol="0" anchor="ctr">
            <a:normAutofit/>
          </a:bodyPr>
          <a:lstStyle/>
          <a:p>
            <a:r>
              <a:rPr lang="en-US" kern="1200">
                <a:solidFill>
                  <a:schemeClr val="tx1">
                    <a:lumMod val="85000"/>
                    <a:lumOff val="15000"/>
                  </a:schemeClr>
                </a:solidFill>
                <a:latin typeface="+mj-lt"/>
                <a:ea typeface="+mj-ea"/>
                <a:cs typeface="+mj-cs"/>
              </a:rPr>
              <a:t>Adaptability and Lifelong Learning</a:t>
            </a:r>
          </a:p>
        </p:txBody>
      </p:sp>
      <p:sp>
        <p:nvSpPr>
          <p:cNvPr id="7" name="Rectangle 4">
            <a:extLst>
              <a:ext uri="{FF2B5EF4-FFF2-40B4-BE49-F238E27FC236}">
                <a16:creationId xmlns:a16="http://schemas.microsoft.com/office/drawing/2014/main" id="{124D33AC-3E8F-4475-8695-6BCDEF3CBB07}"/>
              </a:ext>
            </a:extLst>
          </p:cNvPr>
          <p:cNvSpPr>
            <a:spLocks noGrp="1" noChangeArrowheads="1"/>
          </p:cNvSpPr>
          <p:nvPr>
            <p:ph type="body" idx="1"/>
          </p:nvPr>
        </p:nvSpPr>
        <p:spPr bwMode="auto">
          <a:xfrm>
            <a:off x="445031" y="2641591"/>
            <a:ext cx="11301938" cy="33200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marL="342900" marR="0" lvl="0" fontAlgn="base">
              <a:spcBef>
                <a:spcPct val="0"/>
              </a:spcBef>
              <a:spcAft>
                <a:spcPts val="600"/>
              </a:spcAft>
              <a:buClrTx/>
              <a:buSzTx/>
              <a:tabLst/>
            </a:pPr>
            <a:r>
              <a:rPr kumimoji="0" lang="en-US" altLang="en-US" sz="2400" b="1" i="0" u="none" strike="noStrike" cap="none" normalizeH="0" baseline="0" dirty="0">
                <a:ln>
                  <a:noFill/>
                </a:ln>
                <a:solidFill>
                  <a:schemeClr val="tx1">
                    <a:lumMod val="85000"/>
                    <a:lumOff val="15000"/>
                  </a:schemeClr>
                </a:solidFill>
                <a:effectLst/>
              </a:rPr>
              <a:t>Embrace a Growth Mindset</a:t>
            </a:r>
            <a:r>
              <a:rPr kumimoji="0" lang="en-US" altLang="en-US" sz="2400" b="0" i="0" u="none" strike="noStrike" cap="none" normalizeH="0" baseline="0" dirty="0">
                <a:ln>
                  <a:noFill/>
                </a:ln>
                <a:solidFill>
                  <a:schemeClr val="tx1">
                    <a:lumMod val="85000"/>
                    <a:lumOff val="15000"/>
                  </a:schemeClr>
                </a:solidFill>
                <a:effectLst/>
              </a:rPr>
              <a:t>: This foundational attitude involves seeing challenges as opportunities for development rather than obstacles. A growth mindset encourages openness to learning new skills and adapting to changes in the workplace, which is vital as technology and industries evolve rapidly.</a:t>
            </a:r>
            <a:endParaRPr lang="en-US" altLang="en-US" sz="2400" b="0" i="0" u="none" strike="noStrike" cap="none" normalizeH="0" baseline="0" dirty="0">
              <a:ln>
                <a:noFill/>
              </a:ln>
              <a:solidFill>
                <a:schemeClr val="tx1">
                  <a:lumMod val="85000"/>
                  <a:lumOff val="15000"/>
                </a:schemeClr>
              </a:solidFill>
              <a:effectLst/>
              <a:ea typeface="Calibri"/>
              <a:cs typeface="Calibri"/>
            </a:endParaRPr>
          </a:p>
          <a:p>
            <a:pPr marL="342900" marR="0" lvl="0" fontAlgn="base">
              <a:spcBef>
                <a:spcPct val="0"/>
              </a:spcBef>
              <a:spcAft>
                <a:spcPts val="600"/>
              </a:spcAft>
              <a:buClrTx/>
              <a:buSzTx/>
              <a:tabLst/>
            </a:pPr>
            <a:r>
              <a:rPr kumimoji="0" lang="en-US" altLang="en-US" sz="2400" b="1" i="0" u="none" strike="noStrike" cap="none" normalizeH="0" baseline="0" dirty="0">
                <a:ln>
                  <a:noFill/>
                </a:ln>
                <a:solidFill>
                  <a:schemeClr val="tx1">
                    <a:lumMod val="85000"/>
                    <a:lumOff val="15000"/>
                  </a:schemeClr>
                </a:solidFill>
                <a:effectLst/>
              </a:rPr>
              <a:t>Set Achievable Learning Goals</a:t>
            </a:r>
            <a:r>
              <a:rPr kumimoji="0" lang="en-US" altLang="en-US" sz="2400" b="0" i="0" u="none" strike="noStrike" cap="none" normalizeH="0" baseline="0" dirty="0">
                <a:ln>
                  <a:noFill/>
                </a:ln>
                <a:solidFill>
                  <a:schemeClr val="tx1">
                    <a:lumMod val="85000"/>
                    <a:lumOff val="15000"/>
                  </a:schemeClr>
                </a:solidFill>
                <a:effectLst/>
              </a:rPr>
              <a:t>: Identify areas for improvement and set specific, manageable objectives. This approach helps maintain focus and track progress over time, reinforcing the habit of lifelong learning.</a:t>
            </a:r>
            <a:endParaRPr lang="en-US" altLang="en-US" sz="2400" b="0" i="0" u="none" strike="noStrike" cap="none" normalizeH="0" baseline="0" dirty="0">
              <a:ln>
                <a:noFill/>
              </a:ln>
              <a:solidFill>
                <a:schemeClr val="tx1">
                  <a:lumMod val="85000"/>
                  <a:lumOff val="15000"/>
                </a:schemeClr>
              </a:solidFill>
              <a:effectLst/>
              <a:ea typeface="Calibri"/>
              <a:cs typeface="Calibri"/>
            </a:endParaRPr>
          </a:p>
          <a:p>
            <a:pPr marL="342900" marR="0" lvl="0" fontAlgn="base">
              <a:spcBef>
                <a:spcPct val="0"/>
              </a:spcBef>
              <a:spcAft>
                <a:spcPts val="600"/>
              </a:spcAft>
              <a:buClrTx/>
              <a:buSzTx/>
              <a:tabLst/>
            </a:pPr>
            <a:r>
              <a:rPr kumimoji="0" lang="en-US" altLang="en-US" sz="2400" b="1" i="0" u="none" strike="noStrike" cap="none" normalizeH="0" baseline="0" dirty="0">
                <a:ln>
                  <a:noFill/>
                </a:ln>
                <a:solidFill>
                  <a:schemeClr val="tx1">
                    <a:lumMod val="85000"/>
                    <a:lumOff val="15000"/>
                  </a:schemeClr>
                </a:solidFill>
                <a:effectLst/>
              </a:rPr>
              <a:t>Engage in Lifelong Learning</a:t>
            </a:r>
            <a:r>
              <a:rPr kumimoji="0" lang="en-US" altLang="en-US" sz="2400" b="0" i="0" u="none" strike="noStrike" cap="none" normalizeH="0" baseline="0" dirty="0">
                <a:ln>
                  <a:noFill/>
                </a:ln>
                <a:solidFill>
                  <a:schemeClr val="tx1">
                    <a:lumMod val="85000"/>
                    <a:lumOff val="15000"/>
                  </a:schemeClr>
                </a:solidFill>
                <a:effectLst/>
              </a:rPr>
              <a:t>: Actively seek out courses, workshops, and professional development opportunities. Use digital tools and platforms that offer flexible learning options to stay current with industry trends and practices, making it easier to integrate learning into a busy schedule.</a:t>
            </a:r>
            <a:endParaRPr lang="en-US" altLang="en-US" sz="2400" b="0" i="0" u="none" strike="noStrike" cap="none" normalizeH="0" baseline="0" dirty="0">
              <a:ln>
                <a:noFill/>
              </a:ln>
              <a:solidFill>
                <a:schemeClr val="tx1">
                  <a:lumMod val="85000"/>
                  <a:lumOff val="15000"/>
                </a:schemeClr>
              </a:solidFill>
              <a:effectLst/>
              <a:ea typeface="Calibri"/>
              <a:cs typeface="Calibri"/>
            </a:endParaRPr>
          </a:p>
        </p:txBody>
      </p:sp>
      <p:sp>
        <p:nvSpPr>
          <p:cNvPr id="16" name="Freeform: Shape 15">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3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153DB7-204E-43EA-A832-F4EDB11A034B}"/>
              </a:ext>
            </a:extLst>
          </p:cNvPr>
          <p:cNvSpPr>
            <a:spLocks noGrp="1"/>
          </p:cNvSpPr>
          <p:nvPr>
            <p:ph type="title"/>
          </p:nvPr>
        </p:nvSpPr>
        <p:spPr>
          <a:xfrm>
            <a:off x="1137036" y="548640"/>
            <a:ext cx="9543405" cy="1188720"/>
          </a:xfrm>
        </p:spPr>
        <p:txBody>
          <a:bodyPr vert="horz" lIns="91440" tIns="45720" rIns="91440" bIns="45720" rtlCol="0" anchor="ctr">
            <a:normAutofit/>
          </a:bodyPr>
          <a:lstStyle/>
          <a:p>
            <a:r>
              <a:rPr lang="en-US" kern="1200">
                <a:solidFill>
                  <a:schemeClr val="tx1">
                    <a:lumMod val="85000"/>
                    <a:lumOff val="15000"/>
                  </a:schemeClr>
                </a:solidFill>
                <a:latin typeface="+mj-lt"/>
                <a:ea typeface="+mj-ea"/>
                <a:cs typeface="+mj-cs"/>
              </a:rPr>
              <a:t>Adaptability and Lifelong Learning</a:t>
            </a:r>
          </a:p>
        </p:txBody>
      </p:sp>
      <p:sp>
        <p:nvSpPr>
          <p:cNvPr id="3" name="Text Placeholder 2">
            <a:extLst>
              <a:ext uri="{FF2B5EF4-FFF2-40B4-BE49-F238E27FC236}">
                <a16:creationId xmlns:a16="http://schemas.microsoft.com/office/drawing/2014/main" id="{AAC66943-CD38-4A1D-992B-FE131F1C1CC6}"/>
              </a:ext>
            </a:extLst>
          </p:cNvPr>
          <p:cNvSpPr>
            <a:spLocks noGrp="1"/>
          </p:cNvSpPr>
          <p:nvPr>
            <p:ph type="body" idx="1"/>
          </p:nvPr>
        </p:nvSpPr>
        <p:spPr>
          <a:xfrm>
            <a:off x="179988" y="2785156"/>
            <a:ext cx="11820981" cy="3320031"/>
          </a:xfrm>
        </p:spPr>
        <p:txBody>
          <a:bodyPr vert="horz" lIns="91440" tIns="45720" rIns="91440" bIns="45720" rtlCol="0" anchor="ctr">
            <a:noAutofit/>
          </a:bodyPr>
          <a:lstStyle/>
          <a:p>
            <a:pPr marL="457200" marR="0" lvl="0" fontAlgn="base">
              <a:spcBef>
                <a:spcPct val="0"/>
              </a:spcBef>
              <a:spcAft>
                <a:spcPct val="0"/>
              </a:spcAft>
              <a:buClrTx/>
              <a:buSzTx/>
              <a:tabLst/>
            </a:pPr>
            <a:r>
              <a:rPr kumimoji="0" lang="en-US" altLang="en-US" sz="2400" b="1" i="0" u="none" strike="noStrike" cap="none" normalizeH="0" baseline="0" dirty="0">
                <a:ln>
                  <a:noFill/>
                </a:ln>
                <a:solidFill>
                  <a:schemeClr val="tx1">
                    <a:lumMod val="85000"/>
                    <a:lumOff val="15000"/>
                  </a:schemeClr>
                </a:solidFill>
                <a:effectLst/>
              </a:rPr>
              <a:t>Seek Feedback and Collaboration</a:t>
            </a:r>
            <a:r>
              <a:rPr kumimoji="0" lang="en-US" altLang="en-US" sz="2400" b="0" i="0" u="none" strike="noStrike" cap="none" normalizeH="0" baseline="0" dirty="0">
                <a:ln>
                  <a:noFill/>
                </a:ln>
                <a:solidFill>
                  <a:schemeClr val="tx1">
                    <a:lumMod val="85000"/>
                    <a:lumOff val="15000"/>
                  </a:schemeClr>
                </a:solidFill>
                <a:effectLst/>
              </a:rPr>
              <a:t>: Regularly ask for feedback from peers, mentors, or supervisors to gain insights on areas for improvement. Collaborating with others and learning from diverse experiences can broaden your knowledge and adaptability.</a:t>
            </a:r>
            <a:endParaRPr lang="en-US" sz="2400" dirty="0">
              <a:solidFill>
                <a:schemeClr val="tx1">
                  <a:lumMod val="85000"/>
                  <a:lumOff val="15000"/>
                </a:schemeClr>
              </a:solidFill>
              <a:ea typeface="Calibri"/>
              <a:cs typeface="Calibri"/>
            </a:endParaRPr>
          </a:p>
          <a:p>
            <a:pPr marL="457200" marR="0" lvl="0" fontAlgn="base">
              <a:spcBef>
                <a:spcPct val="0"/>
              </a:spcBef>
              <a:spcAft>
                <a:spcPct val="0"/>
              </a:spcAft>
              <a:buClrTx/>
              <a:buSzTx/>
              <a:tabLst/>
            </a:pPr>
            <a:r>
              <a:rPr kumimoji="0" lang="en-US" altLang="en-US" sz="2400" b="1" i="0" u="none" strike="noStrike" cap="none" normalizeH="0" baseline="0" dirty="0">
                <a:ln>
                  <a:noFill/>
                </a:ln>
                <a:solidFill>
                  <a:schemeClr val="tx1">
                    <a:lumMod val="85000"/>
                    <a:lumOff val="15000"/>
                  </a:schemeClr>
                </a:solidFill>
                <a:effectLst/>
              </a:rPr>
              <a:t>Develop Resilience and Flexibility</a:t>
            </a:r>
            <a:r>
              <a:rPr kumimoji="0" lang="en-US" altLang="en-US" sz="2400" b="0" i="0" u="none" strike="noStrike" cap="none" normalizeH="0" baseline="0" dirty="0">
                <a:ln>
                  <a:noFill/>
                </a:ln>
                <a:solidFill>
                  <a:schemeClr val="tx1">
                    <a:lumMod val="85000"/>
                    <a:lumOff val="15000"/>
                  </a:schemeClr>
                </a:solidFill>
                <a:effectLst/>
              </a:rPr>
              <a:t>: Cultivating resilience helps you respond effectively to setbacks and challenges. Practice flexibility by adapting to new situations and experimenting with different problem-solving strategies, which strengthens your ability to pivot when necessary.</a:t>
            </a:r>
            <a:endParaRPr lang="en-US" altLang="en-US" sz="2400" b="0" i="0" u="none" strike="noStrike" cap="none" normalizeH="0" baseline="0">
              <a:ln>
                <a:noFill/>
              </a:ln>
              <a:solidFill>
                <a:schemeClr val="tx1">
                  <a:lumMod val="85000"/>
                  <a:lumOff val="15000"/>
                </a:schemeClr>
              </a:solidFill>
              <a:effectLst/>
              <a:ea typeface="Calibri"/>
              <a:cs typeface="Calibri"/>
            </a:endParaRPr>
          </a:p>
          <a:p>
            <a:pPr marL="457200" marR="0" lvl="0" fontAlgn="base">
              <a:spcBef>
                <a:spcPct val="0"/>
              </a:spcBef>
              <a:spcAft>
                <a:spcPct val="0"/>
              </a:spcAft>
              <a:buClrTx/>
              <a:buSzTx/>
              <a:tabLst/>
            </a:pPr>
            <a:r>
              <a:rPr kumimoji="0" lang="en-US" altLang="en-US" sz="2400" b="1" i="0" u="none" strike="noStrike" cap="none" normalizeH="0" baseline="0" dirty="0">
                <a:ln>
                  <a:noFill/>
                </a:ln>
                <a:solidFill>
                  <a:schemeClr val="tx1">
                    <a:lumMod val="85000"/>
                    <a:lumOff val="15000"/>
                  </a:schemeClr>
                </a:solidFill>
                <a:effectLst/>
              </a:rPr>
              <a:t>Utilize Digital Learning Tools</a:t>
            </a:r>
            <a:r>
              <a:rPr kumimoji="0" lang="en-US" altLang="en-US" sz="2400" b="0" i="0" u="none" strike="noStrike" cap="none" normalizeH="0" baseline="0" dirty="0">
                <a:ln>
                  <a:noFill/>
                </a:ln>
                <a:solidFill>
                  <a:schemeClr val="tx1">
                    <a:lumMod val="85000"/>
                    <a:lumOff val="15000"/>
                  </a:schemeClr>
                </a:solidFill>
                <a:effectLst/>
              </a:rPr>
              <a:t>: Engage with interactive platforms that support collaboration and immersive learning experiences, such as discussion forums, webinars, and multimedia content. This approach enriches your learning process and enhances retention.</a:t>
            </a:r>
            <a:endParaRPr lang="en-US" altLang="en-US" sz="2400" b="0" i="0" u="none" strike="noStrike" cap="none" normalizeH="0" baseline="0">
              <a:ln>
                <a:noFill/>
              </a:ln>
              <a:solidFill>
                <a:schemeClr val="tx1">
                  <a:lumMod val="85000"/>
                  <a:lumOff val="15000"/>
                </a:schemeClr>
              </a:solidFill>
              <a:effectLst/>
              <a:ea typeface="Calibri"/>
              <a:cs typeface="Calibri"/>
            </a:endParaRPr>
          </a:p>
          <a:p>
            <a:pPr marL="457200"/>
            <a:endParaRPr lang="en-US" sz="2400" dirty="0">
              <a:solidFill>
                <a:schemeClr val="tx1">
                  <a:lumMod val="85000"/>
                  <a:lumOff val="15000"/>
                </a:schemeClr>
              </a:solidFill>
              <a:ea typeface="Calibri"/>
              <a:cs typeface="Calibri"/>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740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DCF7D-6A5D-48A5-8D52-B9770C5E6F46}"/>
              </a:ext>
            </a:extLst>
          </p:cNvPr>
          <p:cNvSpPr>
            <a:spLocks noGrp="1"/>
          </p:cNvSpPr>
          <p:nvPr>
            <p:ph type="title"/>
          </p:nvPr>
        </p:nvSpPr>
        <p:spPr>
          <a:xfrm>
            <a:off x="1137036" y="609600"/>
            <a:ext cx="8548386" cy="1282459"/>
          </a:xfrm>
        </p:spPr>
        <p:txBody>
          <a:bodyPr vert="horz" lIns="91440" tIns="45720" rIns="91440" bIns="45720" rtlCol="0" anchor="ctr">
            <a:normAutofit/>
          </a:bodyPr>
          <a:lstStyle/>
          <a:p>
            <a:r>
              <a:rPr lang="en-US" sz="4100" b="1" kern="1200">
                <a:solidFill>
                  <a:schemeClr val="tx1"/>
                </a:solidFill>
                <a:latin typeface="+mj-lt"/>
                <a:ea typeface="+mj-ea"/>
                <a:cs typeface="+mj-cs"/>
              </a:rPr>
              <a:t>Importance of Continuous Professional Development (CPD)</a:t>
            </a:r>
            <a:r>
              <a:rPr lang="en-US" sz="4100" kern="1200">
                <a:solidFill>
                  <a:schemeClr val="tx1"/>
                </a:solidFill>
                <a:latin typeface="+mj-lt"/>
                <a:ea typeface="+mj-ea"/>
                <a:cs typeface="+mj-cs"/>
              </a:rPr>
              <a:t>:</a:t>
            </a:r>
          </a:p>
        </p:txBody>
      </p:sp>
      <p:sp>
        <p:nvSpPr>
          <p:cNvPr id="3" name="Text Placeholder 2">
            <a:extLst>
              <a:ext uri="{FF2B5EF4-FFF2-40B4-BE49-F238E27FC236}">
                <a16:creationId xmlns:a16="http://schemas.microsoft.com/office/drawing/2014/main" id="{B0D604FB-8E9F-4FAD-BBC6-6090AA3CD12F}"/>
              </a:ext>
            </a:extLst>
          </p:cNvPr>
          <p:cNvSpPr>
            <a:spLocks noGrp="1"/>
          </p:cNvSpPr>
          <p:nvPr>
            <p:ph type="body" idx="1"/>
          </p:nvPr>
        </p:nvSpPr>
        <p:spPr>
          <a:xfrm>
            <a:off x="408166" y="2147358"/>
            <a:ext cx="10768124" cy="4076394"/>
          </a:xfrm>
        </p:spPr>
        <p:txBody>
          <a:bodyPr vert="horz" lIns="91440" tIns="45720" rIns="91440" bIns="45720" rtlCol="0" anchor="t">
            <a:noAutofit/>
          </a:bodyPr>
          <a:lstStyle/>
          <a:p>
            <a:pPr marL="0" indent="0">
              <a:buNone/>
            </a:pPr>
            <a:r>
              <a:rPr lang="en-US" dirty="0"/>
              <a:t>Continuous professional development is essential for career growth and maintaining relevance in fast-evolving industries. It enables professionals to acquire new skills, improve existing ones, and adapt to industry changes. CPD fosters increased job confidence, productivity, and better job performance, making employees more effective and motivated in their roles. For organizations, investing in CPD can lead to higher retention rates, as employees are more likely to stay with employers who prioritize their development. This practice also helps organizations close skills gaps and stay competitive by nurturing internal talent rather than solely relying on external hiring.</a:t>
            </a:r>
            <a:endParaRPr lang="en-US" dirty="0">
              <a:ea typeface="Calibri"/>
              <a:cs typeface="Calibri"/>
            </a:endParaRPr>
          </a:p>
        </p:txBody>
      </p:sp>
      <p:sp>
        <p:nvSpPr>
          <p:cNvPr id="10" name="Freeform: Shape 9">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70079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901ACEA-96DB-4E50-8F6E-EB3D7A8CF4F2}"/>
              </a:ext>
            </a:extLst>
          </p:cNvPr>
          <p:cNvSpPr>
            <a:spLocks noGrp="1"/>
          </p:cNvSpPr>
          <p:nvPr>
            <p:ph type="title"/>
          </p:nvPr>
        </p:nvSpPr>
        <p:spPr>
          <a:xfrm>
            <a:off x="1079826" y="812699"/>
            <a:ext cx="3939688" cy="5583126"/>
          </a:xfrm>
        </p:spPr>
        <p:txBody>
          <a:bodyPr vert="horz" lIns="91440" tIns="45720" rIns="91440" bIns="45720" rtlCol="0" anchor="ctr">
            <a:normAutofit/>
          </a:bodyPr>
          <a:lstStyle/>
          <a:p>
            <a:r>
              <a:rPr lang="en-US" sz="6600" b="1" kern="1200" dirty="0">
                <a:latin typeface="+mj-lt"/>
                <a:ea typeface="+mj-ea"/>
                <a:cs typeface="+mj-cs"/>
              </a:rPr>
              <a:t>Tools and Resources for Ongoing Learning</a:t>
            </a:r>
            <a:r>
              <a:rPr lang="en-US" sz="6600" kern="1200" dirty="0">
                <a:latin typeface="+mj-lt"/>
                <a:ea typeface="+mj-ea"/>
                <a:cs typeface="+mj-cs"/>
              </a:rPr>
              <a:t>:</a:t>
            </a:r>
            <a:endParaRPr lang="en-US" sz="6600" kern="1200">
              <a:latin typeface="+mj-lt"/>
              <a:ea typeface="Calibri Light"/>
              <a:cs typeface="Calibri Light"/>
            </a:endParaRPr>
          </a:p>
        </p:txBody>
      </p:sp>
      <p:cxnSp>
        <p:nvCxnSpPr>
          <p:cNvPr id="43" name="Straight Connector 4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6"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6" name="Rectangle 1">
            <a:extLst>
              <a:ext uri="{FF2B5EF4-FFF2-40B4-BE49-F238E27FC236}">
                <a16:creationId xmlns:a16="http://schemas.microsoft.com/office/drawing/2014/main" id="{FCF5A074-EF13-C6B9-6B46-841D455AE702}"/>
              </a:ext>
            </a:extLst>
          </p:cNvPr>
          <p:cNvGraphicFramePr/>
          <p:nvPr>
            <p:extLst>
              <p:ext uri="{D42A27DB-BD31-4B8C-83A1-F6EECF244321}">
                <p14:modId xmlns:p14="http://schemas.microsoft.com/office/powerpoint/2010/main" val="3548064964"/>
              </p:ext>
            </p:extLst>
          </p:nvPr>
        </p:nvGraphicFramePr>
        <p:xfrm>
          <a:off x="5514796" y="362589"/>
          <a:ext cx="6258654" cy="6176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97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DEC3B07-D66D-4755-BD60-5E3E0E6050C6}"/>
              </a:ext>
            </a:extLst>
          </p:cNvPr>
          <p:cNvSpPr>
            <a:spLocks noGrp="1"/>
          </p:cNvSpPr>
          <p:nvPr>
            <p:ph type="title"/>
          </p:nvPr>
        </p:nvSpPr>
        <p:spPr>
          <a:xfrm>
            <a:off x="1179226" y="1594707"/>
            <a:ext cx="9833548" cy="1325563"/>
          </a:xfrm>
        </p:spPr>
        <p:txBody>
          <a:bodyPr vert="horz" lIns="91440" tIns="45720" rIns="91440" bIns="45720" rtlCol="0" anchor="b">
            <a:normAutofit/>
          </a:bodyPr>
          <a:lstStyle/>
          <a:p>
            <a:pPr algn="ctr"/>
            <a:r>
              <a:rPr lang="en-US" sz="3600" b="1" kern="1200">
                <a:solidFill>
                  <a:schemeClr val="tx2"/>
                </a:solidFill>
                <a:latin typeface="+mj-lt"/>
                <a:ea typeface="+mj-ea"/>
                <a:cs typeface="+mj-cs"/>
              </a:rPr>
              <a:t>Kolb's Experiential Learning Theory Overview</a:t>
            </a:r>
            <a:endParaRPr lang="en-US" sz="3600" kern="120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68DB5E4C-31CF-4111-BEE5-86004BB3E075}"/>
              </a:ext>
            </a:extLst>
          </p:cNvPr>
          <p:cNvSpPr>
            <a:spLocks noGrp="1"/>
          </p:cNvSpPr>
          <p:nvPr>
            <p:ph type="body" idx="1"/>
          </p:nvPr>
        </p:nvSpPr>
        <p:spPr>
          <a:xfrm>
            <a:off x="1035661" y="2468286"/>
            <a:ext cx="9833548" cy="2457269"/>
          </a:xfrm>
        </p:spPr>
        <p:txBody>
          <a:bodyPr vert="horz" lIns="91440" tIns="45720" rIns="91440" bIns="45720" rtlCol="0" anchor="ctr">
            <a:normAutofit/>
          </a:bodyPr>
          <a:lstStyle/>
          <a:p>
            <a:pPr marL="0" indent="0" algn="ctr">
              <a:buNone/>
            </a:pPr>
            <a:r>
              <a:rPr lang="en-US" sz="2400">
                <a:solidFill>
                  <a:schemeClr val="tx2"/>
                </a:solidFill>
              </a:rPr>
              <a:t>David Kolb's Experiential Learning Theory (ELT) presents learning as an active process where knowledge is created through the transformation of experience. </a:t>
            </a:r>
            <a:endParaRPr lang="en-US" sz="2400">
              <a:solidFill>
                <a:schemeClr val="tx2"/>
              </a:solidFill>
              <a:ea typeface="Calibri"/>
              <a:cs typeface="Calibri"/>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3431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613B6C-7460-4FB5-99DB-213E062FAEB3}"/>
              </a:ext>
            </a:extLst>
          </p:cNvPr>
          <p:cNvPicPr>
            <a:picLocks noChangeAspect="1"/>
          </p:cNvPicPr>
          <p:nvPr/>
        </p:nvPicPr>
        <p:blipFill>
          <a:blip r:embed="rId2">
            <a:duotone>
              <a:schemeClr val="bg2">
                <a:shade val="45000"/>
                <a:satMod val="135000"/>
              </a:schemeClr>
              <a:prstClr val="white"/>
            </a:duotone>
          </a:blip>
          <a:srcRect t="16442" r="9085" b="1117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B7813-2B7A-4812-BF5F-1B96F622469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Kolb's model comprises four stages in a cyclical process:</a:t>
            </a:r>
          </a:p>
        </p:txBody>
      </p:sp>
      <p:graphicFrame>
        <p:nvGraphicFramePr>
          <p:cNvPr id="12" name="Rectangle 1">
            <a:extLst>
              <a:ext uri="{FF2B5EF4-FFF2-40B4-BE49-F238E27FC236}">
                <a16:creationId xmlns:a16="http://schemas.microsoft.com/office/drawing/2014/main" id="{394EDAE5-2A9C-0C1B-0413-DCB8B314FCB9}"/>
              </a:ext>
            </a:extLst>
          </p:cNvPr>
          <p:cNvGraphicFramePr/>
          <p:nvPr>
            <p:extLst>
              <p:ext uri="{D42A27DB-BD31-4B8C-83A1-F6EECF244321}">
                <p14:modId xmlns:p14="http://schemas.microsoft.com/office/powerpoint/2010/main" val="33524623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38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E2273-9A8D-4F67-AEB9-0F719E2CFF55}"/>
              </a:ext>
            </a:extLst>
          </p:cNvPr>
          <p:cNvSpPr>
            <a:spLocks noGrp="1"/>
          </p:cNvSpPr>
          <p:nvPr>
            <p:ph type="title"/>
          </p:nvPr>
        </p:nvSpPr>
        <p:spPr>
          <a:xfrm>
            <a:off x="656823" y="962166"/>
            <a:ext cx="3103808" cy="4421876"/>
          </a:xfrm>
        </p:spPr>
        <p:txBody>
          <a:bodyPr vert="horz" lIns="91440" tIns="45720" rIns="91440" bIns="45720" rtlCol="0" anchor="t">
            <a:normAutofit/>
          </a:bodyPr>
          <a:lstStyle/>
          <a:p>
            <a:pPr algn="r"/>
            <a:r>
              <a:rPr lang="en-US" sz="4000" kern="1200">
                <a:solidFill>
                  <a:schemeClr val="tx1"/>
                </a:solidFill>
                <a:latin typeface="+mj-lt"/>
                <a:ea typeface="+mj-ea"/>
                <a:cs typeface="+mj-cs"/>
              </a:rPr>
              <a:t>Andragogy (Knowles, 1980)</a:t>
            </a:r>
          </a:p>
        </p:txBody>
      </p:sp>
      <p:sp>
        <p:nvSpPr>
          <p:cNvPr id="3" name="Text Placeholder 2">
            <a:extLst>
              <a:ext uri="{FF2B5EF4-FFF2-40B4-BE49-F238E27FC236}">
                <a16:creationId xmlns:a16="http://schemas.microsoft.com/office/drawing/2014/main" id="{6F91F19E-355B-40BA-B98E-E362CD7B3DB5}"/>
              </a:ext>
            </a:extLst>
          </p:cNvPr>
          <p:cNvSpPr>
            <a:spLocks noGrp="1"/>
          </p:cNvSpPr>
          <p:nvPr>
            <p:ph type="body" idx="1"/>
          </p:nvPr>
        </p:nvSpPr>
        <p:spPr>
          <a:xfrm>
            <a:off x="4088929" y="962167"/>
            <a:ext cx="6858113" cy="4743174"/>
          </a:xfrm>
        </p:spPr>
        <p:txBody>
          <a:bodyPr vert="horz" lIns="91440" tIns="45720" rIns="91440" bIns="45720" rtlCol="0" anchor="b">
            <a:normAutofit/>
          </a:bodyPr>
          <a:lstStyle/>
          <a:p>
            <a:pPr marL="0" indent="0">
              <a:buNone/>
            </a:pPr>
            <a:r>
              <a:rPr lang="en-US" sz="2400" dirty="0"/>
              <a:t>Malcolm Knowles' Andragogy theory revolutionized the understanding of adult learning by distinguishing it from child-centric pedagogy. This theory emphasizes that adults learn differently, driven by their life experiences, autonomy, and immediate applicability of knowledge. </a:t>
            </a:r>
            <a:endParaRPr lang="en-US" sz="2400" dirty="0">
              <a:ea typeface="Calibri"/>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7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Who Is A Digital Project Manager?">
            <a:extLst>
              <a:ext uri="{FF2B5EF4-FFF2-40B4-BE49-F238E27FC236}">
                <a16:creationId xmlns:a16="http://schemas.microsoft.com/office/drawing/2014/main" id="{5089A5F9-CE37-A7DD-92A4-265726261C6A}"/>
              </a:ext>
            </a:extLst>
          </p:cNvPr>
          <p:cNvPicPr>
            <a:picLocks noChangeAspect="1"/>
          </p:cNvPicPr>
          <p:nvPr/>
        </p:nvPicPr>
        <p:blipFill>
          <a:blip r:embed="rId2">
            <a:alphaModFix amt="50000"/>
          </a:blip>
          <a:srcRect t="12410" b="6068"/>
          <a:stretch/>
        </p:blipFill>
        <p:spPr>
          <a:xfrm>
            <a:off x="20" y="1"/>
            <a:ext cx="12191980" cy="6857999"/>
          </a:xfrm>
          <a:prstGeom prst="rect">
            <a:avLst/>
          </a:prstGeom>
        </p:spPr>
      </p:pic>
      <p:sp>
        <p:nvSpPr>
          <p:cNvPr id="2" name="Title 1">
            <a:extLst>
              <a:ext uri="{FF2B5EF4-FFF2-40B4-BE49-F238E27FC236}">
                <a16:creationId xmlns:a16="http://schemas.microsoft.com/office/drawing/2014/main" id="{F28F7A66-91EE-86AC-7BAA-DF8E54AA498D}"/>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Leadership and Teamwork in Digital Projects</a:t>
            </a:r>
          </a:p>
        </p:txBody>
      </p:sp>
    </p:spTree>
    <p:extLst>
      <p:ext uri="{BB962C8B-B14F-4D97-AF65-F5344CB8AC3E}">
        <p14:creationId xmlns:p14="http://schemas.microsoft.com/office/powerpoint/2010/main" val="286322826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CC1F2BD-81D8-4B9F-9A35-8765A6907E7C}"/>
              </a:ext>
            </a:extLst>
          </p:cNvPr>
          <p:cNvSpPr>
            <a:spLocks noGrp="1"/>
          </p:cNvSpPr>
          <p:nvPr>
            <p:ph type="title"/>
          </p:nvPr>
        </p:nvSpPr>
        <p:spPr>
          <a:xfrm>
            <a:off x="838200" y="401221"/>
            <a:ext cx="10515600" cy="1348065"/>
          </a:xfrm>
        </p:spPr>
        <p:txBody>
          <a:bodyPr vert="horz" lIns="91440" tIns="45720" rIns="91440" bIns="45720" rtlCol="0" anchor="ctr">
            <a:normAutofit/>
          </a:bodyPr>
          <a:lstStyle/>
          <a:p>
            <a:r>
              <a:rPr lang="en-US" sz="4600" kern="1200">
                <a:solidFill>
                  <a:srgbClr val="FFFFFF"/>
                </a:solidFill>
                <a:latin typeface="+mj-lt"/>
                <a:ea typeface="+mj-ea"/>
                <a:cs typeface="+mj-cs"/>
              </a:rPr>
              <a:t>The six core principles of </a:t>
            </a:r>
            <a:r>
              <a:rPr lang="en-US" sz="4600" b="1" kern="1200">
                <a:solidFill>
                  <a:srgbClr val="FFFFFF"/>
                </a:solidFill>
                <a:latin typeface="+mj-lt"/>
                <a:ea typeface="+mj-ea"/>
                <a:cs typeface="+mj-cs"/>
              </a:rPr>
              <a:t>andragogy</a:t>
            </a:r>
            <a:r>
              <a:rPr lang="en-US" sz="4600" kern="1200">
                <a:solidFill>
                  <a:srgbClr val="FFFFFF"/>
                </a:solidFill>
                <a:latin typeface="+mj-lt"/>
                <a:ea typeface="+mj-ea"/>
                <a:cs typeface="+mj-cs"/>
              </a:rPr>
              <a:t> include:</a:t>
            </a:r>
          </a:p>
        </p:txBody>
      </p:sp>
      <p:sp>
        <p:nvSpPr>
          <p:cNvPr id="4" name="Rectangle 1">
            <a:extLst>
              <a:ext uri="{FF2B5EF4-FFF2-40B4-BE49-F238E27FC236}">
                <a16:creationId xmlns:a16="http://schemas.microsoft.com/office/drawing/2014/main" id="{5C9A8B85-F46C-44C5-BDAC-C700529C3261}"/>
              </a:ext>
            </a:extLst>
          </p:cNvPr>
          <p:cNvSpPr>
            <a:spLocks noGrp="1" noChangeArrowheads="1"/>
          </p:cNvSpPr>
          <p:nvPr>
            <p:ph type="body" idx="1"/>
          </p:nvPr>
        </p:nvSpPr>
        <p:spPr bwMode="auto">
          <a:xfrm>
            <a:off x="838200" y="2586789"/>
            <a:ext cx="10515600" cy="359017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457200" marR="0" lvl="0" indent="-342900" fontAlgn="base">
              <a:spcBef>
                <a:spcPct val="0"/>
              </a:spcBef>
              <a:spcAft>
                <a:spcPts val="600"/>
              </a:spcAft>
              <a:buClrTx/>
              <a:buSzTx/>
              <a:buAutoNum type="arabicPeriod"/>
              <a:tabLst/>
            </a:pPr>
            <a:r>
              <a:rPr kumimoji="0" lang="en-US" altLang="en-US" sz="1700" b="1" i="0" u="none" strike="noStrike" cap="none" normalizeH="0" baseline="0">
                <a:ln>
                  <a:noFill/>
                </a:ln>
                <a:effectLst/>
              </a:rPr>
              <a:t>Need to Know</a:t>
            </a:r>
            <a:r>
              <a:rPr kumimoji="0" lang="en-US" altLang="en-US" sz="1700" b="0" i="0" u="none" strike="noStrike" cap="none" normalizeH="0" baseline="0">
                <a:ln>
                  <a:noFill/>
                </a:ln>
                <a:effectLst/>
              </a:rPr>
              <a:t>: Adults require an understanding of why they need to learn something before engaging in the process. Highlighting the relevance and application of learning increases motivation.</a:t>
            </a:r>
            <a:endParaRPr lang="en-US" sz="1700">
              <a:ea typeface="Calibri" panose="020F0502020204030204"/>
              <a:cs typeface="Calibri" panose="020F0502020204030204"/>
            </a:endParaRPr>
          </a:p>
          <a:p>
            <a:pPr marL="457200" marR="0" lvl="0" indent="-342900" fontAlgn="base">
              <a:spcBef>
                <a:spcPct val="0"/>
              </a:spcBef>
              <a:spcAft>
                <a:spcPts val="600"/>
              </a:spcAft>
              <a:buClrTx/>
              <a:buSzTx/>
              <a:buAutoNum type="arabicPeriod"/>
              <a:tabLst/>
            </a:pPr>
            <a:r>
              <a:rPr kumimoji="0" lang="en-US" altLang="en-US" sz="1700" b="1" i="0" u="none" strike="noStrike" cap="none" normalizeH="0" baseline="0">
                <a:ln>
                  <a:noFill/>
                </a:ln>
                <a:effectLst/>
              </a:rPr>
              <a:t>Self-Concept</a:t>
            </a:r>
            <a:r>
              <a:rPr kumimoji="0" lang="en-US" altLang="en-US" sz="1700" b="0" i="0" u="none" strike="noStrike" cap="none" normalizeH="0" baseline="0">
                <a:ln>
                  <a:noFill/>
                </a:ln>
                <a:effectLst/>
              </a:rPr>
              <a:t>: Adults see themselves as self-directed learners. They prefer having control over their learning journey rather than being passively instructed.</a:t>
            </a:r>
            <a:endParaRPr lang="en-US" altLang="en-US" sz="1700" b="0" i="0" u="none" strike="noStrike" cap="none" normalizeH="0" baseline="0">
              <a:ln>
                <a:noFill/>
              </a:ln>
              <a:effectLst/>
              <a:ea typeface="Calibri" panose="020F0502020204030204"/>
              <a:cs typeface="Calibri" panose="020F0502020204030204"/>
            </a:endParaRPr>
          </a:p>
          <a:p>
            <a:pPr marL="457200" marR="0" lvl="0" indent="-342900" fontAlgn="base">
              <a:spcBef>
                <a:spcPct val="0"/>
              </a:spcBef>
              <a:spcAft>
                <a:spcPts val="600"/>
              </a:spcAft>
              <a:buClrTx/>
              <a:buSzTx/>
              <a:buAutoNum type="arabicPeriod"/>
              <a:tabLst/>
            </a:pPr>
            <a:r>
              <a:rPr kumimoji="0" lang="en-US" altLang="en-US" sz="1700" b="1" i="0" u="none" strike="noStrike" cap="none" normalizeH="0" baseline="0">
                <a:ln>
                  <a:noFill/>
                </a:ln>
                <a:effectLst/>
              </a:rPr>
              <a:t>Experience</a:t>
            </a:r>
            <a:r>
              <a:rPr kumimoji="0" lang="en-US" altLang="en-US" sz="1700" b="0" i="0" u="none" strike="noStrike" cap="none" normalizeH="0" baseline="0">
                <a:ln>
                  <a:noFill/>
                </a:ln>
                <a:effectLst/>
              </a:rPr>
              <a:t>: Life experiences are a valuable asset in adult education, serving as a foundation for new learning and facilitating deeper engagement.</a:t>
            </a:r>
            <a:endParaRPr lang="en-US" altLang="en-US" sz="1700" b="0" i="0" u="none" strike="noStrike" cap="none" normalizeH="0" baseline="0">
              <a:ln>
                <a:noFill/>
              </a:ln>
              <a:effectLst/>
              <a:ea typeface="Calibri" panose="020F0502020204030204"/>
              <a:cs typeface="Calibri" panose="020F0502020204030204"/>
            </a:endParaRPr>
          </a:p>
          <a:p>
            <a:pPr marL="457200" marR="0" lvl="0" indent="-342900" fontAlgn="base">
              <a:spcBef>
                <a:spcPct val="0"/>
              </a:spcBef>
              <a:spcAft>
                <a:spcPts val="600"/>
              </a:spcAft>
              <a:buClrTx/>
              <a:buSzTx/>
              <a:buAutoNum type="arabicPeriod"/>
              <a:tabLst/>
            </a:pPr>
            <a:r>
              <a:rPr kumimoji="0" lang="en-US" altLang="en-US" sz="1700" b="1" i="0" u="none" strike="noStrike" cap="none" normalizeH="0" baseline="0">
                <a:ln>
                  <a:noFill/>
                </a:ln>
                <a:effectLst/>
              </a:rPr>
              <a:t>Readiness to Learn</a:t>
            </a:r>
            <a:r>
              <a:rPr kumimoji="0" lang="en-US" altLang="en-US" sz="1700" b="0" i="0" u="none" strike="noStrike" cap="none" normalizeH="0" baseline="0">
                <a:ln>
                  <a:noFill/>
                </a:ln>
                <a:effectLst/>
              </a:rPr>
              <a:t>: Adults are more inclined to learn when it aligns with their life roles or tasks. Learning becomes pertinent when tied to real-world problems or career advancement.</a:t>
            </a:r>
            <a:endParaRPr lang="en-US" altLang="en-US" sz="1700" b="0" i="0" u="none" strike="noStrike" cap="none" normalizeH="0" baseline="0">
              <a:ln>
                <a:noFill/>
              </a:ln>
              <a:effectLst/>
              <a:ea typeface="Calibri" panose="020F0502020204030204"/>
              <a:cs typeface="Calibri" panose="020F0502020204030204"/>
            </a:endParaRPr>
          </a:p>
          <a:p>
            <a:pPr marL="457200" marR="0" lvl="0" indent="-342900" fontAlgn="base">
              <a:spcBef>
                <a:spcPct val="0"/>
              </a:spcBef>
              <a:spcAft>
                <a:spcPts val="600"/>
              </a:spcAft>
              <a:buClrTx/>
              <a:buSzTx/>
              <a:buAutoNum type="arabicPeriod"/>
              <a:tabLst/>
            </a:pPr>
            <a:r>
              <a:rPr kumimoji="0" lang="en-US" altLang="en-US" sz="1700" b="1" i="0" u="none" strike="noStrike" cap="none" normalizeH="0" baseline="0">
                <a:ln>
                  <a:noFill/>
                </a:ln>
                <a:effectLst/>
              </a:rPr>
              <a:t>Orientation to Learning</a:t>
            </a:r>
            <a:r>
              <a:rPr kumimoji="0" lang="en-US" altLang="en-US" sz="1700" b="0" i="0" u="none" strike="noStrike" cap="none" normalizeH="0" baseline="0">
                <a:ln>
                  <a:noFill/>
                </a:ln>
                <a:effectLst/>
              </a:rPr>
              <a:t>: Adult learning is problem-centered rather than content-centered. Adults focus on learning that helps them solve practical, immediate issues.</a:t>
            </a:r>
            <a:endParaRPr lang="en-US" altLang="en-US" sz="1700" b="0" i="0" u="none" strike="noStrike" cap="none" normalizeH="0" baseline="0">
              <a:ln>
                <a:noFill/>
              </a:ln>
              <a:effectLst/>
              <a:ea typeface="Calibri" panose="020F0502020204030204"/>
              <a:cs typeface="Calibri" panose="020F0502020204030204"/>
            </a:endParaRPr>
          </a:p>
          <a:p>
            <a:pPr marL="457200" marR="0" lvl="0" indent="-342900" fontAlgn="base">
              <a:spcBef>
                <a:spcPct val="0"/>
              </a:spcBef>
              <a:spcAft>
                <a:spcPts val="600"/>
              </a:spcAft>
              <a:buClrTx/>
              <a:buSzTx/>
              <a:buAutoNum type="arabicPeriod"/>
              <a:tabLst/>
            </a:pPr>
            <a:r>
              <a:rPr kumimoji="0" lang="en-US" altLang="en-US" sz="1700" b="1" i="0" u="none" strike="noStrike" cap="none" normalizeH="0" baseline="0">
                <a:ln>
                  <a:noFill/>
                </a:ln>
                <a:effectLst/>
              </a:rPr>
              <a:t>Motivation</a:t>
            </a:r>
            <a:r>
              <a:rPr kumimoji="0" lang="en-US" altLang="en-US" sz="1700" b="0" i="0" u="none" strike="noStrike" cap="none" normalizeH="0" baseline="0">
                <a:ln>
                  <a:noFill/>
                </a:ln>
                <a:effectLst/>
              </a:rPr>
              <a:t>: While external incentives like career growth can motivate adults, internal motivators such as personal satisfaction, improved self-esteem, and quality of life often play a stronger role. </a:t>
            </a:r>
            <a:endParaRPr lang="en-US" altLang="en-US" sz="1700" b="0" i="0" u="none" strike="noStrike" cap="none" normalizeH="0" baseline="0">
              <a:ln>
                <a:noFill/>
              </a:ln>
              <a:effectLst/>
              <a:ea typeface="Calibri" panose="020F0502020204030204"/>
              <a:cs typeface="Calibri" panose="020F0502020204030204"/>
            </a:endParaRPr>
          </a:p>
        </p:txBody>
      </p:sp>
    </p:spTree>
    <p:extLst>
      <p:ext uri="{BB962C8B-B14F-4D97-AF65-F5344CB8AC3E}">
        <p14:creationId xmlns:p14="http://schemas.microsoft.com/office/powerpoint/2010/main" val="2666824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E6BC9-0C0E-444E-8127-BDCAF7A17E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kern="1200">
                <a:solidFill>
                  <a:schemeClr val="tx1"/>
                </a:solidFill>
                <a:latin typeface="+mj-lt"/>
                <a:ea typeface="+mj-ea"/>
                <a:cs typeface="+mj-cs"/>
              </a:rPr>
              <a:t>Andragogy: Application in Education and Training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
            <a:extLst>
              <a:ext uri="{FF2B5EF4-FFF2-40B4-BE49-F238E27FC236}">
                <a16:creationId xmlns:a16="http://schemas.microsoft.com/office/drawing/2014/main" id="{3AD9E863-60EC-4744-A0A5-CE2DC4CC1A3F}"/>
              </a:ext>
            </a:extLst>
          </p:cNvPr>
          <p:cNvSpPr>
            <a:spLocks noGrp="1"/>
          </p:cNvSpPr>
          <p:nvPr>
            <p:ph type="body" idx="1"/>
          </p:nvPr>
        </p:nvSpPr>
        <p:spPr>
          <a:xfrm>
            <a:off x="838200" y="1929384"/>
            <a:ext cx="10515600" cy="4251960"/>
          </a:xfrm>
        </p:spPr>
        <p:txBody>
          <a:bodyPr vert="horz" lIns="91440" tIns="45720" rIns="91440" bIns="45720" rtlCol="0" anchor="ctr">
            <a:normAutofit/>
          </a:bodyPr>
          <a:lstStyle/>
          <a:p>
            <a:r>
              <a:rPr lang="en-US" sz="2400" dirty="0"/>
              <a:t>Educators can enhance adult learning by designing courses that are self-directed, contextually relevant, and build on participants’ existing knowledge. This approach fosters engagement and encourages adults to apply what they learn directly to their personal or professional lives.</a:t>
            </a:r>
            <a:endParaRPr lang="en-US" sz="2400" dirty="0">
              <a:ea typeface="Calibri"/>
              <a:cs typeface="Calibri"/>
            </a:endParaRPr>
          </a:p>
          <a:p>
            <a:r>
              <a:rPr lang="en-US" sz="2400" dirty="0"/>
              <a:t>Overall, Knowles' principles advocate for a more participative, learner-centered approach, positioning educators as facilitators who guide, support, and adapt content to fit adult learners' needs. This ensures a practical and impactful learning experience.</a:t>
            </a:r>
            <a:endParaRPr lang="en-US" sz="2400" dirty="0">
              <a:ea typeface="Calibri"/>
              <a:cs typeface="Calibri"/>
            </a:endParaRPr>
          </a:p>
          <a:p>
            <a:endParaRPr lang="en-US" sz="2400" dirty="0">
              <a:ea typeface="Calibri"/>
              <a:cs typeface="Calibri"/>
            </a:endParaRPr>
          </a:p>
        </p:txBody>
      </p:sp>
    </p:spTree>
    <p:extLst>
      <p:ext uri="{BB962C8B-B14F-4D97-AF65-F5344CB8AC3E}">
        <p14:creationId xmlns:p14="http://schemas.microsoft.com/office/powerpoint/2010/main" val="4088017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6E62-D643-4FC1-A73C-1F0097FA3C20}"/>
              </a:ext>
            </a:extLst>
          </p:cNvPr>
          <p:cNvSpPr>
            <a:spLocks noGrp="1"/>
          </p:cNvSpPr>
          <p:nvPr>
            <p:ph type="title"/>
          </p:nvPr>
        </p:nvSpPr>
        <p:spPr/>
        <p:txBody>
          <a:bodyPr/>
          <a:lstStyle/>
          <a:p>
            <a:r>
              <a:rPr lang="en-US" dirty="0"/>
              <a:t>References</a:t>
            </a:r>
          </a:p>
        </p:txBody>
      </p:sp>
      <p:sp>
        <p:nvSpPr>
          <p:cNvPr id="5" name="Rectangle 2">
            <a:extLst>
              <a:ext uri="{FF2B5EF4-FFF2-40B4-BE49-F238E27FC236}">
                <a16:creationId xmlns:a16="http://schemas.microsoft.com/office/drawing/2014/main" id="{2B9AB8DF-C9ED-467F-9F32-B8C9DD665787}"/>
              </a:ext>
            </a:extLst>
          </p:cNvPr>
          <p:cNvSpPr>
            <a:spLocks noGrp="1" noChangeArrowheads="1"/>
          </p:cNvSpPr>
          <p:nvPr>
            <p:ph type="body" idx="1"/>
          </p:nvPr>
        </p:nvSpPr>
        <p:spPr bwMode="auto">
          <a:xfrm>
            <a:off x="265521" y="1463118"/>
            <a:ext cx="116609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err="1">
                <a:ln>
                  <a:noFill/>
                </a:ln>
                <a:solidFill>
                  <a:schemeClr val="tx1"/>
                </a:solidFill>
                <a:effectLst/>
                <a:latin typeface="Arial" panose="020B0604020202020204" pitchFamily="34" charset="0"/>
              </a:rPr>
              <a:t>MasterClass</a:t>
            </a:r>
            <a:r>
              <a:rPr kumimoji="0" lang="en-US" altLang="en-US" sz="1050" b="0" i="0" u="none" strike="noStrike" cap="none" normalizeH="0" baseline="0" dirty="0">
                <a:ln>
                  <a:noFill/>
                </a:ln>
                <a:solidFill>
                  <a:schemeClr val="tx1"/>
                </a:solidFill>
                <a:effectLst/>
                <a:latin typeface="Arial" panose="020B0604020202020204" pitchFamily="34" charset="0"/>
              </a:rPr>
              <a:t>. (2022) </a:t>
            </a:r>
            <a:r>
              <a:rPr kumimoji="0" lang="en-US" altLang="en-US" sz="1050" b="0" i="1" u="none" strike="noStrike" cap="none" normalizeH="0" baseline="0" dirty="0">
                <a:ln>
                  <a:noFill/>
                </a:ln>
                <a:solidFill>
                  <a:schemeClr val="tx1"/>
                </a:solidFill>
                <a:effectLst/>
                <a:latin typeface="Arial" panose="020B0604020202020204" pitchFamily="34" charset="0"/>
              </a:rPr>
              <a:t>How to Apply the Situational Leadership Model in the Workplace</a:t>
            </a:r>
            <a:r>
              <a:rPr kumimoji="0" lang="en-US" altLang="en-US" sz="1050" b="0" i="0" u="none" strike="noStrike" cap="none" normalizeH="0" baseline="0" dirty="0">
                <a:ln>
                  <a:noFill/>
                </a:ln>
                <a:solidFill>
                  <a:schemeClr val="tx1"/>
                </a:solidFill>
                <a:effectLst/>
                <a:latin typeface="Arial" panose="020B0604020202020204" pitchFamily="34" charset="0"/>
              </a:rPr>
              <a:t>. Available at: </a:t>
            </a: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https://www.masterclass.com/articles/situational-leadership</a:t>
            </a:r>
            <a:r>
              <a:rPr kumimoji="0" lang="en-US" altLang="en-US" sz="1050" b="0" i="0" u="none" strike="noStrike" cap="none" normalizeH="0" baseline="0" dirty="0">
                <a:ln>
                  <a:noFill/>
                </a:ln>
                <a:solidFill>
                  <a:schemeClr val="tx1"/>
                </a:solidFill>
                <a:effectLst/>
                <a:latin typeface="Arial" panose="020B0604020202020204" pitchFamily="34" charset="0"/>
              </a:rPr>
              <a:t>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Western Governors University. (2020) </a:t>
            </a:r>
            <a:r>
              <a:rPr kumimoji="0" lang="en-US" altLang="en-US" sz="1050" b="0" i="1" u="none" strike="noStrike" cap="none" normalizeH="0" baseline="0" dirty="0">
                <a:ln>
                  <a:noFill/>
                </a:ln>
                <a:solidFill>
                  <a:schemeClr val="tx1"/>
                </a:solidFill>
                <a:effectLst/>
                <a:latin typeface="Arial" panose="020B0604020202020204" pitchFamily="34" charset="0"/>
              </a:rPr>
              <a:t>What Is Situational Leadership?</a:t>
            </a:r>
            <a:r>
              <a:rPr kumimoji="0" lang="en-US" altLang="en-US" sz="1050" b="0" i="0" u="none" strike="noStrike" cap="none" normalizeH="0" baseline="0" dirty="0">
                <a:ln>
                  <a:noFill/>
                </a:ln>
                <a:solidFill>
                  <a:schemeClr val="tx1"/>
                </a:solidFill>
                <a:effectLst/>
                <a:latin typeface="Arial" panose="020B0604020202020204" pitchFamily="34" charset="0"/>
              </a:rPr>
              <a:t>. Available at: https://www.wgu.edu/blog/what-is-situational-leadership2005.html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Sources of Insight. (n.d.) </a:t>
            </a:r>
            <a:r>
              <a:rPr kumimoji="0" lang="en-US" altLang="en-US" sz="1050" b="0" i="1" u="none" strike="noStrike" cap="none" normalizeH="0" baseline="0" dirty="0">
                <a:ln>
                  <a:noFill/>
                </a:ln>
                <a:solidFill>
                  <a:schemeClr val="tx1"/>
                </a:solidFill>
                <a:effectLst/>
                <a:latin typeface="Arial" panose="020B0604020202020204" pitchFamily="34" charset="0"/>
              </a:rPr>
              <a:t>4 Leadership Styles of the Situational Leadership Model</a:t>
            </a:r>
            <a:r>
              <a:rPr kumimoji="0" lang="en-US" altLang="en-US" sz="1050" b="0" i="0" u="none" strike="noStrike" cap="none" normalizeH="0" baseline="0" dirty="0">
                <a:ln>
                  <a:noFill/>
                </a:ln>
                <a:solidFill>
                  <a:schemeClr val="tx1"/>
                </a:solidFill>
                <a:effectLst/>
                <a:latin typeface="Arial" panose="020B0604020202020204" pitchFamily="34" charset="0"/>
              </a:rPr>
              <a:t>. Available at: https://www.sourcesofinsight.com/4-leadership-styles/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Leaders.com. (n.d.) </a:t>
            </a:r>
            <a:r>
              <a:rPr kumimoji="0" lang="en-US" altLang="en-US" sz="1050" b="0" i="1" u="none" strike="noStrike" cap="none" normalizeH="0" baseline="0" dirty="0">
                <a:ln>
                  <a:noFill/>
                </a:ln>
                <a:solidFill>
                  <a:schemeClr val="tx1"/>
                </a:solidFill>
                <a:effectLst/>
                <a:latin typeface="Arial" panose="020B0604020202020204" pitchFamily="34" charset="0"/>
              </a:rPr>
              <a:t>What Is Situational Leadership, and How Do You Practice It?</a:t>
            </a:r>
            <a:r>
              <a:rPr kumimoji="0" lang="en-US" altLang="en-US" sz="1050" b="0" i="0" u="none" strike="noStrike" cap="none" normalizeH="0" baseline="0" dirty="0">
                <a:ln>
                  <a:noFill/>
                </a:ln>
                <a:solidFill>
                  <a:schemeClr val="tx1"/>
                </a:solidFill>
                <a:effectLst/>
                <a:latin typeface="Arial" panose="020B0604020202020204" pitchFamily="34" charset="0"/>
              </a:rPr>
              <a:t>. Available at: </a:t>
            </a:r>
            <a:r>
              <a:rPr kumimoji="0" lang="en-US" altLang="en-US" sz="1050" b="0" i="0" u="none" strike="noStrike" cap="none" normalizeH="0" baseline="0" dirty="0">
                <a:ln>
                  <a:noFill/>
                </a:ln>
                <a:solidFill>
                  <a:schemeClr val="tx1"/>
                </a:solidFill>
                <a:effectLst/>
                <a:latin typeface="Arial" panose="020B0604020202020204" pitchFamily="34" charset="0"/>
                <a:hlinkClick r:id="rId3"/>
              </a:rPr>
              <a:t>https://www.leaders.com/articles/leadership/situational-leadership/</a:t>
            </a:r>
            <a:r>
              <a:rPr kumimoji="0" lang="en-US" altLang="en-US" sz="1050" b="0" i="0" u="none" strike="noStrike" cap="none" normalizeH="0" baseline="0" dirty="0">
                <a:ln>
                  <a:noFill/>
                </a:ln>
                <a:solidFill>
                  <a:schemeClr val="tx1"/>
                </a:solidFill>
                <a:effectLst/>
                <a:latin typeface="Arial" panose="020B0604020202020204" pitchFamily="34" charset="0"/>
              </a:rPr>
              <a:t>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Coaching Go Where. (n.d.) </a:t>
            </a:r>
            <a:r>
              <a:rPr kumimoji="0" lang="en-US" altLang="en-US" sz="1050" b="0" i="1" u="none" strike="noStrike" cap="none" normalizeH="0" baseline="0" dirty="0">
                <a:ln>
                  <a:noFill/>
                </a:ln>
                <a:solidFill>
                  <a:schemeClr val="tx1"/>
                </a:solidFill>
                <a:effectLst/>
                <a:latin typeface="Arial" panose="020B0604020202020204" pitchFamily="34" charset="0"/>
              </a:rPr>
              <a:t>Situational Leadership: Benefits for Leaders and Organizations</a:t>
            </a:r>
            <a:r>
              <a:rPr kumimoji="0" lang="en-US" altLang="en-US" sz="1050" b="0" i="0" u="none" strike="noStrike" cap="none" normalizeH="0" baseline="0" dirty="0">
                <a:ln>
                  <a:noFill/>
                </a:ln>
                <a:solidFill>
                  <a:schemeClr val="tx1"/>
                </a:solidFill>
                <a:effectLst/>
                <a:latin typeface="Arial" panose="020B0604020202020204" pitchFamily="34" charset="0"/>
              </a:rPr>
              <a:t>. Available at: https://blogs.coachinggowhere.com/situational-leadership-benefits/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Gray Group International. (n.d.) </a:t>
            </a:r>
            <a:r>
              <a:rPr kumimoji="0" lang="en-US" altLang="en-US" sz="1050" b="0" i="1" u="none" strike="noStrike" cap="none" normalizeH="0" baseline="0" dirty="0">
                <a:ln>
                  <a:noFill/>
                </a:ln>
                <a:solidFill>
                  <a:schemeClr val="tx1"/>
                </a:solidFill>
                <a:effectLst/>
                <a:latin typeface="Arial" panose="020B0604020202020204" pitchFamily="34" charset="0"/>
              </a:rPr>
              <a:t>Excelling in Versatile Management Techniques</a:t>
            </a:r>
            <a:r>
              <a:rPr kumimoji="0" lang="en-US" altLang="en-US" sz="1050" b="0" i="0" u="none" strike="noStrike" cap="none" normalizeH="0" baseline="0" dirty="0">
                <a:ln>
                  <a:noFill/>
                </a:ln>
                <a:solidFill>
                  <a:schemeClr val="tx1"/>
                </a:solidFill>
                <a:effectLst/>
                <a:latin typeface="Arial" panose="020B0604020202020204" pitchFamily="34" charset="0"/>
              </a:rPr>
              <a:t>. Available at: https://www.graygroupintl.com/blog/excelling-in-versatile-management-techniques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err="1">
                <a:ln>
                  <a:noFill/>
                </a:ln>
                <a:solidFill>
                  <a:schemeClr val="tx1"/>
                </a:solidFill>
                <a:effectLst/>
                <a:latin typeface="Arial" panose="020B0604020202020204" pitchFamily="34" charset="0"/>
              </a:rPr>
              <a:t>Turknett</a:t>
            </a:r>
            <a:r>
              <a:rPr kumimoji="0" lang="en-US" altLang="en-US" sz="1050" b="0" i="0" u="none" strike="noStrike" cap="none" normalizeH="0" baseline="0" dirty="0">
                <a:ln>
                  <a:noFill/>
                </a:ln>
                <a:solidFill>
                  <a:schemeClr val="tx1"/>
                </a:solidFill>
                <a:effectLst/>
                <a:latin typeface="Arial" panose="020B0604020202020204" pitchFamily="34" charset="0"/>
              </a:rPr>
              <a:t> Leadership Group. (2024) </a:t>
            </a:r>
            <a:r>
              <a:rPr kumimoji="0" lang="en-US" altLang="en-US" sz="1050" b="0" i="1" u="none" strike="noStrike" cap="none" normalizeH="0" baseline="0" dirty="0">
                <a:ln>
                  <a:noFill/>
                </a:ln>
                <a:solidFill>
                  <a:schemeClr val="tx1"/>
                </a:solidFill>
                <a:effectLst/>
                <a:latin typeface="Arial" panose="020B0604020202020204" pitchFamily="34" charset="0"/>
              </a:rPr>
              <a:t>Trust: The Balance Between Empowerment and Accountability in Leadership</a:t>
            </a:r>
            <a:r>
              <a:rPr kumimoji="0" lang="en-US" altLang="en-US" sz="1050" b="0" i="0" u="none" strike="noStrike" cap="none" normalizeH="0" baseline="0" dirty="0">
                <a:ln>
                  <a:noFill/>
                </a:ln>
                <a:solidFill>
                  <a:schemeClr val="tx1"/>
                </a:solidFill>
                <a:effectLst/>
                <a:latin typeface="Arial" panose="020B0604020202020204" pitchFamily="34" charset="0"/>
              </a:rPr>
              <a:t>. Available at: https://www.turknett.com/trust-balance-empowerment-accountability-leadership/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Accelerated Leadership Wisdom. (2024) </a:t>
            </a:r>
            <a:r>
              <a:rPr kumimoji="0" lang="en-US" altLang="en-US" sz="1050" b="0" i="1" u="none" strike="noStrike" cap="none" normalizeH="0" baseline="0" dirty="0">
                <a:ln>
                  <a:noFill/>
                </a:ln>
                <a:solidFill>
                  <a:schemeClr val="tx1"/>
                </a:solidFill>
                <a:effectLst/>
                <a:latin typeface="Arial" panose="020B0604020202020204" pitchFamily="34" charset="0"/>
              </a:rPr>
              <a:t>Achieving Employee Excellence: Balancing Guidance and Empowerment</a:t>
            </a:r>
            <a:r>
              <a:rPr kumimoji="0" lang="en-US" altLang="en-US" sz="1050" b="0" i="0" u="none" strike="noStrike" cap="none" normalizeH="0" baseline="0" dirty="0">
                <a:ln>
                  <a:noFill/>
                </a:ln>
                <a:solidFill>
                  <a:schemeClr val="tx1"/>
                </a:solidFill>
                <a:effectLst/>
                <a:latin typeface="Arial" panose="020B0604020202020204" pitchFamily="34" charset="0"/>
              </a:rPr>
              <a:t>. Available at: https://www.acceleratedleadershipwisdom.com/achieving-employee-excellence/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THNK Coaching. (n.d.) </a:t>
            </a:r>
            <a:r>
              <a:rPr kumimoji="0" lang="en-US" altLang="en-US" sz="1050" b="0" i="1" u="none" strike="noStrike" cap="none" normalizeH="0" baseline="0" dirty="0">
                <a:ln>
                  <a:noFill/>
                </a:ln>
                <a:solidFill>
                  <a:schemeClr val="tx1"/>
                </a:solidFill>
                <a:effectLst/>
                <a:latin typeface="Arial" panose="020B0604020202020204" pitchFamily="34" charset="0"/>
              </a:rPr>
              <a:t>Balancing Leadership: The Art of Empowering Without Losing Your Grip</a:t>
            </a:r>
            <a:r>
              <a:rPr kumimoji="0" lang="en-US" altLang="en-US" sz="1050" b="0" i="0" u="none" strike="noStrike" cap="none" normalizeH="0" baseline="0" dirty="0">
                <a:ln>
                  <a:noFill/>
                </a:ln>
                <a:solidFill>
                  <a:schemeClr val="tx1"/>
                </a:solidFill>
                <a:effectLst/>
                <a:latin typeface="Arial" panose="020B0604020202020204" pitchFamily="34" charset="0"/>
              </a:rPr>
              <a:t>. Available at: https://www.thnkcoaching.com/articles/balancing-leadership-empowerment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err="1">
                <a:ln>
                  <a:noFill/>
                </a:ln>
                <a:solidFill>
                  <a:schemeClr val="tx1"/>
                </a:solidFill>
                <a:effectLst/>
                <a:latin typeface="Arial" panose="020B0604020202020204" pitchFamily="34" charset="0"/>
              </a:rPr>
              <a:t>Creately</a:t>
            </a:r>
            <a:r>
              <a:rPr kumimoji="0" lang="en-US" altLang="en-US" sz="1050" b="0" i="0" u="none" strike="noStrike" cap="none" normalizeH="0" baseline="0" dirty="0">
                <a:ln>
                  <a:noFill/>
                </a:ln>
                <a:solidFill>
                  <a:schemeClr val="tx1"/>
                </a:solidFill>
                <a:effectLst/>
                <a:latin typeface="Arial" panose="020B0604020202020204" pitchFamily="34" charset="0"/>
              </a:rPr>
              <a:t>. (2024) Forming, Storming, Norming, Performing: Stages of Team Development. Available at: https://www.creately.com/blog/project-management/stages-of-team-development/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Psychology Fanatic. (n.d.) Understanding the Tuckman Model: Group Development Stages. Available at: https://www.psychologyfanatic.com/group-development-stages/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Lumen Learning. (2024) Principles of Management: The Five Stages of Team Development. Available at: https://courses.lumenlearning.com/wmopen-principlesofmanagement/chapter/the-five-stages-of-team-development/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err="1">
                <a:ln>
                  <a:noFill/>
                </a:ln>
                <a:solidFill>
                  <a:schemeClr val="tx1"/>
                </a:solidFill>
                <a:effectLst/>
                <a:latin typeface="Arial" panose="020B0604020202020204" pitchFamily="34" charset="0"/>
              </a:rPr>
              <a:t>Fiveable</a:t>
            </a:r>
            <a:r>
              <a:rPr kumimoji="0" lang="en-US" altLang="en-US" sz="1050" b="0" i="0" u="none" strike="noStrike" cap="none" normalizeH="0" baseline="0" dirty="0">
                <a:ln>
                  <a:noFill/>
                </a:ln>
                <a:solidFill>
                  <a:schemeClr val="tx1"/>
                </a:solidFill>
                <a:effectLst/>
                <a:latin typeface="Arial" panose="020B0604020202020204" pitchFamily="34" charset="0"/>
              </a:rPr>
              <a:t>. (n.d.) Tuckman's Stages of Group Development. Available at: https://library.fiveable.me/dynamics-of-leading-organizations/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Atlassian. (2024) How to Empower Your Team at Every Stage of Development. Available at: https://www.atlassian.com/workKnowles, M.S. (1980).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The modern practice of adult education: From pedagogy to andragogy. Englewood Cliffs, NJ: Cambridge Adult </a:t>
            </a:r>
            <a:r>
              <a:rPr kumimoji="0" lang="en-US" altLang="en-US" sz="1050" b="0" i="0" u="none" strike="noStrike" cap="none" normalizeH="0" baseline="0" dirty="0" err="1">
                <a:ln>
                  <a:noFill/>
                </a:ln>
                <a:solidFill>
                  <a:schemeClr val="tx1"/>
                </a:solidFill>
                <a:effectLst/>
                <a:latin typeface="Arial" panose="020B0604020202020204" pitchFamily="34" charset="0"/>
              </a:rPr>
              <a:t>Education.Loeng</a:t>
            </a:r>
            <a:r>
              <a:rPr kumimoji="0" lang="en-US" altLang="en-US" sz="1050" b="0" i="0" u="none" strike="noStrike" cap="none" normalizeH="0" baseline="0" dirty="0">
                <a:ln>
                  <a:noFill/>
                </a:ln>
                <a:solidFill>
                  <a:schemeClr val="tx1"/>
                </a:solidFill>
                <a:effectLst/>
                <a:latin typeface="Arial" panose="020B0604020202020204" pitchFamily="34" charset="0"/>
              </a:rPr>
              <a:t>, S. (2018).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Various ways of understanding the concept of andragogy. Cogent Education, 5(1), 1496643. </a:t>
            </a:r>
            <a:r>
              <a:rPr kumimoji="0" lang="en-US" altLang="en-US" sz="1050" b="0" i="0" u="none" strike="noStrike" cap="none" normalizeH="0" baseline="0" dirty="0" err="1">
                <a:ln>
                  <a:noFill/>
                </a:ln>
                <a:solidFill>
                  <a:schemeClr val="tx1"/>
                </a:solidFill>
                <a:effectLst/>
                <a:latin typeface="Arial" panose="020B0604020202020204" pitchFamily="34" charset="0"/>
              </a:rPr>
              <a:t>doi</a:t>
            </a:r>
            <a:r>
              <a:rPr kumimoji="0" lang="en-US" altLang="en-US" sz="1050" b="0" i="0" u="none" strike="noStrike" cap="none" normalizeH="0" baseline="0" dirty="0">
                <a:ln>
                  <a:noFill/>
                </a:ln>
                <a:solidFill>
                  <a:schemeClr val="tx1"/>
                </a:solidFill>
                <a:effectLst/>
                <a:latin typeface="Arial" panose="020B0604020202020204" pitchFamily="34" charset="0"/>
              </a:rPr>
              <a:t>: 10.1080/2331186X.2018.1496643.Merriam, S.B. and </a:t>
            </a:r>
            <a:r>
              <a:rPr kumimoji="0" lang="en-US" altLang="en-US" sz="1050" b="0" i="0" u="none" strike="noStrike" cap="none" normalizeH="0" baseline="0" dirty="0" err="1">
                <a:ln>
                  <a:noFill/>
                </a:ln>
                <a:solidFill>
                  <a:schemeClr val="tx1"/>
                </a:solidFill>
                <a:effectLst/>
                <a:latin typeface="Arial" panose="020B0604020202020204" pitchFamily="34" charset="0"/>
              </a:rPr>
              <a:t>Caffarella</a:t>
            </a:r>
            <a:r>
              <a:rPr kumimoji="0" lang="en-US" altLang="en-US" sz="1050" b="0" i="0" u="none" strike="noStrike" cap="none" normalizeH="0" baseline="0" dirty="0">
                <a:ln>
                  <a:noFill/>
                </a:ln>
                <a:solidFill>
                  <a:schemeClr val="tx1"/>
                </a:solidFill>
                <a:effectLst/>
                <a:latin typeface="Arial" panose="020B0604020202020204" pitchFamily="34" charset="0"/>
              </a:rPr>
              <a:t>, R.S. (1991).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Learning in adulthood: A comprehensive guide. San Francisco: Jossey-</a:t>
            </a:r>
            <a:r>
              <a:rPr kumimoji="0" lang="en-US" altLang="en-US" sz="1050" b="0" i="0" u="none" strike="noStrike" cap="none" normalizeH="0" baseline="0" dirty="0" err="1">
                <a:ln>
                  <a:noFill/>
                </a:ln>
                <a:solidFill>
                  <a:schemeClr val="tx1"/>
                </a:solidFill>
                <a:effectLst/>
                <a:latin typeface="Arial" panose="020B0604020202020204" pitchFamily="34" charset="0"/>
              </a:rPr>
              <a:t>Bass.Symonds</a:t>
            </a:r>
            <a:r>
              <a:rPr kumimoji="0" lang="en-US" altLang="en-US" sz="1050" b="0" i="0" u="none" strike="noStrike" cap="none" normalizeH="0" baseline="0" dirty="0">
                <a:ln>
                  <a:noFill/>
                </a:ln>
                <a:solidFill>
                  <a:schemeClr val="tx1"/>
                </a:solidFill>
                <a:effectLst/>
                <a:latin typeface="Arial" panose="020B0604020202020204" pitchFamily="34" charset="0"/>
              </a:rPr>
              <a:t> Research. (n.d.).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5 Key Principles of Malcolm Knowles' Adult Learning Theory. Available at: https://www.symondsresearch.com/malcolm-knowles-adult-learning/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err="1">
                <a:ln>
                  <a:noFill/>
                </a:ln>
                <a:solidFill>
                  <a:schemeClr val="tx1"/>
                </a:solidFill>
                <a:effectLst/>
                <a:latin typeface="Arial" panose="020B0604020202020204" pitchFamily="34" charset="0"/>
              </a:rPr>
              <a:t>Thinkific</a:t>
            </a:r>
            <a:r>
              <a:rPr kumimoji="0" lang="en-US" altLang="en-US" sz="1050" b="0" i="0" u="none" strike="noStrike" cap="none" normalizeH="0" baseline="0" dirty="0">
                <a:ln>
                  <a:noFill/>
                </a:ln>
                <a:solidFill>
                  <a:schemeClr val="tx1"/>
                </a:solidFill>
                <a:effectLst/>
                <a:latin typeface="Arial" panose="020B0604020202020204" pitchFamily="34" charset="0"/>
              </a:rPr>
              <a:t>. (n.d.). Principles of Andragogy: Theory, Examples, and Implementation. Available at: https://www.thinkific.com/blog/adult-learning-theory/ (Accessed: 2 November 2024).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infed.org. (n.d.). Andragogy – Adult Learning Theory (Knowles). Available at: https://infed.org/mobi/malcolm-knowles-informal-adult-education-self-direction-and-andragogy/ (Accessed: 2 November 2024).</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436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text&#10;&#10;Description automatically generated">
            <a:extLst>
              <a:ext uri="{FF2B5EF4-FFF2-40B4-BE49-F238E27FC236}">
                <a16:creationId xmlns:a16="http://schemas.microsoft.com/office/drawing/2014/main" id="{C0C5439C-E46F-02B1-BC92-EF70A9A652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467" y="1125305"/>
            <a:ext cx="10905066" cy="4607389"/>
          </a:xfrm>
          <a:prstGeom prst="rect">
            <a:avLst/>
          </a:prstGeom>
        </p:spPr>
      </p:pic>
    </p:spTree>
    <p:extLst>
      <p:ext uri="{BB962C8B-B14F-4D97-AF65-F5344CB8AC3E}">
        <p14:creationId xmlns:p14="http://schemas.microsoft.com/office/powerpoint/2010/main" val="132670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453D5-A915-4CCC-92ED-E87BA9AE0E0A}"/>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b="1" kern="1200">
                <a:solidFill>
                  <a:srgbClr val="FFFFFF"/>
                </a:solidFill>
                <a:latin typeface="+mj-lt"/>
                <a:ea typeface="+mj-ea"/>
                <a:cs typeface="+mj-cs"/>
              </a:rPr>
              <a:t>Key Points on Collaborative Leadership and Teamwork</a:t>
            </a: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EDF63250-DA07-4ADA-9215-AA5D0F530905}"/>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457200" indent="-457200">
              <a:buAutoNum type="arabicPeriod"/>
            </a:pPr>
            <a:r>
              <a:rPr lang="en-US" sz="2200" b="1" dirty="0"/>
              <a:t>Shared Decision-Making</a:t>
            </a:r>
            <a:r>
              <a:rPr lang="en-US" sz="2200" dirty="0"/>
              <a:t>: Effective leaders involve team members in decision-making, valuing diverse insights for well-rounded solutions.</a:t>
            </a:r>
            <a:endParaRPr lang="en-US" dirty="0"/>
          </a:p>
          <a:p>
            <a:pPr marL="457200" indent="-457200">
              <a:buAutoNum type="arabicPeriod"/>
            </a:pPr>
            <a:r>
              <a:rPr lang="en-US" sz="2200" b="1" dirty="0"/>
              <a:t>Transparency and Trust</a:t>
            </a:r>
            <a:r>
              <a:rPr lang="en-US" sz="2200" dirty="0"/>
              <a:t>: Open communication fosters trust, making teams more cohesive and productive.</a:t>
            </a:r>
            <a:endParaRPr lang="en-US" sz="2200" dirty="0">
              <a:ea typeface="Calibri" panose="020F0502020204030204"/>
              <a:cs typeface="Calibri" panose="020F0502020204030204"/>
            </a:endParaRPr>
          </a:p>
          <a:p>
            <a:pPr marL="457200" indent="-457200">
              <a:buAutoNum type="arabicPeriod"/>
            </a:pPr>
            <a:r>
              <a:rPr lang="en-US" sz="2200" b="1" dirty="0"/>
              <a:t>Defined Roles</a:t>
            </a:r>
            <a:r>
              <a:rPr lang="en-US" sz="2200" dirty="0"/>
              <a:t>: Clear role delineation ensures that all contributors know their responsibilities, minimizing confusion and optimizing teamwork.</a:t>
            </a:r>
            <a:endParaRPr lang="en-US" sz="2200" dirty="0">
              <a:ea typeface="Calibri" panose="020F0502020204030204"/>
              <a:cs typeface="Calibri" panose="020F0502020204030204"/>
            </a:endParaRPr>
          </a:p>
          <a:p>
            <a:pPr marL="457200" indent="-457200">
              <a:buAutoNum type="arabicPeriod"/>
            </a:pPr>
            <a:r>
              <a:rPr lang="en-US" sz="2200" b="1" dirty="0"/>
              <a:t>Adaptability</a:t>
            </a:r>
            <a:r>
              <a:rPr lang="en-US" sz="2200" dirty="0"/>
              <a:t>: Leaders and teams should be flexible to pivot quickly in response to new challenges or ideas, driving innovation.</a:t>
            </a:r>
            <a:endParaRPr lang="en-US" sz="2200" dirty="0">
              <a:ea typeface="Calibri" panose="020F0502020204030204"/>
              <a:cs typeface="Calibri" panose="020F0502020204030204"/>
            </a:endParaRPr>
          </a:p>
          <a:p>
            <a:pPr marL="457200" indent="-457200">
              <a:buAutoNum type="arabicPeriod"/>
            </a:pPr>
            <a:r>
              <a:rPr lang="en-US" sz="2200" b="1" dirty="0"/>
              <a:t>Collaboration Tools</a:t>
            </a:r>
            <a:r>
              <a:rPr lang="en-US" sz="2200" dirty="0"/>
              <a:t>: Using platforms like Slack and project management software enhances real-time communication and structured teamwork, crucial in hybrid environments.</a:t>
            </a:r>
            <a:endParaRPr lang="en-US" sz="2200" dirty="0">
              <a:ea typeface="Calibri" panose="020F0502020204030204"/>
              <a:cs typeface="Calibri" panose="020F0502020204030204"/>
            </a:endParaRPr>
          </a:p>
        </p:txBody>
      </p:sp>
    </p:spTree>
    <p:extLst>
      <p:ext uri="{BB962C8B-B14F-4D97-AF65-F5344CB8AC3E}">
        <p14:creationId xmlns:p14="http://schemas.microsoft.com/office/powerpoint/2010/main" val="239105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8E736-0ED8-4A0B-846F-CB96AE3A9789}"/>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b="1" kern="1200">
                <a:solidFill>
                  <a:srgbClr val="FFFFFF"/>
                </a:solidFill>
                <a:latin typeface="+mj-lt"/>
                <a:ea typeface="+mj-ea"/>
                <a:cs typeface="+mj-cs"/>
              </a:rPr>
              <a:t>Key Points on Collaborative Leadership and Teamwork</a:t>
            </a:r>
            <a:endParaRPr lang="en-US" kern="1200">
              <a:solidFill>
                <a:srgbClr val="FFFFFF"/>
              </a:solidFill>
              <a:latin typeface="+mj-lt"/>
              <a:ea typeface="+mj-ea"/>
              <a:cs typeface="+mj-c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D5C928E3-9FCA-4C7C-B1BE-32EF89D8A6B0}"/>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285750" indent="0">
              <a:buNone/>
            </a:pPr>
            <a:r>
              <a:rPr lang="en-US" sz="2000" b="1" dirty="0"/>
              <a:t>6. Empowering Teams</a:t>
            </a:r>
            <a:r>
              <a:rPr lang="en-US" sz="2000" dirty="0"/>
              <a:t>: Leaders who provide autonomy encourage creativity and accountability among team members, avoiding micromanagement.</a:t>
            </a:r>
            <a:endParaRPr lang="en-US">
              <a:ea typeface="Calibri" panose="020F0502020204030204"/>
              <a:cs typeface="Calibri" panose="020F0502020204030204"/>
            </a:endParaRPr>
          </a:p>
          <a:p>
            <a:pPr marL="0" indent="0">
              <a:buNone/>
            </a:pPr>
            <a:r>
              <a:rPr lang="en-US" sz="2000" b="1" dirty="0"/>
              <a:t>7. Continuous Learning</a:t>
            </a:r>
            <a:r>
              <a:rPr lang="en-US" sz="2000" dirty="0"/>
              <a:t>: Emphasizing growth and adaptability in leaders ensures the team stays current with technology and market changes​</a:t>
            </a:r>
            <a:endParaRPr lang="en-US" sz="2000" dirty="0">
              <a:ea typeface="Calibri"/>
              <a:cs typeface="Calibri"/>
            </a:endParaRPr>
          </a:p>
          <a:p>
            <a:pPr marL="0" indent="0">
              <a:buNone/>
            </a:pPr>
            <a:r>
              <a:rPr lang="en-US" sz="2000" b="1" dirty="0"/>
              <a:t>8. </a:t>
            </a:r>
            <a:r>
              <a:rPr lang="en-US" sz="2000" b="1" i="0" dirty="0">
                <a:effectLst/>
              </a:rPr>
              <a:t>Mutual respect and trust: </a:t>
            </a:r>
            <a:r>
              <a:rPr lang="en-US" sz="2000" b="0" i="0" dirty="0">
                <a:effectLst/>
              </a:rPr>
              <a:t>Transparent and open communication is at the heart of collaborative leadership. The goal is to create an environment where team members are valued and respected. They should feel welcome to share their thoughts without fear of judgment.</a:t>
            </a:r>
            <a:endParaRPr lang="en-US" sz="2000" b="0" i="0" dirty="0">
              <a:effectLst/>
              <a:ea typeface="Calibri"/>
              <a:cs typeface="Calibri"/>
            </a:endParaRPr>
          </a:p>
          <a:p>
            <a:pPr marL="0" indent="0">
              <a:buNone/>
            </a:pPr>
            <a:r>
              <a:rPr lang="en-US" sz="2000" b="1" dirty="0"/>
              <a:t>9. Collective</a:t>
            </a:r>
            <a:r>
              <a:rPr lang="en-US" sz="2000" b="1" i="0" dirty="0">
                <a:effectLst/>
              </a:rPr>
              <a:t> intelligence:</a:t>
            </a:r>
            <a:r>
              <a:rPr lang="en-US" sz="2000" b="0" i="0" dirty="0">
                <a:effectLst/>
              </a:rPr>
              <a:t> Collaborative leaders recognize and appreciate the strengths of each team member — their unique knowledge, diverse experiences, skills, and background. They use each person’s strengths to solve problems, innovate, and achieve common goals.</a:t>
            </a:r>
            <a:endParaRPr lang="en-US" sz="2000" dirty="0">
              <a:ea typeface="Calibri"/>
              <a:cs typeface="Calibri"/>
            </a:endParaRPr>
          </a:p>
          <a:p>
            <a:pPr marL="457200" indent="-457200">
              <a:buAutoNum type="arabicPeriod"/>
            </a:pP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67633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B2C5F-3BDF-4081-B043-A1305382AA9B}"/>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4800" b="1" kern="1200" dirty="0">
                <a:latin typeface="+mj-lt"/>
                <a:ea typeface="+mj-ea"/>
                <a:cs typeface="+mj-cs"/>
              </a:rPr>
              <a:t>Practical Strategies for Effective Team Collaboration</a:t>
            </a:r>
            <a:endParaRPr lang="en-US" sz="4800" kern="1200" dirty="0">
              <a:latin typeface="+mj-lt"/>
              <a:ea typeface="Calibri Light"/>
              <a:cs typeface="Calibri Light"/>
            </a:endParaRPr>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
            <a:extLst>
              <a:ext uri="{FF2B5EF4-FFF2-40B4-BE49-F238E27FC236}">
                <a16:creationId xmlns:a16="http://schemas.microsoft.com/office/drawing/2014/main" id="{DF25C99A-2B52-4B32-97FA-FE1D123EA2E6}"/>
              </a:ext>
            </a:extLst>
          </p:cNvPr>
          <p:cNvSpPr>
            <a:spLocks noGrp="1"/>
          </p:cNvSpPr>
          <p:nvPr>
            <p:ph type="body" idx="1"/>
          </p:nvPr>
        </p:nvSpPr>
        <p:spPr>
          <a:xfrm>
            <a:off x="5126418" y="552091"/>
            <a:ext cx="6224335" cy="6316000"/>
          </a:xfrm>
        </p:spPr>
        <p:txBody>
          <a:bodyPr vert="horz" lIns="91440" tIns="45720" rIns="91440" bIns="45720" rtlCol="0" anchor="ctr">
            <a:normAutofit/>
          </a:bodyPr>
          <a:lstStyle/>
          <a:p>
            <a:r>
              <a:rPr lang="en-US" b="1" dirty="0"/>
              <a:t>Create Shared Goals</a:t>
            </a:r>
            <a:r>
              <a:rPr lang="en-US" dirty="0"/>
              <a:t>: Align the team's objectives with the organization's mission for unified efforts.</a:t>
            </a:r>
            <a:endParaRPr lang="en-US" dirty="0">
              <a:ea typeface="Calibri"/>
              <a:cs typeface="Calibri"/>
            </a:endParaRPr>
          </a:p>
          <a:p>
            <a:r>
              <a:rPr lang="en-US" b="1" dirty="0"/>
              <a:t>Promote Open Dialogue</a:t>
            </a:r>
            <a:r>
              <a:rPr lang="en-US" dirty="0"/>
              <a:t>: Ensure multiple communication channels are available for discussions and feedback.</a:t>
            </a:r>
            <a:endParaRPr lang="en-US" dirty="0">
              <a:ea typeface="Calibri"/>
              <a:cs typeface="Calibri"/>
            </a:endParaRPr>
          </a:p>
          <a:p>
            <a:r>
              <a:rPr lang="en-US" b="1" dirty="0"/>
              <a:t>Facilitate Team-Building Activities</a:t>
            </a:r>
            <a:r>
              <a:rPr lang="en-US" dirty="0"/>
              <a:t>: Strengthen bonds with events, shared interests, and interactive sessions.</a:t>
            </a:r>
            <a:endParaRPr lang="en-US" dirty="0">
              <a:ea typeface="Calibri"/>
              <a:cs typeface="Calibri"/>
            </a:endParaRPr>
          </a:p>
          <a:p>
            <a:r>
              <a:rPr lang="en-US" b="1" dirty="0"/>
              <a:t>Incorporate Flexibility</a:t>
            </a:r>
            <a:r>
              <a:rPr lang="en-US" dirty="0"/>
              <a:t>: Be open to diverse ideas and compromise to foster innovation</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7580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D09FCD-FC12-4BC2-9F8C-7C98FDE86F33}"/>
              </a:ext>
            </a:extLst>
          </p:cNvPr>
          <p:cNvSpPr>
            <a:spLocks noGrp="1"/>
          </p:cNvSpPr>
          <p:nvPr>
            <p:ph type="title"/>
          </p:nvPr>
        </p:nvSpPr>
        <p:spPr>
          <a:xfrm>
            <a:off x="1137034" y="609600"/>
            <a:ext cx="6881026" cy="1322887"/>
          </a:xfrm>
        </p:spPr>
        <p:txBody>
          <a:bodyPr vert="horz" lIns="91440" tIns="45720" rIns="91440" bIns="45720" rtlCol="0" anchor="ctr">
            <a:normAutofit/>
          </a:bodyPr>
          <a:lstStyle/>
          <a:p>
            <a:r>
              <a:rPr lang="en-US" b="1" kern="1200">
                <a:solidFill>
                  <a:schemeClr val="tx1"/>
                </a:solidFill>
                <a:latin typeface="+mj-lt"/>
                <a:ea typeface="+mj-ea"/>
                <a:cs typeface="+mj-cs"/>
              </a:rPr>
              <a:t>Leadership Styles Suitable for Digital Projects</a:t>
            </a:r>
          </a:p>
        </p:txBody>
      </p:sp>
      <p:sp>
        <p:nvSpPr>
          <p:cNvPr id="3" name="Text Placeholder 2">
            <a:extLst>
              <a:ext uri="{FF2B5EF4-FFF2-40B4-BE49-F238E27FC236}">
                <a16:creationId xmlns:a16="http://schemas.microsoft.com/office/drawing/2014/main" id="{E2A203BC-760C-40F0-B68B-293B3601A3C9}"/>
              </a:ext>
            </a:extLst>
          </p:cNvPr>
          <p:cNvSpPr>
            <a:spLocks noGrp="1"/>
          </p:cNvSpPr>
          <p:nvPr>
            <p:ph type="body" idx="1"/>
          </p:nvPr>
        </p:nvSpPr>
        <p:spPr>
          <a:xfrm>
            <a:off x="1137034" y="2194102"/>
            <a:ext cx="6573951" cy="3908585"/>
          </a:xfrm>
        </p:spPr>
        <p:txBody>
          <a:bodyPr vert="horz" lIns="91440" tIns="45720" rIns="91440" bIns="45720" rtlCol="0" anchor="t">
            <a:noAutofit/>
          </a:bodyPr>
          <a:lstStyle/>
          <a:p>
            <a:r>
              <a:rPr lang="en-US" sz="1900" b="1" dirty="0"/>
              <a:t>Collaborative Leadership</a:t>
            </a:r>
            <a:r>
              <a:rPr lang="en-US" sz="1900" dirty="0"/>
              <a:t>: This style emphasizes involving all team members in decision-making and problem-solving, fostering open communication, and leveraging diverse perspectives. It helps break down silos and aligns team members toward common goals, which is crucial for navigating complex digital projects.</a:t>
            </a:r>
            <a:endParaRPr lang="en-US" sz="1900" dirty="0">
              <a:ea typeface="Calibri"/>
              <a:cs typeface="Calibri"/>
            </a:endParaRPr>
          </a:p>
          <a:p>
            <a:r>
              <a:rPr lang="en-US" sz="1900" b="1" dirty="0"/>
              <a:t>Transformational Leadership</a:t>
            </a:r>
            <a:r>
              <a:rPr lang="en-US" sz="1900" dirty="0"/>
              <a:t>: Inspires innovation by setting a clear vision and motivating the team to achieve more than they initially thought possible. This style encourages adaptability and creativity, helping teams keep pace with digital advances.</a:t>
            </a:r>
            <a:endParaRPr lang="en-US" sz="1900" dirty="0">
              <a:ea typeface="Calibri"/>
              <a:cs typeface="Calibri"/>
            </a:endParaRPr>
          </a:p>
          <a:p>
            <a:r>
              <a:rPr lang="en-US" sz="1900" b="1" dirty="0"/>
              <a:t>Adaptive Leadership</a:t>
            </a:r>
            <a:r>
              <a:rPr lang="en-US" sz="1900" dirty="0"/>
              <a:t>: Focuses on flexibility and responsiveness to change, making it well-suited for projects with evolving technology and requirements. Adaptive leaders guide their teams to pivot strategies as needed to meet new challenges.</a:t>
            </a:r>
            <a:endParaRPr lang="en-US" sz="1900" dirty="0">
              <a:ea typeface="Calibri"/>
              <a:cs typeface="Calibri"/>
            </a:endParaRPr>
          </a:p>
          <a:p>
            <a:endParaRPr lang="en-US" sz="1900" b="1" dirty="0">
              <a:ea typeface="Calibri"/>
              <a:cs typeface="Calibri"/>
            </a:endParaRPr>
          </a:p>
          <a:p>
            <a:endParaRPr lang="en-US" sz="1900" dirty="0">
              <a:ea typeface="Calibri"/>
              <a:cs typeface="Calibri"/>
            </a:endParaRPr>
          </a:p>
        </p:txBody>
      </p:sp>
      <p:pic>
        <p:nvPicPr>
          <p:cNvPr id="7" name="Graphic 6" descr="Customer Review">
            <a:extLst>
              <a:ext uri="{FF2B5EF4-FFF2-40B4-BE49-F238E27FC236}">
                <a16:creationId xmlns:a16="http://schemas.microsoft.com/office/drawing/2014/main" id="{171548D1-BBD0-AB6E-0470-B06759A336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63700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61329-128F-4DBD-AFFC-8C4C9CE438F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600" b="1" kern="1200">
                <a:solidFill>
                  <a:schemeClr val="tx1"/>
                </a:solidFill>
                <a:latin typeface="+mj-lt"/>
                <a:ea typeface="+mj-ea"/>
                <a:cs typeface="+mj-cs"/>
              </a:rPr>
              <a:t>Importance of Teamwork in Digital Projects</a:t>
            </a:r>
            <a:endParaRPr lang="en-US" sz="4600" kern="1200">
              <a:solidFill>
                <a:schemeClr val="tx1"/>
              </a:solidFill>
              <a:latin typeface="+mj-lt"/>
              <a:ea typeface="+mj-ea"/>
              <a:cs typeface="+mj-cs"/>
            </a:endParaRPr>
          </a:p>
        </p:txBody>
      </p:sp>
      <p:sp>
        <p:nvSpPr>
          <p:cNvPr id="2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8E0EB0E-C058-4878-AE23-87746FEA8239}"/>
              </a:ext>
            </a:extLst>
          </p:cNvPr>
          <p:cNvSpPr>
            <a:spLocks noGrp="1"/>
          </p:cNvSpPr>
          <p:nvPr>
            <p:ph type="body" idx="1"/>
          </p:nvPr>
        </p:nvSpPr>
        <p:spPr>
          <a:xfrm>
            <a:off x="838200" y="1929384"/>
            <a:ext cx="10515600" cy="4251960"/>
          </a:xfrm>
        </p:spPr>
        <p:txBody>
          <a:bodyPr vert="horz" lIns="91440" tIns="45720" rIns="91440" bIns="45720" rtlCol="0" anchor="ctr">
            <a:normAutofit/>
          </a:bodyPr>
          <a:lstStyle/>
          <a:p>
            <a:pPr marL="0" indent="0">
              <a:buNone/>
            </a:pPr>
            <a:r>
              <a:rPr lang="en-US" dirty="0"/>
              <a:t>Teamwork is essential for the success of digital projects, which often involve cross-functional teams and collaborative problem-solving. Effective teamwork ensures that various skill sets are combined, leading to innovative solutions and shared ownership of outcomes. It helps build trust, improve efficiency, and boost morale, fostering a productive environment where team members feel valued and motivated.</a:t>
            </a:r>
            <a:endParaRPr lang="en-US" dirty="0">
              <a:ea typeface="Calibri"/>
              <a:cs typeface="Calibri"/>
            </a:endParaRPr>
          </a:p>
          <a:p>
            <a:pPr marL="0"/>
            <a:endParaRPr lang="en-US" dirty="0">
              <a:ea typeface="Calibri"/>
              <a:cs typeface="Calibri"/>
            </a:endParaRPr>
          </a:p>
        </p:txBody>
      </p:sp>
    </p:spTree>
    <p:extLst>
      <p:ext uri="{BB962C8B-B14F-4D97-AF65-F5344CB8AC3E}">
        <p14:creationId xmlns:p14="http://schemas.microsoft.com/office/powerpoint/2010/main" val="41288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59FC84-F9C8-4B76-9138-67454163BE7A}"/>
              </a:ext>
            </a:extLst>
          </p:cNvPr>
          <p:cNvSpPr>
            <a:spLocks noGrp="1"/>
          </p:cNvSpPr>
          <p:nvPr>
            <p:ph type="title"/>
          </p:nvPr>
        </p:nvSpPr>
        <p:spPr>
          <a:xfrm>
            <a:off x="1137034" y="609600"/>
            <a:ext cx="6881026" cy="1322887"/>
          </a:xfrm>
        </p:spPr>
        <p:txBody>
          <a:bodyPr vert="horz" lIns="91440" tIns="45720" rIns="91440" bIns="45720" rtlCol="0" anchor="ctr">
            <a:normAutofit/>
          </a:bodyPr>
          <a:lstStyle/>
          <a:p>
            <a:r>
              <a:rPr lang="en-US" kern="1200">
                <a:solidFill>
                  <a:schemeClr val="tx1"/>
                </a:solidFill>
                <a:latin typeface="+mj-lt"/>
                <a:ea typeface="+mj-ea"/>
                <a:cs typeface="+mj-cs"/>
              </a:rPr>
              <a:t>Situational Leadership Theory (Hersey &amp; Blanchard, 1969)</a:t>
            </a:r>
          </a:p>
        </p:txBody>
      </p:sp>
      <p:sp>
        <p:nvSpPr>
          <p:cNvPr id="3" name="Text Placeholder 2">
            <a:extLst>
              <a:ext uri="{FF2B5EF4-FFF2-40B4-BE49-F238E27FC236}">
                <a16:creationId xmlns:a16="http://schemas.microsoft.com/office/drawing/2014/main" id="{E8AE0798-A351-4596-9FBA-1C0A42BA5946}"/>
              </a:ext>
            </a:extLst>
          </p:cNvPr>
          <p:cNvSpPr>
            <a:spLocks noGrp="1"/>
          </p:cNvSpPr>
          <p:nvPr>
            <p:ph type="body" idx="1"/>
          </p:nvPr>
        </p:nvSpPr>
        <p:spPr>
          <a:xfrm>
            <a:off x="1137034" y="2194102"/>
            <a:ext cx="6573951" cy="3908585"/>
          </a:xfrm>
        </p:spPr>
        <p:txBody>
          <a:bodyPr vert="horz" lIns="91440" tIns="45720" rIns="91440" bIns="45720" rtlCol="0" anchor="t">
            <a:noAutofit/>
          </a:bodyPr>
          <a:lstStyle/>
          <a:p>
            <a:pPr marL="0" indent="0">
              <a:buNone/>
            </a:pPr>
            <a:r>
              <a:rPr lang="en-US"/>
              <a:t>Situational Leadership Theory, developed by Paul Hersey and Kenneth Blanchard in 1969, is a flexible leadership model that emphasizes adapting leadership style based on the readiness and development levels of team members. The core idea is that no single leadership approach suits all situations; leaders must adjust their behavior to meet the specific needs of their followers and the demands of the task at hand.</a:t>
            </a:r>
            <a:endParaRPr lang="en-US">
              <a:ea typeface="Calibri"/>
              <a:cs typeface="Calibri"/>
            </a:endParaRPr>
          </a:p>
        </p:txBody>
      </p:sp>
      <p:pic>
        <p:nvPicPr>
          <p:cNvPr id="7" name="Graphic 6" descr="Captain">
            <a:extLst>
              <a:ext uri="{FF2B5EF4-FFF2-40B4-BE49-F238E27FC236}">
                <a16:creationId xmlns:a16="http://schemas.microsoft.com/office/drawing/2014/main" id="{FF2979D9-2AC1-77FE-1EA4-9F23D25FF6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1713659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3623</Words>
  <Application>Microsoft Office PowerPoint</Application>
  <PresentationFormat>Widescreen</PresentationFormat>
  <Paragraphs>140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Leadership;Teamwork &amp; Adaptability;Lifelong Learning in the Digital Age</vt:lpstr>
      <vt:lpstr>Lesson Overview</vt:lpstr>
      <vt:lpstr>Leadership and Teamwork in Digital Projects</vt:lpstr>
      <vt:lpstr>Key Points on Collaborative Leadership and Teamwork</vt:lpstr>
      <vt:lpstr>Key Points on Collaborative Leadership and Teamwork</vt:lpstr>
      <vt:lpstr>Practical Strategies for Effective Team Collaboration</vt:lpstr>
      <vt:lpstr>Leadership Styles Suitable for Digital Projects</vt:lpstr>
      <vt:lpstr>Importance of Teamwork in Digital Projects</vt:lpstr>
      <vt:lpstr>Situational Leadership Theory (Hersey &amp; Blanchard, 1969)</vt:lpstr>
      <vt:lpstr>(Hersey &amp; Blanchard, 1969) Four Leadership Styles: </vt:lpstr>
      <vt:lpstr>(Hersey &amp; Blanchard, 1969) Maturity Levels of Team Members: </vt:lpstr>
      <vt:lpstr>(Hersey &amp; Blanchard, 1969) Application: </vt:lpstr>
      <vt:lpstr>Directive vs. supportive leadership</vt:lpstr>
      <vt:lpstr>Directive vs. supportive leadership</vt:lpstr>
      <vt:lpstr>When to Adapt:</vt:lpstr>
      <vt:lpstr>Strategies for Balancing Guidance and Empowerment</vt:lpstr>
      <vt:lpstr>Tuckman's Stages of Group Development</vt:lpstr>
      <vt:lpstr>Tuckman's Stages of Group Development</vt:lpstr>
      <vt:lpstr>Importance of Teamwork</vt:lpstr>
      <vt:lpstr>Benefits of Teamwork</vt:lpstr>
      <vt:lpstr>Strategies for Effective Collaboration</vt:lpstr>
      <vt:lpstr>Adaptability and Lifelong Learning</vt:lpstr>
      <vt:lpstr>Adaptability and Lifelong Learning</vt:lpstr>
      <vt:lpstr>Adaptability and Lifelong Learning</vt:lpstr>
      <vt:lpstr>Importance of Continuous Professional Development (CPD):</vt:lpstr>
      <vt:lpstr>Tools and Resources for Ongoing Learning:</vt:lpstr>
      <vt:lpstr>Kolb's Experiential Learning Theory Overview</vt:lpstr>
      <vt:lpstr>Kolb's model comprises four stages in a cyclical process:</vt:lpstr>
      <vt:lpstr>Andragogy (Knowles, 1980)</vt:lpstr>
      <vt:lpstr>The six core principles of andragogy include:</vt:lpstr>
      <vt:lpstr>Andragogy: Application in Education and Training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 in the Digital Economy</dc:title>
  <dc:creator>ULUGBEK YUSUPOV</dc:creator>
  <cp:lastModifiedBy>ULUGBEK YUSUPOV</cp:lastModifiedBy>
  <cp:revision>221</cp:revision>
  <dcterms:created xsi:type="dcterms:W3CDTF">2024-11-02T11:17:49Z</dcterms:created>
  <dcterms:modified xsi:type="dcterms:W3CDTF">2024-11-02T18:18:57Z</dcterms:modified>
</cp:coreProperties>
</file>