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1C01C-9240-4827-81F3-466AE8AC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1B6925-472B-4282-A8A4-235DED222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B6954D-B2BD-4B94-9E50-9E15B8F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568C96-0673-40DE-9915-9EB54957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07E0CD-2FD4-4F0D-ABB9-1E168FCF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2F6A7-0F92-435A-AA71-07B910F7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AA5D11-1613-4FDC-BB0A-D793236B3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898A5-973A-4111-BE68-D2B56230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C86E2-B770-40EC-B236-9E1422F2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56757-508E-461F-B3BA-5FCB3CDC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F5C582-6F14-43DE-92B3-DA2D7867A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22FCDD-6A76-471B-A80D-5B43B7763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4A1215-4072-46EA-BB10-4518344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2F5E1-3749-4E06-90C9-CD8CAF56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8D682-0DED-4251-96C6-1C5FC97D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ABB4A-E54B-4EC9-B8A4-213E17A3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09E10-FD57-43B1-9E9B-880B9786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8E26A-6957-41B1-9BDE-14CD2C98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8F33A-CBB7-4602-A779-A8A1AA54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627A6-D515-4676-84C7-DC814A71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AF9B7-A99C-4BDF-968A-30A4E8A9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312A28-F77B-4156-A585-0BFA6F8F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9F05A-C3EA-4D54-B6DF-E168B7F9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F6CEB-F0BA-4677-A451-2131F305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32020-1A99-45AD-A00C-44ECC78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1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3707D-A990-45AB-BE5F-0A485CBB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3A761-F987-4BF3-8537-2DDB000B6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AC5B57-2580-47D8-845D-734B45A5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A21410-5B81-476D-986C-F540018A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523E66-7AFA-4013-B3CD-09FB5658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F0EB87-49D8-4E81-BFC8-47ED44FE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CE87B-9261-4E7E-96B7-19C11D01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240324-AA52-40C2-9B4B-982025DF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4CE472-A488-4BB5-8EE6-7B480BF17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6E30CA-FA45-45A6-89F6-2F5F9AED0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2B777F-9126-4101-BCB3-567C158C6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AC22F3-DE60-4841-AF7A-9D513C1D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A85B85-B766-443C-BB8D-3552123F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D982D2-C179-4CF9-ADE0-994DB152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D5242-A7CB-4168-AA38-35416F0B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27C7C0-CD49-48F3-A417-36DDBAA0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DCD8EE-7840-4F89-9B59-B8DB59D5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8A6EC1-DEC3-42C2-BF09-46C1398B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30A37B-F3DB-46AC-8009-5778CA28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8A1277-EA15-4242-8019-6CB90A3D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288454-AA47-4B58-9440-83CFF0FB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B8ADC-39D2-4E60-90BE-20A9F79C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8645E-3396-4AAA-B9DB-DA7AD095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12EBFE-8BD3-43A8-80B3-E28B1A50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3208E4-A05D-48A3-A26A-F326B1C2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35380B-487A-4D2C-8EE8-E679EC0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65C8F7-AEA3-4F34-960F-28713C48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474D9-4A1D-43FC-9C5B-1B1A24F0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FC88D2-956F-4CBE-A0C1-2D753D7E7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2ED70D-D536-4D87-B35B-4E1C35508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66E339-1E0A-4A0E-842C-34F0BEA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CF5D97-BC72-4C27-806E-ECCCEEB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0311E6-960C-4658-9DC3-50B4C5FE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1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3F721-5F47-4114-95EA-1060388E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12B7F5-939D-4B8F-B356-0BF8B7A17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80B91-FCD8-4952-8D4F-501E15D14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23C1-4476-41E0-9C40-8D31F39FF5DA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14BF3A-499F-4979-8A9A-39B642FA1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EEFFB-47FA-489F-9A57-65E0CFED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FA82-65D6-4832-B850-3177CD70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BBFCE-A3B0-454E-87BF-4D86B2BB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50E47-E535-4BBB-B7A5-E7DC30A5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92517-C2BC-4D3D-A4DC-C1DEC684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0"/>
            <a:ext cx="1144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C8289B-9941-4E47-9676-1376D5A5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"/>
            <a:ext cx="12192000" cy="68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7B84C3-CA40-47FC-BAEC-680D8E33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27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 Envy</dc:creator>
  <cp:lastModifiedBy>Hp Envy</cp:lastModifiedBy>
  <cp:revision>1</cp:revision>
  <dcterms:created xsi:type="dcterms:W3CDTF">2024-11-03T18:05:55Z</dcterms:created>
  <dcterms:modified xsi:type="dcterms:W3CDTF">2024-11-03T18:10:28Z</dcterms:modified>
</cp:coreProperties>
</file>