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8288000" cy="10287000"/>
  <p:notesSz cx="18288000" cy="10287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4" d="100"/>
          <a:sy n="54" d="100"/>
        </p:scale>
        <p:origin x="754" y="8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461504" y="1564099"/>
            <a:ext cx="5364990" cy="11214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20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30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55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30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30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B9D0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944369" y="601186"/>
            <a:ext cx="4399261" cy="8375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30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381564" y="3077110"/>
            <a:ext cx="13524870" cy="38766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55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hyperlink" Target="https://youtu.be/oepI6FYgZ-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7.png"/><Relationship Id="rId18" Type="http://schemas.openxmlformats.org/officeDocument/2006/relationships/image" Target="../media/image32.png"/><Relationship Id="rId26" Type="http://schemas.openxmlformats.org/officeDocument/2006/relationships/image" Target="../media/image40.png"/><Relationship Id="rId39" Type="http://schemas.openxmlformats.org/officeDocument/2006/relationships/image" Target="../media/image53.png"/><Relationship Id="rId21" Type="http://schemas.openxmlformats.org/officeDocument/2006/relationships/image" Target="../media/image35.png"/><Relationship Id="rId34" Type="http://schemas.openxmlformats.org/officeDocument/2006/relationships/image" Target="../media/image48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6" Type="http://schemas.openxmlformats.org/officeDocument/2006/relationships/image" Target="../media/image30.png"/><Relationship Id="rId20" Type="http://schemas.openxmlformats.org/officeDocument/2006/relationships/image" Target="../media/image34.png"/><Relationship Id="rId29" Type="http://schemas.openxmlformats.org/officeDocument/2006/relationships/image" Target="../media/image43.png"/><Relationship Id="rId41" Type="http://schemas.openxmlformats.org/officeDocument/2006/relationships/image" Target="../media/image5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24" Type="http://schemas.openxmlformats.org/officeDocument/2006/relationships/image" Target="../media/image38.png"/><Relationship Id="rId32" Type="http://schemas.openxmlformats.org/officeDocument/2006/relationships/image" Target="../media/image46.png"/><Relationship Id="rId37" Type="http://schemas.openxmlformats.org/officeDocument/2006/relationships/image" Target="../media/image51.png"/><Relationship Id="rId40" Type="http://schemas.openxmlformats.org/officeDocument/2006/relationships/image" Target="../media/image54.png"/><Relationship Id="rId5" Type="http://schemas.openxmlformats.org/officeDocument/2006/relationships/image" Target="../media/image19.png"/><Relationship Id="rId15" Type="http://schemas.openxmlformats.org/officeDocument/2006/relationships/image" Target="../media/image29.png"/><Relationship Id="rId23" Type="http://schemas.openxmlformats.org/officeDocument/2006/relationships/image" Target="../media/image37.png"/><Relationship Id="rId28" Type="http://schemas.openxmlformats.org/officeDocument/2006/relationships/image" Target="../media/image42.png"/><Relationship Id="rId36" Type="http://schemas.openxmlformats.org/officeDocument/2006/relationships/image" Target="../media/image50.png"/><Relationship Id="rId10" Type="http://schemas.openxmlformats.org/officeDocument/2006/relationships/image" Target="../media/image24.png"/><Relationship Id="rId19" Type="http://schemas.openxmlformats.org/officeDocument/2006/relationships/image" Target="../media/image33.png"/><Relationship Id="rId31" Type="http://schemas.openxmlformats.org/officeDocument/2006/relationships/image" Target="../media/image45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Relationship Id="rId14" Type="http://schemas.openxmlformats.org/officeDocument/2006/relationships/image" Target="../media/image28.png"/><Relationship Id="rId22" Type="http://schemas.openxmlformats.org/officeDocument/2006/relationships/image" Target="../media/image36.png"/><Relationship Id="rId27" Type="http://schemas.openxmlformats.org/officeDocument/2006/relationships/image" Target="../media/image41.png"/><Relationship Id="rId30" Type="http://schemas.openxmlformats.org/officeDocument/2006/relationships/image" Target="../media/image44.png"/><Relationship Id="rId35" Type="http://schemas.openxmlformats.org/officeDocument/2006/relationships/image" Target="../media/image49.png"/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12" Type="http://schemas.openxmlformats.org/officeDocument/2006/relationships/image" Target="../media/image26.png"/><Relationship Id="rId17" Type="http://schemas.openxmlformats.org/officeDocument/2006/relationships/image" Target="../media/image31.png"/><Relationship Id="rId25" Type="http://schemas.openxmlformats.org/officeDocument/2006/relationships/image" Target="../media/image39.png"/><Relationship Id="rId33" Type="http://schemas.openxmlformats.org/officeDocument/2006/relationships/image" Target="../media/image47.png"/><Relationship Id="rId38" Type="http://schemas.openxmlformats.org/officeDocument/2006/relationships/image" Target="../media/image52.png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930986" y="3803461"/>
            <a:ext cx="5431155" cy="5436870"/>
            <a:chOff x="1930986" y="3803461"/>
            <a:chExt cx="5431155" cy="5436870"/>
          </a:xfrm>
        </p:grpSpPr>
        <p:sp>
          <p:nvSpPr>
            <p:cNvPr id="3" name="object 3"/>
            <p:cNvSpPr/>
            <p:nvPr/>
          </p:nvSpPr>
          <p:spPr>
            <a:xfrm>
              <a:off x="1930986" y="3808921"/>
              <a:ext cx="5431155" cy="5122545"/>
            </a:xfrm>
            <a:custGeom>
              <a:avLst/>
              <a:gdLst/>
              <a:ahLst/>
              <a:cxnLst/>
              <a:rect l="l" t="t" r="r" b="b"/>
              <a:pathLst>
                <a:path w="5431155" h="5122545">
                  <a:moveTo>
                    <a:pt x="4917352" y="5121980"/>
                  </a:moveTo>
                  <a:lnTo>
                    <a:pt x="1147957" y="4775730"/>
                  </a:lnTo>
                  <a:lnTo>
                    <a:pt x="0" y="2582812"/>
                  </a:lnTo>
                  <a:lnTo>
                    <a:pt x="0" y="0"/>
                  </a:lnTo>
                  <a:lnTo>
                    <a:pt x="5430806" y="0"/>
                  </a:lnTo>
                  <a:lnTo>
                    <a:pt x="5430806" y="1343623"/>
                  </a:lnTo>
                  <a:lnTo>
                    <a:pt x="4917352" y="5121980"/>
                  </a:lnTo>
                  <a:close/>
                </a:path>
              </a:pathLst>
            </a:custGeom>
            <a:solidFill>
              <a:srgbClr val="2D7B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981544" y="5152545"/>
              <a:ext cx="2380615" cy="4087495"/>
            </a:xfrm>
            <a:custGeom>
              <a:avLst/>
              <a:gdLst/>
              <a:ahLst/>
              <a:cxnLst/>
              <a:rect l="l" t="t" r="r" b="b"/>
              <a:pathLst>
                <a:path w="2380615" h="4087495">
                  <a:moveTo>
                    <a:pt x="2380247" y="4087182"/>
                  </a:moveTo>
                  <a:lnTo>
                    <a:pt x="1212352" y="4087182"/>
                  </a:lnTo>
                  <a:lnTo>
                    <a:pt x="117946" y="3723740"/>
                  </a:lnTo>
                  <a:lnTo>
                    <a:pt x="0" y="3277225"/>
                  </a:lnTo>
                  <a:lnTo>
                    <a:pt x="2380247" y="0"/>
                  </a:lnTo>
                  <a:lnTo>
                    <a:pt x="2380247" y="4087182"/>
                  </a:lnTo>
                  <a:close/>
                </a:path>
              </a:pathLst>
            </a:custGeom>
            <a:solidFill>
              <a:srgbClr val="FFE48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930986" y="6391733"/>
              <a:ext cx="4263390" cy="2848610"/>
            </a:xfrm>
            <a:custGeom>
              <a:avLst/>
              <a:gdLst/>
              <a:ahLst/>
              <a:cxnLst/>
              <a:rect l="l" t="t" r="r" b="b"/>
              <a:pathLst>
                <a:path w="4263390" h="2848609">
                  <a:moveTo>
                    <a:pt x="4262912" y="2847994"/>
                  </a:moveTo>
                  <a:lnTo>
                    <a:pt x="0" y="2842534"/>
                  </a:lnTo>
                  <a:lnTo>
                    <a:pt x="0" y="0"/>
                  </a:lnTo>
                  <a:lnTo>
                    <a:pt x="4262912" y="2847994"/>
                  </a:lnTo>
                  <a:close/>
                </a:path>
              </a:pathLst>
            </a:custGeom>
            <a:solidFill>
              <a:srgbClr val="BCA2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30986" y="3803461"/>
              <a:ext cx="5430806" cy="5422900"/>
            </a:xfrm>
            <a:prstGeom prst="rect">
              <a:avLst/>
            </a:prstGeom>
          </p:spPr>
        </p:pic>
      </p:grpSp>
      <p:grpSp>
        <p:nvGrpSpPr>
          <p:cNvPr id="7" name="object 7"/>
          <p:cNvGrpSpPr/>
          <p:nvPr/>
        </p:nvGrpSpPr>
        <p:grpSpPr>
          <a:xfrm>
            <a:off x="2692019" y="0"/>
            <a:ext cx="15596235" cy="10287000"/>
            <a:chOff x="2692019" y="0"/>
            <a:chExt cx="15596235" cy="1028700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342215" y="0"/>
              <a:ext cx="5945783" cy="1028699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3008361" y="815241"/>
              <a:ext cx="5280025" cy="9472295"/>
            </a:xfrm>
            <a:custGeom>
              <a:avLst/>
              <a:gdLst/>
              <a:ahLst/>
              <a:cxnLst/>
              <a:rect l="l" t="t" r="r" b="b"/>
              <a:pathLst>
                <a:path w="5280025" h="9472295">
                  <a:moveTo>
                    <a:pt x="5279636" y="9471757"/>
                  </a:moveTo>
                  <a:lnTo>
                    <a:pt x="0" y="9471757"/>
                  </a:lnTo>
                  <a:lnTo>
                    <a:pt x="0" y="40098"/>
                  </a:lnTo>
                  <a:lnTo>
                    <a:pt x="3151" y="24490"/>
                  </a:lnTo>
                  <a:lnTo>
                    <a:pt x="11744" y="11744"/>
                  </a:lnTo>
                  <a:lnTo>
                    <a:pt x="24490" y="3151"/>
                  </a:lnTo>
                  <a:lnTo>
                    <a:pt x="40098" y="0"/>
                  </a:lnTo>
                  <a:lnTo>
                    <a:pt x="5279636" y="0"/>
                  </a:lnTo>
                  <a:lnTo>
                    <a:pt x="5279636" y="9471757"/>
                  </a:lnTo>
                  <a:close/>
                </a:path>
              </a:pathLst>
            </a:custGeom>
            <a:solidFill>
              <a:srgbClr val="FFE48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92019" y="815241"/>
              <a:ext cx="15492863" cy="7927374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13641452" y="5625401"/>
              <a:ext cx="3471545" cy="3471545"/>
            </a:xfrm>
            <a:custGeom>
              <a:avLst/>
              <a:gdLst/>
              <a:ahLst/>
              <a:cxnLst/>
              <a:rect l="l" t="t" r="r" b="b"/>
              <a:pathLst>
                <a:path w="3471544" h="3471545">
                  <a:moveTo>
                    <a:pt x="3470922" y="0"/>
                  </a:moveTo>
                  <a:lnTo>
                    <a:pt x="3104235" y="0"/>
                  </a:lnTo>
                  <a:lnTo>
                    <a:pt x="3007703" y="107442"/>
                  </a:lnTo>
                  <a:lnTo>
                    <a:pt x="2911170" y="0"/>
                  </a:lnTo>
                  <a:lnTo>
                    <a:pt x="2468118" y="0"/>
                  </a:lnTo>
                  <a:lnTo>
                    <a:pt x="2360714" y="121424"/>
                  </a:lnTo>
                  <a:lnTo>
                    <a:pt x="2275040" y="0"/>
                  </a:lnTo>
                  <a:lnTo>
                    <a:pt x="1831987" y="0"/>
                  </a:lnTo>
                  <a:lnTo>
                    <a:pt x="1751507" y="101117"/>
                  </a:lnTo>
                  <a:lnTo>
                    <a:pt x="1638922" y="0"/>
                  </a:lnTo>
                  <a:lnTo>
                    <a:pt x="1195870" y="0"/>
                  </a:lnTo>
                  <a:lnTo>
                    <a:pt x="1111440" y="94830"/>
                  </a:lnTo>
                  <a:lnTo>
                    <a:pt x="1002804" y="0"/>
                  </a:lnTo>
                  <a:lnTo>
                    <a:pt x="559752" y="0"/>
                  </a:lnTo>
                  <a:lnTo>
                    <a:pt x="478878" y="133908"/>
                  </a:lnTo>
                  <a:lnTo>
                    <a:pt x="366674" y="0"/>
                  </a:lnTo>
                  <a:lnTo>
                    <a:pt x="0" y="0"/>
                  </a:lnTo>
                  <a:lnTo>
                    <a:pt x="0" y="972299"/>
                  </a:lnTo>
                  <a:lnTo>
                    <a:pt x="0" y="1050201"/>
                  </a:lnTo>
                  <a:lnTo>
                    <a:pt x="0" y="3470922"/>
                  </a:lnTo>
                  <a:lnTo>
                    <a:pt x="3470922" y="3470922"/>
                  </a:lnTo>
                  <a:lnTo>
                    <a:pt x="3470922" y="972299"/>
                  </a:lnTo>
                  <a:lnTo>
                    <a:pt x="3470922" y="0"/>
                  </a:lnTo>
                  <a:close/>
                </a:path>
              </a:pathLst>
            </a:custGeom>
            <a:solidFill>
              <a:srgbClr val="B9D0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3931763" y="5625395"/>
              <a:ext cx="2890520" cy="505459"/>
            </a:xfrm>
            <a:custGeom>
              <a:avLst/>
              <a:gdLst/>
              <a:ahLst/>
              <a:cxnLst/>
              <a:rect l="l" t="t" r="r" b="b"/>
              <a:pathLst>
                <a:path w="2890519" h="505460">
                  <a:moveTo>
                    <a:pt x="172906" y="505259"/>
                  </a:moveTo>
                  <a:lnTo>
                    <a:pt x="126940" y="499082"/>
                  </a:lnTo>
                  <a:lnTo>
                    <a:pt x="85636" y="481652"/>
                  </a:lnTo>
                  <a:lnTo>
                    <a:pt x="50642" y="454615"/>
                  </a:lnTo>
                  <a:lnTo>
                    <a:pt x="23606" y="419621"/>
                  </a:lnTo>
                  <a:lnTo>
                    <a:pt x="6176" y="378317"/>
                  </a:lnTo>
                  <a:lnTo>
                    <a:pt x="0" y="332351"/>
                  </a:lnTo>
                  <a:lnTo>
                    <a:pt x="5454" y="289099"/>
                  </a:lnTo>
                  <a:lnTo>
                    <a:pt x="20909" y="249863"/>
                  </a:lnTo>
                  <a:lnTo>
                    <a:pt x="45002" y="216006"/>
                  </a:lnTo>
                  <a:lnTo>
                    <a:pt x="76371" y="188887"/>
                  </a:lnTo>
                  <a:lnTo>
                    <a:pt x="76371" y="0"/>
                  </a:lnTo>
                  <a:lnTo>
                    <a:pt x="269440" y="0"/>
                  </a:lnTo>
                  <a:lnTo>
                    <a:pt x="269440" y="188887"/>
                  </a:lnTo>
                  <a:lnTo>
                    <a:pt x="300809" y="216006"/>
                  </a:lnTo>
                  <a:lnTo>
                    <a:pt x="324902" y="249864"/>
                  </a:lnTo>
                  <a:lnTo>
                    <a:pt x="340357" y="289099"/>
                  </a:lnTo>
                  <a:lnTo>
                    <a:pt x="345811" y="332351"/>
                  </a:lnTo>
                  <a:lnTo>
                    <a:pt x="339635" y="378317"/>
                  </a:lnTo>
                  <a:lnTo>
                    <a:pt x="322204" y="419621"/>
                  </a:lnTo>
                  <a:lnTo>
                    <a:pt x="295168" y="454615"/>
                  </a:lnTo>
                  <a:lnTo>
                    <a:pt x="260174" y="481652"/>
                  </a:lnTo>
                  <a:lnTo>
                    <a:pt x="218870" y="499082"/>
                  </a:lnTo>
                  <a:lnTo>
                    <a:pt x="172906" y="505259"/>
                  </a:lnTo>
                  <a:close/>
                </a:path>
                <a:path w="2890519" h="505460">
                  <a:moveTo>
                    <a:pt x="809028" y="505259"/>
                  </a:moveTo>
                  <a:lnTo>
                    <a:pt x="763063" y="499082"/>
                  </a:lnTo>
                  <a:lnTo>
                    <a:pt x="721760" y="481652"/>
                  </a:lnTo>
                  <a:lnTo>
                    <a:pt x="686766" y="454615"/>
                  </a:lnTo>
                  <a:lnTo>
                    <a:pt x="659729" y="419621"/>
                  </a:lnTo>
                  <a:lnTo>
                    <a:pt x="642299" y="378317"/>
                  </a:lnTo>
                  <a:lnTo>
                    <a:pt x="636123" y="332351"/>
                  </a:lnTo>
                  <a:lnTo>
                    <a:pt x="641577" y="289099"/>
                  </a:lnTo>
                  <a:lnTo>
                    <a:pt x="657032" y="249863"/>
                  </a:lnTo>
                  <a:lnTo>
                    <a:pt x="681126" y="216006"/>
                  </a:lnTo>
                  <a:lnTo>
                    <a:pt x="712494" y="188887"/>
                  </a:lnTo>
                  <a:lnTo>
                    <a:pt x="712494" y="0"/>
                  </a:lnTo>
                  <a:lnTo>
                    <a:pt x="905563" y="0"/>
                  </a:lnTo>
                  <a:lnTo>
                    <a:pt x="905563" y="188887"/>
                  </a:lnTo>
                  <a:lnTo>
                    <a:pt x="936932" y="216006"/>
                  </a:lnTo>
                  <a:lnTo>
                    <a:pt x="961025" y="249864"/>
                  </a:lnTo>
                  <a:lnTo>
                    <a:pt x="976479" y="289099"/>
                  </a:lnTo>
                  <a:lnTo>
                    <a:pt x="981934" y="332351"/>
                  </a:lnTo>
                  <a:lnTo>
                    <a:pt x="975757" y="378317"/>
                  </a:lnTo>
                  <a:lnTo>
                    <a:pt x="958327" y="419621"/>
                  </a:lnTo>
                  <a:lnTo>
                    <a:pt x="931291" y="454615"/>
                  </a:lnTo>
                  <a:lnTo>
                    <a:pt x="896297" y="481652"/>
                  </a:lnTo>
                  <a:lnTo>
                    <a:pt x="854993" y="499082"/>
                  </a:lnTo>
                  <a:lnTo>
                    <a:pt x="809028" y="505259"/>
                  </a:lnTo>
                  <a:close/>
                </a:path>
                <a:path w="2890519" h="505460">
                  <a:moveTo>
                    <a:pt x="1445151" y="505259"/>
                  </a:moveTo>
                  <a:lnTo>
                    <a:pt x="1399186" y="499082"/>
                  </a:lnTo>
                  <a:lnTo>
                    <a:pt x="1357882" y="481652"/>
                  </a:lnTo>
                  <a:lnTo>
                    <a:pt x="1322888" y="454615"/>
                  </a:lnTo>
                  <a:lnTo>
                    <a:pt x="1295852" y="419621"/>
                  </a:lnTo>
                  <a:lnTo>
                    <a:pt x="1278422" y="378317"/>
                  </a:lnTo>
                  <a:lnTo>
                    <a:pt x="1272245" y="332351"/>
                  </a:lnTo>
                  <a:lnTo>
                    <a:pt x="1277700" y="289099"/>
                  </a:lnTo>
                  <a:lnTo>
                    <a:pt x="1293155" y="249863"/>
                  </a:lnTo>
                  <a:lnTo>
                    <a:pt x="1317248" y="216006"/>
                  </a:lnTo>
                  <a:lnTo>
                    <a:pt x="1348616" y="188887"/>
                  </a:lnTo>
                  <a:lnTo>
                    <a:pt x="1348616" y="0"/>
                  </a:lnTo>
                  <a:lnTo>
                    <a:pt x="1541686" y="0"/>
                  </a:lnTo>
                  <a:lnTo>
                    <a:pt x="1541686" y="188887"/>
                  </a:lnTo>
                  <a:lnTo>
                    <a:pt x="1573054" y="216006"/>
                  </a:lnTo>
                  <a:lnTo>
                    <a:pt x="1597147" y="249864"/>
                  </a:lnTo>
                  <a:lnTo>
                    <a:pt x="1612602" y="289099"/>
                  </a:lnTo>
                  <a:lnTo>
                    <a:pt x="1618056" y="332351"/>
                  </a:lnTo>
                  <a:lnTo>
                    <a:pt x="1611880" y="378317"/>
                  </a:lnTo>
                  <a:lnTo>
                    <a:pt x="1594450" y="419621"/>
                  </a:lnTo>
                  <a:lnTo>
                    <a:pt x="1567413" y="454615"/>
                  </a:lnTo>
                  <a:lnTo>
                    <a:pt x="1532419" y="481652"/>
                  </a:lnTo>
                  <a:lnTo>
                    <a:pt x="1491116" y="499082"/>
                  </a:lnTo>
                  <a:lnTo>
                    <a:pt x="1445151" y="505259"/>
                  </a:lnTo>
                  <a:close/>
                </a:path>
                <a:path w="2890519" h="505460">
                  <a:moveTo>
                    <a:pt x="2081274" y="505259"/>
                  </a:moveTo>
                  <a:lnTo>
                    <a:pt x="2035309" y="499082"/>
                  </a:lnTo>
                  <a:lnTo>
                    <a:pt x="1994006" y="481652"/>
                  </a:lnTo>
                  <a:lnTo>
                    <a:pt x="1959012" y="454615"/>
                  </a:lnTo>
                  <a:lnTo>
                    <a:pt x="1931976" y="419621"/>
                  </a:lnTo>
                  <a:lnTo>
                    <a:pt x="1914545" y="378317"/>
                  </a:lnTo>
                  <a:lnTo>
                    <a:pt x="1908369" y="332351"/>
                  </a:lnTo>
                  <a:lnTo>
                    <a:pt x="1913823" y="289099"/>
                  </a:lnTo>
                  <a:lnTo>
                    <a:pt x="1929278" y="249863"/>
                  </a:lnTo>
                  <a:lnTo>
                    <a:pt x="1953371" y="216006"/>
                  </a:lnTo>
                  <a:lnTo>
                    <a:pt x="1984740" y="188887"/>
                  </a:lnTo>
                  <a:lnTo>
                    <a:pt x="1984740" y="0"/>
                  </a:lnTo>
                  <a:lnTo>
                    <a:pt x="2177808" y="0"/>
                  </a:lnTo>
                  <a:lnTo>
                    <a:pt x="2177808" y="188887"/>
                  </a:lnTo>
                  <a:lnTo>
                    <a:pt x="2209177" y="216006"/>
                  </a:lnTo>
                  <a:lnTo>
                    <a:pt x="2233270" y="249864"/>
                  </a:lnTo>
                  <a:lnTo>
                    <a:pt x="2248725" y="289099"/>
                  </a:lnTo>
                  <a:lnTo>
                    <a:pt x="2254180" y="332351"/>
                  </a:lnTo>
                  <a:lnTo>
                    <a:pt x="2248004" y="378317"/>
                  </a:lnTo>
                  <a:lnTo>
                    <a:pt x="2230573" y="419621"/>
                  </a:lnTo>
                  <a:lnTo>
                    <a:pt x="2203537" y="454615"/>
                  </a:lnTo>
                  <a:lnTo>
                    <a:pt x="2168543" y="481652"/>
                  </a:lnTo>
                  <a:lnTo>
                    <a:pt x="2127240" y="499082"/>
                  </a:lnTo>
                  <a:lnTo>
                    <a:pt x="2081274" y="505259"/>
                  </a:lnTo>
                  <a:close/>
                </a:path>
                <a:path w="2890519" h="505460">
                  <a:moveTo>
                    <a:pt x="2717396" y="505259"/>
                  </a:moveTo>
                  <a:lnTo>
                    <a:pt x="2671431" y="499082"/>
                  </a:lnTo>
                  <a:lnTo>
                    <a:pt x="2630128" y="481652"/>
                  </a:lnTo>
                  <a:lnTo>
                    <a:pt x="2595134" y="454615"/>
                  </a:lnTo>
                  <a:lnTo>
                    <a:pt x="2568098" y="419621"/>
                  </a:lnTo>
                  <a:lnTo>
                    <a:pt x="2550667" y="378317"/>
                  </a:lnTo>
                  <a:lnTo>
                    <a:pt x="2544491" y="332351"/>
                  </a:lnTo>
                  <a:lnTo>
                    <a:pt x="2549945" y="289099"/>
                  </a:lnTo>
                  <a:lnTo>
                    <a:pt x="2565400" y="249863"/>
                  </a:lnTo>
                  <a:lnTo>
                    <a:pt x="2589494" y="216006"/>
                  </a:lnTo>
                  <a:lnTo>
                    <a:pt x="2620862" y="188887"/>
                  </a:lnTo>
                  <a:lnTo>
                    <a:pt x="2620862" y="0"/>
                  </a:lnTo>
                  <a:lnTo>
                    <a:pt x="2813931" y="0"/>
                  </a:lnTo>
                  <a:lnTo>
                    <a:pt x="2813931" y="188887"/>
                  </a:lnTo>
                  <a:lnTo>
                    <a:pt x="2845300" y="216006"/>
                  </a:lnTo>
                  <a:lnTo>
                    <a:pt x="2869393" y="249864"/>
                  </a:lnTo>
                  <a:lnTo>
                    <a:pt x="2884848" y="289099"/>
                  </a:lnTo>
                  <a:lnTo>
                    <a:pt x="2890303" y="332351"/>
                  </a:lnTo>
                  <a:lnTo>
                    <a:pt x="2884126" y="378317"/>
                  </a:lnTo>
                  <a:lnTo>
                    <a:pt x="2866696" y="419621"/>
                  </a:lnTo>
                  <a:lnTo>
                    <a:pt x="2839660" y="454615"/>
                  </a:lnTo>
                  <a:lnTo>
                    <a:pt x="2804665" y="481652"/>
                  </a:lnTo>
                  <a:lnTo>
                    <a:pt x="2763362" y="499082"/>
                  </a:lnTo>
                  <a:lnTo>
                    <a:pt x="2717396" y="505259"/>
                  </a:lnTo>
                  <a:close/>
                </a:path>
              </a:pathLst>
            </a:custGeom>
            <a:solidFill>
              <a:srgbClr val="FFF7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3931762" y="5625395"/>
              <a:ext cx="1461770" cy="494665"/>
            </a:xfrm>
            <a:custGeom>
              <a:avLst/>
              <a:gdLst/>
              <a:ahLst/>
              <a:cxnLst/>
              <a:rect l="l" t="t" r="r" b="b"/>
              <a:pathLst>
                <a:path w="1461769" h="494664">
                  <a:moveTo>
                    <a:pt x="29371" y="290925"/>
                  </a:moveTo>
                  <a:lnTo>
                    <a:pt x="18074" y="290660"/>
                  </a:lnTo>
                  <a:lnTo>
                    <a:pt x="19069" y="282280"/>
                  </a:lnTo>
                  <a:lnTo>
                    <a:pt x="26269" y="285250"/>
                  </a:lnTo>
                  <a:lnTo>
                    <a:pt x="29371" y="290925"/>
                  </a:lnTo>
                  <a:close/>
                </a:path>
                <a:path w="1461769" h="494664">
                  <a:moveTo>
                    <a:pt x="827733" y="166649"/>
                  </a:moveTo>
                  <a:lnTo>
                    <a:pt x="810050" y="154537"/>
                  </a:lnTo>
                  <a:lnTo>
                    <a:pt x="801600" y="147481"/>
                  </a:lnTo>
                  <a:lnTo>
                    <a:pt x="793898" y="138509"/>
                  </a:lnTo>
                  <a:lnTo>
                    <a:pt x="805013" y="138737"/>
                  </a:lnTo>
                  <a:lnTo>
                    <a:pt x="813706" y="145179"/>
                  </a:lnTo>
                  <a:lnTo>
                    <a:pt x="822639" y="150998"/>
                  </a:lnTo>
                  <a:lnTo>
                    <a:pt x="834794" y="150998"/>
                  </a:lnTo>
                  <a:lnTo>
                    <a:pt x="835862" y="156538"/>
                  </a:lnTo>
                  <a:lnTo>
                    <a:pt x="824316" y="158683"/>
                  </a:lnTo>
                  <a:lnTo>
                    <a:pt x="827733" y="166649"/>
                  </a:lnTo>
                  <a:close/>
                </a:path>
                <a:path w="1461769" h="494664">
                  <a:moveTo>
                    <a:pt x="834794" y="150998"/>
                  </a:moveTo>
                  <a:lnTo>
                    <a:pt x="822639" y="150998"/>
                  </a:lnTo>
                  <a:lnTo>
                    <a:pt x="834478" y="149361"/>
                  </a:lnTo>
                  <a:lnTo>
                    <a:pt x="834794" y="150998"/>
                  </a:lnTo>
                  <a:close/>
                </a:path>
                <a:path w="1461769" h="494664">
                  <a:moveTo>
                    <a:pt x="330525" y="356102"/>
                  </a:moveTo>
                  <a:lnTo>
                    <a:pt x="329898" y="347561"/>
                  </a:lnTo>
                  <a:lnTo>
                    <a:pt x="332797" y="340388"/>
                  </a:lnTo>
                  <a:lnTo>
                    <a:pt x="343277" y="336179"/>
                  </a:lnTo>
                  <a:lnTo>
                    <a:pt x="343897" y="344719"/>
                  </a:lnTo>
                  <a:lnTo>
                    <a:pt x="341002" y="351889"/>
                  </a:lnTo>
                  <a:lnTo>
                    <a:pt x="330525" y="356102"/>
                  </a:lnTo>
                  <a:close/>
                </a:path>
                <a:path w="1461769" h="494664">
                  <a:moveTo>
                    <a:pt x="345529" y="340516"/>
                  </a:moveTo>
                  <a:lnTo>
                    <a:pt x="345056" y="340007"/>
                  </a:lnTo>
                  <a:lnTo>
                    <a:pt x="344549" y="339513"/>
                  </a:lnTo>
                  <a:lnTo>
                    <a:pt x="343879" y="339116"/>
                  </a:lnTo>
                  <a:lnTo>
                    <a:pt x="344440" y="338592"/>
                  </a:lnTo>
                  <a:lnTo>
                    <a:pt x="345616" y="337992"/>
                  </a:lnTo>
                  <a:lnTo>
                    <a:pt x="345529" y="340516"/>
                  </a:lnTo>
                  <a:close/>
                </a:path>
                <a:path w="1461769" h="494664">
                  <a:moveTo>
                    <a:pt x="358039" y="378614"/>
                  </a:moveTo>
                  <a:lnTo>
                    <a:pt x="350618" y="378614"/>
                  </a:lnTo>
                  <a:lnTo>
                    <a:pt x="350713" y="376270"/>
                  </a:lnTo>
                  <a:lnTo>
                    <a:pt x="352470" y="372525"/>
                  </a:lnTo>
                  <a:lnTo>
                    <a:pt x="350453" y="368853"/>
                  </a:lnTo>
                  <a:lnTo>
                    <a:pt x="357156" y="367359"/>
                  </a:lnTo>
                  <a:lnTo>
                    <a:pt x="360346" y="374462"/>
                  </a:lnTo>
                  <a:lnTo>
                    <a:pt x="358039" y="378614"/>
                  </a:lnTo>
                  <a:close/>
                </a:path>
                <a:path w="1461769" h="494664">
                  <a:moveTo>
                    <a:pt x="133318" y="421049"/>
                  </a:moveTo>
                  <a:lnTo>
                    <a:pt x="127713" y="419175"/>
                  </a:lnTo>
                  <a:lnTo>
                    <a:pt x="119949" y="415075"/>
                  </a:lnTo>
                  <a:lnTo>
                    <a:pt x="113138" y="415075"/>
                  </a:lnTo>
                  <a:lnTo>
                    <a:pt x="114257" y="406368"/>
                  </a:lnTo>
                  <a:lnTo>
                    <a:pt x="120127" y="407563"/>
                  </a:lnTo>
                  <a:lnTo>
                    <a:pt x="127631" y="412338"/>
                  </a:lnTo>
                  <a:lnTo>
                    <a:pt x="133729" y="413771"/>
                  </a:lnTo>
                  <a:lnTo>
                    <a:pt x="133655" y="415075"/>
                  </a:lnTo>
                  <a:lnTo>
                    <a:pt x="119949" y="415075"/>
                  </a:lnTo>
                  <a:lnTo>
                    <a:pt x="113061" y="415675"/>
                  </a:lnTo>
                  <a:lnTo>
                    <a:pt x="133621" y="415675"/>
                  </a:lnTo>
                  <a:lnTo>
                    <a:pt x="133318" y="421049"/>
                  </a:lnTo>
                  <a:close/>
                </a:path>
                <a:path w="1461769" h="494664">
                  <a:moveTo>
                    <a:pt x="118781" y="38824"/>
                  </a:moveTo>
                  <a:lnTo>
                    <a:pt x="111146" y="35236"/>
                  </a:lnTo>
                  <a:lnTo>
                    <a:pt x="116899" y="25509"/>
                  </a:lnTo>
                  <a:lnTo>
                    <a:pt x="120071" y="31144"/>
                  </a:lnTo>
                  <a:lnTo>
                    <a:pt x="118781" y="38824"/>
                  </a:lnTo>
                  <a:close/>
                </a:path>
                <a:path w="1461769" h="494664">
                  <a:moveTo>
                    <a:pt x="171514" y="31388"/>
                  </a:moveTo>
                  <a:lnTo>
                    <a:pt x="165534" y="28942"/>
                  </a:lnTo>
                  <a:lnTo>
                    <a:pt x="164530" y="24314"/>
                  </a:lnTo>
                  <a:lnTo>
                    <a:pt x="165648" y="18496"/>
                  </a:lnTo>
                  <a:lnTo>
                    <a:pt x="166029" y="12481"/>
                  </a:lnTo>
                  <a:lnTo>
                    <a:pt x="172008" y="14926"/>
                  </a:lnTo>
                  <a:lnTo>
                    <a:pt x="173011" y="19557"/>
                  </a:lnTo>
                  <a:lnTo>
                    <a:pt x="171894" y="25377"/>
                  </a:lnTo>
                  <a:lnTo>
                    <a:pt x="171514" y="31388"/>
                  </a:lnTo>
                  <a:close/>
                </a:path>
                <a:path w="1461769" h="494664">
                  <a:moveTo>
                    <a:pt x="138202" y="222800"/>
                  </a:moveTo>
                  <a:lnTo>
                    <a:pt x="129071" y="222800"/>
                  </a:lnTo>
                  <a:lnTo>
                    <a:pt x="132396" y="220452"/>
                  </a:lnTo>
                  <a:lnTo>
                    <a:pt x="137695" y="221128"/>
                  </a:lnTo>
                  <a:lnTo>
                    <a:pt x="138202" y="222800"/>
                  </a:lnTo>
                  <a:close/>
                </a:path>
                <a:path w="1461769" h="494664">
                  <a:moveTo>
                    <a:pt x="121065" y="233076"/>
                  </a:moveTo>
                  <a:lnTo>
                    <a:pt x="118623" y="231292"/>
                  </a:lnTo>
                  <a:lnTo>
                    <a:pt x="118828" y="224836"/>
                  </a:lnTo>
                  <a:lnTo>
                    <a:pt x="124412" y="222629"/>
                  </a:lnTo>
                  <a:lnTo>
                    <a:pt x="127525" y="222241"/>
                  </a:lnTo>
                  <a:lnTo>
                    <a:pt x="129071" y="222800"/>
                  </a:lnTo>
                  <a:lnTo>
                    <a:pt x="138202" y="222800"/>
                  </a:lnTo>
                  <a:lnTo>
                    <a:pt x="138955" y="225285"/>
                  </a:lnTo>
                  <a:lnTo>
                    <a:pt x="138919" y="227816"/>
                  </a:lnTo>
                  <a:lnTo>
                    <a:pt x="134240" y="227816"/>
                  </a:lnTo>
                  <a:lnTo>
                    <a:pt x="128272" y="228489"/>
                  </a:lnTo>
                  <a:lnTo>
                    <a:pt x="124750" y="231654"/>
                  </a:lnTo>
                  <a:lnTo>
                    <a:pt x="121065" y="233076"/>
                  </a:lnTo>
                  <a:close/>
                </a:path>
                <a:path w="1461769" h="494664">
                  <a:moveTo>
                    <a:pt x="138827" y="234306"/>
                  </a:moveTo>
                  <a:lnTo>
                    <a:pt x="134240" y="227816"/>
                  </a:lnTo>
                  <a:lnTo>
                    <a:pt x="138919" y="227816"/>
                  </a:lnTo>
                  <a:lnTo>
                    <a:pt x="138827" y="234306"/>
                  </a:lnTo>
                  <a:close/>
                </a:path>
                <a:path w="1461769" h="494664">
                  <a:moveTo>
                    <a:pt x="31424" y="431689"/>
                  </a:moveTo>
                  <a:lnTo>
                    <a:pt x="29552" y="429029"/>
                  </a:lnTo>
                  <a:lnTo>
                    <a:pt x="27745" y="426322"/>
                  </a:lnTo>
                  <a:lnTo>
                    <a:pt x="26022" y="423554"/>
                  </a:lnTo>
                  <a:lnTo>
                    <a:pt x="28389" y="424692"/>
                  </a:lnTo>
                  <a:lnTo>
                    <a:pt x="30714" y="428560"/>
                  </a:lnTo>
                  <a:lnTo>
                    <a:pt x="31424" y="431689"/>
                  </a:lnTo>
                  <a:close/>
                </a:path>
                <a:path w="1461769" h="494664">
                  <a:moveTo>
                    <a:pt x="124954" y="106378"/>
                  </a:moveTo>
                  <a:lnTo>
                    <a:pt x="123218" y="98800"/>
                  </a:lnTo>
                  <a:lnTo>
                    <a:pt x="126559" y="94018"/>
                  </a:lnTo>
                  <a:lnTo>
                    <a:pt x="130876" y="89774"/>
                  </a:lnTo>
                  <a:lnTo>
                    <a:pt x="132072" y="83810"/>
                  </a:lnTo>
                  <a:lnTo>
                    <a:pt x="137536" y="85419"/>
                  </a:lnTo>
                  <a:lnTo>
                    <a:pt x="138009" y="93832"/>
                  </a:lnTo>
                  <a:lnTo>
                    <a:pt x="133733" y="102876"/>
                  </a:lnTo>
                  <a:lnTo>
                    <a:pt x="124954" y="106378"/>
                  </a:lnTo>
                  <a:close/>
                </a:path>
                <a:path w="1461769" h="494664">
                  <a:moveTo>
                    <a:pt x="2869" y="351489"/>
                  </a:moveTo>
                  <a:lnTo>
                    <a:pt x="49" y="334308"/>
                  </a:lnTo>
                  <a:lnTo>
                    <a:pt x="220" y="333858"/>
                  </a:lnTo>
                  <a:lnTo>
                    <a:pt x="492" y="333392"/>
                  </a:lnTo>
                  <a:lnTo>
                    <a:pt x="705" y="332935"/>
                  </a:lnTo>
                  <a:lnTo>
                    <a:pt x="469" y="332817"/>
                  </a:lnTo>
                  <a:lnTo>
                    <a:pt x="212" y="332747"/>
                  </a:lnTo>
                  <a:lnTo>
                    <a:pt x="5" y="332571"/>
                  </a:lnTo>
                  <a:lnTo>
                    <a:pt x="2359" y="315201"/>
                  </a:lnTo>
                  <a:lnTo>
                    <a:pt x="12753" y="321707"/>
                  </a:lnTo>
                  <a:lnTo>
                    <a:pt x="10280" y="329056"/>
                  </a:lnTo>
                  <a:lnTo>
                    <a:pt x="6094" y="332022"/>
                  </a:lnTo>
                  <a:lnTo>
                    <a:pt x="8725" y="337915"/>
                  </a:lnTo>
                  <a:lnTo>
                    <a:pt x="8441" y="344279"/>
                  </a:lnTo>
                  <a:lnTo>
                    <a:pt x="2869" y="351489"/>
                  </a:lnTo>
                  <a:close/>
                </a:path>
                <a:path w="1461769" h="494664">
                  <a:moveTo>
                    <a:pt x="191054" y="287523"/>
                  </a:moveTo>
                  <a:lnTo>
                    <a:pt x="183313" y="287062"/>
                  </a:lnTo>
                  <a:lnTo>
                    <a:pt x="184621" y="276024"/>
                  </a:lnTo>
                  <a:lnTo>
                    <a:pt x="183010" y="268402"/>
                  </a:lnTo>
                  <a:lnTo>
                    <a:pt x="190756" y="268866"/>
                  </a:lnTo>
                  <a:lnTo>
                    <a:pt x="189447" y="279905"/>
                  </a:lnTo>
                  <a:lnTo>
                    <a:pt x="191054" y="287523"/>
                  </a:lnTo>
                  <a:close/>
                </a:path>
                <a:path w="1461769" h="494664">
                  <a:moveTo>
                    <a:pt x="184577" y="107441"/>
                  </a:moveTo>
                  <a:lnTo>
                    <a:pt x="179633" y="105904"/>
                  </a:lnTo>
                  <a:lnTo>
                    <a:pt x="169181" y="99303"/>
                  </a:lnTo>
                  <a:lnTo>
                    <a:pt x="173576" y="97386"/>
                  </a:lnTo>
                  <a:lnTo>
                    <a:pt x="178521" y="98921"/>
                  </a:lnTo>
                  <a:lnTo>
                    <a:pt x="188971" y="105528"/>
                  </a:lnTo>
                  <a:lnTo>
                    <a:pt x="184577" y="107441"/>
                  </a:lnTo>
                  <a:close/>
                </a:path>
                <a:path w="1461769" h="494664">
                  <a:moveTo>
                    <a:pt x="126311" y="124963"/>
                  </a:moveTo>
                  <a:lnTo>
                    <a:pt x="124560" y="118747"/>
                  </a:lnTo>
                  <a:lnTo>
                    <a:pt x="127592" y="115111"/>
                  </a:lnTo>
                  <a:lnTo>
                    <a:pt x="132867" y="112417"/>
                  </a:lnTo>
                  <a:lnTo>
                    <a:pt x="137846" y="109023"/>
                  </a:lnTo>
                  <a:lnTo>
                    <a:pt x="139596" y="115239"/>
                  </a:lnTo>
                  <a:lnTo>
                    <a:pt x="136562" y="118875"/>
                  </a:lnTo>
                  <a:lnTo>
                    <a:pt x="131287" y="121570"/>
                  </a:lnTo>
                  <a:lnTo>
                    <a:pt x="126311" y="124963"/>
                  </a:lnTo>
                  <a:close/>
                </a:path>
                <a:path w="1461769" h="494664">
                  <a:moveTo>
                    <a:pt x="160060" y="156275"/>
                  </a:moveTo>
                  <a:lnTo>
                    <a:pt x="158203" y="148043"/>
                  </a:lnTo>
                  <a:lnTo>
                    <a:pt x="169406" y="146606"/>
                  </a:lnTo>
                  <a:lnTo>
                    <a:pt x="166910" y="152573"/>
                  </a:lnTo>
                  <a:lnTo>
                    <a:pt x="160060" y="156275"/>
                  </a:lnTo>
                  <a:close/>
                </a:path>
                <a:path w="1461769" h="494664">
                  <a:moveTo>
                    <a:pt x="248038" y="236144"/>
                  </a:moveTo>
                  <a:lnTo>
                    <a:pt x="246176" y="227914"/>
                  </a:lnTo>
                  <a:lnTo>
                    <a:pt x="257382" y="226473"/>
                  </a:lnTo>
                  <a:lnTo>
                    <a:pt x="254888" y="232440"/>
                  </a:lnTo>
                  <a:lnTo>
                    <a:pt x="248038" y="236144"/>
                  </a:lnTo>
                  <a:close/>
                </a:path>
                <a:path w="1461769" h="494664">
                  <a:moveTo>
                    <a:pt x="112625" y="494438"/>
                  </a:moveTo>
                  <a:lnTo>
                    <a:pt x="110074" y="493489"/>
                  </a:lnTo>
                  <a:lnTo>
                    <a:pt x="107550" y="492487"/>
                  </a:lnTo>
                  <a:lnTo>
                    <a:pt x="105057" y="491423"/>
                  </a:lnTo>
                  <a:lnTo>
                    <a:pt x="105844" y="489311"/>
                  </a:lnTo>
                  <a:lnTo>
                    <a:pt x="107069" y="487129"/>
                  </a:lnTo>
                  <a:lnTo>
                    <a:pt x="108821" y="484863"/>
                  </a:lnTo>
                  <a:lnTo>
                    <a:pt x="110929" y="487918"/>
                  </a:lnTo>
                  <a:lnTo>
                    <a:pt x="112270" y="491099"/>
                  </a:lnTo>
                  <a:lnTo>
                    <a:pt x="112625" y="494438"/>
                  </a:lnTo>
                  <a:close/>
                </a:path>
                <a:path w="1461769" h="494664">
                  <a:moveTo>
                    <a:pt x="307989" y="247236"/>
                  </a:moveTo>
                  <a:lnTo>
                    <a:pt x="308185" y="246480"/>
                  </a:lnTo>
                  <a:lnTo>
                    <a:pt x="312566" y="243509"/>
                  </a:lnTo>
                  <a:lnTo>
                    <a:pt x="318395" y="238983"/>
                  </a:lnTo>
                  <a:lnTo>
                    <a:pt x="319950" y="241400"/>
                  </a:lnTo>
                  <a:lnTo>
                    <a:pt x="321426" y="243869"/>
                  </a:lnTo>
                  <a:lnTo>
                    <a:pt x="322144" y="245118"/>
                  </a:lnTo>
                  <a:lnTo>
                    <a:pt x="314714" y="245118"/>
                  </a:lnTo>
                  <a:lnTo>
                    <a:pt x="307989" y="247236"/>
                  </a:lnTo>
                  <a:close/>
                </a:path>
                <a:path w="1461769" h="494664">
                  <a:moveTo>
                    <a:pt x="317339" y="249113"/>
                  </a:moveTo>
                  <a:lnTo>
                    <a:pt x="314714" y="245118"/>
                  </a:lnTo>
                  <a:lnTo>
                    <a:pt x="322144" y="245118"/>
                  </a:lnTo>
                  <a:lnTo>
                    <a:pt x="322861" y="246366"/>
                  </a:lnTo>
                  <a:lnTo>
                    <a:pt x="320280" y="248654"/>
                  </a:lnTo>
                  <a:lnTo>
                    <a:pt x="317339" y="249113"/>
                  </a:lnTo>
                  <a:close/>
                </a:path>
                <a:path w="1461769" h="494664">
                  <a:moveTo>
                    <a:pt x="320935" y="282949"/>
                  </a:moveTo>
                  <a:lnTo>
                    <a:pt x="317538" y="276263"/>
                  </a:lnTo>
                  <a:lnTo>
                    <a:pt x="315897" y="266417"/>
                  </a:lnTo>
                  <a:lnTo>
                    <a:pt x="312341" y="259592"/>
                  </a:lnTo>
                  <a:lnTo>
                    <a:pt x="318449" y="257373"/>
                  </a:lnTo>
                  <a:lnTo>
                    <a:pt x="322152" y="264012"/>
                  </a:lnTo>
                  <a:lnTo>
                    <a:pt x="325304" y="273617"/>
                  </a:lnTo>
                  <a:lnTo>
                    <a:pt x="329758" y="280293"/>
                  </a:lnTo>
                  <a:lnTo>
                    <a:pt x="320935" y="282949"/>
                  </a:lnTo>
                  <a:close/>
                </a:path>
                <a:path w="1461769" h="494664">
                  <a:moveTo>
                    <a:pt x="103246" y="73559"/>
                  </a:moveTo>
                  <a:lnTo>
                    <a:pt x="97271" y="73175"/>
                  </a:lnTo>
                  <a:lnTo>
                    <a:pt x="89189" y="69470"/>
                  </a:lnTo>
                  <a:lnTo>
                    <a:pt x="82955" y="68885"/>
                  </a:lnTo>
                  <a:lnTo>
                    <a:pt x="83582" y="63069"/>
                  </a:lnTo>
                  <a:lnTo>
                    <a:pt x="88404" y="58260"/>
                  </a:lnTo>
                  <a:lnTo>
                    <a:pt x="95237" y="53935"/>
                  </a:lnTo>
                  <a:lnTo>
                    <a:pt x="101895" y="49569"/>
                  </a:lnTo>
                  <a:lnTo>
                    <a:pt x="105071" y="55094"/>
                  </a:lnTo>
                  <a:lnTo>
                    <a:pt x="97705" y="58101"/>
                  </a:lnTo>
                  <a:lnTo>
                    <a:pt x="94139" y="62020"/>
                  </a:lnTo>
                  <a:lnTo>
                    <a:pt x="96035" y="67412"/>
                  </a:lnTo>
                  <a:lnTo>
                    <a:pt x="103190" y="67412"/>
                  </a:lnTo>
                  <a:lnTo>
                    <a:pt x="103246" y="73559"/>
                  </a:lnTo>
                  <a:close/>
                </a:path>
                <a:path w="1461769" h="494664">
                  <a:moveTo>
                    <a:pt x="103190" y="67412"/>
                  </a:moveTo>
                  <a:lnTo>
                    <a:pt x="96035" y="67412"/>
                  </a:lnTo>
                  <a:lnTo>
                    <a:pt x="99558" y="65960"/>
                  </a:lnTo>
                  <a:lnTo>
                    <a:pt x="103160" y="64178"/>
                  </a:lnTo>
                  <a:lnTo>
                    <a:pt x="103190" y="67412"/>
                  </a:lnTo>
                  <a:close/>
                </a:path>
                <a:path w="1461769" h="494664">
                  <a:moveTo>
                    <a:pt x="191562" y="452151"/>
                  </a:moveTo>
                  <a:lnTo>
                    <a:pt x="191856" y="439352"/>
                  </a:lnTo>
                  <a:lnTo>
                    <a:pt x="192084" y="430723"/>
                  </a:lnTo>
                  <a:lnTo>
                    <a:pt x="193397" y="419793"/>
                  </a:lnTo>
                  <a:lnTo>
                    <a:pt x="196723" y="408446"/>
                  </a:lnTo>
                  <a:lnTo>
                    <a:pt x="202588" y="417891"/>
                  </a:lnTo>
                  <a:lnTo>
                    <a:pt x="201922" y="428690"/>
                  </a:lnTo>
                  <a:lnTo>
                    <a:pt x="201910" y="439352"/>
                  </a:lnTo>
                  <a:lnTo>
                    <a:pt x="209734" y="448387"/>
                  </a:lnTo>
                  <a:lnTo>
                    <a:pt x="207565" y="449235"/>
                  </a:lnTo>
                  <a:lnTo>
                    <a:pt x="195694" y="449235"/>
                  </a:lnTo>
                  <a:lnTo>
                    <a:pt x="191562" y="452151"/>
                  </a:lnTo>
                  <a:close/>
                </a:path>
                <a:path w="1461769" h="494664">
                  <a:moveTo>
                    <a:pt x="205352" y="450101"/>
                  </a:moveTo>
                  <a:lnTo>
                    <a:pt x="200481" y="449468"/>
                  </a:lnTo>
                  <a:lnTo>
                    <a:pt x="195694" y="449235"/>
                  </a:lnTo>
                  <a:lnTo>
                    <a:pt x="207565" y="449235"/>
                  </a:lnTo>
                  <a:lnTo>
                    <a:pt x="205352" y="450101"/>
                  </a:lnTo>
                  <a:close/>
                </a:path>
                <a:path w="1461769" h="494664">
                  <a:moveTo>
                    <a:pt x="139991" y="201294"/>
                  </a:moveTo>
                  <a:lnTo>
                    <a:pt x="135732" y="187994"/>
                  </a:lnTo>
                  <a:lnTo>
                    <a:pt x="136220" y="177732"/>
                  </a:lnTo>
                  <a:lnTo>
                    <a:pt x="142482" y="192268"/>
                  </a:lnTo>
                  <a:lnTo>
                    <a:pt x="142645" y="192861"/>
                  </a:lnTo>
                  <a:lnTo>
                    <a:pt x="148144" y="195445"/>
                  </a:lnTo>
                  <a:lnTo>
                    <a:pt x="147968" y="195872"/>
                  </a:lnTo>
                  <a:lnTo>
                    <a:pt x="139991" y="201294"/>
                  </a:lnTo>
                  <a:close/>
                </a:path>
                <a:path w="1461769" h="494664">
                  <a:moveTo>
                    <a:pt x="114221" y="218587"/>
                  </a:moveTo>
                  <a:lnTo>
                    <a:pt x="109901" y="217967"/>
                  </a:lnTo>
                  <a:lnTo>
                    <a:pt x="107847" y="213935"/>
                  </a:lnTo>
                  <a:lnTo>
                    <a:pt x="109806" y="212051"/>
                  </a:lnTo>
                  <a:lnTo>
                    <a:pt x="113613" y="210383"/>
                  </a:lnTo>
                  <a:lnTo>
                    <a:pt x="117105" y="207000"/>
                  </a:lnTo>
                  <a:lnTo>
                    <a:pt x="119298" y="211699"/>
                  </a:lnTo>
                  <a:lnTo>
                    <a:pt x="117845" y="216029"/>
                  </a:lnTo>
                  <a:lnTo>
                    <a:pt x="114221" y="218587"/>
                  </a:lnTo>
                  <a:close/>
                </a:path>
                <a:path w="1461769" h="494664">
                  <a:moveTo>
                    <a:pt x="61872" y="208851"/>
                  </a:moveTo>
                  <a:lnTo>
                    <a:pt x="58065" y="208567"/>
                  </a:lnTo>
                  <a:lnTo>
                    <a:pt x="65570" y="205766"/>
                  </a:lnTo>
                  <a:lnTo>
                    <a:pt x="64525" y="202899"/>
                  </a:lnTo>
                  <a:lnTo>
                    <a:pt x="65992" y="200586"/>
                  </a:lnTo>
                  <a:lnTo>
                    <a:pt x="73398" y="201830"/>
                  </a:lnTo>
                  <a:lnTo>
                    <a:pt x="73936" y="203032"/>
                  </a:lnTo>
                  <a:lnTo>
                    <a:pt x="74640" y="204967"/>
                  </a:lnTo>
                  <a:lnTo>
                    <a:pt x="77259" y="205301"/>
                  </a:lnTo>
                  <a:lnTo>
                    <a:pt x="76937" y="205901"/>
                  </a:lnTo>
                  <a:lnTo>
                    <a:pt x="75228" y="206516"/>
                  </a:lnTo>
                  <a:lnTo>
                    <a:pt x="75778" y="208221"/>
                  </a:lnTo>
                  <a:lnTo>
                    <a:pt x="66992" y="208221"/>
                  </a:lnTo>
                  <a:lnTo>
                    <a:pt x="61872" y="208851"/>
                  </a:lnTo>
                  <a:close/>
                </a:path>
                <a:path w="1461769" h="494664">
                  <a:moveTo>
                    <a:pt x="78699" y="217285"/>
                  </a:moveTo>
                  <a:lnTo>
                    <a:pt x="70663" y="213157"/>
                  </a:lnTo>
                  <a:lnTo>
                    <a:pt x="66992" y="208221"/>
                  </a:lnTo>
                  <a:lnTo>
                    <a:pt x="75778" y="208221"/>
                  </a:lnTo>
                  <a:lnTo>
                    <a:pt x="78699" y="217285"/>
                  </a:lnTo>
                  <a:close/>
                </a:path>
                <a:path w="1461769" h="494664">
                  <a:moveTo>
                    <a:pt x="208870" y="55334"/>
                  </a:moveTo>
                  <a:lnTo>
                    <a:pt x="206679" y="45450"/>
                  </a:lnTo>
                  <a:lnTo>
                    <a:pt x="215125" y="45017"/>
                  </a:lnTo>
                  <a:lnTo>
                    <a:pt x="227262" y="48330"/>
                  </a:lnTo>
                  <a:lnTo>
                    <a:pt x="236140" y="49687"/>
                  </a:lnTo>
                  <a:lnTo>
                    <a:pt x="241942" y="49792"/>
                  </a:lnTo>
                  <a:lnTo>
                    <a:pt x="233481" y="51980"/>
                  </a:lnTo>
                  <a:lnTo>
                    <a:pt x="219532" y="54433"/>
                  </a:lnTo>
                  <a:lnTo>
                    <a:pt x="208870" y="55334"/>
                  </a:lnTo>
                  <a:close/>
                </a:path>
                <a:path w="1461769" h="494664">
                  <a:moveTo>
                    <a:pt x="876938" y="484495"/>
                  </a:moveTo>
                  <a:lnTo>
                    <a:pt x="871224" y="481468"/>
                  </a:lnTo>
                  <a:lnTo>
                    <a:pt x="868161" y="474308"/>
                  </a:lnTo>
                  <a:lnTo>
                    <a:pt x="876525" y="473202"/>
                  </a:lnTo>
                  <a:lnTo>
                    <a:pt x="876938" y="484495"/>
                  </a:lnTo>
                  <a:close/>
                </a:path>
                <a:path w="1461769" h="494664">
                  <a:moveTo>
                    <a:pt x="763267" y="483042"/>
                  </a:moveTo>
                  <a:lnTo>
                    <a:pt x="757340" y="481368"/>
                  </a:lnTo>
                  <a:lnTo>
                    <a:pt x="751235" y="477057"/>
                  </a:lnTo>
                  <a:lnTo>
                    <a:pt x="756891" y="474681"/>
                  </a:lnTo>
                  <a:lnTo>
                    <a:pt x="762668" y="474126"/>
                  </a:lnTo>
                  <a:lnTo>
                    <a:pt x="768593" y="475802"/>
                  </a:lnTo>
                  <a:lnTo>
                    <a:pt x="774695" y="480118"/>
                  </a:lnTo>
                  <a:lnTo>
                    <a:pt x="769042" y="482489"/>
                  </a:lnTo>
                  <a:lnTo>
                    <a:pt x="763267" y="483042"/>
                  </a:lnTo>
                  <a:close/>
                </a:path>
                <a:path w="1461769" h="494664">
                  <a:moveTo>
                    <a:pt x="920639" y="268517"/>
                  </a:moveTo>
                  <a:lnTo>
                    <a:pt x="919317" y="261059"/>
                  </a:lnTo>
                  <a:lnTo>
                    <a:pt x="919624" y="253493"/>
                  </a:lnTo>
                  <a:lnTo>
                    <a:pt x="922575" y="260842"/>
                  </a:lnTo>
                  <a:lnTo>
                    <a:pt x="920639" y="268517"/>
                  </a:lnTo>
                  <a:close/>
                </a:path>
                <a:path w="1461769" h="494664">
                  <a:moveTo>
                    <a:pt x="817134" y="351689"/>
                  </a:moveTo>
                  <a:lnTo>
                    <a:pt x="815631" y="347140"/>
                  </a:lnTo>
                  <a:lnTo>
                    <a:pt x="817612" y="342355"/>
                  </a:lnTo>
                  <a:lnTo>
                    <a:pt x="821353" y="337449"/>
                  </a:lnTo>
                  <a:lnTo>
                    <a:pt x="825132" y="332538"/>
                  </a:lnTo>
                  <a:lnTo>
                    <a:pt x="826637" y="337089"/>
                  </a:lnTo>
                  <a:lnTo>
                    <a:pt x="824658" y="341874"/>
                  </a:lnTo>
                  <a:lnTo>
                    <a:pt x="820915" y="346780"/>
                  </a:lnTo>
                  <a:lnTo>
                    <a:pt x="817134" y="351689"/>
                  </a:lnTo>
                  <a:close/>
                </a:path>
                <a:path w="1461769" h="494664">
                  <a:moveTo>
                    <a:pt x="707720" y="282953"/>
                  </a:moveTo>
                  <a:lnTo>
                    <a:pt x="706397" y="275495"/>
                  </a:lnTo>
                  <a:lnTo>
                    <a:pt x="706700" y="267926"/>
                  </a:lnTo>
                  <a:lnTo>
                    <a:pt x="709648" y="275273"/>
                  </a:lnTo>
                  <a:lnTo>
                    <a:pt x="707720" y="282953"/>
                  </a:lnTo>
                  <a:close/>
                </a:path>
                <a:path w="1461769" h="494664">
                  <a:moveTo>
                    <a:pt x="588475" y="373995"/>
                  </a:moveTo>
                  <a:lnTo>
                    <a:pt x="582549" y="372320"/>
                  </a:lnTo>
                  <a:lnTo>
                    <a:pt x="576443" y="368009"/>
                  </a:lnTo>
                  <a:lnTo>
                    <a:pt x="582093" y="365632"/>
                  </a:lnTo>
                  <a:lnTo>
                    <a:pt x="587868" y="365078"/>
                  </a:lnTo>
                  <a:lnTo>
                    <a:pt x="593795" y="366754"/>
                  </a:lnTo>
                  <a:lnTo>
                    <a:pt x="599899" y="371068"/>
                  </a:lnTo>
                  <a:lnTo>
                    <a:pt x="594249" y="373441"/>
                  </a:lnTo>
                  <a:lnTo>
                    <a:pt x="588475" y="373995"/>
                  </a:lnTo>
                  <a:close/>
                </a:path>
                <a:path w="1461769" h="494664">
                  <a:moveTo>
                    <a:pt x="298642" y="317094"/>
                  </a:moveTo>
                  <a:lnTo>
                    <a:pt x="297137" y="312544"/>
                  </a:lnTo>
                  <a:lnTo>
                    <a:pt x="299119" y="307761"/>
                  </a:lnTo>
                  <a:lnTo>
                    <a:pt x="302862" y="302859"/>
                  </a:lnTo>
                  <a:lnTo>
                    <a:pt x="306645" y="297955"/>
                  </a:lnTo>
                  <a:lnTo>
                    <a:pt x="308154" y="302505"/>
                  </a:lnTo>
                  <a:lnTo>
                    <a:pt x="306174" y="307289"/>
                  </a:lnTo>
                  <a:lnTo>
                    <a:pt x="302430" y="312191"/>
                  </a:lnTo>
                  <a:lnTo>
                    <a:pt x="298642" y="317094"/>
                  </a:lnTo>
                  <a:close/>
                </a:path>
                <a:path w="1461769" h="494664">
                  <a:moveTo>
                    <a:pt x="293470" y="267040"/>
                  </a:moveTo>
                  <a:lnTo>
                    <a:pt x="290126" y="263688"/>
                  </a:lnTo>
                  <a:lnTo>
                    <a:pt x="287923" y="258189"/>
                  </a:lnTo>
                  <a:lnTo>
                    <a:pt x="284998" y="252924"/>
                  </a:lnTo>
                  <a:lnTo>
                    <a:pt x="291348" y="251747"/>
                  </a:lnTo>
                  <a:lnTo>
                    <a:pt x="294692" y="255098"/>
                  </a:lnTo>
                  <a:lnTo>
                    <a:pt x="296894" y="260597"/>
                  </a:lnTo>
                  <a:lnTo>
                    <a:pt x="299820" y="265865"/>
                  </a:lnTo>
                  <a:lnTo>
                    <a:pt x="293470" y="267040"/>
                  </a:lnTo>
                  <a:close/>
                </a:path>
                <a:path w="1461769" h="494664">
                  <a:moveTo>
                    <a:pt x="259518" y="293868"/>
                  </a:moveTo>
                  <a:lnTo>
                    <a:pt x="253804" y="290839"/>
                  </a:lnTo>
                  <a:lnTo>
                    <a:pt x="250741" y="283680"/>
                  </a:lnTo>
                  <a:lnTo>
                    <a:pt x="259107" y="282581"/>
                  </a:lnTo>
                  <a:lnTo>
                    <a:pt x="259518" y="293868"/>
                  </a:lnTo>
                  <a:close/>
                </a:path>
                <a:path w="1461769" h="494664">
                  <a:moveTo>
                    <a:pt x="171967" y="374201"/>
                  </a:moveTo>
                  <a:lnTo>
                    <a:pt x="166252" y="371173"/>
                  </a:lnTo>
                  <a:lnTo>
                    <a:pt x="163188" y="364014"/>
                  </a:lnTo>
                  <a:lnTo>
                    <a:pt x="171553" y="362910"/>
                  </a:lnTo>
                  <a:lnTo>
                    <a:pt x="171967" y="374201"/>
                  </a:lnTo>
                  <a:close/>
                </a:path>
                <a:path w="1461769" h="494664">
                  <a:moveTo>
                    <a:pt x="52918" y="456783"/>
                  </a:moveTo>
                  <a:lnTo>
                    <a:pt x="51491" y="455406"/>
                  </a:lnTo>
                  <a:lnTo>
                    <a:pt x="50086" y="454008"/>
                  </a:lnTo>
                  <a:lnTo>
                    <a:pt x="48707" y="452584"/>
                  </a:lnTo>
                  <a:lnTo>
                    <a:pt x="49876" y="452040"/>
                  </a:lnTo>
                  <a:lnTo>
                    <a:pt x="51014" y="451316"/>
                  </a:lnTo>
                  <a:lnTo>
                    <a:pt x="51913" y="450075"/>
                  </a:lnTo>
                  <a:lnTo>
                    <a:pt x="53709" y="452391"/>
                  </a:lnTo>
                  <a:lnTo>
                    <a:pt x="53752" y="454790"/>
                  </a:lnTo>
                  <a:lnTo>
                    <a:pt x="52918" y="456783"/>
                  </a:lnTo>
                  <a:close/>
                </a:path>
                <a:path w="1461769" h="494664">
                  <a:moveTo>
                    <a:pt x="186638" y="247663"/>
                  </a:moveTo>
                  <a:lnTo>
                    <a:pt x="180925" y="244635"/>
                  </a:lnTo>
                  <a:lnTo>
                    <a:pt x="177861" y="237476"/>
                  </a:lnTo>
                  <a:lnTo>
                    <a:pt x="186222" y="236372"/>
                  </a:lnTo>
                  <a:lnTo>
                    <a:pt x="186638" y="247663"/>
                  </a:lnTo>
                  <a:close/>
                </a:path>
                <a:path w="1461769" h="494664">
                  <a:moveTo>
                    <a:pt x="208921" y="195876"/>
                  </a:moveTo>
                  <a:lnTo>
                    <a:pt x="207597" y="188418"/>
                  </a:lnTo>
                  <a:lnTo>
                    <a:pt x="207901" y="180849"/>
                  </a:lnTo>
                  <a:lnTo>
                    <a:pt x="210853" y="188196"/>
                  </a:lnTo>
                  <a:lnTo>
                    <a:pt x="208921" y="195876"/>
                  </a:lnTo>
                  <a:close/>
                </a:path>
                <a:path w="1461769" h="494664">
                  <a:moveTo>
                    <a:pt x="266740" y="19908"/>
                  </a:moveTo>
                  <a:lnTo>
                    <a:pt x="265414" y="12449"/>
                  </a:lnTo>
                  <a:lnTo>
                    <a:pt x="265721" y="4883"/>
                  </a:lnTo>
                  <a:lnTo>
                    <a:pt x="268680" y="12235"/>
                  </a:lnTo>
                  <a:lnTo>
                    <a:pt x="266740" y="19908"/>
                  </a:lnTo>
                  <a:close/>
                </a:path>
                <a:path w="1461769" h="494664">
                  <a:moveTo>
                    <a:pt x="213206" y="85738"/>
                  </a:moveTo>
                  <a:lnTo>
                    <a:pt x="211701" y="81191"/>
                  </a:lnTo>
                  <a:lnTo>
                    <a:pt x="213683" y="76409"/>
                  </a:lnTo>
                  <a:lnTo>
                    <a:pt x="217429" y="71508"/>
                  </a:lnTo>
                  <a:lnTo>
                    <a:pt x="221216" y="66604"/>
                  </a:lnTo>
                  <a:lnTo>
                    <a:pt x="222719" y="71150"/>
                  </a:lnTo>
                  <a:lnTo>
                    <a:pt x="220737" y="75934"/>
                  </a:lnTo>
                  <a:lnTo>
                    <a:pt x="216992" y="80836"/>
                  </a:lnTo>
                  <a:lnTo>
                    <a:pt x="213206" y="85738"/>
                  </a:lnTo>
                  <a:close/>
                </a:path>
                <a:path w="1461769" h="494664">
                  <a:moveTo>
                    <a:pt x="109967" y="98136"/>
                  </a:moveTo>
                  <a:lnTo>
                    <a:pt x="106624" y="94785"/>
                  </a:lnTo>
                  <a:lnTo>
                    <a:pt x="104421" y="89286"/>
                  </a:lnTo>
                  <a:lnTo>
                    <a:pt x="101494" y="84020"/>
                  </a:lnTo>
                  <a:lnTo>
                    <a:pt x="107845" y="82845"/>
                  </a:lnTo>
                  <a:lnTo>
                    <a:pt x="111189" y="86196"/>
                  </a:lnTo>
                  <a:lnTo>
                    <a:pt x="113390" y="91694"/>
                  </a:lnTo>
                  <a:lnTo>
                    <a:pt x="116316" y="96960"/>
                  </a:lnTo>
                  <a:lnTo>
                    <a:pt x="109967" y="98136"/>
                  </a:lnTo>
                  <a:close/>
                </a:path>
                <a:path w="1461769" h="494664">
                  <a:moveTo>
                    <a:pt x="82524" y="116600"/>
                  </a:moveTo>
                  <a:lnTo>
                    <a:pt x="76372" y="113434"/>
                  </a:lnTo>
                  <a:lnTo>
                    <a:pt x="76372" y="106969"/>
                  </a:lnTo>
                  <a:lnTo>
                    <a:pt x="82059" y="105461"/>
                  </a:lnTo>
                  <a:lnTo>
                    <a:pt x="87933" y="106667"/>
                  </a:lnTo>
                  <a:lnTo>
                    <a:pt x="94112" y="112414"/>
                  </a:lnTo>
                  <a:lnTo>
                    <a:pt x="88396" y="115633"/>
                  </a:lnTo>
                  <a:lnTo>
                    <a:pt x="82524" y="116600"/>
                  </a:lnTo>
                  <a:close/>
                </a:path>
                <a:path w="1461769" h="494664">
                  <a:moveTo>
                    <a:pt x="157814" y="34467"/>
                  </a:moveTo>
                  <a:lnTo>
                    <a:pt x="141172" y="34467"/>
                  </a:lnTo>
                  <a:lnTo>
                    <a:pt x="144719" y="28171"/>
                  </a:lnTo>
                  <a:lnTo>
                    <a:pt x="152886" y="25842"/>
                  </a:lnTo>
                  <a:lnTo>
                    <a:pt x="164389" y="26359"/>
                  </a:lnTo>
                  <a:lnTo>
                    <a:pt x="160630" y="32304"/>
                  </a:lnTo>
                  <a:lnTo>
                    <a:pt x="157814" y="34467"/>
                  </a:lnTo>
                  <a:close/>
                </a:path>
                <a:path w="1461769" h="494664">
                  <a:moveTo>
                    <a:pt x="139222" y="41458"/>
                  </a:moveTo>
                  <a:lnTo>
                    <a:pt x="139281" y="40468"/>
                  </a:lnTo>
                  <a:lnTo>
                    <a:pt x="139491" y="39605"/>
                  </a:lnTo>
                  <a:lnTo>
                    <a:pt x="139674" y="38725"/>
                  </a:lnTo>
                  <a:lnTo>
                    <a:pt x="134131" y="37712"/>
                  </a:lnTo>
                  <a:lnTo>
                    <a:pt x="129145" y="33928"/>
                  </a:lnTo>
                  <a:lnTo>
                    <a:pt x="129430" y="30430"/>
                  </a:lnTo>
                  <a:lnTo>
                    <a:pt x="139697" y="30278"/>
                  </a:lnTo>
                  <a:lnTo>
                    <a:pt x="140488" y="31965"/>
                  </a:lnTo>
                  <a:lnTo>
                    <a:pt x="140941" y="33328"/>
                  </a:lnTo>
                  <a:lnTo>
                    <a:pt x="141172" y="34467"/>
                  </a:lnTo>
                  <a:lnTo>
                    <a:pt x="157814" y="34467"/>
                  </a:lnTo>
                  <a:lnTo>
                    <a:pt x="154990" y="36637"/>
                  </a:lnTo>
                  <a:lnTo>
                    <a:pt x="147747" y="39608"/>
                  </a:lnTo>
                  <a:lnTo>
                    <a:pt x="139222" y="41458"/>
                  </a:lnTo>
                  <a:close/>
                </a:path>
                <a:path w="1461769" h="494664">
                  <a:moveTo>
                    <a:pt x="750610" y="467791"/>
                  </a:moveTo>
                  <a:lnTo>
                    <a:pt x="738361" y="467668"/>
                  </a:lnTo>
                  <a:lnTo>
                    <a:pt x="736095" y="458247"/>
                  </a:lnTo>
                  <a:lnTo>
                    <a:pt x="737064" y="445733"/>
                  </a:lnTo>
                  <a:lnTo>
                    <a:pt x="734521" y="436332"/>
                  </a:lnTo>
                  <a:lnTo>
                    <a:pt x="742945" y="436720"/>
                  </a:lnTo>
                  <a:lnTo>
                    <a:pt x="744085" y="446219"/>
                  </a:lnTo>
                  <a:lnTo>
                    <a:pt x="744465" y="458639"/>
                  </a:lnTo>
                  <a:lnTo>
                    <a:pt x="750610" y="467791"/>
                  </a:lnTo>
                  <a:close/>
                </a:path>
                <a:path w="1461769" h="494664">
                  <a:moveTo>
                    <a:pt x="306093" y="442427"/>
                  </a:moveTo>
                  <a:lnTo>
                    <a:pt x="306104" y="441509"/>
                  </a:lnTo>
                  <a:lnTo>
                    <a:pt x="306544" y="441088"/>
                  </a:lnTo>
                  <a:lnTo>
                    <a:pt x="307291" y="441048"/>
                  </a:lnTo>
                  <a:lnTo>
                    <a:pt x="306907" y="441521"/>
                  </a:lnTo>
                  <a:lnTo>
                    <a:pt x="306481" y="441957"/>
                  </a:lnTo>
                  <a:lnTo>
                    <a:pt x="306093" y="442427"/>
                  </a:lnTo>
                  <a:close/>
                </a:path>
                <a:path w="1461769" h="494664">
                  <a:moveTo>
                    <a:pt x="161585" y="445423"/>
                  </a:moveTo>
                  <a:lnTo>
                    <a:pt x="153772" y="443561"/>
                  </a:lnTo>
                  <a:lnTo>
                    <a:pt x="145634" y="436874"/>
                  </a:lnTo>
                  <a:lnTo>
                    <a:pt x="148177" y="429595"/>
                  </a:lnTo>
                  <a:lnTo>
                    <a:pt x="146661" y="422264"/>
                  </a:lnTo>
                  <a:lnTo>
                    <a:pt x="148283" y="424545"/>
                  </a:lnTo>
                  <a:lnTo>
                    <a:pt x="152324" y="431509"/>
                  </a:lnTo>
                  <a:lnTo>
                    <a:pt x="158067" y="438229"/>
                  </a:lnTo>
                  <a:lnTo>
                    <a:pt x="161585" y="445423"/>
                  </a:lnTo>
                  <a:close/>
                </a:path>
                <a:path w="1461769" h="494664">
                  <a:moveTo>
                    <a:pt x="111776" y="441372"/>
                  </a:moveTo>
                  <a:lnTo>
                    <a:pt x="109935" y="432344"/>
                  </a:lnTo>
                  <a:lnTo>
                    <a:pt x="116903" y="429570"/>
                  </a:lnTo>
                  <a:lnTo>
                    <a:pt x="126858" y="428833"/>
                  </a:lnTo>
                  <a:lnTo>
                    <a:pt x="133978" y="425914"/>
                  </a:lnTo>
                  <a:lnTo>
                    <a:pt x="135632" y="432199"/>
                  </a:lnTo>
                  <a:lnTo>
                    <a:pt x="128683" y="435281"/>
                  </a:lnTo>
                  <a:lnTo>
                    <a:pt x="118831" y="437545"/>
                  </a:lnTo>
                  <a:lnTo>
                    <a:pt x="111776" y="441372"/>
                  </a:lnTo>
                  <a:close/>
                </a:path>
                <a:path w="1461769" h="494664">
                  <a:moveTo>
                    <a:pt x="198908" y="147903"/>
                  </a:moveTo>
                  <a:lnTo>
                    <a:pt x="196606" y="144481"/>
                  </a:lnTo>
                  <a:lnTo>
                    <a:pt x="193995" y="139011"/>
                  </a:lnTo>
                  <a:lnTo>
                    <a:pt x="188576" y="133914"/>
                  </a:lnTo>
                  <a:lnTo>
                    <a:pt x="195454" y="132165"/>
                  </a:lnTo>
                  <a:lnTo>
                    <a:pt x="202256" y="130281"/>
                  </a:lnTo>
                  <a:lnTo>
                    <a:pt x="197206" y="124029"/>
                  </a:lnTo>
                  <a:lnTo>
                    <a:pt x="207574" y="122092"/>
                  </a:lnTo>
                  <a:lnTo>
                    <a:pt x="206799" y="129300"/>
                  </a:lnTo>
                  <a:lnTo>
                    <a:pt x="202776" y="139579"/>
                  </a:lnTo>
                  <a:lnTo>
                    <a:pt x="203398" y="146854"/>
                  </a:lnTo>
                  <a:lnTo>
                    <a:pt x="198908" y="147903"/>
                  </a:lnTo>
                  <a:close/>
                </a:path>
                <a:path w="1461769" h="494664">
                  <a:moveTo>
                    <a:pt x="200461" y="239553"/>
                  </a:moveTo>
                  <a:lnTo>
                    <a:pt x="198007" y="234679"/>
                  </a:lnTo>
                  <a:lnTo>
                    <a:pt x="201323" y="230313"/>
                  </a:lnTo>
                  <a:lnTo>
                    <a:pt x="197088" y="225277"/>
                  </a:lnTo>
                  <a:lnTo>
                    <a:pt x="206324" y="225448"/>
                  </a:lnTo>
                  <a:lnTo>
                    <a:pt x="211417" y="232328"/>
                  </a:lnTo>
                  <a:lnTo>
                    <a:pt x="210189" y="239251"/>
                  </a:lnTo>
                  <a:lnTo>
                    <a:pt x="200461" y="239553"/>
                  </a:lnTo>
                  <a:close/>
                </a:path>
                <a:path w="1461769" h="494664">
                  <a:moveTo>
                    <a:pt x="149866" y="76649"/>
                  </a:moveTo>
                  <a:lnTo>
                    <a:pt x="138648" y="75289"/>
                  </a:lnTo>
                  <a:lnTo>
                    <a:pt x="142534" y="70118"/>
                  </a:lnTo>
                  <a:lnTo>
                    <a:pt x="150086" y="68213"/>
                  </a:lnTo>
                  <a:lnTo>
                    <a:pt x="149866" y="76649"/>
                  </a:lnTo>
                  <a:close/>
                </a:path>
                <a:path w="1461769" h="494664">
                  <a:moveTo>
                    <a:pt x="661002" y="401970"/>
                  </a:moveTo>
                  <a:lnTo>
                    <a:pt x="652588" y="391899"/>
                  </a:lnTo>
                  <a:lnTo>
                    <a:pt x="662659" y="383486"/>
                  </a:lnTo>
                  <a:lnTo>
                    <a:pt x="671072" y="393557"/>
                  </a:lnTo>
                  <a:lnTo>
                    <a:pt x="661002" y="401970"/>
                  </a:lnTo>
                  <a:close/>
                </a:path>
                <a:path w="1461769" h="494664">
                  <a:moveTo>
                    <a:pt x="762660" y="411090"/>
                  </a:moveTo>
                  <a:lnTo>
                    <a:pt x="754324" y="409805"/>
                  </a:lnTo>
                  <a:lnTo>
                    <a:pt x="757543" y="402716"/>
                  </a:lnTo>
                  <a:lnTo>
                    <a:pt x="763321" y="399813"/>
                  </a:lnTo>
                  <a:lnTo>
                    <a:pt x="762660" y="411090"/>
                  </a:lnTo>
                  <a:close/>
                </a:path>
                <a:path w="1461769" h="494664">
                  <a:moveTo>
                    <a:pt x="929239" y="403490"/>
                  </a:moveTo>
                  <a:lnTo>
                    <a:pt x="926461" y="399654"/>
                  </a:lnTo>
                  <a:lnTo>
                    <a:pt x="925147" y="393876"/>
                  </a:lnTo>
                  <a:lnTo>
                    <a:pt x="923077" y="388216"/>
                  </a:lnTo>
                  <a:lnTo>
                    <a:pt x="929536" y="388052"/>
                  </a:lnTo>
                  <a:lnTo>
                    <a:pt x="932315" y="391887"/>
                  </a:lnTo>
                  <a:lnTo>
                    <a:pt x="933630" y="397664"/>
                  </a:lnTo>
                  <a:lnTo>
                    <a:pt x="935699" y="403325"/>
                  </a:lnTo>
                  <a:lnTo>
                    <a:pt x="929239" y="403490"/>
                  </a:lnTo>
                  <a:close/>
                </a:path>
                <a:path w="1461769" h="494664">
                  <a:moveTo>
                    <a:pt x="933880" y="367099"/>
                  </a:moveTo>
                  <a:lnTo>
                    <a:pt x="930155" y="364456"/>
                  </a:lnTo>
                  <a:lnTo>
                    <a:pt x="928757" y="360246"/>
                  </a:lnTo>
                  <a:lnTo>
                    <a:pt x="930602" y="356285"/>
                  </a:lnTo>
                  <a:lnTo>
                    <a:pt x="935056" y="355489"/>
                  </a:lnTo>
                  <a:lnTo>
                    <a:pt x="936290" y="357910"/>
                  </a:lnTo>
                  <a:lnTo>
                    <a:pt x="936784" y="362037"/>
                  </a:lnTo>
                  <a:lnTo>
                    <a:pt x="939017" y="366360"/>
                  </a:lnTo>
                  <a:lnTo>
                    <a:pt x="933880" y="367099"/>
                  </a:lnTo>
                  <a:close/>
                </a:path>
                <a:path w="1461769" h="494664">
                  <a:moveTo>
                    <a:pt x="770892" y="4072"/>
                  </a:moveTo>
                  <a:lnTo>
                    <a:pt x="768589" y="2274"/>
                  </a:lnTo>
                  <a:lnTo>
                    <a:pt x="769545" y="0"/>
                  </a:lnTo>
                  <a:lnTo>
                    <a:pt x="781827" y="0"/>
                  </a:lnTo>
                  <a:lnTo>
                    <a:pt x="781540" y="840"/>
                  </a:lnTo>
                  <a:lnTo>
                    <a:pt x="781173" y="1756"/>
                  </a:lnTo>
                  <a:lnTo>
                    <a:pt x="780646" y="2819"/>
                  </a:lnTo>
                  <a:lnTo>
                    <a:pt x="770892" y="4072"/>
                  </a:lnTo>
                  <a:close/>
                </a:path>
                <a:path w="1461769" h="494664">
                  <a:moveTo>
                    <a:pt x="1316321" y="238785"/>
                  </a:moveTo>
                  <a:lnTo>
                    <a:pt x="1315044" y="229636"/>
                  </a:lnTo>
                  <a:lnTo>
                    <a:pt x="1321042" y="223529"/>
                  </a:lnTo>
                  <a:lnTo>
                    <a:pt x="1328072" y="223658"/>
                  </a:lnTo>
                  <a:lnTo>
                    <a:pt x="1329893" y="233219"/>
                  </a:lnTo>
                  <a:lnTo>
                    <a:pt x="1329704" y="233354"/>
                  </a:lnTo>
                  <a:lnTo>
                    <a:pt x="1329512" y="233426"/>
                  </a:lnTo>
                  <a:lnTo>
                    <a:pt x="1329323" y="233541"/>
                  </a:lnTo>
                  <a:lnTo>
                    <a:pt x="1331333" y="235192"/>
                  </a:lnTo>
                  <a:lnTo>
                    <a:pt x="1323989" y="235192"/>
                  </a:lnTo>
                  <a:lnTo>
                    <a:pt x="1318766" y="235966"/>
                  </a:lnTo>
                  <a:lnTo>
                    <a:pt x="1316321" y="238785"/>
                  </a:lnTo>
                  <a:close/>
                </a:path>
                <a:path w="1461769" h="494664">
                  <a:moveTo>
                    <a:pt x="1329759" y="247878"/>
                  </a:moveTo>
                  <a:lnTo>
                    <a:pt x="1323989" y="235192"/>
                  </a:lnTo>
                  <a:lnTo>
                    <a:pt x="1331333" y="235192"/>
                  </a:lnTo>
                  <a:lnTo>
                    <a:pt x="1336587" y="239507"/>
                  </a:lnTo>
                  <a:lnTo>
                    <a:pt x="1335345" y="246801"/>
                  </a:lnTo>
                  <a:lnTo>
                    <a:pt x="1329759" y="247878"/>
                  </a:lnTo>
                  <a:close/>
                </a:path>
                <a:path w="1461769" h="494664">
                  <a:moveTo>
                    <a:pt x="1456475" y="101895"/>
                  </a:moveTo>
                  <a:lnTo>
                    <a:pt x="1452060" y="99190"/>
                  </a:lnTo>
                  <a:lnTo>
                    <a:pt x="1447803" y="94724"/>
                  </a:lnTo>
                  <a:lnTo>
                    <a:pt x="1443550" y="90217"/>
                  </a:lnTo>
                  <a:lnTo>
                    <a:pt x="1448277" y="89442"/>
                  </a:lnTo>
                  <a:lnTo>
                    <a:pt x="1452693" y="92148"/>
                  </a:lnTo>
                  <a:lnTo>
                    <a:pt x="1456949" y="96613"/>
                  </a:lnTo>
                  <a:lnTo>
                    <a:pt x="1461198" y="101120"/>
                  </a:lnTo>
                  <a:lnTo>
                    <a:pt x="1456475" y="101895"/>
                  </a:lnTo>
                  <a:close/>
                </a:path>
                <a:path w="1461769" h="494664">
                  <a:moveTo>
                    <a:pt x="603835" y="364244"/>
                  </a:moveTo>
                  <a:lnTo>
                    <a:pt x="600644" y="361640"/>
                  </a:lnTo>
                  <a:lnTo>
                    <a:pt x="599216" y="358302"/>
                  </a:lnTo>
                  <a:lnTo>
                    <a:pt x="598878" y="354938"/>
                  </a:lnTo>
                  <a:lnTo>
                    <a:pt x="606357" y="354938"/>
                  </a:lnTo>
                  <a:lnTo>
                    <a:pt x="605740" y="357626"/>
                  </a:lnTo>
                  <a:lnTo>
                    <a:pt x="604932" y="360679"/>
                  </a:lnTo>
                  <a:lnTo>
                    <a:pt x="603835" y="364244"/>
                  </a:lnTo>
                  <a:close/>
                </a:path>
                <a:path w="1461769" h="494664">
                  <a:moveTo>
                    <a:pt x="761768" y="369090"/>
                  </a:moveTo>
                  <a:lnTo>
                    <a:pt x="760328" y="368962"/>
                  </a:lnTo>
                  <a:lnTo>
                    <a:pt x="743369" y="366479"/>
                  </a:lnTo>
                  <a:lnTo>
                    <a:pt x="744110" y="358190"/>
                  </a:lnTo>
                  <a:lnTo>
                    <a:pt x="751409" y="358309"/>
                  </a:lnTo>
                  <a:lnTo>
                    <a:pt x="764732" y="362929"/>
                  </a:lnTo>
                  <a:lnTo>
                    <a:pt x="772158" y="367904"/>
                  </a:lnTo>
                  <a:lnTo>
                    <a:pt x="761768" y="369090"/>
                  </a:lnTo>
                  <a:close/>
                </a:path>
                <a:path w="1461769" h="494664">
                  <a:moveTo>
                    <a:pt x="889489" y="399176"/>
                  </a:moveTo>
                  <a:lnTo>
                    <a:pt x="879194" y="397163"/>
                  </a:lnTo>
                  <a:lnTo>
                    <a:pt x="881166" y="391711"/>
                  </a:lnTo>
                  <a:lnTo>
                    <a:pt x="890025" y="385577"/>
                  </a:lnTo>
                  <a:lnTo>
                    <a:pt x="900396" y="381518"/>
                  </a:lnTo>
                  <a:lnTo>
                    <a:pt x="907432" y="389941"/>
                  </a:lnTo>
                  <a:lnTo>
                    <a:pt x="890313" y="389941"/>
                  </a:lnTo>
                  <a:lnTo>
                    <a:pt x="885267" y="392593"/>
                  </a:lnTo>
                  <a:lnTo>
                    <a:pt x="887207" y="395867"/>
                  </a:lnTo>
                  <a:lnTo>
                    <a:pt x="889489" y="399176"/>
                  </a:lnTo>
                  <a:close/>
                </a:path>
                <a:path w="1461769" h="494664">
                  <a:moveTo>
                    <a:pt x="903249" y="401607"/>
                  </a:moveTo>
                  <a:lnTo>
                    <a:pt x="898834" y="398903"/>
                  </a:lnTo>
                  <a:lnTo>
                    <a:pt x="890313" y="389941"/>
                  </a:lnTo>
                  <a:lnTo>
                    <a:pt x="907432" y="389941"/>
                  </a:lnTo>
                  <a:lnTo>
                    <a:pt x="908812" y="391593"/>
                  </a:lnTo>
                  <a:lnTo>
                    <a:pt x="903744" y="394250"/>
                  </a:lnTo>
                  <a:lnTo>
                    <a:pt x="905692" y="397526"/>
                  </a:lnTo>
                  <a:lnTo>
                    <a:pt x="907975" y="400831"/>
                  </a:lnTo>
                  <a:lnTo>
                    <a:pt x="903249" y="401607"/>
                  </a:lnTo>
                  <a:close/>
                </a:path>
              </a:pathLst>
            </a:custGeom>
            <a:solidFill>
              <a:srgbClr val="B9D0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3942417" y="3752881"/>
            <a:ext cx="10204450" cy="1549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0" spc="-50" dirty="0">
                <a:solidFill>
                  <a:srgbClr val="371809"/>
                </a:solidFill>
                <a:latin typeface="Arial"/>
                <a:cs typeface="Arial"/>
              </a:rPr>
              <a:t>DIGITAL</a:t>
            </a:r>
            <a:r>
              <a:rPr sz="10000" spc="150" dirty="0">
                <a:solidFill>
                  <a:srgbClr val="371809"/>
                </a:solidFill>
                <a:latin typeface="Arial"/>
                <a:cs typeface="Arial"/>
              </a:rPr>
              <a:t> </a:t>
            </a:r>
            <a:r>
              <a:rPr sz="10000" spc="-430" dirty="0">
                <a:solidFill>
                  <a:srgbClr val="371809"/>
                </a:solidFill>
                <a:latin typeface="Arial"/>
                <a:cs typeface="Arial"/>
              </a:rPr>
              <a:t>SUPPLY</a:t>
            </a:r>
            <a:endParaRPr sz="100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837869" y="5153056"/>
            <a:ext cx="4413250" cy="1549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0" b="1" spc="819" dirty="0">
                <a:solidFill>
                  <a:srgbClr val="371809"/>
                </a:solidFill>
                <a:latin typeface="Arial"/>
                <a:cs typeface="Arial"/>
              </a:rPr>
              <a:t>C</a:t>
            </a:r>
            <a:r>
              <a:rPr sz="10000" b="1" spc="595" dirty="0">
                <a:solidFill>
                  <a:srgbClr val="371809"/>
                </a:solidFill>
                <a:latin typeface="Arial"/>
                <a:cs typeface="Arial"/>
              </a:rPr>
              <a:t>H</a:t>
            </a:r>
            <a:r>
              <a:rPr sz="10000" b="1" spc="-305" dirty="0">
                <a:solidFill>
                  <a:srgbClr val="371809"/>
                </a:solidFill>
                <a:latin typeface="Arial"/>
                <a:cs typeface="Arial"/>
              </a:rPr>
              <a:t>A</a:t>
            </a:r>
            <a:r>
              <a:rPr sz="10000" b="1" spc="455" dirty="0">
                <a:solidFill>
                  <a:srgbClr val="371809"/>
                </a:solidFill>
                <a:latin typeface="Arial"/>
                <a:cs typeface="Arial"/>
              </a:rPr>
              <a:t>I</a:t>
            </a:r>
            <a:r>
              <a:rPr sz="10000" b="1" spc="1290" dirty="0">
                <a:solidFill>
                  <a:srgbClr val="371809"/>
                </a:solidFill>
                <a:latin typeface="Arial"/>
                <a:cs typeface="Arial"/>
              </a:rPr>
              <a:t>N</a:t>
            </a:r>
            <a:endParaRPr sz="100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786377" y="1829343"/>
            <a:ext cx="937260" cy="937260"/>
          </a:xfrm>
          <a:custGeom>
            <a:avLst/>
            <a:gdLst/>
            <a:ahLst/>
            <a:cxnLst/>
            <a:rect l="l" t="t" r="r" b="b"/>
            <a:pathLst>
              <a:path w="937260" h="937260">
                <a:moveTo>
                  <a:pt x="570435" y="386303"/>
                </a:moveTo>
                <a:lnTo>
                  <a:pt x="470703" y="368799"/>
                </a:lnTo>
                <a:lnTo>
                  <a:pt x="470380" y="314739"/>
                </a:lnTo>
                <a:lnTo>
                  <a:pt x="469424" y="260671"/>
                </a:lnTo>
                <a:lnTo>
                  <a:pt x="468378" y="206602"/>
                </a:lnTo>
                <a:lnTo>
                  <a:pt x="467789" y="152536"/>
                </a:lnTo>
                <a:lnTo>
                  <a:pt x="468202" y="98477"/>
                </a:lnTo>
                <a:lnTo>
                  <a:pt x="471251" y="49771"/>
                </a:lnTo>
                <a:lnTo>
                  <a:pt x="474920" y="26016"/>
                </a:lnTo>
                <a:lnTo>
                  <a:pt x="476033" y="18054"/>
                </a:lnTo>
                <a:lnTo>
                  <a:pt x="480179" y="11363"/>
                </a:lnTo>
                <a:lnTo>
                  <a:pt x="486239" y="4849"/>
                </a:lnTo>
                <a:lnTo>
                  <a:pt x="494198" y="968"/>
                </a:lnTo>
                <a:lnTo>
                  <a:pt x="503020" y="0"/>
                </a:lnTo>
                <a:lnTo>
                  <a:pt x="511667" y="2222"/>
                </a:lnTo>
                <a:lnTo>
                  <a:pt x="522964" y="12982"/>
                </a:lnTo>
                <a:lnTo>
                  <a:pt x="526903" y="27777"/>
                </a:lnTo>
                <a:lnTo>
                  <a:pt x="526874" y="44232"/>
                </a:lnTo>
                <a:lnTo>
                  <a:pt x="526267" y="59972"/>
                </a:lnTo>
                <a:lnTo>
                  <a:pt x="526468" y="116047"/>
                </a:lnTo>
                <a:lnTo>
                  <a:pt x="527758" y="171084"/>
                </a:lnTo>
                <a:lnTo>
                  <a:pt x="531480" y="282070"/>
                </a:lnTo>
                <a:lnTo>
                  <a:pt x="532792" y="337567"/>
                </a:lnTo>
                <a:lnTo>
                  <a:pt x="605440" y="350317"/>
                </a:lnTo>
                <a:lnTo>
                  <a:pt x="584689" y="371621"/>
                </a:lnTo>
                <a:lnTo>
                  <a:pt x="570435" y="386303"/>
                </a:lnTo>
                <a:close/>
              </a:path>
              <a:path w="937260" h="937260">
                <a:moveTo>
                  <a:pt x="605440" y="350317"/>
                </a:moveTo>
                <a:lnTo>
                  <a:pt x="532792" y="337567"/>
                </a:lnTo>
                <a:lnTo>
                  <a:pt x="571176" y="298723"/>
                </a:lnTo>
                <a:lnTo>
                  <a:pt x="610238" y="260583"/>
                </a:lnTo>
                <a:lnTo>
                  <a:pt x="650124" y="223338"/>
                </a:lnTo>
                <a:lnTo>
                  <a:pt x="690987" y="187177"/>
                </a:lnTo>
                <a:lnTo>
                  <a:pt x="732974" y="152290"/>
                </a:lnTo>
                <a:lnTo>
                  <a:pt x="747886" y="139182"/>
                </a:lnTo>
                <a:lnTo>
                  <a:pt x="764283" y="125888"/>
                </a:lnTo>
                <a:lnTo>
                  <a:pt x="781676" y="119700"/>
                </a:lnTo>
                <a:lnTo>
                  <a:pt x="799576" y="127907"/>
                </a:lnTo>
                <a:lnTo>
                  <a:pt x="805941" y="140974"/>
                </a:lnTo>
                <a:lnTo>
                  <a:pt x="803986" y="154406"/>
                </a:lnTo>
                <a:lnTo>
                  <a:pt x="775228" y="189106"/>
                </a:lnTo>
                <a:lnTo>
                  <a:pt x="739241" y="221826"/>
                </a:lnTo>
                <a:lnTo>
                  <a:pt x="701401" y="255556"/>
                </a:lnTo>
                <a:lnTo>
                  <a:pt x="664175" y="291075"/>
                </a:lnTo>
                <a:lnTo>
                  <a:pt x="627721" y="327486"/>
                </a:lnTo>
                <a:lnTo>
                  <a:pt x="605440" y="350317"/>
                </a:lnTo>
                <a:close/>
              </a:path>
              <a:path w="937260" h="937260">
                <a:moveTo>
                  <a:pt x="45798" y="447197"/>
                </a:moveTo>
                <a:lnTo>
                  <a:pt x="7249" y="433827"/>
                </a:lnTo>
                <a:lnTo>
                  <a:pt x="0" y="410853"/>
                </a:lnTo>
                <a:lnTo>
                  <a:pt x="29" y="410687"/>
                </a:lnTo>
                <a:lnTo>
                  <a:pt x="3002" y="403127"/>
                </a:lnTo>
                <a:lnTo>
                  <a:pt x="8606" y="397941"/>
                </a:lnTo>
                <a:lnTo>
                  <a:pt x="21896" y="391346"/>
                </a:lnTo>
                <a:lnTo>
                  <a:pt x="36804" y="389777"/>
                </a:lnTo>
                <a:lnTo>
                  <a:pt x="67277" y="391356"/>
                </a:lnTo>
                <a:lnTo>
                  <a:pt x="102235" y="391467"/>
                </a:lnTo>
                <a:lnTo>
                  <a:pt x="135825" y="391056"/>
                </a:lnTo>
                <a:lnTo>
                  <a:pt x="169187" y="390990"/>
                </a:lnTo>
                <a:lnTo>
                  <a:pt x="378310" y="396283"/>
                </a:lnTo>
                <a:lnTo>
                  <a:pt x="386658" y="396615"/>
                </a:lnTo>
                <a:lnTo>
                  <a:pt x="411688" y="397940"/>
                </a:lnTo>
                <a:lnTo>
                  <a:pt x="395937" y="379708"/>
                </a:lnTo>
                <a:lnTo>
                  <a:pt x="348754" y="325291"/>
                </a:lnTo>
                <a:lnTo>
                  <a:pt x="313001" y="284719"/>
                </a:lnTo>
                <a:lnTo>
                  <a:pt x="242720" y="202536"/>
                </a:lnTo>
                <a:lnTo>
                  <a:pt x="207239" y="161746"/>
                </a:lnTo>
                <a:lnTo>
                  <a:pt x="188878" y="141591"/>
                </a:lnTo>
                <a:lnTo>
                  <a:pt x="171067" y="120955"/>
                </a:lnTo>
                <a:lnTo>
                  <a:pt x="154581" y="99321"/>
                </a:lnTo>
                <a:lnTo>
                  <a:pt x="140196" y="76169"/>
                </a:lnTo>
                <a:lnTo>
                  <a:pt x="140379" y="76201"/>
                </a:lnTo>
                <a:lnTo>
                  <a:pt x="137400" y="57540"/>
                </a:lnTo>
                <a:lnTo>
                  <a:pt x="146356" y="42053"/>
                </a:lnTo>
                <a:lnTo>
                  <a:pt x="162523" y="34268"/>
                </a:lnTo>
                <a:lnTo>
                  <a:pt x="181176" y="38715"/>
                </a:lnTo>
                <a:lnTo>
                  <a:pt x="189964" y="45893"/>
                </a:lnTo>
                <a:lnTo>
                  <a:pt x="197256" y="54672"/>
                </a:lnTo>
                <a:lnTo>
                  <a:pt x="203917" y="64078"/>
                </a:lnTo>
                <a:lnTo>
                  <a:pt x="210810" y="73138"/>
                </a:lnTo>
                <a:lnTo>
                  <a:pt x="244130" y="109982"/>
                </a:lnTo>
                <a:lnTo>
                  <a:pt x="309966" y="184389"/>
                </a:lnTo>
                <a:lnTo>
                  <a:pt x="470703" y="368799"/>
                </a:lnTo>
                <a:lnTo>
                  <a:pt x="570435" y="386303"/>
                </a:lnTo>
                <a:lnTo>
                  <a:pt x="554658" y="402554"/>
                </a:lnTo>
                <a:lnTo>
                  <a:pt x="550562" y="406888"/>
                </a:lnTo>
                <a:lnTo>
                  <a:pt x="548575" y="408962"/>
                </a:lnTo>
                <a:lnTo>
                  <a:pt x="931657" y="476196"/>
                </a:lnTo>
                <a:lnTo>
                  <a:pt x="923845" y="486631"/>
                </a:lnTo>
                <a:lnTo>
                  <a:pt x="900438" y="490949"/>
                </a:lnTo>
                <a:lnTo>
                  <a:pt x="774089" y="482714"/>
                </a:lnTo>
                <a:lnTo>
                  <a:pt x="732002" y="479499"/>
                </a:lnTo>
                <a:lnTo>
                  <a:pt x="689208" y="477670"/>
                </a:lnTo>
                <a:lnTo>
                  <a:pt x="603546" y="475533"/>
                </a:lnTo>
                <a:lnTo>
                  <a:pt x="560771" y="473293"/>
                </a:lnTo>
                <a:lnTo>
                  <a:pt x="573382" y="488092"/>
                </a:lnTo>
                <a:lnTo>
                  <a:pt x="417805" y="460787"/>
                </a:lnTo>
                <a:lnTo>
                  <a:pt x="379016" y="458578"/>
                </a:lnTo>
                <a:lnTo>
                  <a:pt x="120221" y="450726"/>
                </a:lnTo>
                <a:lnTo>
                  <a:pt x="95405" y="450525"/>
                </a:lnTo>
                <a:lnTo>
                  <a:pt x="70526" y="449593"/>
                </a:lnTo>
                <a:lnTo>
                  <a:pt x="45798" y="447197"/>
                </a:lnTo>
                <a:close/>
              </a:path>
              <a:path w="937260" h="937260">
                <a:moveTo>
                  <a:pt x="931657" y="476196"/>
                </a:moveTo>
                <a:lnTo>
                  <a:pt x="548575" y="408962"/>
                </a:lnTo>
                <a:lnTo>
                  <a:pt x="572102" y="410627"/>
                </a:lnTo>
                <a:lnTo>
                  <a:pt x="595653" y="411956"/>
                </a:lnTo>
                <a:lnTo>
                  <a:pt x="619229" y="412854"/>
                </a:lnTo>
                <a:lnTo>
                  <a:pt x="686410" y="414132"/>
                </a:lnTo>
                <a:lnTo>
                  <a:pt x="729937" y="415862"/>
                </a:lnTo>
                <a:lnTo>
                  <a:pt x="773418" y="418458"/>
                </a:lnTo>
                <a:lnTo>
                  <a:pt x="816857" y="421962"/>
                </a:lnTo>
                <a:lnTo>
                  <a:pt x="842808" y="423707"/>
                </a:lnTo>
                <a:lnTo>
                  <a:pt x="894964" y="426076"/>
                </a:lnTo>
                <a:lnTo>
                  <a:pt x="936599" y="447675"/>
                </a:lnTo>
                <a:lnTo>
                  <a:pt x="936816" y="469304"/>
                </a:lnTo>
                <a:lnTo>
                  <a:pt x="931657" y="476196"/>
                </a:lnTo>
                <a:close/>
              </a:path>
              <a:path w="937260" h="937260">
                <a:moveTo>
                  <a:pt x="196381" y="807103"/>
                </a:moveTo>
                <a:lnTo>
                  <a:pt x="182175" y="804043"/>
                </a:lnTo>
                <a:lnTo>
                  <a:pt x="168677" y="792028"/>
                </a:lnTo>
                <a:lnTo>
                  <a:pt x="164591" y="776505"/>
                </a:lnTo>
                <a:lnTo>
                  <a:pt x="168150" y="759882"/>
                </a:lnTo>
                <a:lnTo>
                  <a:pt x="197167" y="717252"/>
                </a:lnTo>
                <a:lnTo>
                  <a:pt x="250236" y="651657"/>
                </a:lnTo>
                <a:lnTo>
                  <a:pt x="283299" y="613101"/>
                </a:lnTo>
                <a:lnTo>
                  <a:pt x="316677" y="574810"/>
                </a:lnTo>
                <a:lnTo>
                  <a:pt x="350280" y="536709"/>
                </a:lnTo>
                <a:lnTo>
                  <a:pt x="417805" y="460787"/>
                </a:lnTo>
                <a:lnTo>
                  <a:pt x="573382" y="488092"/>
                </a:lnTo>
                <a:lnTo>
                  <a:pt x="582370" y="498640"/>
                </a:lnTo>
                <a:lnTo>
                  <a:pt x="603698" y="523751"/>
                </a:lnTo>
                <a:lnTo>
                  <a:pt x="465903" y="499567"/>
                </a:lnTo>
                <a:lnTo>
                  <a:pt x="445438" y="522969"/>
                </a:lnTo>
                <a:lnTo>
                  <a:pt x="384194" y="593312"/>
                </a:lnTo>
                <a:lnTo>
                  <a:pt x="319362" y="667497"/>
                </a:lnTo>
                <a:lnTo>
                  <a:pt x="287517" y="705073"/>
                </a:lnTo>
                <a:lnTo>
                  <a:pt x="256698" y="743482"/>
                </a:lnTo>
                <a:lnTo>
                  <a:pt x="228920" y="782382"/>
                </a:lnTo>
                <a:lnTo>
                  <a:pt x="220949" y="794513"/>
                </a:lnTo>
                <a:lnTo>
                  <a:pt x="209704" y="803339"/>
                </a:lnTo>
                <a:lnTo>
                  <a:pt x="196381" y="807103"/>
                </a:lnTo>
                <a:close/>
              </a:path>
              <a:path w="937260" h="937260">
                <a:moveTo>
                  <a:pt x="476440" y="935431"/>
                </a:moveTo>
                <a:lnTo>
                  <a:pt x="453584" y="885945"/>
                </a:lnTo>
                <a:lnTo>
                  <a:pt x="453650" y="863988"/>
                </a:lnTo>
                <a:lnTo>
                  <a:pt x="454056" y="842031"/>
                </a:lnTo>
                <a:lnTo>
                  <a:pt x="454428" y="820087"/>
                </a:lnTo>
                <a:lnTo>
                  <a:pt x="454546" y="766611"/>
                </a:lnTo>
                <a:lnTo>
                  <a:pt x="455617" y="713161"/>
                </a:lnTo>
                <a:lnTo>
                  <a:pt x="457463" y="659736"/>
                </a:lnTo>
                <a:lnTo>
                  <a:pt x="459910" y="606331"/>
                </a:lnTo>
                <a:lnTo>
                  <a:pt x="462804" y="552557"/>
                </a:lnTo>
                <a:lnTo>
                  <a:pt x="465903" y="499567"/>
                </a:lnTo>
                <a:lnTo>
                  <a:pt x="603698" y="523751"/>
                </a:lnTo>
                <a:lnTo>
                  <a:pt x="625826" y="549891"/>
                </a:lnTo>
                <a:lnTo>
                  <a:pt x="527017" y="532550"/>
                </a:lnTo>
                <a:lnTo>
                  <a:pt x="524628" y="581785"/>
                </a:lnTo>
                <a:lnTo>
                  <a:pt x="522484" y="630978"/>
                </a:lnTo>
                <a:lnTo>
                  <a:pt x="520648" y="680166"/>
                </a:lnTo>
                <a:lnTo>
                  <a:pt x="519181" y="729383"/>
                </a:lnTo>
                <a:lnTo>
                  <a:pt x="518146" y="778665"/>
                </a:lnTo>
                <a:lnTo>
                  <a:pt x="517605" y="828047"/>
                </a:lnTo>
                <a:lnTo>
                  <a:pt x="517621" y="877565"/>
                </a:lnTo>
                <a:lnTo>
                  <a:pt x="517750" y="890006"/>
                </a:lnTo>
                <a:lnTo>
                  <a:pt x="518183" y="902603"/>
                </a:lnTo>
                <a:lnTo>
                  <a:pt x="516602" y="914684"/>
                </a:lnTo>
                <a:lnTo>
                  <a:pt x="510690" y="925575"/>
                </a:lnTo>
                <a:lnTo>
                  <a:pt x="500838" y="933386"/>
                </a:lnTo>
                <a:lnTo>
                  <a:pt x="488830" y="936727"/>
                </a:lnTo>
                <a:lnTo>
                  <a:pt x="476440" y="935431"/>
                </a:lnTo>
                <a:close/>
              </a:path>
              <a:path w="937260" h="937260">
                <a:moveTo>
                  <a:pt x="769084" y="801842"/>
                </a:moveTo>
                <a:lnTo>
                  <a:pt x="743408" y="791392"/>
                </a:lnTo>
                <a:lnTo>
                  <a:pt x="651228" y="679984"/>
                </a:lnTo>
                <a:lnTo>
                  <a:pt x="527017" y="532550"/>
                </a:lnTo>
                <a:lnTo>
                  <a:pt x="625826" y="549891"/>
                </a:lnTo>
                <a:lnTo>
                  <a:pt x="747842" y="696000"/>
                </a:lnTo>
                <a:lnTo>
                  <a:pt x="778681" y="733405"/>
                </a:lnTo>
                <a:lnTo>
                  <a:pt x="798621" y="765912"/>
                </a:lnTo>
                <a:lnTo>
                  <a:pt x="791455" y="791036"/>
                </a:lnTo>
                <a:lnTo>
                  <a:pt x="769084" y="801842"/>
                </a:lnTo>
                <a:close/>
              </a:path>
            </a:pathLst>
          </a:custGeom>
          <a:solidFill>
            <a:srgbClr val="37180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7" name="object 17"/>
          <p:cNvGrpSpPr/>
          <p:nvPr/>
        </p:nvGrpSpPr>
        <p:grpSpPr>
          <a:xfrm>
            <a:off x="0" y="0"/>
            <a:ext cx="17710785" cy="10284460"/>
            <a:chOff x="0" y="0"/>
            <a:chExt cx="17710785" cy="10284460"/>
          </a:xfrm>
        </p:grpSpPr>
        <p:sp>
          <p:nvSpPr>
            <p:cNvPr id="18" name="object 18"/>
            <p:cNvSpPr/>
            <p:nvPr/>
          </p:nvSpPr>
          <p:spPr>
            <a:xfrm>
              <a:off x="760349" y="0"/>
              <a:ext cx="1974214" cy="1165860"/>
            </a:xfrm>
            <a:custGeom>
              <a:avLst/>
              <a:gdLst/>
              <a:ahLst/>
              <a:cxnLst/>
              <a:rect l="l" t="t" r="r" b="b"/>
              <a:pathLst>
                <a:path w="1974214" h="1165860">
                  <a:moveTo>
                    <a:pt x="1863323" y="830249"/>
                  </a:moveTo>
                  <a:lnTo>
                    <a:pt x="1884600" y="799686"/>
                  </a:lnTo>
                  <a:lnTo>
                    <a:pt x="1916846" y="788493"/>
                  </a:lnTo>
                  <a:lnTo>
                    <a:pt x="1949534" y="797345"/>
                  </a:lnTo>
                  <a:lnTo>
                    <a:pt x="1972137" y="826920"/>
                  </a:lnTo>
                  <a:lnTo>
                    <a:pt x="1973948" y="876897"/>
                  </a:lnTo>
                  <a:lnTo>
                    <a:pt x="1959216" y="924599"/>
                  </a:lnTo>
                  <a:lnTo>
                    <a:pt x="1933763" y="968968"/>
                  </a:lnTo>
                  <a:lnTo>
                    <a:pt x="1903408" y="1008944"/>
                  </a:lnTo>
                  <a:lnTo>
                    <a:pt x="1872637" y="1041326"/>
                  </a:lnTo>
                  <a:lnTo>
                    <a:pt x="1838507" y="1070097"/>
                  </a:lnTo>
                  <a:lnTo>
                    <a:pt x="1801877" y="1095750"/>
                  </a:lnTo>
                  <a:lnTo>
                    <a:pt x="1764911" y="1117996"/>
                  </a:lnTo>
                  <a:lnTo>
                    <a:pt x="1853040" y="869968"/>
                  </a:lnTo>
                  <a:lnTo>
                    <a:pt x="1856206" y="860202"/>
                  </a:lnTo>
                  <a:lnTo>
                    <a:pt x="1858498" y="850204"/>
                  </a:lnTo>
                  <a:lnTo>
                    <a:pt x="1860632" y="840159"/>
                  </a:lnTo>
                  <a:lnTo>
                    <a:pt x="1863323" y="830249"/>
                  </a:lnTo>
                  <a:close/>
                </a:path>
                <a:path w="1974214" h="1165860">
                  <a:moveTo>
                    <a:pt x="1275733" y="1007477"/>
                  </a:moveTo>
                  <a:lnTo>
                    <a:pt x="1322381" y="876193"/>
                  </a:lnTo>
                  <a:lnTo>
                    <a:pt x="1351942" y="911160"/>
                  </a:lnTo>
                  <a:lnTo>
                    <a:pt x="1384575" y="944309"/>
                  </a:lnTo>
                  <a:lnTo>
                    <a:pt x="1420015" y="974582"/>
                  </a:lnTo>
                  <a:lnTo>
                    <a:pt x="1457996" y="1000921"/>
                  </a:lnTo>
                  <a:lnTo>
                    <a:pt x="1498253" y="1022268"/>
                  </a:lnTo>
                  <a:lnTo>
                    <a:pt x="1536763" y="1034894"/>
                  </a:lnTo>
                  <a:lnTo>
                    <a:pt x="1576501" y="1042879"/>
                  </a:lnTo>
                  <a:lnTo>
                    <a:pt x="1616622" y="1043887"/>
                  </a:lnTo>
                  <a:lnTo>
                    <a:pt x="1656283" y="1035580"/>
                  </a:lnTo>
                  <a:lnTo>
                    <a:pt x="1692560" y="1019828"/>
                  </a:lnTo>
                  <a:lnTo>
                    <a:pt x="1727137" y="1000378"/>
                  </a:lnTo>
                  <a:lnTo>
                    <a:pt x="1759895" y="977918"/>
                  </a:lnTo>
                  <a:lnTo>
                    <a:pt x="1790713" y="953138"/>
                  </a:lnTo>
                  <a:lnTo>
                    <a:pt x="1825453" y="914176"/>
                  </a:lnTo>
                  <a:lnTo>
                    <a:pt x="1853040" y="869968"/>
                  </a:lnTo>
                  <a:lnTo>
                    <a:pt x="1764911" y="1117996"/>
                  </a:lnTo>
                  <a:lnTo>
                    <a:pt x="1726145" y="1137881"/>
                  </a:lnTo>
                  <a:lnTo>
                    <a:pt x="1686776" y="1152665"/>
                  </a:lnTo>
                  <a:lnTo>
                    <a:pt x="1642243" y="1162597"/>
                  </a:lnTo>
                  <a:lnTo>
                    <a:pt x="1597019" y="1165431"/>
                  </a:lnTo>
                  <a:lnTo>
                    <a:pt x="1551747" y="1161893"/>
                  </a:lnTo>
                  <a:lnTo>
                    <a:pt x="1507068" y="1152705"/>
                  </a:lnTo>
                  <a:lnTo>
                    <a:pt x="1463624" y="1138594"/>
                  </a:lnTo>
                  <a:lnTo>
                    <a:pt x="1422058" y="1120281"/>
                  </a:lnTo>
                  <a:lnTo>
                    <a:pt x="1381787" y="1095876"/>
                  </a:lnTo>
                  <a:lnTo>
                    <a:pt x="1343454" y="1068406"/>
                  </a:lnTo>
                  <a:lnTo>
                    <a:pt x="1307250" y="1038098"/>
                  </a:lnTo>
                  <a:lnTo>
                    <a:pt x="1275733" y="1007477"/>
                  </a:lnTo>
                  <a:close/>
                </a:path>
                <a:path w="1974214" h="1165860">
                  <a:moveTo>
                    <a:pt x="1154271" y="459821"/>
                  </a:moveTo>
                  <a:lnTo>
                    <a:pt x="1175325" y="413380"/>
                  </a:lnTo>
                  <a:lnTo>
                    <a:pt x="1200448" y="372776"/>
                  </a:lnTo>
                  <a:lnTo>
                    <a:pt x="1231811" y="335305"/>
                  </a:lnTo>
                  <a:lnTo>
                    <a:pt x="1268019" y="305751"/>
                  </a:lnTo>
                  <a:lnTo>
                    <a:pt x="1308042" y="284349"/>
                  </a:lnTo>
                  <a:lnTo>
                    <a:pt x="1350712" y="271402"/>
                  </a:lnTo>
                  <a:lnTo>
                    <a:pt x="1395222" y="267097"/>
                  </a:lnTo>
                  <a:lnTo>
                    <a:pt x="1440242" y="271780"/>
                  </a:lnTo>
                  <a:lnTo>
                    <a:pt x="1480770" y="284435"/>
                  </a:lnTo>
                  <a:lnTo>
                    <a:pt x="1527799" y="309096"/>
                  </a:lnTo>
                  <a:lnTo>
                    <a:pt x="1563119" y="337552"/>
                  </a:lnTo>
                  <a:lnTo>
                    <a:pt x="1590692" y="371254"/>
                  </a:lnTo>
                  <a:lnTo>
                    <a:pt x="1610897" y="409157"/>
                  </a:lnTo>
                  <a:lnTo>
                    <a:pt x="1624110" y="450218"/>
                  </a:lnTo>
                  <a:lnTo>
                    <a:pt x="1630709" y="493392"/>
                  </a:lnTo>
                  <a:lnTo>
                    <a:pt x="1631071" y="537637"/>
                  </a:lnTo>
                  <a:lnTo>
                    <a:pt x="1625573" y="581909"/>
                  </a:lnTo>
                  <a:lnTo>
                    <a:pt x="1614593" y="625163"/>
                  </a:lnTo>
                  <a:lnTo>
                    <a:pt x="1598507" y="666357"/>
                  </a:lnTo>
                  <a:lnTo>
                    <a:pt x="1577694" y="704446"/>
                  </a:lnTo>
                  <a:lnTo>
                    <a:pt x="1545316" y="745484"/>
                  </a:lnTo>
                  <a:lnTo>
                    <a:pt x="1507512" y="781339"/>
                  </a:lnTo>
                  <a:lnTo>
                    <a:pt x="1465300" y="812174"/>
                  </a:lnTo>
                  <a:lnTo>
                    <a:pt x="1419696" y="838152"/>
                  </a:lnTo>
                  <a:lnTo>
                    <a:pt x="1407970" y="843354"/>
                  </a:lnTo>
                  <a:lnTo>
                    <a:pt x="1490446" y="611235"/>
                  </a:lnTo>
                  <a:lnTo>
                    <a:pt x="1503270" y="571036"/>
                  </a:lnTo>
                  <a:lnTo>
                    <a:pt x="1509967" y="528881"/>
                  </a:lnTo>
                  <a:lnTo>
                    <a:pt x="1507970" y="486802"/>
                  </a:lnTo>
                  <a:lnTo>
                    <a:pt x="1494713" y="446830"/>
                  </a:lnTo>
                  <a:lnTo>
                    <a:pt x="1471266" y="418610"/>
                  </a:lnTo>
                  <a:lnTo>
                    <a:pt x="1440119" y="398843"/>
                  </a:lnTo>
                  <a:lnTo>
                    <a:pt x="1404580" y="389204"/>
                  </a:lnTo>
                  <a:lnTo>
                    <a:pt x="1367957" y="391370"/>
                  </a:lnTo>
                  <a:lnTo>
                    <a:pt x="1312395" y="427303"/>
                  </a:lnTo>
                  <a:lnTo>
                    <a:pt x="1275525" y="483570"/>
                  </a:lnTo>
                  <a:lnTo>
                    <a:pt x="1129660" y="890060"/>
                  </a:lnTo>
                  <a:lnTo>
                    <a:pt x="1092047" y="885400"/>
                  </a:lnTo>
                  <a:lnTo>
                    <a:pt x="1133612" y="768419"/>
                  </a:lnTo>
                  <a:lnTo>
                    <a:pt x="1122672" y="721693"/>
                  </a:lnTo>
                  <a:lnTo>
                    <a:pt x="1117966" y="670878"/>
                  </a:lnTo>
                  <a:lnTo>
                    <a:pt x="1119134" y="617629"/>
                  </a:lnTo>
                  <a:lnTo>
                    <a:pt x="1125815" y="563601"/>
                  </a:lnTo>
                  <a:lnTo>
                    <a:pt x="1137647" y="510447"/>
                  </a:lnTo>
                  <a:lnTo>
                    <a:pt x="1154271" y="459821"/>
                  </a:lnTo>
                  <a:close/>
                </a:path>
                <a:path w="1974214" h="1165860">
                  <a:moveTo>
                    <a:pt x="1129660" y="890060"/>
                  </a:moveTo>
                  <a:lnTo>
                    <a:pt x="1263919" y="512205"/>
                  </a:lnTo>
                  <a:lnTo>
                    <a:pt x="1255289" y="539959"/>
                  </a:lnTo>
                  <a:lnTo>
                    <a:pt x="1248809" y="567960"/>
                  </a:lnTo>
                  <a:lnTo>
                    <a:pt x="1243653" y="597333"/>
                  </a:lnTo>
                  <a:lnTo>
                    <a:pt x="1239325" y="641472"/>
                  </a:lnTo>
                  <a:lnTo>
                    <a:pt x="1240219" y="682758"/>
                  </a:lnTo>
                  <a:lnTo>
                    <a:pt x="1246922" y="723487"/>
                  </a:lnTo>
                  <a:lnTo>
                    <a:pt x="1260021" y="765953"/>
                  </a:lnTo>
                  <a:lnTo>
                    <a:pt x="1305034" y="754245"/>
                  </a:lnTo>
                  <a:lnTo>
                    <a:pt x="1350316" y="736906"/>
                  </a:lnTo>
                  <a:lnTo>
                    <a:pt x="1393683" y="713936"/>
                  </a:lnTo>
                  <a:lnTo>
                    <a:pt x="1432949" y="685335"/>
                  </a:lnTo>
                  <a:lnTo>
                    <a:pt x="1465932" y="651101"/>
                  </a:lnTo>
                  <a:lnTo>
                    <a:pt x="1490446" y="611235"/>
                  </a:lnTo>
                  <a:lnTo>
                    <a:pt x="1407970" y="843354"/>
                  </a:lnTo>
                  <a:lnTo>
                    <a:pt x="1371717" y="859438"/>
                  </a:lnTo>
                  <a:lnTo>
                    <a:pt x="1322381" y="876193"/>
                  </a:lnTo>
                  <a:lnTo>
                    <a:pt x="1275733" y="1007477"/>
                  </a:lnTo>
                  <a:lnTo>
                    <a:pt x="1273366" y="1005177"/>
                  </a:lnTo>
                  <a:lnTo>
                    <a:pt x="1241992" y="969867"/>
                  </a:lnTo>
                  <a:lnTo>
                    <a:pt x="1213321" y="932395"/>
                  </a:lnTo>
                  <a:lnTo>
                    <a:pt x="1187542" y="892985"/>
                  </a:lnTo>
                  <a:lnTo>
                    <a:pt x="1136561" y="890915"/>
                  </a:lnTo>
                  <a:lnTo>
                    <a:pt x="1129660" y="890060"/>
                  </a:lnTo>
                  <a:close/>
                </a:path>
                <a:path w="1974214" h="1165860">
                  <a:moveTo>
                    <a:pt x="701402" y="584800"/>
                  </a:moveTo>
                  <a:lnTo>
                    <a:pt x="761661" y="415207"/>
                  </a:lnTo>
                  <a:lnTo>
                    <a:pt x="779171" y="463418"/>
                  </a:lnTo>
                  <a:lnTo>
                    <a:pt x="799436" y="509895"/>
                  </a:lnTo>
                  <a:lnTo>
                    <a:pt x="822625" y="554141"/>
                  </a:lnTo>
                  <a:lnTo>
                    <a:pt x="848906" y="595662"/>
                  </a:lnTo>
                  <a:lnTo>
                    <a:pt x="878448" y="633962"/>
                  </a:lnTo>
                  <a:lnTo>
                    <a:pt x="911420" y="668547"/>
                  </a:lnTo>
                  <a:lnTo>
                    <a:pt x="947989" y="698922"/>
                  </a:lnTo>
                  <a:lnTo>
                    <a:pt x="988324" y="724592"/>
                  </a:lnTo>
                  <a:lnTo>
                    <a:pt x="1032594" y="745061"/>
                  </a:lnTo>
                  <a:lnTo>
                    <a:pt x="1080968" y="759835"/>
                  </a:lnTo>
                  <a:lnTo>
                    <a:pt x="1133612" y="768419"/>
                  </a:lnTo>
                  <a:lnTo>
                    <a:pt x="1092047" y="885400"/>
                  </a:lnTo>
                  <a:lnTo>
                    <a:pt x="1041970" y="875096"/>
                  </a:lnTo>
                  <a:lnTo>
                    <a:pt x="998300" y="861630"/>
                  </a:lnTo>
                  <a:lnTo>
                    <a:pt x="957006" y="844647"/>
                  </a:lnTo>
                  <a:lnTo>
                    <a:pt x="918059" y="824289"/>
                  </a:lnTo>
                  <a:lnTo>
                    <a:pt x="881428" y="800698"/>
                  </a:lnTo>
                  <a:lnTo>
                    <a:pt x="847084" y="774013"/>
                  </a:lnTo>
                  <a:lnTo>
                    <a:pt x="814996" y="744376"/>
                  </a:lnTo>
                  <a:lnTo>
                    <a:pt x="785134" y="711928"/>
                  </a:lnTo>
                  <a:lnTo>
                    <a:pt x="757469" y="676811"/>
                  </a:lnTo>
                  <a:lnTo>
                    <a:pt x="731970" y="639165"/>
                  </a:lnTo>
                  <a:lnTo>
                    <a:pt x="708607" y="599132"/>
                  </a:lnTo>
                  <a:lnTo>
                    <a:pt x="701402" y="584800"/>
                  </a:lnTo>
                  <a:close/>
                </a:path>
                <a:path w="1974214" h="1165860">
                  <a:moveTo>
                    <a:pt x="947706" y="0"/>
                  </a:moveTo>
                  <a:lnTo>
                    <a:pt x="1071785" y="0"/>
                  </a:lnTo>
                  <a:lnTo>
                    <a:pt x="1068668" y="21256"/>
                  </a:lnTo>
                  <a:lnTo>
                    <a:pt x="1056365" y="65483"/>
                  </a:lnTo>
                  <a:lnTo>
                    <a:pt x="1039307" y="108392"/>
                  </a:lnTo>
                  <a:lnTo>
                    <a:pt x="1018392" y="149799"/>
                  </a:lnTo>
                  <a:lnTo>
                    <a:pt x="994519" y="189522"/>
                  </a:lnTo>
                  <a:lnTo>
                    <a:pt x="968583" y="227378"/>
                  </a:lnTo>
                  <a:lnTo>
                    <a:pt x="940053" y="264714"/>
                  </a:lnTo>
                  <a:lnTo>
                    <a:pt x="908928" y="299837"/>
                  </a:lnTo>
                  <a:lnTo>
                    <a:pt x="875366" y="332597"/>
                  </a:lnTo>
                  <a:lnTo>
                    <a:pt x="839528" y="362846"/>
                  </a:lnTo>
                  <a:lnTo>
                    <a:pt x="815351" y="380418"/>
                  </a:lnTo>
                  <a:lnTo>
                    <a:pt x="943064" y="20985"/>
                  </a:lnTo>
                  <a:lnTo>
                    <a:pt x="947706" y="0"/>
                  </a:lnTo>
                  <a:close/>
                </a:path>
                <a:path w="1974214" h="1165860">
                  <a:moveTo>
                    <a:pt x="588411" y="486219"/>
                  </a:moveTo>
                  <a:lnTo>
                    <a:pt x="757534" y="10242"/>
                  </a:lnTo>
                  <a:lnTo>
                    <a:pt x="744267" y="49707"/>
                  </a:lnTo>
                  <a:lnTo>
                    <a:pt x="733712" y="97000"/>
                  </a:lnTo>
                  <a:lnTo>
                    <a:pt x="727620" y="145039"/>
                  </a:lnTo>
                  <a:lnTo>
                    <a:pt x="725686" y="193463"/>
                  </a:lnTo>
                  <a:lnTo>
                    <a:pt x="727603" y="241912"/>
                  </a:lnTo>
                  <a:lnTo>
                    <a:pt x="733066" y="290023"/>
                  </a:lnTo>
                  <a:lnTo>
                    <a:pt x="766174" y="266315"/>
                  </a:lnTo>
                  <a:lnTo>
                    <a:pt x="801042" y="235557"/>
                  </a:lnTo>
                  <a:lnTo>
                    <a:pt x="835994" y="199033"/>
                  </a:lnTo>
                  <a:lnTo>
                    <a:pt x="869351" y="158029"/>
                  </a:lnTo>
                  <a:lnTo>
                    <a:pt x="899433" y="113830"/>
                  </a:lnTo>
                  <a:lnTo>
                    <a:pt x="924564" y="67720"/>
                  </a:lnTo>
                  <a:lnTo>
                    <a:pt x="943064" y="20985"/>
                  </a:lnTo>
                  <a:lnTo>
                    <a:pt x="815351" y="380418"/>
                  </a:lnTo>
                  <a:lnTo>
                    <a:pt x="801573" y="390432"/>
                  </a:lnTo>
                  <a:lnTo>
                    <a:pt x="761661" y="415207"/>
                  </a:lnTo>
                  <a:lnTo>
                    <a:pt x="701402" y="584800"/>
                  </a:lnTo>
                  <a:lnTo>
                    <a:pt x="687351" y="556852"/>
                  </a:lnTo>
                  <a:lnTo>
                    <a:pt x="668170" y="512468"/>
                  </a:lnTo>
                  <a:lnTo>
                    <a:pt x="651036" y="466119"/>
                  </a:lnTo>
                  <a:lnTo>
                    <a:pt x="600537" y="483032"/>
                  </a:lnTo>
                  <a:lnTo>
                    <a:pt x="588411" y="486219"/>
                  </a:lnTo>
                  <a:close/>
                </a:path>
                <a:path w="1974214" h="1165860">
                  <a:moveTo>
                    <a:pt x="631454" y="3255"/>
                  </a:moveTo>
                  <a:lnTo>
                    <a:pt x="632644" y="0"/>
                  </a:lnTo>
                  <a:lnTo>
                    <a:pt x="762354" y="0"/>
                  </a:lnTo>
                  <a:lnTo>
                    <a:pt x="757534" y="10242"/>
                  </a:lnTo>
                  <a:lnTo>
                    <a:pt x="588411" y="486219"/>
                  </a:lnTo>
                  <a:lnTo>
                    <a:pt x="568565" y="491435"/>
                  </a:lnTo>
                  <a:lnTo>
                    <a:pt x="619556" y="347926"/>
                  </a:lnTo>
                  <a:lnTo>
                    <a:pt x="611515" y="298856"/>
                  </a:lnTo>
                  <a:lnTo>
                    <a:pt x="606333" y="249326"/>
                  </a:lnTo>
                  <a:lnTo>
                    <a:pt x="604244" y="199578"/>
                  </a:lnTo>
                  <a:lnTo>
                    <a:pt x="605478" y="149855"/>
                  </a:lnTo>
                  <a:lnTo>
                    <a:pt x="610270" y="100398"/>
                  </a:lnTo>
                  <a:lnTo>
                    <a:pt x="618851" y="51451"/>
                  </a:lnTo>
                  <a:lnTo>
                    <a:pt x="631454" y="3255"/>
                  </a:lnTo>
                  <a:close/>
                </a:path>
                <a:path w="1974214" h="1165860">
                  <a:moveTo>
                    <a:pt x="3865" y="163515"/>
                  </a:moveTo>
                  <a:lnTo>
                    <a:pt x="14883" y="144257"/>
                  </a:lnTo>
                  <a:lnTo>
                    <a:pt x="32851" y="130642"/>
                  </a:lnTo>
                  <a:lnTo>
                    <a:pt x="54536" y="125228"/>
                  </a:lnTo>
                  <a:lnTo>
                    <a:pt x="76272" y="128692"/>
                  </a:lnTo>
                  <a:lnTo>
                    <a:pt x="111140" y="155698"/>
                  </a:lnTo>
                  <a:lnTo>
                    <a:pt x="124444" y="179851"/>
                  </a:lnTo>
                  <a:lnTo>
                    <a:pt x="128861" y="187912"/>
                  </a:lnTo>
                  <a:lnTo>
                    <a:pt x="160723" y="238481"/>
                  </a:lnTo>
                  <a:lnTo>
                    <a:pt x="199505" y="283862"/>
                  </a:lnTo>
                  <a:lnTo>
                    <a:pt x="234606" y="313419"/>
                  </a:lnTo>
                  <a:lnTo>
                    <a:pt x="273065" y="338352"/>
                  </a:lnTo>
                  <a:lnTo>
                    <a:pt x="314269" y="358377"/>
                  </a:lnTo>
                  <a:lnTo>
                    <a:pt x="357607" y="373212"/>
                  </a:lnTo>
                  <a:lnTo>
                    <a:pt x="402467" y="382573"/>
                  </a:lnTo>
                  <a:lnTo>
                    <a:pt x="448236" y="386179"/>
                  </a:lnTo>
                  <a:lnTo>
                    <a:pt x="492282" y="383391"/>
                  </a:lnTo>
                  <a:lnTo>
                    <a:pt x="535545" y="375102"/>
                  </a:lnTo>
                  <a:lnTo>
                    <a:pt x="577983" y="362789"/>
                  </a:lnTo>
                  <a:lnTo>
                    <a:pt x="619556" y="347926"/>
                  </a:lnTo>
                  <a:lnTo>
                    <a:pt x="568565" y="491435"/>
                  </a:lnTo>
                  <a:lnTo>
                    <a:pt x="549010" y="496574"/>
                  </a:lnTo>
                  <a:lnTo>
                    <a:pt x="496577" y="505219"/>
                  </a:lnTo>
                  <a:lnTo>
                    <a:pt x="443358" y="507439"/>
                  </a:lnTo>
                  <a:lnTo>
                    <a:pt x="395206" y="504108"/>
                  </a:lnTo>
                  <a:lnTo>
                    <a:pt x="347674" y="495887"/>
                  </a:lnTo>
                  <a:lnTo>
                    <a:pt x="301190" y="482975"/>
                  </a:lnTo>
                  <a:lnTo>
                    <a:pt x="256182" y="465569"/>
                  </a:lnTo>
                  <a:lnTo>
                    <a:pt x="213078" y="443867"/>
                  </a:lnTo>
                  <a:lnTo>
                    <a:pt x="172307" y="418068"/>
                  </a:lnTo>
                  <a:lnTo>
                    <a:pt x="134221" y="388299"/>
                  </a:lnTo>
                  <a:lnTo>
                    <a:pt x="99472" y="354969"/>
                  </a:lnTo>
                  <a:lnTo>
                    <a:pt x="60011" y="306487"/>
                  </a:lnTo>
                  <a:lnTo>
                    <a:pt x="26680" y="253536"/>
                  </a:lnTo>
                  <a:lnTo>
                    <a:pt x="8430" y="219686"/>
                  </a:lnTo>
                  <a:lnTo>
                    <a:pt x="0" y="185648"/>
                  </a:lnTo>
                  <a:lnTo>
                    <a:pt x="3865" y="163515"/>
                  </a:lnTo>
                  <a:close/>
                </a:path>
              </a:pathLst>
            </a:custGeom>
            <a:solidFill>
              <a:srgbClr val="2D7B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472430" y="795873"/>
              <a:ext cx="1345481" cy="1496992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13925653" y="3736821"/>
              <a:ext cx="1513205" cy="1390650"/>
            </a:xfrm>
            <a:custGeom>
              <a:avLst/>
              <a:gdLst/>
              <a:ahLst/>
              <a:cxnLst/>
              <a:rect l="l" t="t" r="r" b="b"/>
              <a:pathLst>
                <a:path w="1513205" h="1390650">
                  <a:moveTo>
                    <a:pt x="1066320" y="1024754"/>
                  </a:moveTo>
                  <a:lnTo>
                    <a:pt x="1035264" y="1038253"/>
                  </a:lnTo>
                  <a:lnTo>
                    <a:pt x="1019529" y="1068288"/>
                  </a:lnTo>
                  <a:lnTo>
                    <a:pt x="1031072" y="1103753"/>
                  </a:lnTo>
                  <a:lnTo>
                    <a:pt x="1061156" y="1139077"/>
                  </a:lnTo>
                  <a:lnTo>
                    <a:pt x="1091549" y="1174146"/>
                  </a:lnTo>
                  <a:lnTo>
                    <a:pt x="1183394" y="1278774"/>
                  </a:lnTo>
                  <a:lnTo>
                    <a:pt x="1207126" y="1302198"/>
                  </a:lnTo>
                  <a:lnTo>
                    <a:pt x="1230202" y="1326229"/>
                  </a:lnTo>
                  <a:lnTo>
                    <a:pt x="1252830" y="1350691"/>
                  </a:lnTo>
                  <a:lnTo>
                    <a:pt x="1275217" y="1375409"/>
                  </a:lnTo>
                  <a:lnTo>
                    <a:pt x="1299096" y="1390269"/>
                  </a:lnTo>
                  <a:lnTo>
                    <a:pt x="1325945" y="1389739"/>
                  </a:lnTo>
                  <a:lnTo>
                    <a:pt x="1349667" y="1376226"/>
                  </a:lnTo>
                  <a:lnTo>
                    <a:pt x="1364165" y="1352135"/>
                  </a:lnTo>
                  <a:lnTo>
                    <a:pt x="1377425" y="1318984"/>
                  </a:lnTo>
                  <a:lnTo>
                    <a:pt x="1390961" y="1285924"/>
                  </a:lnTo>
                  <a:lnTo>
                    <a:pt x="1405103" y="1253124"/>
                  </a:lnTo>
                  <a:lnTo>
                    <a:pt x="1420185" y="1220756"/>
                  </a:lnTo>
                  <a:lnTo>
                    <a:pt x="1436055" y="1189504"/>
                  </a:lnTo>
                  <a:lnTo>
                    <a:pt x="1439729" y="1181836"/>
                  </a:lnTo>
                  <a:lnTo>
                    <a:pt x="1230910" y="1181836"/>
                  </a:lnTo>
                  <a:lnTo>
                    <a:pt x="1165542" y="1110616"/>
                  </a:lnTo>
                  <a:lnTo>
                    <a:pt x="1133044" y="1074841"/>
                  </a:lnTo>
                  <a:lnTo>
                    <a:pt x="1100741" y="1038896"/>
                  </a:lnTo>
                  <a:lnTo>
                    <a:pt x="1066320" y="1024754"/>
                  </a:lnTo>
                  <a:close/>
                </a:path>
                <a:path w="1513205" h="1390650">
                  <a:moveTo>
                    <a:pt x="1234872" y="802407"/>
                  </a:moveTo>
                  <a:lnTo>
                    <a:pt x="1119506" y="802407"/>
                  </a:lnTo>
                  <a:lnTo>
                    <a:pt x="1147300" y="848006"/>
                  </a:lnTo>
                  <a:lnTo>
                    <a:pt x="1170078" y="896057"/>
                  </a:lnTo>
                  <a:lnTo>
                    <a:pt x="1188562" y="945983"/>
                  </a:lnTo>
                  <a:lnTo>
                    <a:pt x="1203474" y="997208"/>
                  </a:lnTo>
                  <a:lnTo>
                    <a:pt x="1215535" y="1049156"/>
                  </a:lnTo>
                  <a:lnTo>
                    <a:pt x="1225197" y="1115235"/>
                  </a:lnTo>
                  <a:lnTo>
                    <a:pt x="1230910" y="1181836"/>
                  </a:lnTo>
                  <a:lnTo>
                    <a:pt x="1439729" y="1181836"/>
                  </a:lnTo>
                  <a:lnTo>
                    <a:pt x="1440266" y="1180716"/>
                  </a:lnTo>
                  <a:lnTo>
                    <a:pt x="1330087" y="1180716"/>
                  </a:lnTo>
                  <a:lnTo>
                    <a:pt x="1329996" y="1179627"/>
                  </a:lnTo>
                  <a:lnTo>
                    <a:pt x="1324549" y="1113597"/>
                  </a:lnTo>
                  <a:lnTo>
                    <a:pt x="1316438" y="1050094"/>
                  </a:lnTo>
                  <a:lnTo>
                    <a:pt x="1306258" y="1000860"/>
                  </a:lnTo>
                  <a:lnTo>
                    <a:pt x="1293857" y="952003"/>
                  </a:lnTo>
                  <a:lnTo>
                    <a:pt x="1278892" y="903884"/>
                  </a:lnTo>
                  <a:lnTo>
                    <a:pt x="1261020" y="856865"/>
                  </a:lnTo>
                  <a:lnTo>
                    <a:pt x="1239900" y="811306"/>
                  </a:lnTo>
                  <a:lnTo>
                    <a:pt x="1234872" y="802407"/>
                  </a:lnTo>
                  <a:close/>
                </a:path>
                <a:path w="1513205" h="1390650">
                  <a:moveTo>
                    <a:pt x="1463517" y="954147"/>
                  </a:moveTo>
                  <a:lnTo>
                    <a:pt x="1436402" y="961496"/>
                  </a:lnTo>
                  <a:lnTo>
                    <a:pt x="1417885" y="983814"/>
                  </a:lnTo>
                  <a:lnTo>
                    <a:pt x="1397642" y="1033826"/>
                  </a:lnTo>
                  <a:lnTo>
                    <a:pt x="1375768" y="1083082"/>
                  </a:lnTo>
                  <a:lnTo>
                    <a:pt x="1353003" y="1131930"/>
                  </a:lnTo>
                  <a:lnTo>
                    <a:pt x="1330087" y="1180716"/>
                  </a:lnTo>
                  <a:lnTo>
                    <a:pt x="1440266" y="1180716"/>
                  </a:lnTo>
                  <a:lnTo>
                    <a:pt x="1465796" y="1126057"/>
                  </a:lnTo>
                  <a:lnTo>
                    <a:pt x="1485137" y="1081580"/>
                  </a:lnTo>
                  <a:lnTo>
                    <a:pt x="1494438" y="1056334"/>
                  </a:lnTo>
                  <a:lnTo>
                    <a:pt x="1499509" y="1043859"/>
                  </a:lnTo>
                  <a:lnTo>
                    <a:pt x="1506115" y="1029498"/>
                  </a:lnTo>
                  <a:lnTo>
                    <a:pt x="1511342" y="1014540"/>
                  </a:lnTo>
                  <a:lnTo>
                    <a:pt x="1513051" y="999231"/>
                  </a:lnTo>
                  <a:lnTo>
                    <a:pt x="1509103" y="983814"/>
                  </a:lnTo>
                  <a:lnTo>
                    <a:pt x="1490620" y="961632"/>
                  </a:lnTo>
                  <a:lnTo>
                    <a:pt x="1463517" y="954147"/>
                  </a:lnTo>
                  <a:close/>
                </a:path>
                <a:path w="1513205" h="1390650">
                  <a:moveTo>
                    <a:pt x="708443" y="468584"/>
                  </a:moveTo>
                  <a:lnTo>
                    <a:pt x="661003" y="471108"/>
                  </a:lnTo>
                  <a:lnTo>
                    <a:pt x="614120" y="478869"/>
                  </a:lnTo>
                  <a:lnTo>
                    <a:pt x="568264" y="492164"/>
                  </a:lnTo>
                  <a:lnTo>
                    <a:pt x="509369" y="517749"/>
                  </a:lnTo>
                  <a:lnTo>
                    <a:pt x="457193" y="555024"/>
                  </a:lnTo>
                  <a:lnTo>
                    <a:pt x="430029" y="590897"/>
                  </a:lnTo>
                  <a:lnTo>
                    <a:pt x="413207" y="632842"/>
                  </a:lnTo>
                  <a:lnTo>
                    <a:pt x="407036" y="677749"/>
                  </a:lnTo>
                  <a:lnTo>
                    <a:pt x="411826" y="722509"/>
                  </a:lnTo>
                  <a:lnTo>
                    <a:pt x="430659" y="765869"/>
                  </a:lnTo>
                  <a:lnTo>
                    <a:pt x="459523" y="802665"/>
                  </a:lnTo>
                  <a:lnTo>
                    <a:pt x="495643" y="833468"/>
                  </a:lnTo>
                  <a:lnTo>
                    <a:pt x="536245" y="858847"/>
                  </a:lnTo>
                  <a:lnTo>
                    <a:pt x="578554" y="879371"/>
                  </a:lnTo>
                  <a:lnTo>
                    <a:pt x="624161" y="895284"/>
                  </a:lnTo>
                  <a:lnTo>
                    <a:pt x="670928" y="906298"/>
                  </a:lnTo>
                  <a:lnTo>
                    <a:pt x="718510" y="912802"/>
                  </a:lnTo>
                  <a:lnTo>
                    <a:pt x="766563" y="915182"/>
                  </a:lnTo>
                  <a:lnTo>
                    <a:pt x="814744" y="913825"/>
                  </a:lnTo>
                  <a:lnTo>
                    <a:pt x="862710" y="909121"/>
                  </a:lnTo>
                  <a:lnTo>
                    <a:pt x="912217" y="901155"/>
                  </a:lnTo>
                  <a:lnTo>
                    <a:pt x="957513" y="890621"/>
                  </a:lnTo>
                  <a:lnTo>
                    <a:pt x="999744" y="876499"/>
                  </a:lnTo>
                  <a:lnTo>
                    <a:pt x="1040056" y="857769"/>
                  </a:lnTo>
                  <a:lnTo>
                    <a:pt x="1079595" y="833412"/>
                  </a:lnTo>
                  <a:lnTo>
                    <a:pt x="1102164" y="815879"/>
                  </a:lnTo>
                  <a:lnTo>
                    <a:pt x="751716" y="815879"/>
                  </a:lnTo>
                  <a:lnTo>
                    <a:pt x="701377" y="811072"/>
                  </a:lnTo>
                  <a:lnTo>
                    <a:pt x="651718" y="800039"/>
                  </a:lnTo>
                  <a:lnTo>
                    <a:pt x="602675" y="781918"/>
                  </a:lnTo>
                  <a:lnTo>
                    <a:pt x="565875" y="761371"/>
                  </a:lnTo>
                  <a:lnTo>
                    <a:pt x="533550" y="736526"/>
                  </a:lnTo>
                  <a:lnTo>
                    <a:pt x="506042" y="671359"/>
                  </a:lnTo>
                  <a:lnTo>
                    <a:pt x="522716" y="629747"/>
                  </a:lnTo>
                  <a:lnTo>
                    <a:pt x="562095" y="601993"/>
                  </a:lnTo>
                  <a:lnTo>
                    <a:pt x="609061" y="582716"/>
                  </a:lnTo>
                  <a:lnTo>
                    <a:pt x="659000" y="571406"/>
                  </a:lnTo>
                  <a:lnTo>
                    <a:pt x="707300" y="567553"/>
                  </a:lnTo>
                  <a:lnTo>
                    <a:pt x="1022524" y="567553"/>
                  </a:lnTo>
                  <a:lnTo>
                    <a:pt x="1009463" y="558353"/>
                  </a:lnTo>
                  <a:lnTo>
                    <a:pt x="971518" y="536622"/>
                  </a:lnTo>
                  <a:lnTo>
                    <a:pt x="931982" y="518021"/>
                  </a:lnTo>
                  <a:lnTo>
                    <a:pt x="891168" y="502365"/>
                  </a:lnTo>
                  <a:lnTo>
                    <a:pt x="849393" y="489470"/>
                  </a:lnTo>
                  <a:lnTo>
                    <a:pt x="803109" y="478062"/>
                  </a:lnTo>
                  <a:lnTo>
                    <a:pt x="755968" y="471001"/>
                  </a:lnTo>
                  <a:lnTo>
                    <a:pt x="708443" y="468584"/>
                  </a:lnTo>
                  <a:close/>
                </a:path>
                <a:path w="1513205" h="1390650">
                  <a:moveTo>
                    <a:pt x="1022524" y="567553"/>
                  </a:moveTo>
                  <a:lnTo>
                    <a:pt x="707300" y="567553"/>
                  </a:lnTo>
                  <a:lnTo>
                    <a:pt x="737088" y="568536"/>
                  </a:lnTo>
                  <a:lnTo>
                    <a:pt x="766626" y="572237"/>
                  </a:lnTo>
                  <a:lnTo>
                    <a:pt x="824727" y="585500"/>
                  </a:lnTo>
                  <a:lnTo>
                    <a:pt x="871747" y="600602"/>
                  </a:lnTo>
                  <a:lnTo>
                    <a:pt x="917065" y="620153"/>
                  </a:lnTo>
                  <a:lnTo>
                    <a:pt x="951713" y="639071"/>
                  </a:lnTo>
                  <a:lnTo>
                    <a:pt x="987527" y="664638"/>
                  </a:lnTo>
                  <a:lnTo>
                    <a:pt x="1035125" y="703908"/>
                  </a:lnTo>
                  <a:lnTo>
                    <a:pt x="1057069" y="725626"/>
                  </a:lnTo>
                  <a:lnTo>
                    <a:pt x="1009615" y="760992"/>
                  </a:lnTo>
                  <a:lnTo>
                    <a:pt x="962893" y="784657"/>
                  </a:lnTo>
                  <a:lnTo>
                    <a:pt x="912664" y="799969"/>
                  </a:lnTo>
                  <a:lnTo>
                    <a:pt x="854689" y="810276"/>
                  </a:lnTo>
                  <a:lnTo>
                    <a:pt x="802799" y="815326"/>
                  </a:lnTo>
                  <a:lnTo>
                    <a:pt x="751716" y="815879"/>
                  </a:lnTo>
                  <a:lnTo>
                    <a:pt x="1102164" y="815879"/>
                  </a:lnTo>
                  <a:lnTo>
                    <a:pt x="1119506" y="802407"/>
                  </a:lnTo>
                  <a:lnTo>
                    <a:pt x="1234872" y="802407"/>
                  </a:lnTo>
                  <a:lnTo>
                    <a:pt x="1215188" y="767571"/>
                  </a:lnTo>
                  <a:lnTo>
                    <a:pt x="1186542" y="726019"/>
                  </a:lnTo>
                  <a:lnTo>
                    <a:pt x="1205392" y="690854"/>
                  </a:lnTo>
                  <a:lnTo>
                    <a:pt x="1220223" y="653725"/>
                  </a:lnTo>
                  <a:lnTo>
                    <a:pt x="1222606" y="645394"/>
                  </a:lnTo>
                  <a:lnTo>
                    <a:pt x="1117145" y="645394"/>
                  </a:lnTo>
                  <a:lnTo>
                    <a:pt x="1091837" y="621767"/>
                  </a:lnTo>
                  <a:lnTo>
                    <a:pt x="1065313" y="599422"/>
                  </a:lnTo>
                  <a:lnTo>
                    <a:pt x="1037784" y="578303"/>
                  </a:lnTo>
                  <a:lnTo>
                    <a:pt x="1022524" y="567553"/>
                  </a:lnTo>
                  <a:close/>
                </a:path>
                <a:path w="1513205" h="1390650">
                  <a:moveTo>
                    <a:pt x="869359" y="97943"/>
                  </a:moveTo>
                  <a:lnTo>
                    <a:pt x="445511" y="97943"/>
                  </a:lnTo>
                  <a:lnTo>
                    <a:pt x="494600" y="100505"/>
                  </a:lnTo>
                  <a:lnTo>
                    <a:pt x="543427" y="106144"/>
                  </a:lnTo>
                  <a:lnTo>
                    <a:pt x="591780" y="114763"/>
                  </a:lnTo>
                  <a:lnTo>
                    <a:pt x="640174" y="125173"/>
                  </a:lnTo>
                  <a:lnTo>
                    <a:pt x="688094" y="137570"/>
                  </a:lnTo>
                  <a:lnTo>
                    <a:pt x="735400" y="152038"/>
                  </a:lnTo>
                  <a:lnTo>
                    <a:pt x="781956" y="168657"/>
                  </a:lnTo>
                  <a:lnTo>
                    <a:pt x="827623" y="187509"/>
                  </a:lnTo>
                  <a:lnTo>
                    <a:pt x="872266" y="208675"/>
                  </a:lnTo>
                  <a:lnTo>
                    <a:pt x="915744" y="232238"/>
                  </a:lnTo>
                  <a:lnTo>
                    <a:pt x="957922" y="258278"/>
                  </a:lnTo>
                  <a:lnTo>
                    <a:pt x="1001233" y="289571"/>
                  </a:lnTo>
                  <a:lnTo>
                    <a:pt x="1041073" y="324426"/>
                  </a:lnTo>
                  <a:lnTo>
                    <a:pt x="1076038" y="363485"/>
                  </a:lnTo>
                  <a:lnTo>
                    <a:pt x="1104728" y="407391"/>
                  </a:lnTo>
                  <a:lnTo>
                    <a:pt x="1125740" y="456785"/>
                  </a:lnTo>
                  <a:lnTo>
                    <a:pt x="1137893" y="505381"/>
                  </a:lnTo>
                  <a:lnTo>
                    <a:pt x="1140566" y="551929"/>
                  </a:lnTo>
                  <a:lnTo>
                    <a:pt x="1133677" y="598057"/>
                  </a:lnTo>
                  <a:lnTo>
                    <a:pt x="1117145" y="645394"/>
                  </a:lnTo>
                  <a:lnTo>
                    <a:pt x="1222606" y="645394"/>
                  </a:lnTo>
                  <a:lnTo>
                    <a:pt x="1231234" y="615245"/>
                  </a:lnTo>
                  <a:lnTo>
                    <a:pt x="1238627" y="576027"/>
                  </a:lnTo>
                  <a:lnTo>
                    <a:pt x="1239678" y="530185"/>
                  </a:lnTo>
                  <a:lnTo>
                    <a:pt x="1234636" y="484647"/>
                  </a:lnTo>
                  <a:lnTo>
                    <a:pt x="1224153" y="439977"/>
                  </a:lnTo>
                  <a:lnTo>
                    <a:pt x="1208877" y="396739"/>
                  </a:lnTo>
                  <a:lnTo>
                    <a:pt x="1187984" y="353285"/>
                  </a:lnTo>
                  <a:lnTo>
                    <a:pt x="1162261" y="313287"/>
                  </a:lnTo>
                  <a:lnTo>
                    <a:pt x="1132331" y="276525"/>
                  </a:lnTo>
                  <a:lnTo>
                    <a:pt x="1098819" y="242778"/>
                  </a:lnTo>
                  <a:lnTo>
                    <a:pt x="1062348" y="211825"/>
                  </a:lnTo>
                  <a:lnTo>
                    <a:pt x="1023543" y="183447"/>
                  </a:lnTo>
                  <a:lnTo>
                    <a:pt x="983027" y="157423"/>
                  </a:lnTo>
                  <a:lnTo>
                    <a:pt x="941425" y="133533"/>
                  </a:lnTo>
                  <a:lnTo>
                    <a:pt x="899360" y="111555"/>
                  </a:lnTo>
                  <a:lnTo>
                    <a:pt x="869359" y="97943"/>
                  </a:lnTo>
                  <a:close/>
                </a:path>
                <a:path w="1513205" h="1390650">
                  <a:moveTo>
                    <a:pt x="433011" y="0"/>
                  </a:moveTo>
                  <a:lnTo>
                    <a:pt x="363168" y="2493"/>
                  </a:lnTo>
                  <a:lnTo>
                    <a:pt x="293824" y="11137"/>
                  </a:lnTo>
                  <a:lnTo>
                    <a:pt x="242849" y="22767"/>
                  </a:lnTo>
                  <a:lnTo>
                    <a:pt x="192611" y="37577"/>
                  </a:lnTo>
                  <a:lnTo>
                    <a:pt x="143452" y="55616"/>
                  </a:lnTo>
                  <a:lnTo>
                    <a:pt x="95711" y="76932"/>
                  </a:lnTo>
                  <a:lnTo>
                    <a:pt x="65840" y="93158"/>
                  </a:lnTo>
                  <a:lnTo>
                    <a:pt x="50836" y="101127"/>
                  </a:lnTo>
                  <a:lnTo>
                    <a:pt x="11888" y="124975"/>
                  </a:lnTo>
                  <a:lnTo>
                    <a:pt x="6067" y="132892"/>
                  </a:lnTo>
                  <a:lnTo>
                    <a:pt x="0" y="158215"/>
                  </a:lnTo>
                  <a:lnTo>
                    <a:pt x="8227" y="181194"/>
                  </a:lnTo>
                  <a:lnTo>
                    <a:pt x="27118" y="196910"/>
                  </a:lnTo>
                  <a:lnTo>
                    <a:pt x="53008" y="200443"/>
                  </a:lnTo>
                  <a:lnTo>
                    <a:pt x="75448" y="193371"/>
                  </a:lnTo>
                  <a:lnTo>
                    <a:pt x="97084" y="183884"/>
                  </a:lnTo>
                  <a:lnTo>
                    <a:pt x="139232" y="162400"/>
                  </a:lnTo>
                  <a:lnTo>
                    <a:pt x="177964" y="145940"/>
                  </a:lnTo>
                  <a:lnTo>
                    <a:pt x="217614" y="131840"/>
                  </a:lnTo>
                  <a:lnTo>
                    <a:pt x="257961" y="119840"/>
                  </a:lnTo>
                  <a:lnTo>
                    <a:pt x="298787" y="109679"/>
                  </a:lnTo>
                  <a:lnTo>
                    <a:pt x="347392" y="102434"/>
                  </a:lnTo>
                  <a:lnTo>
                    <a:pt x="396371" y="98555"/>
                  </a:lnTo>
                  <a:lnTo>
                    <a:pt x="445511" y="97943"/>
                  </a:lnTo>
                  <a:lnTo>
                    <a:pt x="869359" y="97943"/>
                  </a:lnTo>
                  <a:lnTo>
                    <a:pt x="850265" y="89281"/>
                  </a:lnTo>
                  <a:lnTo>
                    <a:pt x="800018" y="69697"/>
                  </a:lnTo>
                  <a:lnTo>
                    <a:pt x="748833" y="52625"/>
                  </a:lnTo>
                  <a:lnTo>
                    <a:pt x="696923" y="37886"/>
                  </a:lnTo>
                  <a:lnTo>
                    <a:pt x="644501" y="25301"/>
                  </a:lnTo>
                  <a:lnTo>
                    <a:pt x="592197" y="14568"/>
                  </a:lnTo>
                  <a:lnTo>
                    <a:pt x="539471" y="6283"/>
                  </a:lnTo>
                  <a:lnTo>
                    <a:pt x="486387" y="1182"/>
                  </a:lnTo>
                  <a:lnTo>
                    <a:pt x="433011" y="0"/>
                  </a:lnTo>
                  <a:close/>
                </a:path>
              </a:pathLst>
            </a:custGeom>
            <a:solidFill>
              <a:srgbClr val="785B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6507409" y="2296817"/>
              <a:ext cx="1203325" cy="1203960"/>
            </a:xfrm>
            <a:custGeom>
              <a:avLst/>
              <a:gdLst/>
              <a:ahLst/>
              <a:cxnLst/>
              <a:rect l="l" t="t" r="r" b="b"/>
              <a:pathLst>
                <a:path w="1203325" h="1203960">
                  <a:moveTo>
                    <a:pt x="666846" y="1203959"/>
                  </a:moveTo>
                  <a:lnTo>
                    <a:pt x="617380" y="1203959"/>
                  </a:lnTo>
                  <a:lnTo>
                    <a:pt x="589496" y="1202689"/>
                  </a:lnTo>
                  <a:lnTo>
                    <a:pt x="506139" y="1195069"/>
                  </a:lnTo>
                  <a:lnTo>
                    <a:pt x="464671" y="1186179"/>
                  </a:lnTo>
                  <a:lnTo>
                    <a:pt x="424251" y="1173479"/>
                  </a:lnTo>
                  <a:lnTo>
                    <a:pt x="384572" y="1158239"/>
                  </a:lnTo>
                  <a:lnTo>
                    <a:pt x="345327" y="1141729"/>
                  </a:lnTo>
                  <a:lnTo>
                    <a:pt x="299122" y="1120139"/>
                  </a:lnTo>
                  <a:lnTo>
                    <a:pt x="254542" y="1093469"/>
                  </a:lnTo>
                  <a:lnTo>
                    <a:pt x="212046" y="1064259"/>
                  </a:lnTo>
                  <a:lnTo>
                    <a:pt x="172096" y="1032509"/>
                  </a:lnTo>
                  <a:lnTo>
                    <a:pt x="135154" y="996949"/>
                  </a:lnTo>
                  <a:lnTo>
                    <a:pt x="101681" y="957579"/>
                  </a:lnTo>
                  <a:lnTo>
                    <a:pt x="72138" y="915669"/>
                  </a:lnTo>
                  <a:lnTo>
                    <a:pt x="46986" y="871219"/>
                  </a:lnTo>
                  <a:lnTo>
                    <a:pt x="26687" y="824229"/>
                  </a:lnTo>
                  <a:lnTo>
                    <a:pt x="11701" y="774699"/>
                  </a:lnTo>
                  <a:lnTo>
                    <a:pt x="3749" y="727709"/>
                  </a:lnTo>
                  <a:lnTo>
                    <a:pt x="0" y="678179"/>
                  </a:lnTo>
                  <a:lnTo>
                    <a:pt x="271" y="628649"/>
                  </a:lnTo>
                  <a:lnTo>
                    <a:pt x="4381" y="579119"/>
                  </a:lnTo>
                  <a:lnTo>
                    <a:pt x="12147" y="529589"/>
                  </a:lnTo>
                  <a:lnTo>
                    <a:pt x="23386" y="480059"/>
                  </a:lnTo>
                  <a:lnTo>
                    <a:pt x="37917" y="431799"/>
                  </a:lnTo>
                  <a:lnTo>
                    <a:pt x="55556" y="384809"/>
                  </a:lnTo>
                  <a:lnTo>
                    <a:pt x="76122" y="339089"/>
                  </a:lnTo>
                  <a:lnTo>
                    <a:pt x="99432" y="295909"/>
                  </a:lnTo>
                  <a:lnTo>
                    <a:pt x="125304" y="255269"/>
                  </a:lnTo>
                  <a:lnTo>
                    <a:pt x="158021" y="214629"/>
                  </a:lnTo>
                  <a:lnTo>
                    <a:pt x="194370" y="175259"/>
                  </a:lnTo>
                  <a:lnTo>
                    <a:pt x="233969" y="140969"/>
                  </a:lnTo>
                  <a:lnTo>
                    <a:pt x="276438" y="109219"/>
                  </a:lnTo>
                  <a:lnTo>
                    <a:pt x="321396" y="81279"/>
                  </a:lnTo>
                  <a:lnTo>
                    <a:pt x="368462" y="58419"/>
                  </a:lnTo>
                  <a:lnTo>
                    <a:pt x="421789" y="38099"/>
                  </a:lnTo>
                  <a:lnTo>
                    <a:pt x="476305" y="21589"/>
                  </a:lnTo>
                  <a:lnTo>
                    <a:pt x="531760" y="8889"/>
                  </a:lnTo>
                  <a:lnTo>
                    <a:pt x="587907" y="1269"/>
                  </a:lnTo>
                  <a:lnTo>
                    <a:pt x="617040" y="0"/>
                  </a:lnTo>
                  <a:lnTo>
                    <a:pt x="646178" y="0"/>
                  </a:lnTo>
                  <a:lnTo>
                    <a:pt x="675280" y="1269"/>
                  </a:lnTo>
                  <a:lnTo>
                    <a:pt x="704305" y="5079"/>
                  </a:lnTo>
                  <a:lnTo>
                    <a:pt x="740451" y="8889"/>
                  </a:lnTo>
                  <a:lnTo>
                    <a:pt x="810205" y="26669"/>
                  </a:lnTo>
                  <a:lnTo>
                    <a:pt x="852693" y="60959"/>
                  </a:lnTo>
                  <a:lnTo>
                    <a:pt x="852960" y="71119"/>
                  </a:lnTo>
                  <a:lnTo>
                    <a:pt x="621676" y="71119"/>
                  </a:lnTo>
                  <a:lnTo>
                    <a:pt x="579587" y="74929"/>
                  </a:lnTo>
                  <a:lnTo>
                    <a:pt x="537976" y="82549"/>
                  </a:lnTo>
                  <a:lnTo>
                    <a:pt x="468741" y="101599"/>
                  </a:lnTo>
                  <a:lnTo>
                    <a:pt x="413021" y="120649"/>
                  </a:lnTo>
                  <a:lnTo>
                    <a:pt x="352446" y="151129"/>
                  </a:lnTo>
                  <a:lnTo>
                    <a:pt x="320373" y="172719"/>
                  </a:lnTo>
                  <a:lnTo>
                    <a:pt x="289745" y="195579"/>
                  </a:lnTo>
                  <a:lnTo>
                    <a:pt x="225496" y="255269"/>
                  </a:lnTo>
                  <a:lnTo>
                    <a:pt x="194325" y="294639"/>
                  </a:lnTo>
                  <a:lnTo>
                    <a:pt x="166927" y="335279"/>
                  </a:lnTo>
                  <a:lnTo>
                    <a:pt x="143286" y="379729"/>
                  </a:lnTo>
                  <a:lnTo>
                    <a:pt x="123392" y="425449"/>
                  </a:lnTo>
                  <a:lnTo>
                    <a:pt x="107230" y="472439"/>
                  </a:lnTo>
                  <a:lnTo>
                    <a:pt x="94787" y="521969"/>
                  </a:lnTo>
                  <a:lnTo>
                    <a:pt x="86051" y="571499"/>
                  </a:lnTo>
                  <a:lnTo>
                    <a:pt x="81008" y="621029"/>
                  </a:lnTo>
                  <a:lnTo>
                    <a:pt x="79645" y="670559"/>
                  </a:lnTo>
                  <a:lnTo>
                    <a:pt x="81950" y="720089"/>
                  </a:lnTo>
                  <a:lnTo>
                    <a:pt x="92942" y="770889"/>
                  </a:lnTo>
                  <a:lnTo>
                    <a:pt x="110647" y="819149"/>
                  </a:lnTo>
                  <a:lnTo>
                    <a:pt x="134401" y="864869"/>
                  </a:lnTo>
                  <a:lnTo>
                    <a:pt x="163542" y="908049"/>
                  </a:lnTo>
                  <a:lnTo>
                    <a:pt x="197409" y="946149"/>
                  </a:lnTo>
                  <a:lnTo>
                    <a:pt x="235339" y="981709"/>
                  </a:lnTo>
                  <a:lnTo>
                    <a:pt x="276669" y="1012189"/>
                  </a:lnTo>
                  <a:lnTo>
                    <a:pt x="319261" y="1038859"/>
                  </a:lnTo>
                  <a:lnTo>
                    <a:pt x="363343" y="1061719"/>
                  </a:lnTo>
                  <a:lnTo>
                    <a:pt x="408780" y="1082039"/>
                  </a:lnTo>
                  <a:lnTo>
                    <a:pt x="455436" y="1098549"/>
                  </a:lnTo>
                  <a:lnTo>
                    <a:pt x="503175" y="1112519"/>
                  </a:lnTo>
                  <a:lnTo>
                    <a:pt x="543804" y="1118869"/>
                  </a:lnTo>
                  <a:lnTo>
                    <a:pt x="584747" y="1122679"/>
                  </a:lnTo>
                  <a:lnTo>
                    <a:pt x="625830" y="1123949"/>
                  </a:lnTo>
                  <a:lnTo>
                    <a:pt x="896189" y="1123949"/>
                  </a:lnTo>
                  <a:lnTo>
                    <a:pt x="853426" y="1149349"/>
                  </a:lnTo>
                  <a:lnTo>
                    <a:pt x="808898" y="1169669"/>
                  </a:lnTo>
                  <a:lnTo>
                    <a:pt x="762817" y="1186179"/>
                  </a:lnTo>
                  <a:lnTo>
                    <a:pt x="715395" y="1197609"/>
                  </a:lnTo>
                  <a:lnTo>
                    <a:pt x="666846" y="1203959"/>
                  </a:lnTo>
                  <a:close/>
                </a:path>
                <a:path w="1203325" h="1203960">
                  <a:moveTo>
                    <a:pt x="826029" y="97789"/>
                  </a:moveTo>
                  <a:lnTo>
                    <a:pt x="815323" y="96519"/>
                  </a:lnTo>
                  <a:lnTo>
                    <a:pt x="795050" y="88899"/>
                  </a:lnTo>
                  <a:lnTo>
                    <a:pt x="785036" y="83819"/>
                  </a:lnTo>
                  <a:lnTo>
                    <a:pt x="755331" y="77469"/>
                  </a:lnTo>
                  <a:lnTo>
                    <a:pt x="725045" y="74929"/>
                  </a:lnTo>
                  <a:lnTo>
                    <a:pt x="694529" y="73659"/>
                  </a:lnTo>
                  <a:lnTo>
                    <a:pt x="664132" y="71119"/>
                  </a:lnTo>
                  <a:lnTo>
                    <a:pt x="852960" y="71119"/>
                  </a:lnTo>
                  <a:lnTo>
                    <a:pt x="853128" y="77469"/>
                  </a:lnTo>
                  <a:lnTo>
                    <a:pt x="843803" y="91439"/>
                  </a:lnTo>
                  <a:lnTo>
                    <a:pt x="826029" y="97789"/>
                  </a:lnTo>
                  <a:close/>
                </a:path>
                <a:path w="1203325" h="1203960">
                  <a:moveTo>
                    <a:pt x="896189" y="1123949"/>
                  </a:moveTo>
                  <a:lnTo>
                    <a:pt x="625830" y="1123949"/>
                  </a:lnTo>
                  <a:lnTo>
                    <a:pt x="666879" y="1122679"/>
                  </a:lnTo>
                  <a:lnTo>
                    <a:pt x="714794" y="1115059"/>
                  </a:lnTo>
                  <a:lnTo>
                    <a:pt x="761443" y="1102359"/>
                  </a:lnTo>
                  <a:lnTo>
                    <a:pt x="806430" y="1082039"/>
                  </a:lnTo>
                  <a:lnTo>
                    <a:pt x="849356" y="1059179"/>
                  </a:lnTo>
                  <a:lnTo>
                    <a:pt x="889825" y="1031239"/>
                  </a:lnTo>
                  <a:lnTo>
                    <a:pt x="927437" y="1002029"/>
                  </a:lnTo>
                  <a:lnTo>
                    <a:pt x="961255" y="969009"/>
                  </a:lnTo>
                  <a:lnTo>
                    <a:pt x="991821" y="934719"/>
                  </a:lnTo>
                  <a:lnTo>
                    <a:pt x="1019355" y="896619"/>
                  </a:lnTo>
                  <a:lnTo>
                    <a:pt x="1044077" y="857249"/>
                  </a:lnTo>
                  <a:lnTo>
                    <a:pt x="1066207" y="816609"/>
                  </a:lnTo>
                  <a:lnTo>
                    <a:pt x="1085967" y="773429"/>
                  </a:lnTo>
                  <a:lnTo>
                    <a:pt x="1103576" y="730249"/>
                  </a:lnTo>
                  <a:lnTo>
                    <a:pt x="1115368" y="681989"/>
                  </a:lnTo>
                  <a:lnTo>
                    <a:pt x="1121674" y="632459"/>
                  </a:lnTo>
                  <a:lnTo>
                    <a:pt x="1122762" y="581659"/>
                  </a:lnTo>
                  <a:lnTo>
                    <a:pt x="1118900" y="530859"/>
                  </a:lnTo>
                  <a:lnTo>
                    <a:pt x="1110357" y="481329"/>
                  </a:lnTo>
                  <a:lnTo>
                    <a:pt x="1097399" y="433069"/>
                  </a:lnTo>
                  <a:lnTo>
                    <a:pt x="1080296" y="386079"/>
                  </a:lnTo>
                  <a:lnTo>
                    <a:pt x="1058647" y="337819"/>
                  </a:lnTo>
                  <a:lnTo>
                    <a:pt x="1028050" y="295909"/>
                  </a:lnTo>
                  <a:lnTo>
                    <a:pt x="1005128" y="265429"/>
                  </a:lnTo>
                  <a:lnTo>
                    <a:pt x="950942" y="213359"/>
                  </a:lnTo>
                  <a:lnTo>
                    <a:pt x="922015" y="187959"/>
                  </a:lnTo>
                  <a:lnTo>
                    <a:pt x="906730" y="176529"/>
                  </a:lnTo>
                  <a:lnTo>
                    <a:pt x="898909" y="170179"/>
                  </a:lnTo>
                  <a:lnTo>
                    <a:pt x="890975" y="163829"/>
                  </a:lnTo>
                  <a:lnTo>
                    <a:pt x="877273" y="144779"/>
                  </a:lnTo>
                  <a:lnTo>
                    <a:pt x="877173" y="121919"/>
                  </a:lnTo>
                  <a:lnTo>
                    <a:pt x="888739" y="102869"/>
                  </a:lnTo>
                  <a:lnTo>
                    <a:pt x="910037" y="92709"/>
                  </a:lnTo>
                  <a:lnTo>
                    <a:pt x="931871" y="96519"/>
                  </a:lnTo>
                  <a:lnTo>
                    <a:pt x="951539" y="107949"/>
                  </a:lnTo>
                  <a:lnTo>
                    <a:pt x="969693" y="124459"/>
                  </a:lnTo>
                  <a:lnTo>
                    <a:pt x="986985" y="139699"/>
                  </a:lnTo>
                  <a:lnTo>
                    <a:pt x="1018221" y="165099"/>
                  </a:lnTo>
                  <a:lnTo>
                    <a:pt x="1047424" y="193039"/>
                  </a:lnTo>
                  <a:lnTo>
                    <a:pt x="1081360" y="233679"/>
                  </a:lnTo>
                  <a:lnTo>
                    <a:pt x="1097190" y="253999"/>
                  </a:lnTo>
                  <a:lnTo>
                    <a:pt x="1106220" y="265429"/>
                  </a:lnTo>
                  <a:lnTo>
                    <a:pt x="1115068" y="278129"/>
                  </a:lnTo>
                  <a:lnTo>
                    <a:pt x="1123423" y="289559"/>
                  </a:lnTo>
                  <a:lnTo>
                    <a:pt x="1151581" y="346709"/>
                  </a:lnTo>
                  <a:lnTo>
                    <a:pt x="1168984" y="393699"/>
                  </a:lnTo>
                  <a:lnTo>
                    <a:pt x="1183010" y="440689"/>
                  </a:lnTo>
                  <a:lnTo>
                    <a:pt x="1193482" y="488949"/>
                  </a:lnTo>
                  <a:lnTo>
                    <a:pt x="1200224" y="538479"/>
                  </a:lnTo>
                  <a:lnTo>
                    <a:pt x="1202988" y="586739"/>
                  </a:lnTo>
                  <a:lnTo>
                    <a:pt x="1202995" y="590549"/>
                  </a:lnTo>
                  <a:lnTo>
                    <a:pt x="1201816" y="636269"/>
                  </a:lnTo>
                  <a:lnTo>
                    <a:pt x="1196315" y="685799"/>
                  </a:lnTo>
                  <a:lnTo>
                    <a:pt x="1186380" y="734059"/>
                  </a:lnTo>
                  <a:lnTo>
                    <a:pt x="1169767" y="781049"/>
                  </a:lnTo>
                  <a:lnTo>
                    <a:pt x="1150330" y="826769"/>
                  </a:lnTo>
                  <a:lnTo>
                    <a:pt x="1128098" y="871219"/>
                  </a:lnTo>
                  <a:lnTo>
                    <a:pt x="1103097" y="914399"/>
                  </a:lnTo>
                  <a:lnTo>
                    <a:pt x="1075356" y="956309"/>
                  </a:lnTo>
                  <a:lnTo>
                    <a:pt x="1044900" y="995679"/>
                  </a:lnTo>
                  <a:lnTo>
                    <a:pt x="1011759" y="1032509"/>
                  </a:lnTo>
                  <a:lnTo>
                    <a:pt x="975568" y="1065529"/>
                  </a:lnTo>
                  <a:lnTo>
                    <a:pt x="936973" y="1096009"/>
                  </a:lnTo>
                  <a:lnTo>
                    <a:pt x="896189" y="1123949"/>
                  </a:lnTo>
                  <a:close/>
                </a:path>
                <a:path w="1203325" h="1203960">
                  <a:moveTo>
                    <a:pt x="495488" y="575309"/>
                  </a:moveTo>
                  <a:lnTo>
                    <a:pt x="479140" y="568959"/>
                  </a:lnTo>
                  <a:lnTo>
                    <a:pt x="467352" y="556259"/>
                  </a:lnTo>
                  <a:lnTo>
                    <a:pt x="461619" y="539749"/>
                  </a:lnTo>
                  <a:lnTo>
                    <a:pt x="463436" y="523239"/>
                  </a:lnTo>
                  <a:lnTo>
                    <a:pt x="466855" y="500379"/>
                  </a:lnTo>
                  <a:lnTo>
                    <a:pt x="470331" y="476249"/>
                  </a:lnTo>
                  <a:lnTo>
                    <a:pt x="473992" y="453389"/>
                  </a:lnTo>
                  <a:lnTo>
                    <a:pt x="477968" y="430529"/>
                  </a:lnTo>
                  <a:lnTo>
                    <a:pt x="482868" y="403859"/>
                  </a:lnTo>
                  <a:lnTo>
                    <a:pt x="487616" y="375919"/>
                  </a:lnTo>
                  <a:lnTo>
                    <a:pt x="495831" y="350519"/>
                  </a:lnTo>
                  <a:lnTo>
                    <a:pt x="511128" y="327659"/>
                  </a:lnTo>
                  <a:lnTo>
                    <a:pt x="522738" y="322579"/>
                  </a:lnTo>
                  <a:lnTo>
                    <a:pt x="535420" y="321309"/>
                  </a:lnTo>
                  <a:lnTo>
                    <a:pt x="547233" y="325119"/>
                  </a:lnTo>
                  <a:lnTo>
                    <a:pt x="556241" y="335279"/>
                  </a:lnTo>
                  <a:lnTo>
                    <a:pt x="560082" y="344169"/>
                  </a:lnTo>
                  <a:lnTo>
                    <a:pt x="561124" y="353059"/>
                  </a:lnTo>
                  <a:lnTo>
                    <a:pt x="560399" y="363219"/>
                  </a:lnTo>
                  <a:lnTo>
                    <a:pt x="558940" y="372109"/>
                  </a:lnTo>
                  <a:lnTo>
                    <a:pt x="556373" y="391159"/>
                  </a:lnTo>
                  <a:lnTo>
                    <a:pt x="554126" y="411479"/>
                  </a:lnTo>
                  <a:lnTo>
                    <a:pt x="551979" y="430529"/>
                  </a:lnTo>
                  <a:lnTo>
                    <a:pt x="549710" y="449579"/>
                  </a:lnTo>
                  <a:lnTo>
                    <a:pt x="546921" y="472439"/>
                  </a:lnTo>
                  <a:lnTo>
                    <a:pt x="544426" y="495299"/>
                  </a:lnTo>
                  <a:lnTo>
                    <a:pt x="541658" y="523239"/>
                  </a:lnTo>
                  <a:lnTo>
                    <a:pt x="539974" y="541019"/>
                  </a:lnTo>
                  <a:lnTo>
                    <a:pt x="534958" y="556259"/>
                  </a:lnTo>
                  <a:lnTo>
                    <a:pt x="524644" y="567689"/>
                  </a:lnTo>
                  <a:lnTo>
                    <a:pt x="510874" y="574039"/>
                  </a:lnTo>
                  <a:lnTo>
                    <a:pt x="495488" y="575309"/>
                  </a:lnTo>
                  <a:close/>
                </a:path>
                <a:path w="1203325" h="1203960">
                  <a:moveTo>
                    <a:pt x="744767" y="599439"/>
                  </a:moveTo>
                  <a:lnTo>
                    <a:pt x="720490" y="586739"/>
                  </a:lnTo>
                  <a:lnTo>
                    <a:pt x="711444" y="567689"/>
                  </a:lnTo>
                  <a:lnTo>
                    <a:pt x="711861" y="543559"/>
                  </a:lnTo>
                  <a:lnTo>
                    <a:pt x="715969" y="518159"/>
                  </a:lnTo>
                  <a:lnTo>
                    <a:pt x="719240" y="492759"/>
                  </a:lnTo>
                  <a:lnTo>
                    <a:pt x="722692" y="468629"/>
                  </a:lnTo>
                  <a:lnTo>
                    <a:pt x="726596" y="443229"/>
                  </a:lnTo>
                  <a:lnTo>
                    <a:pt x="731223" y="419099"/>
                  </a:lnTo>
                  <a:lnTo>
                    <a:pt x="734705" y="401319"/>
                  </a:lnTo>
                  <a:lnTo>
                    <a:pt x="737697" y="383539"/>
                  </a:lnTo>
                  <a:lnTo>
                    <a:pt x="742085" y="364489"/>
                  </a:lnTo>
                  <a:lnTo>
                    <a:pt x="749755" y="347979"/>
                  </a:lnTo>
                  <a:lnTo>
                    <a:pt x="766674" y="336549"/>
                  </a:lnTo>
                  <a:lnTo>
                    <a:pt x="787012" y="335279"/>
                  </a:lnTo>
                  <a:lnTo>
                    <a:pt x="805381" y="344169"/>
                  </a:lnTo>
                  <a:lnTo>
                    <a:pt x="816389" y="361949"/>
                  </a:lnTo>
                  <a:lnTo>
                    <a:pt x="817834" y="370839"/>
                  </a:lnTo>
                  <a:lnTo>
                    <a:pt x="817555" y="379729"/>
                  </a:lnTo>
                  <a:lnTo>
                    <a:pt x="816277" y="388619"/>
                  </a:lnTo>
                  <a:lnTo>
                    <a:pt x="814726" y="398779"/>
                  </a:lnTo>
                  <a:lnTo>
                    <a:pt x="811627" y="417829"/>
                  </a:lnTo>
                  <a:lnTo>
                    <a:pt x="808207" y="436879"/>
                  </a:lnTo>
                  <a:lnTo>
                    <a:pt x="804824" y="455929"/>
                  </a:lnTo>
                  <a:lnTo>
                    <a:pt x="801833" y="474979"/>
                  </a:lnTo>
                  <a:lnTo>
                    <a:pt x="796266" y="519429"/>
                  </a:lnTo>
                  <a:lnTo>
                    <a:pt x="793368" y="541019"/>
                  </a:lnTo>
                  <a:lnTo>
                    <a:pt x="790193" y="562609"/>
                  </a:lnTo>
                  <a:lnTo>
                    <a:pt x="785373" y="577849"/>
                  </a:lnTo>
                  <a:lnTo>
                    <a:pt x="775035" y="590549"/>
                  </a:lnTo>
                  <a:lnTo>
                    <a:pt x="760920" y="598169"/>
                  </a:lnTo>
                  <a:lnTo>
                    <a:pt x="744767" y="599439"/>
                  </a:lnTo>
                  <a:close/>
                </a:path>
                <a:path w="1203325" h="1203960">
                  <a:moveTo>
                    <a:pt x="614237" y="894079"/>
                  </a:moveTo>
                  <a:lnTo>
                    <a:pt x="569110" y="888999"/>
                  </a:lnTo>
                  <a:lnTo>
                    <a:pt x="515442" y="871219"/>
                  </a:lnTo>
                  <a:lnTo>
                    <a:pt x="466617" y="842009"/>
                  </a:lnTo>
                  <a:lnTo>
                    <a:pt x="431436" y="812799"/>
                  </a:lnTo>
                  <a:lnTo>
                    <a:pt x="402634" y="775969"/>
                  </a:lnTo>
                  <a:lnTo>
                    <a:pt x="377942" y="726439"/>
                  </a:lnTo>
                  <a:lnTo>
                    <a:pt x="371663" y="699769"/>
                  </a:lnTo>
                  <a:lnTo>
                    <a:pt x="374198" y="674369"/>
                  </a:lnTo>
                  <a:lnTo>
                    <a:pt x="383590" y="661669"/>
                  </a:lnTo>
                  <a:lnTo>
                    <a:pt x="397791" y="654049"/>
                  </a:lnTo>
                  <a:lnTo>
                    <a:pt x="413726" y="652779"/>
                  </a:lnTo>
                  <a:lnTo>
                    <a:pt x="428324" y="659129"/>
                  </a:lnTo>
                  <a:lnTo>
                    <a:pt x="438381" y="671829"/>
                  </a:lnTo>
                  <a:lnTo>
                    <a:pt x="445217" y="685799"/>
                  </a:lnTo>
                  <a:lnTo>
                    <a:pt x="450860" y="701039"/>
                  </a:lnTo>
                  <a:lnTo>
                    <a:pt x="457339" y="716279"/>
                  </a:lnTo>
                  <a:lnTo>
                    <a:pt x="465993" y="728979"/>
                  </a:lnTo>
                  <a:lnTo>
                    <a:pt x="475748" y="742949"/>
                  </a:lnTo>
                  <a:lnTo>
                    <a:pt x="486365" y="754379"/>
                  </a:lnTo>
                  <a:lnTo>
                    <a:pt x="497608" y="767079"/>
                  </a:lnTo>
                  <a:lnTo>
                    <a:pt x="539840" y="793749"/>
                  </a:lnTo>
                  <a:lnTo>
                    <a:pt x="584970" y="810259"/>
                  </a:lnTo>
                  <a:lnTo>
                    <a:pt x="632599" y="814069"/>
                  </a:lnTo>
                  <a:lnTo>
                    <a:pt x="800746" y="814069"/>
                  </a:lnTo>
                  <a:lnTo>
                    <a:pt x="798564" y="816609"/>
                  </a:lnTo>
                  <a:lnTo>
                    <a:pt x="780506" y="835659"/>
                  </a:lnTo>
                  <a:lnTo>
                    <a:pt x="744482" y="862329"/>
                  </a:lnTo>
                  <a:lnTo>
                    <a:pt x="703627" y="881379"/>
                  </a:lnTo>
                  <a:lnTo>
                    <a:pt x="659644" y="891539"/>
                  </a:lnTo>
                  <a:lnTo>
                    <a:pt x="614237" y="894079"/>
                  </a:lnTo>
                  <a:close/>
                </a:path>
                <a:path w="1203325" h="1203960">
                  <a:moveTo>
                    <a:pt x="800746" y="814069"/>
                  </a:moveTo>
                  <a:lnTo>
                    <a:pt x="632599" y="814069"/>
                  </a:lnTo>
                  <a:lnTo>
                    <a:pt x="682327" y="805179"/>
                  </a:lnTo>
                  <a:lnTo>
                    <a:pt x="710498" y="788669"/>
                  </a:lnTo>
                  <a:lnTo>
                    <a:pt x="734760" y="768349"/>
                  </a:lnTo>
                  <a:lnTo>
                    <a:pt x="755886" y="742949"/>
                  </a:lnTo>
                  <a:lnTo>
                    <a:pt x="774650" y="716279"/>
                  </a:lnTo>
                  <a:lnTo>
                    <a:pt x="795924" y="698499"/>
                  </a:lnTo>
                  <a:lnTo>
                    <a:pt x="822088" y="699769"/>
                  </a:lnTo>
                  <a:lnTo>
                    <a:pt x="843119" y="715009"/>
                  </a:lnTo>
                  <a:lnTo>
                    <a:pt x="848995" y="742949"/>
                  </a:lnTo>
                  <a:lnTo>
                    <a:pt x="839381" y="764539"/>
                  </a:lnTo>
                  <a:lnTo>
                    <a:pt x="820380" y="791209"/>
                  </a:lnTo>
                  <a:lnTo>
                    <a:pt x="800746" y="814069"/>
                  </a:lnTo>
                  <a:close/>
                </a:path>
              </a:pathLst>
            </a:custGeom>
            <a:solidFill>
              <a:srgbClr val="3718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0" y="7705982"/>
              <a:ext cx="2557780" cy="2578100"/>
            </a:xfrm>
            <a:custGeom>
              <a:avLst/>
              <a:gdLst/>
              <a:ahLst/>
              <a:cxnLst/>
              <a:rect l="l" t="t" r="r" b="b"/>
              <a:pathLst>
                <a:path w="2557780" h="2578100">
                  <a:moveTo>
                    <a:pt x="0" y="634999"/>
                  </a:moveTo>
                  <a:lnTo>
                    <a:pt x="0" y="380999"/>
                  </a:lnTo>
                  <a:lnTo>
                    <a:pt x="29227" y="368299"/>
                  </a:lnTo>
                  <a:lnTo>
                    <a:pt x="119427" y="317499"/>
                  </a:lnTo>
                  <a:lnTo>
                    <a:pt x="164781" y="304799"/>
                  </a:lnTo>
                  <a:lnTo>
                    <a:pt x="210307" y="279399"/>
                  </a:lnTo>
                  <a:lnTo>
                    <a:pt x="256011" y="266699"/>
                  </a:lnTo>
                  <a:lnTo>
                    <a:pt x="301896" y="241299"/>
                  </a:lnTo>
                  <a:lnTo>
                    <a:pt x="347965" y="228599"/>
                  </a:lnTo>
                  <a:lnTo>
                    <a:pt x="394224" y="203199"/>
                  </a:lnTo>
                  <a:lnTo>
                    <a:pt x="487321" y="177799"/>
                  </a:lnTo>
                  <a:lnTo>
                    <a:pt x="534168" y="152399"/>
                  </a:lnTo>
                  <a:lnTo>
                    <a:pt x="1012321" y="25399"/>
                  </a:lnTo>
                  <a:lnTo>
                    <a:pt x="1061220" y="25399"/>
                  </a:lnTo>
                  <a:lnTo>
                    <a:pt x="1159662" y="0"/>
                  </a:lnTo>
                  <a:lnTo>
                    <a:pt x="1405231" y="0"/>
                  </a:lnTo>
                  <a:lnTo>
                    <a:pt x="1453518" y="12699"/>
                  </a:lnTo>
                  <a:lnTo>
                    <a:pt x="1501316" y="12699"/>
                  </a:lnTo>
                  <a:lnTo>
                    <a:pt x="1548533" y="38099"/>
                  </a:lnTo>
                  <a:lnTo>
                    <a:pt x="1587503" y="50799"/>
                  </a:lnTo>
                  <a:lnTo>
                    <a:pt x="1621889" y="76199"/>
                  </a:lnTo>
                  <a:lnTo>
                    <a:pt x="1650420" y="114299"/>
                  </a:lnTo>
                  <a:lnTo>
                    <a:pt x="1671823" y="152399"/>
                  </a:lnTo>
                  <a:lnTo>
                    <a:pt x="1684826" y="190499"/>
                  </a:lnTo>
                  <a:lnTo>
                    <a:pt x="1687326" y="228599"/>
                  </a:lnTo>
                  <a:lnTo>
                    <a:pt x="1293096" y="228599"/>
                  </a:lnTo>
                  <a:lnTo>
                    <a:pt x="1243071" y="241299"/>
                  </a:lnTo>
                  <a:lnTo>
                    <a:pt x="1193039" y="241299"/>
                  </a:lnTo>
                  <a:lnTo>
                    <a:pt x="1143098" y="253999"/>
                  </a:lnTo>
                  <a:lnTo>
                    <a:pt x="1093347" y="253999"/>
                  </a:lnTo>
                  <a:lnTo>
                    <a:pt x="944227" y="292099"/>
                  </a:lnTo>
                  <a:lnTo>
                    <a:pt x="893933" y="292099"/>
                  </a:lnTo>
                  <a:lnTo>
                    <a:pt x="794177" y="317499"/>
                  </a:lnTo>
                  <a:lnTo>
                    <a:pt x="744696" y="342899"/>
                  </a:lnTo>
                  <a:lnTo>
                    <a:pt x="597716" y="380999"/>
                  </a:lnTo>
                  <a:lnTo>
                    <a:pt x="549176" y="406399"/>
                  </a:lnTo>
                  <a:lnTo>
                    <a:pt x="452717" y="431799"/>
                  </a:lnTo>
                  <a:lnTo>
                    <a:pt x="357016" y="482599"/>
                  </a:lnTo>
                  <a:lnTo>
                    <a:pt x="309425" y="495299"/>
                  </a:lnTo>
                  <a:lnTo>
                    <a:pt x="261993" y="520699"/>
                  </a:lnTo>
                  <a:lnTo>
                    <a:pt x="214709" y="533399"/>
                  </a:lnTo>
                  <a:lnTo>
                    <a:pt x="120549" y="584199"/>
                  </a:lnTo>
                  <a:lnTo>
                    <a:pt x="73651" y="596899"/>
                  </a:lnTo>
                  <a:lnTo>
                    <a:pt x="27324" y="622299"/>
                  </a:lnTo>
                  <a:lnTo>
                    <a:pt x="0" y="634999"/>
                  </a:lnTo>
                  <a:close/>
                </a:path>
                <a:path w="2557780" h="2578100">
                  <a:moveTo>
                    <a:pt x="0" y="1422399"/>
                  </a:moveTo>
                  <a:lnTo>
                    <a:pt x="0" y="1130299"/>
                  </a:lnTo>
                  <a:lnTo>
                    <a:pt x="16307" y="1130299"/>
                  </a:lnTo>
                  <a:lnTo>
                    <a:pt x="102727" y="1079499"/>
                  </a:lnTo>
                  <a:lnTo>
                    <a:pt x="146161" y="1041399"/>
                  </a:lnTo>
                  <a:lnTo>
                    <a:pt x="364916" y="914399"/>
                  </a:lnTo>
                  <a:lnTo>
                    <a:pt x="408871" y="901699"/>
                  </a:lnTo>
                  <a:lnTo>
                    <a:pt x="628767" y="774699"/>
                  </a:lnTo>
                  <a:lnTo>
                    <a:pt x="843905" y="647699"/>
                  </a:lnTo>
                  <a:lnTo>
                    <a:pt x="886989" y="634999"/>
                  </a:lnTo>
                  <a:lnTo>
                    <a:pt x="1058345" y="533399"/>
                  </a:lnTo>
                  <a:lnTo>
                    <a:pt x="1224063" y="431799"/>
                  </a:lnTo>
                  <a:lnTo>
                    <a:pt x="1264520" y="406399"/>
                  </a:lnTo>
                  <a:lnTo>
                    <a:pt x="1303835" y="380999"/>
                  </a:lnTo>
                  <a:lnTo>
                    <a:pt x="1341631" y="355599"/>
                  </a:lnTo>
                  <a:lnTo>
                    <a:pt x="1377531" y="317499"/>
                  </a:lnTo>
                  <a:lnTo>
                    <a:pt x="1411158" y="279399"/>
                  </a:lnTo>
                  <a:lnTo>
                    <a:pt x="1442135" y="253999"/>
                  </a:lnTo>
                  <a:lnTo>
                    <a:pt x="1343014" y="228599"/>
                  </a:lnTo>
                  <a:lnTo>
                    <a:pt x="1687326" y="228599"/>
                  </a:lnTo>
                  <a:lnTo>
                    <a:pt x="1688159" y="241299"/>
                  </a:lnTo>
                  <a:lnTo>
                    <a:pt x="1683469" y="279399"/>
                  </a:lnTo>
                  <a:lnTo>
                    <a:pt x="1673306" y="317499"/>
                  </a:lnTo>
                  <a:lnTo>
                    <a:pt x="1658053" y="342899"/>
                  </a:lnTo>
                  <a:lnTo>
                    <a:pt x="1638092" y="380999"/>
                  </a:lnTo>
                  <a:lnTo>
                    <a:pt x="1613805" y="419099"/>
                  </a:lnTo>
                  <a:lnTo>
                    <a:pt x="1585573" y="444499"/>
                  </a:lnTo>
                  <a:lnTo>
                    <a:pt x="1553780" y="482599"/>
                  </a:lnTo>
                  <a:lnTo>
                    <a:pt x="1518808" y="520699"/>
                  </a:lnTo>
                  <a:lnTo>
                    <a:pt x="1481038" y="546099"/>
                  </a:lnTo>
                  <a:lnTo>
                    <a:pt x="1440853" y="571499"/>
                  </a:lnTo>
                  <a:lnTo>
                    <a:pt x="1398634" y="609599"/>
                  </a:lnTo>
                  <a:lnTo>
                    <a:pt x="1354765" y="634999"/>
                  </a:lnTo>
                  <a:lnTo>
                    <a:pt x="1309628" y="660399"/>
                  </a:lnTo>
                  <a:lnTo>
                    <a:pt x="1263604" y="698499"/>
                  </a:lnTo>
                  <a:lnTo>
                    <a:pt x="1078286" y="800099"/>
                  </a:lnTo>
                  <a:lnTo>
                    <a:pt x="1033562" y="825499"/>
                  </a:lnTo>
                  <a:lnTo>
                    <a:pt x="990245" y="850899"/>
                  </a:lnTo>
                  <a:lnTo>
                    <a:pt x="948717" y="863599"/>
                  </a:lnTo>
                  <a:lnTo>
                    <a:pt x="909359" y="888999"/>
                  </a:lnTo>
                  <a:lnTo>
                    <a:pt x="872555" y="914399"/>
                  </a:lnTo>
                  <a:lnTo>
                    <a:pt x="838686" y="927099"/>
                  </a:lnTo>
                  <a:lnTo>
                    <a:pt x="808135" y="939799"/>
                  </a:lnTo>
                  <a:lnTo>
                    <a:pt x="359329" y="1193799"/>
                  </a:lnTo>
                  <a:lnTo>
                    <a:pt x="314924" y="1231899"/>
                  </a:lnTo>
                  <a:lnTo>
                    <a:pt x="51056" y="1384299"/>
                  </a:lnTo>
                  <a:lnTo>
                    <a:pt x="10163" y="1409699"/>
                  </a:lnTo>
                  <a:lnTo>
                    <a:pt x="0" y="1422399"/>
                  </a:lnTo>
                  <a:close/>
                </a:path>
                <a:path w="2557780" h="2578100">
                  <a:moveTo>
                    <a:pt x="11514" y="1917699"/>
                  </a:moveTo>
                  <a:lnTo>
                    <a:pt x="0" y="1917699"/>
                  </a:lnTo>
                  <a:lnTo>
                    <a:pt x="0" y="1663699"/>
                  </a:lnTo>
                  <a:lnTo>
                    <a:pt x="77655" y="1638299"/>
                  </a:lnTo>
                  <a:lnTo>
                    <a:pt x="124116" y="1612899"/>
                  </a:lnTo>
                  <a:lnTo>
                    <a:pt x="217146" y="1587499"/>
                  </a:lnTo>
                  <a:lnTo>
                    <a:pt x="263725" y="1562099"/>
                  </a:lnTo>
                  <a:lnTo>
                    <a:pt x="403421" y="1511299"/>
                  </a:lnTo>
                  <a:lnTo>
                    <a:pt x="449999" y="1485899"/>
                  </a:lnTo>
                  <a:lnTo>
                    <a:pt x="496598" y="1473199"/>
                  </a:lnTo>
                  <a:lnTo>
                    <a:pt x="543226" y="1447799"/>
                  </a:lnTo>
                  <a:lnTo>
                    <a:pt x="589891" y="1435099"/>
                  </a:lnTo>
                  <a:lnTo>
                    <a:pt x="636601" y="1409699"/>
                  </a:lnTo>
                  <a:lnTo>
                    <a:pt x="683364" y="1396999"/>
                  </a:lnTo>
                  <a:lnTo>
                    <a:pt x="730189" y="1371599"/>
                  </a:lnTo>
                  <a:lnTo>
                    <a:pt x="824055" y="1346199"/>
                  </a:lnTo>
                  <a:lnTo>
                    <a:pt x="871114" y="1320799"/>
                  </a:lnTo>
                  <a:lnTo>
                    <a:pt x="918267" y="1308099"/>
                  </a:lnTo>
                  <a:lnTo>
                    <a:pt x="965523" y="1282699"/>
                  </a:lnTo>
                  <a:lnTo>
                    <a:pt x="1107989" y="1244599"/>
                  </a:lnTo>
                  <a:lnTo>
                    <a:pt x="1155094" y="1219199"/>
                  </a:lnTo>
                  <a:lnTo>
                    <a:pt x="1296702" y="1181099"/>
                  </a:lnTo>
                  <a:lnTo>
                    <a:pt x="1344020" y="1155699"/>
                  </a:lnTo>
                  <a:lnTo>
                    <a:pt x="1581690" y="1092199"/>
                  </a:lnTo>
                  <a:lnTo>
                    <a:pt x="1629476" y="1066799"/>
                  </a:lnTo>
                  <a:lnTo>
                    <a:pt x="1918362" y="990599"/>
                  </a:lnTo>
                  <a:lnTo>
                    <a:pt x="1966918" y="990599"/>
                  </a:lnTo>
                  <a:lnTo>
                    <a:pt x="2113387" y="952499"/>
                  </a:lnTo>
                  <a:lnTo>
                    <a:pt x="2162493" y="952499"/>
                  </a:lnTo>
                  <a:lnTo>
                    <a:pt x="2211748" y="939799"/>
                  </a:lnTo>
                  <a:lnTo>
                    <a:pt x="2310728" y="939799"/>
                  </a:lnTo>
                  <a:lnTo>
                    <a:pt x="2358828" y="927099"/>
                  </a:lnTo>
                  <a:lnTo>
                    <a:pt x="2402518" y="939799"/>
                  </a:lnTo>
                  <a:lnTo>
                    <a:pt x="2441476" y="952499"/>
                  </a:lnTo>
                  <a:lnTo>
                    <a:pt x="2503893" y="990599"/>
                  </a:lnTo>
                  <a:lnTo>
                    <a:pt x="2543484" y="1054099"/>
                  </a:lnTo>
                  <a:lnTo>
                    <a:pt x="2557651" y="1117599"/>
                  </a:lnTo>
                  <a:lnTo>
                    <a:pt x="2554390" y="1155699"/>
                  </a:lnTo>
                  <a:lnTo>
                    <a:pt x="2547330" y="1181099"/>
                  </a:lnTo>
                  <a:lnTo>
                    <a:pt x="2229920" y="1181099"/>
                  </a:lnTo>
                  <a:lnTo>
                    <a:pt x="2181264" y="1193799"/>
                  </a:lnTo>
                  <a:lnTo>
                    <a:pt x="2132786" y="1193799"/>
                  </a:lnTo>
                  <a:lnTo>
                    <a:pt x="1988316" y="1231899"/>
                  </a:lnTo>
                  <a:lnTo>
                    <a:pt x="1940448" y="1231899"/>
                  </a:lnTo>
                  <a:lnTo>
                    <a:pt x="1702816" y="1295399"/>
                  </a:lnTo>
                  <a:lnTo>
                    <a:pt x="1655562" y="1320799"/>
                  </a:lnTo>
                  <a:lnTo>
                    <a:pt x="1371279" y="1396999"/>
                  </a:lnTo>
                  <a:lnTo>
                    <a:pt x="1323555" y="1422399"/>
                  </a:lnTo>
                  <a:lnTo>
                    <a:pt x="1181093" y="1460499"/>
                  </a:lnTo>
                  <a:lnTo>
                    <a:pt x="1133819" y="1485899"/>
                  </a:lnTo>
                  <a:lnTo>
                    <a:pt x="1039548" y="1511299"/>
                  </a:lnTo>
                  <a:lnTo>
                    <a:pt x="992537" y="1536699"/>
                  </a:lnTo>
                  <a:lnTo>
                    <a:pt x="945600" y="1549399"/>
                  </a:lnTo>
                  <a:lnTo>
                    <a:pt x="898730" y="1574799"/>
                  </a:lnTo>
                  <a:lnTo>
                    <a:pt x="805161" y="1600199"/>
                  </a:lnTo>
                  <a:lnTo>
                    <a:pt x="758448" y="1625599"/>
                  </a:lnTo>
                  <a:lnTo>
                    <a:pt x="711774" y="1638299"/>
                  </a:lnTo>
                  <a:lnTo>
                    <a:pt x="665131" y="1663699"/>
                  </a:lnTo>
                  <a:lnTo>
                    <a:pt x="618514" y="1676399"/>
                  </a:lnTo>
                  <a:lnTo>
                    <a:pt x="571913" y="1701799"/>
                  </a:lnTo>
                  <a:lnTo>
                    <a:pt x="432146" y="1752599"/>
                  </a:lnTo>
                  <a:lnTo>
                    <a:pt x="385546" y="1765299"/>
                  </a:lnTo>
                  <a:lnTo>
                    <a:pt x="338927" y="1790699"/>
                  </a:lnTo>
                  <a:lnTo>
                    <a:pt x="292284" y="1803399"/>
                  </a:lnTo>
                  <a:lnTo>
                    <a:pt x="245609" y="1828799"/>
                  </a:lnTo>
                  <a:lnTo>
                    <a:pt x="198896" y="1841499"/>
                  </a:lnTo>
                  <a:lnTo>
                    <a:pt x="152137" y="1866899"/>
                  </a:lnTo>
                  <a:lnTo>
                    <a:pt x="58453" y="1892299"/>
                  </a:lnTo>
                  <a:lnTo>
                    <a:pt x="11514" y="1917699"/>
                  </a:lnTo>
                  <a:close/>
                </a:path>
                <a:path w="2557780" h="2578100">
                  <a:moveTo>
                    <a:pt x="807902" y="2578099"/>
                  </a:moveTo>
                  <a:lnTo>
                    <a:pt x="533508" y="2578099"/>
                  </a:lnTo>
                  <a:lnTo>
                    <a:pt x="539117" y="2552699"/>
                  </a:lnTo>
                  <a:lnTo>
                    <a:pt x="560706" y="2514599"/>
                  </a:lnTo>
                  <a:lnTo>
                    <a:pt x="586368" y="2463799"/>
                  </a:lnTo>
                  <a:lnTo>
                    <a:pt x="615455" y="2425699"/>
                  </a:lnTo>
                  <a:lnTo>
                    <a:pt x="647325" y="2387599"/>
                  </a:lnTo>
                  <a:lnTo>
                    <a:pt x="681332" y="2349499"/>
                  </a:lnTo>
                  <a:lnTo>
                    <a:pt x="716831" y="2311399"/>
                  </a:lnTo>
                  <a:lnTo>
                    <a:pt x="753177" y="2285999"/>
                  </a:lnTo>
                  <a:lnTo>
                    <a:pt x="789726" y="2247899"/>
                  </a:lnTo>
                  <a:lnTo>
                    <a:pt x="827572" y="2222499"/>
                  </a:lnTo>
                  <a:lnTo>
                    <a:pt x="865952" y="2184399"/>
                  </a:lnTo>
                  <a:lnTo>
                    <a:pt x="904830" y="2158999"/>
                  </a:lnTo>
                  <a:lnTo>
                    <a:pt x="944174" y="2120899"/>
                  </a:lnTo>
                  <a:lnTo>
                    <a:pt x="1024117" y="2070099"/>
                  </a:lnTo>
                  <a:lnTo>
                    <a:pt x="1064649" y="2031999"/>
                  </a:lnTo>
                  <a:lnTo>
                    <a:pt x="1271537" y="1904999"/>
                  </a:lnTo>
                  <a:lnTo>
                    <a:pt x="1313520" y="1866899"/>
                  </a:lnTo>
                  <a:lnTo>
                    <a:pt x="1692731" y="1638299"/>
                  </a:lnTo>
                  <a:lnTo>
                    <a:pt x="1734389" y="1600199"/>
                  </a:lnTo>
                  <a:lnTo>
                    <a:pt x="1898464" y="1498599"/>
                  </a:lnTo>
                  <a:lnTo>
                    <a:pt x="1938672" y="1460499"/>
                  </a:lnTo>
                  <a:lnTo>
                    <a:pt x="2017877" y="1409699"/>
                  </a:lnTo>
                  <a:lnTo>
                    <a:pt x="2056805" y="1371599"/>
                  </a:lnTo>
                  <a:lnTo>
                    <a:pt x="2095237" y="1346199"/>
                  </a:lnTo>
                  <a:lnTo>
                    <a:pt x="2133139" y="1308099"/>
                  </a:lnTo>
                  <a:lnTo>
                    <a:pt x="2170477" y="1282699"/>
                  </a:lnTo>
                  <a:lnTo>
                    <a:pt x="2207216" y="1244599"/>
                  </a:lnTo>
                  <a:lnTo>
                    <a:pt x="2243323" y="1206499"/>
                  </a:lnTo>
                  <a:lnTo>
                    <a:pt x="2278763" y="1181099"/>
                  </a:lnTo>
                  <a:lnTo>
                    <a:pt x="2547330" y="1181099"/>
                  </a:lnTo>
                  <a:lnTo>
                    <a:pt x="2525556" y="1244599"/>
                  </a:lnTo>
                  <a:lnTo>
                    <a:pt x="2499333" y="1282699"/>
                  </a:lnTo>
                  <a:lnTo>
                    <a:pt x="2470897" y="1320799"/>
                  </a:lnTo>
                  <a:lnTo>
                    <a:pt x="2439949" y="1358899"/>
                  </a:lnTo>
                  <a:lnTo>
                    <a:pt x="2406912" y="1384299"/>
                  </a:lnTo>
                  <a:lnTo>
                    <a:pt x="2372209" y="1422399"/>
                  </a:lnTo>
                  <a:lnTo>
                    <a:pt x="2336264" y="1460499"/>
                  </a:lnTo>
                  <a:lnTo>
                    <a:pt x="2262335" y="1511299"/>
                  </a:lnTo>
                  <a:lnTo>
                    <a:pt x="2225198" y="1549399"/>
                  </a:lnTo>
                  <a:lnTo>
                    <a:pt x="2184754" y="1574799"/>
                  </a:lnTo>
                  <a:lnTo>
                    <a:pt x="2143955" y="1612899"/>
                  </a:lnTo>
                  <a:lnTo>
                    <a:pt x="2061406" y="1663699"/>
                  </a:lnTo>
                  <a:lnTo>
                    <a:pt x="2019711" y="1701799"/>
                  </a:lnTo>
                  <a:lnTo>
                    <a:pt x="1893275" y="1777999"/>
                  </a:lnTo>
                  <a:lnTo>
                    <a:pt x="1850773" y="1816099"/>
                  </a:lnTo>
                  <a:lnTo>
                    <a:pt x="1722583" y="1892299"/>
                  </a:lnTo>
                  <a:lnTo>
                    <a:pt x="1679719" y="1930399"/>
                  </a:lnTo>
                  <a:lnTo>
                    <a:pt x="1262125" y="2184399"/>
                  </a:lnTo>
                  <a:lnTo>
                    <a:pt x="1220754" y="2222499"/>
                  </a:lnTo>
                  <a:lnTo>
                    <a:pt x="1139306" y="2273299"/>
                  </a:lnTo>
                  <a:lnTo>
                    <a:pt x="1099396" y="2298699"/>
                  </a:lnTo>
                  <a:lnTo>
                    <a:pt x="1060140" y="2336799"/>
                  </a:lnTo>
                  <a:lnTo>
                    <a:pt x="1021622" y="2362199"/>
                  </a:lnTo>
                  <a:lnTo>
                    <a:pt x="983923" y="2400299"/>
                  </a:lnTo>
                  <a:lnTo>
                    <a:pt x="947128" y="2425699"/>
                  </a:lnTo>
                  <a:lnTo>
                    <a:pt x="911320" y="2463799"/>
                  </a:lnTo>
                  <a:lnTo>
                    <a:pt x="876582" y="2501899"/>
                  </a:lnTo>
                  <a:lnTo>
                    <a:pt x="842998" y="2539999"/>
                  </a:lnTo>
                  <a:lnTo>
                    <a:pt x="810651" y="2565399"/>
                  </a:lnTo>
                  <a:lnTo>
                    <a:pt x="807902" y="2578099"/>
                  </a:lnTo>
                  <a:close/>
                </a:path>
                <a:path w="2557780" h="2578100">
                  <a:moveTo>
                    <a:pt x="1854600" y="2578099"/>
                  </a:moveTo>
                  <a:lnTo>
                    <a:pt x="1066957" y="2578099"/>
                  </a:lnTo>
                  <a:lnTo>
                    <a:pt x="1091765" y="2565399"/>
                  </a:lnTo>
                  <a:lnTo>
                    <a:pt x="1690152" y="2412999"/>
                  </a:lnTo>
                  <a:lnTo>
                    <a:pt x="1731564" y="2400299"/>
                  </a:lnTo>
                  <a:lnTo>
                    <a:pt x="1769859" y="2400299"/>
                  </a:lnTo>
                  <a:lnTo>
                    <a:pt x="1803760" y="2412999"/>
                  </a:lnTo>
                  <a:lnTo>
                    <a:pt x="1831992" y="2438399"/>
                  </a:lnTo>
                  <a:lnTo>
                    <a:pt x="1853279" y="2463799"/>
                  </a:lnTo>
                  <a:lnTo>
                    <a:pt x="1866347" y="2489199"/>
                  </a:lnTo>
                  <a:lnTo>
                    <a:pt x="1869919" y="2527299"/>
                  </a:lnTo>
                  <a:lnTo>
                    <a:pt x="1862720" y="2565399"/>
                  </a:lnTo>
                  <a:lnTo>
                    <a:pt x="1854600" y="2578099"/>
                  </a:lnTo>
                  <a:close/>
                </a:path>
              </a:pathLst>
            </a:custGeom>
            <a:solidFill>
              <a:srgbClr val="FFE48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180909" y="0"/>
              <a:ext cx="2674947" cy="831511"/>
            </a:xfrm>
            <a:prstGeom prst="rect">
              <a:avLst/>
            </a:prstGeom>
          </p:spPr>
        </p:pic>
      </p:grpSp>
      <p:sp>
        <p:nvSpPr>
          <p:cNvPr id="24" name="object 24"/>
          <p:cNvSpPr txBox="1"/>
          <p:nvPr/>
        </p:nvSpPr>
        <p:spPr>
          <a:xfrm>
            <a:off x="13964332" y="6427025"/>
            <a:ext cx="2835275" cy="154686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 algn="ctr">
              <a:lnSpc>
                <a:spcPts val="3450"/>
              </a:lnSpc>
              <a:spcBef>
                <a:spcPts val="340"/>
              </a:spcBef>
            </a:pPr>
            <a:r>
              <a:rPr sz="3000" b="1" spc="-25" dirty="0">
                <a:solidFill>
                  <a:srgbClr val="371809"/>
                </a:solidFill>
                <a:latin typeface="Arial"/>
                <a:cs typeface="Arial"/>
              </a:rPr>
              <a:t>What</a:t>
            </a:r>
            <a:r>
              <a:rPr sz="3000" b="1" spc="-45" dirty="0">
                <a:solidFill>
                  <a:srgbClr val="371809"/>
                </a:solidFill>
                <a:latin typeface="Arial"/>
                <a:cs typeface="Arial"/>
              </a:rPr>
              <a:t> </a:t>
            </a:r>
            <a:r>
              <a:rPr sz="3000" b="1" spc="-100" dirty="0">
                <a:solidFill>
                  <a:srgbClr val="371809"/>
                </a:solidFill>
                <a:latin typeface="Arial"/>
                <a:cs typeface="Arial"/>
              </a:rPr>
              <a:t>is</a:t>
            </a:r>
            <a:r>
              <a:rPr sz="3000" b="1" spc="-40" dirty="0">
                <a:solidFill>
                  <a:srgbClr val="371809"/>
                </a:solidFill>
                <a:latin typeface="Arial"/>
                <a:cs typeface="Arial"/>
              </a:rPr>
              <a:t> </a:t>
            </a:r>
            <a:r>
              <a:rPr sz="3000" b="1" spc="200" dirty="0">
                <a:solidFill>
                  <a:srgbClr val="371809"/>
                </a:solidFill>
                <a:latin typeface="Arial"/>
                <a:cs typeface="Arial"/>
              </a:rPr>
              <a:t>a</a:t>
            </a:r>
            <a:r>
              <a:rPr sz="3000" b="1" spc="-40" dirty="0">
                <a:solidFill>
                  <a:srgbClr val="371809"/>
                </a:solidFill>
                <a:latin typeface="Arial"/>
                <a:cs typeface="Arial"/>
              </a:rPr>
              <a:t> </a:t>
            </a:r>
            <a:r>
              <a:rPr sz="3000" b="1" spc="-85" dirty="0">
                <a:solidFill>
                  <a:srgbClr val="371809"/>
                </a:solidFill>
                <a:latin typeface="Arial"/>
                <a:cs typeface="Arial"/>
              </a:rPr>
              <a:t>digital </a:t>
            </a:r>
            <a:r>
              <a:rPr sz="3000" b="1" spc="-819" dirty="0">
                <a:solidFill>
                  <a:srgbClr val="371809"/>
                </a:solidFill>
                <a:latin typeface="Arial"/>
                <a:cs typeface="Arial"/>
              </a:rPr>
              <a:t> </a:t>
            </a:r>
            <a:r>
              <a:rPr sz="3000" b="1" spc="-114" dirty="0">
                <a:solidFill>
                  <a:srgbClr val="371809"/>
                </a:solidFill>
                <a:latin typeface="Arial"/>
                <a:cs typeface="Arial"/>
              </a:rPr>
              <a:t>supply</a:t>
            </a:r>
            <a:r>
              <a:rPr sz="3000" b="1" spc="-30" dirty="0">
                <a:solidFill>
                  <a:srgbClr val="371809"/>
                </a:solidFill>
                <a:latin typeface="Arial"/>
                <a:cs typeface="Arial"/>
              </a:rPr>
              <a:t> </a:t>
            </a:r>
            <a:r>
              <a:rPr sz="3000" b="1" spc="-175" dirty="0">
                <a:solidFill>
                  <a:srgbClr val="371809"/>
                </a:solidFill>
                <a:latin typeface="Arial"/>
                <a:cs typeface="Arial"/>
              </a:rPr>
              <a:t>chain?</a:t>
            </a:r>
            <a:endParaRPr sz="30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840"/>
              </a:spcBef>
            </a:pPr>
            <a:r>
              <a:rPr sz="2500" b="1" u="heavy" spc="-25" dirty="0">
                <a:solidFill>
                  <a:srgbClr val="004AAC"/>
                </a:solidFill>
                <a:uFill>
                  <a:solidFill>
                    <a:srgbClr val="004AAC"/>
                  </a:solidFill>
                </a:uFill>
                <a:latin typeface="Arial"/>
                <a:cs typeface="Arial"/>
                <a:hlinkClick r:id="rId7"/>
              </a:rPr>
              <a:t>watch</a:t>
            </a:r>
            <a:r>
              <a:rPr sz="2500" b="1" u="heavy" spc="-35" dirty="0">
                <a:solidFill>
                  <a:srgbClr val="004AAC"/>
                </a:solidFill>
                <a:uFill>
                  <a:solidFill>
                    <a:srgbClr val="004AAC"/>
                  </a:solidFill>
                </a:uFill>
                <a:latin typeface="Arial"/>
                <a:cs typeface="Arial"/>
                <a:hlinkClick r:id="rId7"/>
              </a:rPr>
              <a:t> </a:t>
            </a:r>
            <a:r>
              <a:rPr sz="2500" b="1" u="heavy" spc="-40" dirty="0">
                <a:solidFill>
                  <a:srgbClr val="004AAC"/>
                </a:solidFill>
                <a:uFill>
                  <a:solidFill>
                    <a:srgbClr val="004AAC"/>
                  </a:solidFill>
                </a:uFill>
                <a:latin typeface="Arial"/>
                <a:cs typeface="Arial"/>
                <a:hlinkClick r:id="rId7"/>
              </a:rPr>
              <a:t>the</a:t>
            </a:r>
            <a:r>
              <a:rPr sz="2500" b="1" u="heavy" spc="-35" dirty="0">
                <a:solidFill>
                  <a:srgbClr val="004AAC"/>
                </a:solidFill>
                <a:uFill>
                  <a:solidFill>
                    <a:srgbClr val="004AAC"/>
                  </a:solidFill>
                </a:uFill>
                <a:latin typeface="Arial"/>
                <a:cs typeface="Arial"/>
                <a:hlinkClick r:id="rId7"/>
              </a:rPr>
              <a:t> </a:t>
            </a:r>
            <a:r>
              <a:rPr sz="2500" b="1" u="heavy" spc="-95" dirty="0">
                <a:solidFill>
                  <a:srgbClr val="004AAC"/>
                </a:solidFill>
                <a:uFill>
                  <a:solidFill>
                    <a:srgbClr val="004AAC"/>
                  </a:solidFill>
                </a:uFill>
                <a:latin typeface="Arial"/>
                <a:cs typeface="Arial"/>
                <a:hlinkClick r:id="rId7"/>
              </a:rPr>
              <a:t>video</a:t>
            </a:r>
            <a:endParaRPr sz="2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7999" cy="1028699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6067" y="3569942"/>
            <a:ext cx="9201149" cy="460057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50495">
              <a:lnSpc>
                <a:spcPct val="100000"/>
              </a:lnSpc>
              <a:spcBef>
                <a:spcPts val="125"/>
              </a:spcBef>
            </a:pPr>
            <a:r>
              <a:rPr spc="-110" dirty="0"/>
              <a:t>C</a:t>
            </a:r>
            <a:r>
              <a:rPr spc="-520" dirty="0"/>
              <a:t>a</a:t>
            </a:r>
            <a:r>
              <a:rPr spc="-505" dirty="0"/>
              <a:t>s</a:t>
            </a:r>
            <a:r>
              <a:rPr spc="-400" dirty="0"/>
              <a:t>e</a:t>
            </a:r>
            <a:r>
              <a:rPr spc="-555" dirty="0"/>
              <a:t> </a:t>
            </a:r>
            <a:r>
              <a:rPr spc="-505" dirty="0"/>
              <a:t>S</a:t>
            </a:r>
            <a:r>
              <a:rPr spc="-190" dirty="0"/>
              <a:t>t</a:t>
            </a:r>
            <a:r>
              <a:rPr spc="-465" dirty="0"/>
              <a:t>u</a:t>
            </a:r>
            <a:r>
              <a:rPr spc="-275" dirty="0"/>
              <a:t>di</a:t>
            </a:r>
            <a:r>
              <a:rPr spc="-405" dirty="0"/>
              <a:t>e</a:t>
            </a:r>
            <a:r>
              <a:rPr spc="-500" dirty="0"/>
              <a:t>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590580" y="2021848"/>
            <a:ext cx="10848340" cy="612394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900" spc="-450" dirty="0">
                <a:latin typeface="Verdana"/>
                <a:cs typeface="Verdana"/>
              </a:rPr>
              <a:t>Z</a:t>
            </a:r>
            <a:r>
              <a:rPr sz="3900" spc="-160" dirty="0">
                <a:latin typeface="Verdana"/>
                <a:cs typeface="Verdana"/>
              </a:rPr>
              <a:t>a</a:t>
            </a:r>
            <a:r>
              <a:rPr sz="3900" spc="-35" dirty="0">
                <a:latin typeface="Verdana"/>
                <a:cs typeface="Verdana"/>
              </a:rPr>
              <a:t>r</a:t>
            </a:r>
            <a:r>
              <a:rPr sz="3900" spc="-155" dirty="0">
                <a:latin typeface="Verdana"/>
                <a:cs typeface="Verdana"/>
              </a:rPr>
              <a:t>a</a:t>
            </a:r>
            <a:r>
              <a:rPr sz="3900" spc="-409" dirty="0">
                <a:latin typeface="Verdana"/>
                <a:cs typeface="Verdana"/>
              </a:rPr>
              <a:t> </a:t>
            </a:r>
            <a:r>
              <a:rPr sz="3900" spc="-160" dirty="0">
                <a:latin typeface="Verdana"/>
                <a:cs typeface="Verdana"/>
              </a:rPr>
              <a:t>a</a:t>
            </a:r>
            <a:r>
              <a:rPr sz="3900" spc="-40" dirty="0">
                <a:latin typeface="Verdana"/>
                <a:cs typeface="Verdana"/>
              </a:rPr>
              <a:t>n</a:t>
            </a:r>
            <a:r>
              <a:rPr sz="3900" spc="95" dirty="0">
                <a:latin typeface="Verdana"/>
                <a:cs typeface="Verdana"/>
              </a:rPr>
              <a:t>d</a:t>
            </a:r>
            <a:r>
              <a:rPr sz="3900" spc="-409" dirty="0">
                <a:latin typeface="Verdana"/>
                <a:cs typeface="Verdana"/>
              </a:rPr>
              <a:t> </a:t>
            </a:r>
            <a:r>
              <a:rPr sz="3900" spc="-25" dirty="0">
                <a:latin typeface="Verdana"/>
                <a:cs typeface="Verdana"/>
              </a:rPr>
              <a:t>F</a:t>
            </a:r>
            <a:r>
              <a:rPr sz="3900" spc="-160" dirty="0">
                <a:latin typeface="Verdana"/>
                <a:cs typeface="Verdana"/>
              </a:rPr>
              <a:t>a</a:t>
            </a:r>
            <a:r>
              <a:rPr sz="3900" spc="-85" dirty="0">
                <a:latin typeface="Verdana"/>
                <a:cs typeface="Verdana"/>
              </a:rPr>
              <a:t>s</a:t>
            </a:r>
            <a:r>
              <a:rPr sz="3900" spc="70" dirty="0">
                <a:latin typeface="Verdana"/>
                <a:cs typeface="Verdana"/>
              </a:rPr>
              <a:t>t</a:t>
            </a:r>
            <a:r>
              <a:rPr sz="3900" spc="-409" dirty="0">
                <a:latin typeface="Verdana"/>
                <a:cs typeface="Verdana"/>
              </a:rPr>
              <a:t> </a:t>
            </a:r>
            <a:r>
              <a:rPr sz="3900" spc="-25" dirty="0">
                <a:latin typeface="Verdana"/>
                <a:cs typeface="Verdana"/>
              </a:rPr>
              <a:t>F</a:t>
            </a:r>
            <a:r>
              <a:rPr sz="3900" spc="-160" dirty="0">
                <a:latin typeface="Verdana"/>
                <a:cs typeface="Verdana"/>
              </a:rPr>
              <a:t>a</a:t>
            </a:r>
            <a:r>
              <a:rPr sz="3900" spc="-85" dirty="0">
                <a:latin typeface="Verdana"/>
                <a:cs typeface="Verdana"/>
              </a:rPr>
              <a:t>s</a:t>
            </a:r>
            <a:r>
              <a:rPr sz="3900" spc="-40" dirty="0">
                <a:latin typeface="Verdana"/>
                <a:cs typeface="Verdana"/>
              </a:rPr>
              <a:t>h</a:t>
            </a:r>
            <a:r>
              <a:rPr sz="3900" spc="-30" dirty="0">
                <a:latin typeface="Verdana"/>
                <a:cs typeface="Verdana"/>
              </a:rPr>
              <a:t>i</a:t>
            </a:r>
            <a:r>
              <a:rPr sz="3900" spc="55" dirty="0">
                <a:latin typeface="Verdana"/>
                <a:cs typeface="Verdana"/>
              </a:rPr>
              <a:t>o</a:t>
            </a:r>
            <a:r>
              <a:rPr sz="3900" spc="-35" dirty="0">
                <a:latin typeface="Verdana"/>
                <a:cs typeface="Verdana"/>
              </a:rPr>
              <a:t>n</a:t>
            </a:r>
            <a:endParaRPr sz="39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5450">
              <a:latin typeface="Verdana"/>
              <a:cs typeface="Verdana"/>
            </a:endParaRPr>
          </a:p>
          <a:p>
            <a:pPr marL="3874770" marR="5080" algn="ctr">
              <a:lnSpc>
                <a:spcPct val="117500"/>
              </a:lnSpc>
            </a:pPr>
            <a:r>
              <a:rPr sz="3250" spc="-370" dirty="0">
                <a:latin typeface="Verdana"/>
                <a:cs typeface="Verdana"/>
              </a:rPr>
              <a:t>Z</a:t>
            </a:r>
            <a:r>
              <a:rPr sz="3250" spc="-125" dirty="0">
                <a:latin typeface="Verdana"/>
                <a:cs typeface="Verdana"/>
              </a:rPr>
              <a:t>a</a:t>
            </a:r>
            <a:r>
              <a:rPr sz="3250" spc="-25" dirty="0">
                <a:latin typeface="Verdana"/>
                <a:cs typeface="Verdana"/>
              </a:rPr>
              <a:t>r</a:t>
            </a:r>
            <a:r>
              <a:rPr sz="3250" spc="-120" dirty="0">
                <a:latin typeface="Verdana"/>
                <a:cs typeface="Verdana"/>
              </a:rPr>
              <a:t>a</a:t>
            </a:r>
            <a:r>
              <a:rPr sz="3250" spc="-340" dirty="0">
                <a:latin typeface="Verdana"/>
                <a:cs typeface="Verdana"/>
              </a:rPr>
              <a:t> </a:t>
            </a:r>
            <a:r>
              <a:rPr sz="3250" spc="-25" dirty="0">
                <a:latin typeface="Verdana"/>
                <a:cs typeface="Verdana"/>
              </a:rPr>
              <a:t>h</a:t>
            </a:r>
            <a:r>
              <a:rPr sz="3250" spc="-125" dirty="0">
                <a:latin typeface="Verdana"/>
                <a:cs typeface="Verdana"/>
              </a:rPr>
              <a:t>a</a:t>
            </a:r>
            <a:r>
              <a:rPr sz="3250" spc="-60" dirty="0">
                <a:latin typeface="Verdana"/>
                <a:cs typeface="Verdana"/>
              </a:rPr>
              <a:t>s</a:t>
            </a:r>
            <a:r>
              <a:rPr sz="3250" spc="-340" dirty="0">
                <a:latin typeface="Verdana"/>
                <a:cs typeface="Verdana"/>
              </a:rPr>
              <a:t> </a:t>
            </a:r>
            <a:r>
              <a:rPr sz="3250" spc="-20" dirty="0">
                <a:latin typeface="Verdana"/>
                <a:cs typeface="Verdana"/>
              </a:rPr>
              <a:t>i</a:t>
            </a:r>
            <a:r>
              <a:rPr sz="3250" spc="-150" dirty="0">
                <a:latin typeface="Verdana"/>
                <a:cs typeface="Verdana"/>
              </a:rPr>
              <a:t>m</a:t>
            </a:r>
            <a:r>
              <a:rPr sz="3250" spc="80" dirty="0">
                <a:latin typeface="Verdana"/>
                <a:cs typeface="Verdana"/>
              </a:rPr>
              <a:t>p</a:t>
            </a:r>
            <a:r>
              <a:rPr sz="3250" spc="65" dirty="0">
                <a:latin typeface="Verdana"/>
                <a:cs typeface="Verdana"/>
              </a:rPr>
              <a:t>l</a:t>
            </a:r>
            <a:r>
              <a:rPr sz="3250" spc="-55" dirty="0">
                <a:latin typeface="Verdana"/>
                <a:cs typeface="Verdana"/>
              </a:rPr>
              <a:t>e</a:t>
            </a:r>
            <a:r>
              <a:rPr sz="3250" spc="-150" dirty="0">
                <a:latin typeface="Verdana"/>
                <a:cs typeface="Verdana"/>
              </a:rPr>
              <a:t>m</a:t>
            </a:r>
            <a:r>
              <a:rPr sz="3250" spc="-55" dirty="0">
                <a:latin typeface="Verdana"/>
                <a:cs typeface="Verdana"/>
              </a:rPr>
              <a:t>e</a:t>
            </a:r>
            <a:r>
              <a:rPr sz="3250" spc="-25" dirty="0">
                <a:latin typeface="Verdana"/>
                <a:cs typeface="Verdana"/>
              </a:rPr>
              <a:t>n</a:t>
            </a:r>
            <a:r>
              <a:rPr sz="3250" spc="60" dirty="0">
                <a:latin typeface="Verdana"/>
                <a:cs typeface="Verdana"/>
              </a:rPr>
              <a:t>t</a:t>
            </a:r>
            <a:r>
              <a:rPr sz="3250" spc="-55" dirty="0">
                <a:latin typeface="Verdana"/>
                <a:cs typeface="Verdana"/>
              </a:rPr>
              <a:t>e</a:t>
            </a:r>
            <a:r>
              <a:rPr sz="3250" spc="85" dirty="0">
                <a:latin typeface="Verdana"/>
                <a:cs typeface="Verdana"/>
              </a:rPr>
              <a:t>d</a:t>
            </a:r>
            <a:r>
              <a:rPr sz="3250" spc="-340" dirty="0">
                <a:latin typeface="Verdana"/>
                <a:cs typeface="Verdana"/>
              </a:rPr>
              <a:t> </a:t>
            </a:r>
            <a:r>
              <a:rPr sz="3250" spc="-120" dirty="0">
                <a:latin typeface="Verdana"/>
                <a:cs typeface="Verdana"/>
              </a:rPr>
              <a:t>a</a:t>
            </a:r>
            <a:r>
              <a:rPr sz="3250" spc="-340" dirty="0">
                <a:latin typeface="Verdana"/>
                <a:cs typeface="Verdana"/>
              </a:rPr>
              <a:t> </a:t>
            </a:r>
            <a:r>
              <a:rPr sz="3250" spc="80" dirty="0">
                <a:latin typeface="Verdana"/>
                <a:cs typeface="Verdana"/>
              </a:rPr>
              <a:t>d</a:t>
            </a:r>
            <a:r>
              <a:rPr sz="3250" spc="-20" dirty="0">
                <a:latin typeface="Verdana"/>
                <a:cs typeface="Verdana"/>
              </a:rPr>
              <a:t>i</a:t>
            </a:r>
            <a:r>
              <a:rPr sz="3250" spc="-220" dirty="0">
                <a:latin typeface="Verdana"/>
                <a:cs typeface="Verdana"/>
              </a:rPr>
              <a:t>g</a:t>
            </a:r>
            <a:r>
              <a:rPr sz="3250" spc="-20" dirty="0">
                <a:latin typeface="Verdana"/>
                <a:cs typeface="Verdana"/>
              </a:rPr>
              <a:t>i</a:t>
            </a:r>
            <a:r>
              <a:rPr sz="3250" spc="60" dirty="0">
                <a:latin typeface="Verdana"/>
                <a:cs typeface="Verdana"/>
              </a:rPr>
              <a:t>t</a:t>
            </a:r>
            <a:r>
              <a:rPr sz="3250" spc="-125" dirty="0">
                <a:latin typeface="Verdana"/>
                <a:cs typeface="Verdana"/>
              </a:rPr>
              <a:t>a</a:t>
            </a:r>
            <a:r>
              <a:rPr sz="3250" spc="85" dirty="0">
                <a:latin typeface="Verdana"/>
                <a:cs typeface="Verdana"/>
              </a:rPr>
              <a:t>l  </a:t>
            </a:r>
            <a:r>
              <a:rPr sz="3250" spc="-65" dirty="0">
                <a:latin typeface="Verdana"/>
                <a:cs typeface="Verdana"/>
              </a:rPr>
              <a:t>s</a:t>
            </a:r>
            <a:r>
              <a:rPr sz="3250" spc="-50" dirty="0">
                <a:latin typeface="Verdana"/>
                <a:cs typeface="Verdana"/>
              </a:rPr>
              <a:t>u</a:t>
            </a:r>
            <a:r>
              <a:rPr sz="3250" spc="80" dirty="0">
                <a:latin typeface="Verdana"/>
                <a:cs typeface="Verdana"/>
              </a:rPr>
              <a:t>pp</a:t>
            </a:r>
            <a:r>
              <a:rPr sz="3250" spc="65" dirty="0">
                <a:latin typeface="Verdana"/>
                <a:cs typeface="Verdana"/>
              </a:rPr>
              <a:t>l</a:t>
            </a:r>
            <a:r>
              <a:rPr sz="3250" spc="-60" dirty="0">
                <a:latin typeface="Verdana"/>
                <a:cs typeface="Verdana"/>
              </a:rPr>
              <a:t>y</a:t>
            </a:r>
            <a:r>
              <a:rPr sz="3250" spc="-340" dirty="0">
                <a:latin typeface="Verdana"/>
                <a:cs typeface="Verdana"/>
              </a:rPr>
              <a:t> </a:t>
            </a:r>
            <a:r>
              <a:rPr sz="3250" spc="125" dirty="0">
                <a:latin typeface="Verdana"/>
                <a:cs typeface="Verdana"/>
              </a:rPr>
              <a:t>c</a:t>
            </a:r>
            <a:r>
              <a:rPr sz="3250" spc="-25" dirty="0">
                <a:latin typeface="Verdana"/>
                <a:cs typeface="Verdana"/>
              </a:rPr>
              <a:t>h</a:t>
            </a:r>
            <a:r>
              <a:rPr sz="3250" spc="-125" dirty="0">
                <a:latin typeface="Verdana"/>
                <a:cs typeface="Verdana"/>
              </a:rPr>
              <a:t>a</a:t>
            </a:r>
            <a:r>
              <a:rPr sz="3250" spc="-20" dirty="0">
                <a:latin typeface="Verdana"/>
                <a:cs typeface="Verdana"/>
              </a:rPr>
              <a:t>in</a:t>
            </a:r>
            <a:r>
              <a:rPr sz="3250" spc="-340" dirty="0">
                <a:latin typeface="Verdana"/>
                <a:cs typeface="Verdana"/>
              </a:rPr>
              <a:t> </a:t>
            </a:r>
            <a:r>
              <a:rPr sz="3250" spc="60" dirty="0">
                <a:latin typeface="Verdana"/>
                <a:cs typeface="Verdana"/>
              </a:rPr>
              <a:t>t</a:t>
            </a:r>
            <a:r>
              <a:rPr sz="3250" spc="-25" dirty="0">
                <a:latin typeface="Verdana"/>
                <a:cs typeface="Verdana"/>
              </a:rPr>
              <a:t>h</a:t>
            </a:r>
            <a:r>
              <a:rPr sz="3250" spc="-125" dirty="0">
                <a:latin typeface="Verdana"/>
                <a:cs typeface="Verdana"/>
              </a:rPr>
              <a:t>a</a:t>
            </a:r>
            <a:r>
              <a:rPr sz="3250" spc="65" dirty="0">
                <a:latin typeface="Verdana"/>
                <a:cs typeface="Verdana"/>
              </a:rPr>
              <a:t>t</a:t>
            </a:r>
            <a:r>
              <a:rPr sz="3250" spc="-340" dirty="0">
                <a:latin typeface="Verdana"/>
                <a:cs typeface="Verdana"/>
              </a:rPr>
              <a:t> </a:t>
            </a:r>
            <a:r>
              <a:rPr sz="3250" spc="-20" dirty="0">
                <a:latin typeface="Verdana"/>
                <a:cs typeface="Verdana"/>
              </a:rPr>
              <a:t>i</a:t>
            </a:r>
            <a:r>
              <a:rPr sz="3250" spc="-25" dirty="0">
                <a:latin typeface="Verdana"/>
                <a:cs typeface="Verdana"/>
              </a:rPr>
              <a:t>n</a:t>
            </a:r>
            <a:r>
              <a:rPr sz="3250" spc="125" dirty="0">
                <a:latin typeface="Verdana"/>
                <a:cs typeface="Verdana"/>
              </a:rPr>
              <a:t>c</a:t>
            </a:r>
            <a:r>
              <a:rPr sz="3250" spc="65" dirty="0">
                <a:latin typeface="Verdana"/>
                <a:cs typeface="Verdana"/>
              </a:rPr>
              <a:t>l</a:t>
            </a:r>
            <a:r>
              <a:rPr sz="3250" spc="-50" dirty="0">
                <a:latin typeface="Verdana"/>
                <a:cs typeface="Verdana"/>
              </a:rPr>
              <a:t>u</a:t>
            </a:r>
            <a:r>
              <a:rPr sz="3250" spc="80" dirty="0">
                <a:latin typeface="Verdana"/>
                <a:cs typeface="Verdana"/>
              </a:rPr>
              <a:t>d</a:t>
            </a:r>
            <a:r>
              <a:rPr sz="3250" spc="-55" dirty="0">
                <a:latin typeface="Verdana"/>
                <a:cs typeface="Verdana"/>
              </a:rPr>
              <a:t>e</a:t>
            </a:r>
            <a:r>
              <a:rPr sz="3250" spc="-60" dirty="0">
                <a:latin typeface="Verdana"/>
                <a:cs typeface="Verdana"/>
              </a:rPr>
              <a:t>s</a:t>
            </a:r>
            <a:r>
              <a:rPr sz="3250" spc="-340" dirty="0">
                <a:latin typeface="Verdana"/>
                <a:cs typeface="Verdana"/>
              </a:rPr>
              <a:t> </a:t>
            </a:r>
            <a:r>
              <a:rPr sz="3250" spc="-25" dirty="0">
                <a:latin typeface="Verdana"/>
                <a:cs typeface="Verdana"/>
              </a:rPr>
              <a:t>r</a:t>
            </a:r>
            <a:r>
              <a:rPr sz="3250" spc="-55" dirty="0">
                <a:latin typeface="Verdana"/>
                <a:cs typeface="Verdana"/>
              </a:rPr>
              <a:t>e</a:t>
            </a:r>
            <a:r>
              <a:rPr sz="3250" spc="-125" dirty="0">
                <a:latin typeface="Verdana"/>
                <a:cs typeface="Verdana"/>
              </a:rPr>
              <a:t>a</a:t>
            </a:r>
            <a:r>
              <a:rPr sz="3250" spc="65" dirty="0">
                <a:latin typeface="Verdana"/>
                <a:cs typeface="Verdana"/>
              </a:rPr>
              <a:t>l</a:t>
            </a:r>
            <a:r>
              <a:rPr sz="3250" spc="-200" dirty="0">
                <a:latin typeface="Verdana"/>
                <a:cs typeface="Verdana"/>
              </a:rPr>
              <a:t>-  </a:t>
            </a:r>
            <a:r>
              <a:rPr sz="3250" spc="60" dirty="0">
                <a:latin typeface="Verdana"/>
                <a:cs typeface="Verdana"/>
              </a:rPr>
              <a:t>t</a:t>
            </a:r>
            <a:r>
              <a:rPr sz="3250" spc="-20" dirty="0">
                <a:latin typeface="Verdana"/>
                <a:cs typeface="Verdana"/>
              </a:rPr>
              <a:t>i</a:t>
            </a:r>
            <a:r>
              <a:rPr sz="3250" spc="-150" dirty="0">
                <a:latin typeface="Verdana"/>
                <a:cs typeface="Verdana"/>
              </a:rPr>
              <a:t>m</a:t>
            </a:r>
            <a:r>
              <a:rPr sz="3250" spc="-50" dirty="0">
                <a:latin typeface="Verdana"/>
                <a:cs typeface="Verdana"/>
              </a:rPr>
              <a:t>e</a:t>
            </a:r>
            <a:r>
              <a:rPr sz="3250" spc="-340" dirty="0">
                <a:latin typeface="Verdana"/>
                <a:cs typeface="Verdana"/>
              </a:rPr>
              <a:t> </a:t>
            </a:r>
            <a:r>
              <a:rPr sz="3250" spc="-20" dirty="0">
                <a:latin typeface="Verdana"/>
                <a:cs typeface="Verdana"/>
              </a:rPr>
              <a:t>i</a:t>
            </a:r>
            <a:r>
              <a:rPr sz="3250" spc="-25" dirty="0">
                <a:latin typeface="Verdana"/>
                <a:cs typeface="Verdana"/>
              </a:rPr>
              <a:t>n</a:t>
            </a:r>
            <a:r>
              <a:rPr sz="3250" spc="-55" dirty="0">
                <a:latin typeface="Verdana"/>
                <a:cs typeface="Verdana"/>
              </a:rPr>
              <a:t>ve</a:t>
            </a:r>
            <a:r>
              <a:rPr sz="3250" spc="-25" dirty="0">
                <a:latin typeface="Verdana"/>
                <a:cs typeface="Verdana"/>
              </a:rPr>
              <a:t>n</a:t>
            </a:r>
            <a:r>
              <a:rPr sz="3250" spc="60" dirty="0">
                <a:latin typeface="Verdana"/>
                <a:cs typeface="Verdana"/>
              </a:rPr>
              <a:t>t</a:t>
            </a:r>
            <a:r>
              <a:rPr sz="3250" spc="55" dirty="0">
                <a:latin typeface="Verdana"/>
                <a:cs typeface="Verdana"/>
              </a:rPr>
              <a:t>o</a:t>
            </a:r>
            <a:r>
              <a:rPr sz="3250" spc="-25" dirty="0">
                <a:latin typeface="Verdana"/>
                <a:cs typeface="Verdana"/>
              </a:rPr>
              <a:t>r</a:t>
            </a:r>
            <a:r>
              <a:rPr sz="3250" spc="-60" dirty="0">
                <a:latin typeface="Verdana"/>
                <a:cs typeface="Verdana"/>
              </a:rPr>
              <a:t>y</a:t>
            </a:r>
            <a:r>
              <a:rPr sz="3250" spc="-340" dirty="0">
                <a:latin typeface="Verdana"/>
                <a:cs typeface="Verdana"/>
              </a:rPr>
              <a:t> </a:t>
            </a:r>
            <a:r>
              <a:rPr sz="3250" spc="60" dirty="0">
                <a:latin typeface="Verdana"/>
                <a:cs typeface="Verdana"/>
              </a:rPr>
              <a:t>t</a:t>
            </a:r>
            <a:r>
              <a:rPr sz="3250" spc="-25" dirty="0">
                <a:latin typeface="Verdana"/>
                <a:cs typeface="Verdana"/>
              </a:rPr>
              <a:t>r</a:t>
            </a:r>
            <a:r>
              <a:rPr sz="3250" spc="-125" dirty="0">
                <a:latin typeface="Verdana"/>
                <a:cs typeface="Verdana"/>
              </a:rPr>
              <a:t>a</a:t>
            </a:r>
            <a:r>
              <a:rPr sz="3250" spc="125" dirty="0">
                <a:latin typeface="Verdana"/>
                <a:cs typeface="Verdana"/>
              </a:rPr>
              <a:t>c</a:t>
            </a:r>
            <a:r>
              <a:rPr sz="3250" spc="-285" dirty="0">
                <a:latin typeface="Verdana"/>
                <a:cs typeface="Verdana"/>
              </a:rPr>
              <a:t>k</a:t>
            </a:r>
            <a:r>
              <a:rPr sz="3250" spc="-20" dirty="0">
                <a:latin typeface="Verdana"/>
                <a:cs typeface="Verdana"/>
              </a:rPr>
              <a:t>i</a:t>
            </a:r>
            <a:r>
              <a:rPr sz="3250" spc="-25" dirty="0">
                <a:latin typeface="Verdana"/>
                <a:cs typeface="Verdana"/>
              </a:rPr>
              <a:t>n</a:t>
            </a:r>
            <a:r>
              <a:rPr sz="3250" spc="-220" dirty="0">
                <a:latin typeface="Verdana"/>
                <a:cs typeface="Verdana"/>
              </a:rPr>
              <a:t>g</a:t>
            </a:r>
            <a:r>
              <a:rPr sz="3250" spc="-315" dirty="0">
                <a:latin typeface="Verdana"/>
                <a:cs typeface="Verdana"/>
              </a:rPr>
              <a:t>,</a:t>
            </a:r>
            <a:r>
              <a:rPr sz="3250" spc="-340" dirty="0">
                <a:latin typeface="Verdana"/>
                <a:cs typeface="Verdana"/>
              </a:rPr>
              <a:t> </a:t>
            </a:r>
            <a:r>
              <a:rPr sz="3250" spc="110" dirty="0">
                <a:latin typeface="Verdana"/>
                <a:cs typeface="Verdana"/>
              </a:rPr>
              <a:t>f</a:t>
            </a:r>
            <a:r>
              <a:rPr sz="3250" spc="-125" dirty="0">
                <a:latin typeface="Verdana"/>
                <a:cs typeface="Verdana"/>
              </a:rPr>
              <a:t>a</a:t>
            </a:r>
            <a:r>
              <a:rPr sz="3250" spc="-65" dirty="0">
                <a:latin typeface="Verdana"/>
                <a:cs typeface="Verdana"/>
              </a:rPr>
              <a:t>s</a:t>
            </a:r>
            <a:r>
              <a:rPr sz="3250" spc="65" dirty="0">
                <a:latin typeface="Verdana"/>
                <a:cs typeface="Verdana"/>
              </a:rPr>
              <a:t>t</a:t>
            </a:r>
            <a:r>
              <a:rPr sz="3250" spc="-340" dirty="0">
                <a:latin typeface="Verdana"/>
                <a:cs typeface="Verdana"/>
              </a:rPr>
              <a:t> </a:t>
            </a:r>
            <a:r>
              <a:rPr sz="3250" spc="80" dirty="0">
                <a:latin typeface="Verdana"/>
                <a:cs typeface="Verdana"/>
              </a:rPr>
              <a:t>d</a:t>
            </a:r>
            <a:r>
              <a:rPr sz="3250" spc="-125" dirty="0">
                <a:latin typeface="Verdana"/>
                <a:cs typeface="Verdana"/>
              </a:rPr>
              <a:t>a</a:t>
            </a:r>
            <a:r>
              <a:rPr sz="3250" spc="60" dirty="0">
                <a:latin typeface="Verdana"/>
                <a:cs typeface="Verdana"/>
              </a:rPr>
              <a:t>t</a:t>
            </a:r>
            <a:r>
              <a:rPr sz="3250" spc="-125" dirty="0">
                <a:latin typeface="Verdana"/>
                <a:cs typeface="Verdana"/>
              </a:rPr>
              <a:t>a</a:t>
            </a:r>
            <a:r>
              <a:rPr sz="3250" spc="-200" dirty="0">
                <a:latin typeface="Verdana"/>
                <a:cs typeface="Verdana"/>
              </a:rPr>
              <a:t>-  </a:t>
            </a:r>
            <a:r>
              <a:rPr sz="3250" spc="80" dirty="0">
                <a:latin typeface="Verdana"/>
                <a:cs typeface="Verdana"/>
              </a:rPr>
              <a:t>d</a:t>
            </a:r>
            <a:r>
              <a:rPr sz="3250" spc="-25" dirty="0">
                <a:latin typeface="Verdana"/>
                <a:cs typeface="Verdana"/>
              </a:rPr>
              <a:t>r</a:t>
            </a:r>
            <a:r>
              <a:rPr sz="3250" spc="-20" dirty="0">
                <a:latin typeface="Verdana"/>
                <a:cs typeface="Verdana"/>
              </a:rPr>
              <a:t>i</a:t>
            </a:r>
            <a:r>
              <a:rPr sz="3250" spc="-55" dirty="0">
                <a:latin typeface="Verdana"/>
                <a:cs typeface="Verdana"/>
              </a:rPr>
              <a:t>ve</a:t>
            </a:r>
            <a:r>
              <a:rPr sz="3250" spc="-20" dirty="0">
                <a:latin typeface="Verdana"/>
                <a:cs typeface="Verdana"/>
              </a:rPr>
              <a:t>n</a:t>
            </a:r>
            <a:r>
              <a:rPr sz="3250" spc="-340" dirty="0">
                <a:latin typeface="Verdana"/>
                <a:cs typeface="Verdana"/>
              </a:rPr>
              <a:t> </a:t>
            </a:r>
            <a:r>
              <a:rPr sz="3250" spc="80" dirty="0">
                <a:latin typeface="Verdana"/>
                <a:cs typeface="Verdana"/>
              </a:rPr>
              <a:t>d</a:t>
            </a:r>
            <a:r>
              <a:rPr sz="3250" spc="-55" dirty="0">
                <a:latin typeface="Verdana"/>
                <a:cs typeface="Verdana"/>
              </a:rPr>
              <a:t>e</a:t>
            </a:r>
            <a:r>
              <a:rPr sz="3250" spc="125" dirty="0">
                <a:latin typeface="Verdana"/>
                <a:cs typeface="Verdana"/>
              </a:rPr>
              <a:t>c</a:t>
            </a:r>
            <a:r>
              <a:rPr sz="3250" spc="-20" dirty="0">
                <a:latin typeface="Verdana"/>
                <a:cs typeface="Verdana"/>
              </a:rPr>
              <a:t>i</a:t>
            </a:r>
            <a:r>
              <a:rPr sz="3250" spc="-65" dirty="0">
                <a:latin typeface="Verdana"/>
                <a:cs typeface="Verdana"/>
              </a:rPr>
              <a:t>s</a:t>
            </a:r>
            <a:r>
              <a:rPr sz="3250" spc="-20" dirty="0">
                <a:latin typeface="Verdana"/>
                <a:cs typeface="Verdana"/>
              </a:rPr>
              <a:t>i</a:t>
            </a:r>
            <a:r>
              <a:rPr sz="3250" spc="55" dirty="0">
                <a:latin typeface="Verdana"/>
                <a:cs typeface="Verdana"/>
              </a:rPr>
              <a:t>o</a:t>
            </a:r>
            <a:r>
              <a:rPr sz="3250" spc="-25" dirty="0">
                <a:latin typeface="Verdana"/>
                <a:cs typeface="Verdana"/>
              </a:rPr>
              <a:t>n</a:t>
            </a:r>
            <a:r>
              <a:rPr sz="3250" spc="-235" dirty="0">
                <a:latin typeface="Verdana"/>
                <a:cs typeface="Verdana"/>
              </a:rPr>
              <a:t>-</a:t>
            </a:r>
            <a:r>
              <a:rPr sz="3250" spc="-150" dirty="0">
                <a:latin typeface="Verdana"/>
                <a:cs typeface="Verdana"/>
              </a:rPr>
              <a:t>m</a:t>
            </a:r>
            <a:r>
              <a:rPr sz="3250" spc="-125" dirty="0">
                <a:latin typeface="Verdana"/>
                <a:cs typeface="Verdana"/>
              </a:rPr>
              <a:t>a</a:t>
            </a:r>
            <a:r>
              <a:rPr sz="3250" spc="-285" dirty="0">
                <a:latin typeface="Verdana"/>
                <a:cs typeface="Verdana"/>
              </a:rPr>
              <a:t>k</a:t>
            </a:r>
            <a:r>
              <a:rPr sz="3250" spc="-20" dirty="0">
                <a:latin typeface="Verdana"/>
                <a:cs typeface="Verdana"/>
              </a:rPr>
              <a:t>i</a:t>
            </a:r>
            <a:r>
              <a:rPr sz="3250" spc="-25" dirty="0">
                <a:latin typeface="Verdana"/>
                <a:cs typeface="Verdana"/>
              </a:rPr>
              <a:t>n</a:t>
            </a:r>
            <a:r>
              <a:rPr sz="3250" spc="-220" dirty="0">
                <a:latin typeface="Verdana"/>
                <a:cs typeface="Verdana"/>
              </a:rPr>
              <a:t>g</a:t>
            </a:r>
            <a:r>
              <a:rPr sz="3250" spc="-315" dirty="0">
                <a:latin typeface="Verdana"/>
                <a:cs typeface="Verdana"/>
              </a:rPr>
              <a:t>,</a:t>
            </a:r>
            <a:r>
              <a:rPr sz="3250" spc="-340" dirty="0">
                <a:latin typeface="Verdana"/>
                <a:cs typeface="Verdana"/>
              </a:rPr>
              <a:t> </a:t>
            </a:r>
            <a:r>
              <a:rPr sz="3250" spc="-125" dirty="0">
                <a:latin typeface="Verdana"/>
                <a:cs typeface="Verdana"/>
              </a:rPr>
              <a:t>a</a:t>
            </a:r>
            <a:r>
              <a:rPr sz="3250" spc="-25" dirty="0">
                <a:latin typeface="Verdana"/>
                <a:cs typeface="Verdana"/>
              </a:rPr>
              <a:t>n</a:t>
            </a:r>
            <a:r>
              <a:rPr sz="3250" spc="85" dirty="0">
                <a:latin typeface="Verdana"/>
                <a:cs typeface="Verdana"/>
              </a:rPr>
              <a:t>d</a:t>
            </a:r>
            <a:r>
              <a:rPr sz="3250" spc="-340" dirty="0">
                <a:latin typeface="Verdana"/>
                <a:cs typeface="Verdana"/>
              </a:rPr>
              <a:t> </a:t>
            </a:r>
            <a:r>
              <a:rPr sz="3250" spc="-125" dirty="0">
                <a:latin typeface="Verdana"/>
                <a:cs typeface="Verdana"/>
              </a:rPr>
              <a:t>a</a:t>
            </a:r>
            <a:r>
              <a:rPr sz="3250" spc="-220" dirty="0">
                <a:latin typeface="Verdana"/>
                <a:cs typeface="Verdana"/>
              </a:rPr>
              <a:t>g</a:t>
            </a:r>
            <a:r>
              <a:rPr sz="3250" spc="-20" dirty="0">
                <a:latin typeface="Verdana"/>
                <a:cs typeface="Verdana"/>
              </a:rPr>
              <a:t>i</a:t>
            </a:r>
            <a:r>
              <a:rPr sz="3250" spc="65" dirty="0">
                <a:latin typeface="Verdana"/>
                <a:cs typeface="Verdana"/>
              </a:rPr>
              <a:t>l</a:t>
            </a:r>
            <a:r>
              <a:rPr sz="3250" spc="-35" dirty="0">
                <a:latin typeface="Verdana"/>
                <a:cs typeface="Verdana"/>
              </a:rPr>
              <a:t>e  </a:t>
            </a:r>
            <a:r>
              <a:rPr sz="3250" spc="80" dirty="0">
                <a:latin typeface="Verdana"/>
                <a:cs typeface="Verdana"/>
              </a:rPr>
              <a:t>p</a:t>
            </a:r>
            <a:r>
              <a:rPr sz="3250" spc="-25" dirty="0">
                <a:latin typeface="Verdana"/>
                <a:cs typeface="Verdana"/>
              </a:rPr>
              <a:t>r</a:t>
            </a:r>
            <a:r>
              <a:rPr sz="3250" spc="55" dirty="0">
                <a:latin typeface="Verdana"/>
                <a:cs typeface="Verdana"/>
              </a:rPr>
              <a:t>o</a:t>
            </a:r>
            <a:r>
              <a:rPr sz="3250" spc="80" dirty="0">
                <a:latin typeface="Verdana"/>
                <a:cs typeface="Verdana"/>
              </a:rPr>
              <a:t>d</a:t>
            </a:r>
            <a:r>
              <a:rPr sz="3250" spc="-50" dirty="0">
                <a:latin typeface="Verdana"/>
                <a:cs typeface="Verdana"/>
              </a:rPr>
              <a:t>u</a:t>
            </a:r>
            <a:r>
              <a:rPr sz="3250" spc="125" dirty="0">
                <a:latin typeface="Verdana"/>
                <a:cs typeface="Verdana"/>
              </a:rPr>
              <a:t>c</a:t>
            </a:r>
            <a:r>
              <a:rPr sz="3250" spc="60" dirty="0">
                <a:latin typeface="Verdana"/>
                <a:cs typeface="Verdana"/>
              </a:rPr>
              <a:t>t</a:t>
            </a:r>
            <a:r>
              <a:rPr sz="3250" spc="-20" dirty="0">
                <a:latin typeface="Verdana"/>
                <a:cs typeface="Verdana"/>
              </a:rPr>
              <a:t>i</a:t>
            </a:r>
            <a:r>
              <a:rPr sz="3250" spc="55" dirty="0">
                <a:latin typeface="Verdana"/>
                <a:cs typeface="Verdana"/>
              </a:rPr>
              <a:t>o</a:t>
            </a:r>
            <a:r>
              <a:rPr sz="3250" spc="-20" dirty="0">
                <a:latin typeface="Verdana"/>
                <a:cs typeface="Verdana"/>
              </a:rPr>
              <a:t>n</a:t>
            </a:r>
            <a:r>
              <a:rPr sz="3250" spc="-340" dirty="0">
                <a:latin typeface="Verdana"/>
                <a:cs typeface="Verdana"/>
              </a:rPr>
              <a:t> </a:t>
            </a:r>
            <a:r>
              <a:rPr sz="3250" spc="-65" dirty="0">
                <a:latin typeface="Verdana"/>
                <a:cs typeface="Verdana"/>
              </a:rPr>
              <a:t>sys</a:t>
            </a:r>
            <a:r>
              <a:rPr sz="3250" spc="60" dirty="0">
                <a:latin typeface="Verdana"/>
                <a:cs typeface="Verdana"/>
              </a:rPr>
              <a:t>t</a:t>
            </a:r>
            <a:r>
              <a:rPr sz="3250" spc="-55" dirty="0">
                <a:latin typeface="Verdana"/>
                <a:cs typeface="Verdana"/>
              </a:rPr>
              <a:t>e</a:t>
            </a:r>
            <a:r>
              <a:rPr sz="3250" spc="-150" dirty="0">
                <a:latin typeface="Verdana"/>
                <a:cs typeface="Verdana"/>
              </a:rPr>
              <a:t>m</a:t>
            </a:r>
            <a:r>
              <a:rPr sz="3250" spc="-65" dirty="0">
                <a:latin typeface="Verdana"/>
                <a:cs typeface="Verdana"/>
              </a:rPr>
              <a:t>s</a:t>
            </a:r>
            <a:r>
              <a:rPr sz="3250" spc="-320" dirty="0">
                <a:latin typeface="Verdana"/>
                <a:cs typeface="Verdana"/>
              </a:rPr>
              <a:t>.</a:t>
            </a:r>
            <a:r>
              <a:rPr sz="3250" spc="-340" dirty="0">
                <a:latin typeface="Verdana"/>
                <a:cs typeface="Verdana"/>
              </a:rPr>
              <a:t> </a:t>
            </a:r>
            <a:r>
              <a:rPr sz="3250" spc="-95" dirty="0">
                <a:latin typeface="Verdana"/>
                <a:cs typeface="Verdana"/>
              </a:rPr>
              <a:t>T</a:t>
            </a:r>
            <a:r>
              <a:rPr sz="3250" spc="-25" dirty="0">
                <a:latin typeface="Verdana"/>
                <a:cs typeface="Verdana"/>
              </a:rPr>
              <a:t>h</a:t>
            </a:r>
            <a:r>
              <a:rPr sz="3250" spc="-55" dirty="0">
                <a:latin typeface="Verdana"/>
                <a:cs typeface="Verdana"/>
              </a:rPr>
              <a:t>e</a:t>
            </a:r>
            <a:r>
              <a:rPr sz="3250" spc="-60" dirty="0">
                <a:latin typeface="Verdana"/>
                <a:cs typeface="Verdana"/>
              </a:rPr>
              <a:t>y</a:t>
            </a:r>
            <a:r>
              <a:rPr sz="3250" spc="-340" dirty="0">
                <a:latin typeface="Verdana"/>
                <a:cs typeface="Verdana"/>
              </a:rPr>
              <a:t> </a:t>
            </a:r>
            <a:r>
              <a:rPr sz="3250" spc="125" dirty="0">
                <a:latin typeface="Verdana"/>
                <a:cs typeface="Verdana"/>
              </a:rPr>
              <a:t>c</a:t>
            </a:r>
            <a:r>
              <a:rPr sz="3250" spc="-125" dirty="0">
                <a:latin typeface="Verdana"/>
                <a:cs typeface="Verdana"/>
              </a:rPr>
              <a:t>a</a:t>
            </a:r>
            <a:r>
              <a:rPr sz="3250" spc="-15" dirty="0">
                <a:latin typeface="Verdana"/>
                <a:cs typeface="Verdana"/>
              </a:rPr>
              <a:t>n  </a:t>
            </a:r>
            <a:r>
              <a:rPr sz="3250" spc="80" dirty="0">
                <a:latin typeface="Verdana"/>
                <a:cs typeface="Verdana"/>
              </a:rPr>
              <a:t>d</a:t>
            </a:r>
            <a:r>
              <a:rPr sz="3250" spc="-55" dirty="0">
                <a:latin typeface="Verdana"/>
                <a:cs typeface="Verdana"/>
              </a:rPr>
              <a:t>e</a:t>
            </a:r>
            <a:r>
              <a:rPr sz="3250" spc="-65" dirty="0">
                <a:latin typeface="Verdana"/>
                <a:cs typeface="Verdana"/>
              </a:rPr>
              <a:t>s</a:t>
            </a:r>
            <a:r>
              <a:rPr sz="3250" spc="-20" dirty="0">
                <a:latin typeface="Verdana"/>
                <a:cs typeface="Verdana"/>
              </a:rPr>
              <a:t>i</a:t>
            </a:r>
            <a:r>
              <a:rPr sz="3250" spc="-220" dirty="0">
                <a:latin typeface="Verdana"/>
                <a:cs typeface="Verdana"/>
              </a:rPr>
              <a:t>g</a:t>
            </a:r>
            <a:r>
              <a:rPr sz="3250" spc="-25" dirty="0">
                <a:latin typeface="Verdana"/>
                <a:cs typeface="Verdana"/>
              </a:rPr>
              <a:t>n</a:t>
            </a:r>
            <a:r>
              <a:rPr sz="3250" spc="-315" dirty="0">
                <a:latin typeface="Verdana"/>
                <a:cs typeface="Verdana"/>
              </a:rPr>
              <a:t>,</a:t>
            </a:r>
            <a:r>
              <a:rPr sz="3250" spc="-340" dirty="0">
                <a:latin typeface="Verdana"/>
                <a:cs typeface="Verdana"/>
              </a:rPr>
              <a:t> </a:t>
            </a:r>
            <a:r>
              <a:rPr sz="3250" spc="80" dirty="0">
                <a:latin typeface="Verdana"/>
                <a:cs typeface="Verdana"/>
              </a:rPr>
              <a:t>p</a:t>
            </a:r>
            <a:r>
              <a:rPr sz="3250" spc="-25" dirty="0">
                <a:latin typeface="Verdana"/>
                <a:cs typeface="Verdana"/>
              </a:rPr>
              <a:t>r</a:t>
            </a:r>
            <a:r>
              <a:rPr sz="3250" spc="55" dirty="0">
                <a:latin typeface="Verdana"/>
                <a:cs typeface="Verdana"/>
              </a:rPr>
              <a:t>o</a:t>
            </a:r>
            <a:r>
              <a:rPr sz="3250" spc="80" dirty="0">
                <a:latin typeface="Verdana"/>
                <a:cs typeface="Verdana"/>
              </a:rPr>
              <a:t>d</a:t>
            </a:r>
            <a:r>
              <a:rPr sz="3250" spc="-50" dirty="0">
                <a:latin typeface="Verdana"/>
                <a:cs typeface="Verdana"/>
              </a:rPr>
              <a:t>u</a:t>
            </a:r>
            <a:r>
              <a:rPr sz="3250" spc="125" dirty="0">
                <a:latin typeface="Verdana"/>
                <a:cs typeface="Verdana"/>
              </a:rPr>
              <a:t>c</a:t>
            </a:r>
            <a:r>
              <a:rPr sz="3250" spc="-55" dirty="0">
                <a:latin typeface="Verdana"/>
                <a:cs typeface="Verdana"/>
              </a:rPr>
              <a:t>e</a:t>
            </a:r>
            <a:r>
              <a:rPr sz="3250" spc="-315" dirty="0">
                <a:latin typeface="Verdana"/>
                <a:cs typeface="Verdana"/>
              </a:rPr>
              <a:t>,</a:t>
            </a:r>
            <a:r>
              <a:rPr sz="3250" spc="-340" dirty="0">
                <a:latin typeface="Verdana"/>
                <a:cs typeface="Verdana"/>
              </a:rPr>
              <a:t> </a:t>
            </a:r>
            <a:r>
              <a:rPr sz="3250" spc="-125" dirty="0">
                <a:latin typeface="Verdana"/>
                <a:cs typeface="Verdana"/>
              </a:rPr>
              <a:t>a</a:t>
            </a:r>
            <a:r>
              <a:rPr sz="3250" spc="-25" dirty="0">
                <a:latin typeface="Verdana"/>
                <a:cs typeface="Verdana"/>
              </a:rPr>
              <a:t>n</a:t>
            </a:r>
            <a:r>
              <a:rPr sz="3250" spc="85" dirty="0">
                <a:latin typeface="Verdana"/>
                <a:cs typeface="Verdana"/>
              </a:rPr>
              <a:t>d</a:t>
            </a:r>
            <a:r>
              <a:rPr sz="3250" spc="-340" dirty="0">
                <a:latin typeface="Verdana"/>
                <a:cs typeface="Verdana"/>
              </a:rPr>
              <a:t> </a:t>
            </a:r>
            <a:r>
              <a:rPr sz="3250" spc="80" dirty="0">
                <a:latin typeface="Verdana"/>
                <a:cs typeface="Verdana"/>
              </a:rPr>
              <a:t>d</a:t>
            </a:r>
            <a:r>
              <a:rPr sz="3250" spc="-55" dirty="0">
                <a:latin typeface="Verdana"/>
                <a:cs typeface="Verdana"/>
              </a:rPr>
              <a:t>e</a:t>
            </a:r>
            <a:r>
              <a:rPr sz="3250" spc="65" dirty="0">
                <a:latin typeface="Verdana"/>
                <a:cs typeface="Verdana"/>
              </a:rPr>
              <a:t>l</a:t>
            </a:r>
            <a:r>
              <a:rPr sz="3250" spc="-20" dirty="0">
                <a:latin typeface="Verdana"/>
                <a:cs typeface="Verdana"/>
              </a:rPr>
              <a:t>i</a:t>
            </a:r>
            <a:r>
              <a:rPr sz="3250" spc="-55" dirty="0">
                <a:latin typeface="Verdana"/>
                <a:cs typeface="Verdana"/>
              </a:rPr>
              <a:t>ve</a:t>
            </a:r>
            <a:r>
              <a:rPr sz="3250" spc="-20" dirty="0">
                <a:latin typeface="Verdana"/>
                <a:cs typeface="Verdana"/>
              </a:rPr>
              <a:t>r</a:t>
            </a:r>
            <a:r>
              <a:rPr sz="3250" spc="-340" dirty="0">
                <a:latin typeface="Verdana"/>
                <a:cs typeface="Verdana"/>
              </a:rPr>
              <a:t> </a:t>
            </a:r>
            <a:r>
              <a:rPr sz="3250" spc="-120" dirty="0">
                <a:latin typeface="Verdana"/>
                <a:cs typeface="Verdana"/>
              </a:rPr>
              <a:t>a</a:t>
            </a:r>
            <a:r>
              <a:rPr sz="3250" spc="-340" dirty="0">
                <a:latin typeface="Verdana"/>
                <a:cs typeface="Verdana"/>
              </a:rPr>
              <a:t> </a:t>
            </a:r>
            <a:r>
              <a:rPr sz="3250" spc="-25" dirty="0">
                <a:latin typeface="Verdana"/>
                <a:cs typeface="Verdana"/>
              </a:rPr>
              <a:t>n</a:t>
            </a:r>
            <a:r>
              <a:rPr sz="3250" spc="-55" dirty="0">
                <a:latin typeface="Verdana"/>
                <a:cs typeface="Verdana"/>
              </a:rPr>
              <a:t>e</a:t>
            </a:r>
            <a:r>
              <a:rPr sz="3250" spc="-50" dirty="0">
                <a:latin typeface="Verdana"/>
                <a:cs typeface="Verdana"/>
              </a:rPr>
              <a:t>w  </a:t>
            </a:r>
            <a:r>
              <a:rPr sz="3250" spc="110" dirty="0">
                <a:latin typeface="Verdana"/>
                <a:cs typeface="Verdana"/>
              </a:rPr>
              <a:t>f</a:t>
            </a:r>
            <a:r>
              <a:rPr sz="3250" spc="-125" dirty="0">
                <a:latin typeface="Verdana"/>
                <a:cs typeface="Verdana"/>
              </a:rPr>
              <a:t>a</a:t>
            </a:r>
            <a:r>
              <a:rPr sz="3250" spc="-65" dirty="0">
                <a:latin typeface="Verdana"/>
                <a:cs typeface="Verdana"/>
              </a:rPr>
              <a:t>s</a:t>
            </a:r>
            <a:r>
              <a:rPr sz="3250" spc="-25" dirty="0">
                <a:latin typeface="Verdana"/>
                <a:cs typeface="Verdana"/>
              </a:rPr>
              <a:t>h</a:t>
            </a:r>
            <a:r>
              <a:rPr sz="3250" spc="-20" dirty="0">
                <a:latin typeface="Verdana"/>
                <a:cs typeface="Verdana"/>
              </a:rPr>
              <a:t>i</a:t>
            </a:r>
            <a:r>
              <a:rPr sz="3250" spc="55" dirty="0">
                <a:latin typeface="Verdana"/>
                <a:cs typeface="Verdana"/>
              </a:rPr>
              <a:t>o</a:t>
            </a:r>
            <a:r>
              <a:rPr sz="3250" spc="-20" dirty="0">
                <a:latin typeface="Verdana"/>
                <a:cs typeface="Verdana"/>
              </a:rPr>
              <a:t>n</a:t>
            </a:r>
            <a:r>
              <a:rPr sz="3250" spc="-340" dirty="0">
                <a:latin typeface="Verdana"/>
                <a:cs typeface="Verdana"/>
              </a:rPr>
              <a:t> </a:t>
            </a:r>
            <a:r>
              <a:rPr sz="3250" spc="125" dirty="0">
                <a:latin typeface="Verdana"/>
                <a:cs typeface="Verdana"/>
              </a:rPr>
              <a:t>c</a:t>
            </a:r>
            <a:r>
              <a:rPr sz="3250" spc="55" dirty="0">
                <a:latin typeface="Verdana"/>
                <a:cs typeface="Verdana"/>
              </a:rPr>
              <a:t>o</a:t>
            </a:r>
            <a:r>
              <a:rPr sz="3250" spc="65" dirty="0">
                <a:latin typeface="Verdana"/>
                <a:cs typeface="Verdana"/>
              </a:rPr>
              <a:t>ll</a:t>
            </a:r>
            <a:r>
              <a:rPr sz="3250" spc="-55" dirty="0">
                <a:latin typeface="Verdana"/>
                <a:cs typeface="Verdana"/>
              </a:rPr>
              <a:t>e</a:t>
            </a:r>
            <a:r>
              <a:rPr sz="3250" spc="125" dirty="0">
                <a:latin typeface="Verdana"/>
                <a:cs typeface="Verdana"/>
              </a:rPr>
              <a:t>c</a:t>
            </a:r>
            <a:r>
              <a:rPr sz="3250" spc="60" dirty="0">
                <a:latin typeface="Verdana"/>
                <a:cs typeface="Verdana"/>
              </a:rPr>
              <a:t>t</a:t>
            </a:r>
            <a:r>
              <a:rPr sz="3250" spc="-20" dirty="0">
                <a:latin typeface="Verdana"/>
                <a:cs typeface="Verdana"/>
              </a:rPr>
              <a:t>i</a:t>
            </a:r>
            <a:r>
              <a:rPr sz="3250" spc="55" dirty="0">
                <a:latin typeface="Verdana"/>
                <a:cs typeface="Verdana"/>
              </a:rPr>
              <a:t>o</a:t>
            </a:r>
            <a:r>
              <a:rPr sz="3250" spc="-20" dirty="0">
                <a:latin typeface="Verdana"/>
                <a:cs typeface="Verdana"/>
              </a:rPr>
              <a:t>n</a:t>
            </a:r>
            <a:r>
              <a:rPr sz="3250" spc="-340" dirty="0">
                <a:latin typeface="Verdana"/>
                <a:cs typeface="Verdana"/>
              </a:rPr>
              <a:t> </a:t>
            </a:r>
            <a:r>
              <a:rPr sz="3250" spc="-20" dirty="0">
                <a:latin typeface="Verdana"/>
                <a:cs typeface="Verdana"/>
              </a:rPr>
              <a:t>in</a:t>
            </a:r>
            <a:r>
              <a:rPr sz="3250" spc="-340" dirty="0">
                <a:latin typeface="Verdana"/>
                <a:cs typeface="Verdana"/>
              </a:rPr>
              <a:t> </a:t>
            </a:r>
            <a:r>
              <a:rPr sz="3250" spc="-120" dirty="0">
                <a:latin typeface="Verdana"/>
                <a:cs typeface="Verdana"/>
              </a:rPr>
              <a:t>a</a:t>
            </a:r>
            <a:r>
              <a:rPr sz="3250" spc="-340" dirty="0">
                <a:latin typeface="Verdana"/>
                <a:cs typeface="Verdana"/>
              </a:rPr>
              <a:t> </a:t>
            </a:r>
            <a:r>
              <a:rPr sz="3250" spc="-150" dirty="0">
                <a:latin typeface="Verdana"/>
                <a:cs typeface="Verdana"/>
              </a:rPr>
              <a:t>m</a:t>
            </a:r>
            <a:r>
              <a:rPr sz="3250" spc="-125" dirty="0">
                <a:latin typeface="Verdana"/>
                <a:cs typeface="Verdana"/>
              </a:rPr>
              <a:t>a</a:t>
            </a:r>
            <a:r>
              <a:rPr sz="3250" spc="60" dirty="0">
                <a:latin typeface="Verdana"/>
                <a:cs typeface="Verdana"/>
              </a:rPr>
              <a:t>tt</a:t>
            </a:r>
            <a:r>
              <a:rPr sz="3250" spc="-55" dirty="0">
                <a:latin typeface="Verdana"/>
                <a:cs typeface="Verdana"/>
              </a:rPr>
              <a:t>e</a:t>
            </a:r>
            <a:r>
              <a:rPr sz="3250" spc="-20" dirty="0">
                <a:latin typeface="Verdana"/>
                <a:cs typeface="Verdana"/>
              </a:rPr>
              <a:t>r</a:t>
            </a:r>
            <a:r>
              <a:rPr sz="3250" spc="-340" dirty="0">
                <a:latin typeface="Verdana"/>
                <a:cs typeface="Verdana"/>
              </a:rPr>
              <a:t> </a:t>
            </a:r>
            <a:r>
              <a:rPr sz="3250" spc="55" dirty="0">
                <a:latin typeface="Verdana"/>
                <a:cs typeface="Verdana"/>
              </a:rPr>
              <a:t>o</a:t>
            </a:r>
            <a:r>
              <a:rPr sz="3250" spc="114" dirty="0">
                <a:latin typeface="Verdana"/>
                <a:cs typeface="Verdana"/>
              </a:rPr>
              <a:t>f  </a:t>
            </a:r>
            <a:r>
              <a:rPr sz="3250" spc="-85" dirty="0">
                <a:latin typeface="Verdana"/>
                <a:cs typeface="Verdana"/>
              </a:rPr>
              <a:t>w</a:t>
            </a:r>
            <a:r>
              <a:rPr sz="3250" spc="-55" dirty="0">
                <a:latin typeface="Verdana"/>
                <a:cs typeface="Verdana"/>
              </a:rPr>
              <a:t>ee</a:t>
            </a:r>
            <a:r>
              <a:rPr sz="3250" spc="-285" dirty="0">
                <a:latin typeface="Verdana"/>
                <a:cs typeface="Verdana"/>
              </a:rPr>
              <a:t>k</a:t>
            </a:r>
            <a:r>
              <a:rPr sz="3250" spc="-65" dirty="0">
                <a:latin typeface="Verdana"/>
                <a:cs typeface="Verdana"/>
              </a:rPr>
              <a:t>s</a:t>
            </a:r>
            <a:r>
              <a:rPr sz="3250" spc="-315" dirty="0">
                <a:latin typeface="Verdana"/>
                <a:cs typeface="Verdana"/>
              </a:rPr>
              <a:t>,</a:t>
            </a:r>
            <a:r>
              <a:rPr sz="3250" spc="-340" dirty="0">
                <a:latin typeface="Verdana"/>
                <a:cs typeface="Verdana"/>
              </a:rPr>
              <a:t> </a:t>
            </a:r>
            <a:r>
              <a:rPr sz="3250" spc="-25" dirty="0">
                <a:latin typeface="Verdana"/>
                <a:cs typeface="Verdana"/>
              </a:rPr>
              <a:t>r</a:t>
            </a:r>
            <a:r>
              <a:rPr sz="3250" spc="-125" dirty="0">
                <a:latin typeface="Verdana"/>
                <a:cs typeface="Verdana"/>
              </a:rPr>
              <a:t>a</a:t>
            </a:r>
            <a:r>
              <a:rPr sz="3250" spc="60" dirty="0">
                <a:latin typeface="Verdana"/>
                <a:cs typeface="Verdana"/>
              </a:rPr>
              <a:t>t</a:t>
            </a:r>
            <a:r>
              <a:rPr sz="3250" spc="-25" dirty="0">
                <a:latin typeface="Verdana"/>
                <a:cs typeface="Verdana"/>
              </a:rPr>
              <a:t>h</a:t>
            </a:r>
            <a:r>
              <a:rPr sz="3250" spc="-55" dirty="0">
                <a:latin typeface="Verdana"/>
                <a:cs typeface="Verdana"/>
              </a:rPr>
              <a:t>e</a:t>
            </a:r>
            <a:r>
              <a:rPr sz="3250" spc="-20" dirty="0">
                <a:latin typeface="Verdana"/>
                <a:cs typeface="Verdana"/>
              </a:rPr>
              <a:t>r</a:t>
            </a:r>
            <a:r>
              <a:rPr sz="3250" spc="-340" dirty="0">
                <a:latin typeface="Verdana"/>
                <a:cs typeface="Verdana"/>
              </a:rPr>
              <a:t> </a:t>
            </a:r>
            <a:r>
              <a:rPr sz="3250" spc="60" dirty="0">
                <a:latin typeface="Verdana"/>
                <a:cs typeface="Verdana"/>
              </a:rPr>
              <a:t>t</a:t>
            </a:r>
            <a:r>
              <a:rPr sz="3250" spc="-25" dirty="0">
                <a:latin typeface="Verdana"/>
                <a:cs typeface="Verdana"/>
              </a:rPr>
              <a:t>h</a:t>
            </a:r>
            <a:r>
              <a:rPr sz="3250" spc="-125" dirty="0">
                <a:latin typeface="Verdana"/>
                <a:cs typeface="Verdana"/>
              </a:rPr>
              <a:t>a</a:t>
            </a:r>
            <a:r>
              <a:rPr sz="3250" spc="-20" dirty="0">
                <a:latin typeface="Verdana"/>
                <a:cs typeface="Verdana"/>
              </a:rPr>
              <a:t>n</a:t>
            </a:r>
            <a:r>
              <a:rPr sz="3250" spc="-340" dirty="0">
                <a:latin typeface="Verdana"/>
                <a:cs typeface="Verdana"/>
              </a:rPr>
              <a:t> </a:t>
            </a:r>
            <a:r>
              <a:rPr sz="3250" spc="-150" dirty="0">
                <a:latin typeface="Verdana"/>
                <a:cs typeface="Verdana"/>
              </a:rPr>
              <a:t>m</a:t>
            </a:r>
            <a:r>
              <a:rPr sz="3250" spc="55" dirty="0">
                <a:latin typeface="Verdana"/>
                <a:cs typeface="Verdana"/>
              </a:rPr>
              <a:t>o</a:t>
            </a:r>
            <a:r>
              <a:rPr sz="3250" spc="-25" dirty="0">
                <a:latin typeface="Verdana"/>
                <a:cs typeface="Verdana"/>
              </a:rPr>
              <a:t>n</a:t>
            </a:r>
            <a:r>
              <a:rPr sz="3250" spc="60" dirty="0">
                <a:latin typeface="Verdana"/>
                <a:cs typeface="Verdana"/>
              </a:rPr>
              <a:t>t</a:t>
            </a:r>
            <a:r>
              <a:rPr sz="3250" spc="-25" dirty="0">
                <a:latin typeface="Verdana"/>
                <a:cs typeface="Verdana"/>
              </a:rPr>
              <a:t>h</a:t>
            </a:r>
            <a:r>
              <a:rPr sz="3250" spc="-65" dirty="0">
                <a:latin typeface="Verdana"/>
                <a:cs typeface="Verdana"/>
              </a:rPr>
              <a:t>s</a:t>
            </a:r>
            <a:r>
              <a:rPr sz="3250" spc="-320" dirty="0">
                <a:latin typeface="Verdana"/>
                <a:cs typeface="Verdana"/>
              </a:rPr>
              <a:t>.</a:t>
            </a:r>
            <a:endParaRPr sz="32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0" y="3387764"/>
            <a:ext cx="7610474" cy="507682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50495">
              <a:lnSpc>
                <a:spcPct val="100000"/>
              </a:lnSpc>
              <a:spcBef>
                <a:spcPts val="125"/>
              </a:spcBef>
            </a:pPr>
            <a:r>
              <a:rPr spc="-110" dirty="0"/>
              <a:t>C</a:t>
            </a:r>
            <a:r>
              <a:rPr spc="-520" dirty="0"/>
              <a:t>a</a:t>
            </a:r>
            <a:r>
              <a:rPr spc="-505" dirty="0"/>
              <a:t>s</a:t>
            </a:r>
            <a:r>
              <a:rPr spc="-400" dirty="0"/>
              <a:t>e</a:t>
            </a:r>
            <a:r>
              <a:rPr spc="-555" dirty="0"/>
              <a:t> </a:t>
            </a:r>
            <a:r>
              <a:rPr spc="-505" dirty="0"/>
              <a:t>S</a:t>
            </a:r>
            <a:r>
              <a:rPr spc="-190" dirty="0"/>
              <a:t>t</a:t>
            </a:r>
            <a:r>
              <a:rPr spc="-465" dirty="0"/>
              <a:t>u</a:t>
            </a:r>
            <a:r>
              <a:rPr spc="-275" dirty="0"/>
              <a:t>di</a:t>
            </a:r>
            <a:r>
              <a:rPr spc="-405" dirty="0"/>
              <a:t>e</a:t>
            </a:r>
            <a:r>
              <a:rPr spc="-500" dirty="0"/>
              <a:t>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32095" y="1813543"/>
            <a:ext cx="13026390" cy="627189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70960">
              <a:lnSpc>
                <a:spcPct val="100000"/>
              </a:lnSpc>
              <a:spcBef>
                <a:spcPts val="125"/>
              </a:spcBef>
            </a:pPr>
            <a:r>
              <a:rPr sz="3900" spc="-200" dirty="0">
                <a:latin typeface="Verdana"/>
                <a:cs typeface="Verdana"/>
              </a:rPr>
              <a:t>W</a:t>
            </a:r>
            <a:r>
              <a:rPr sz="3900" spc="-160" dirty="0">
                <a:latin typeface="Verdana"/>
                <a:cs typeface="Verdana"/>
              </a:rPr>
              <a:t>a</a:t>
            </a:r>
            <a:r>
              <a:rPr sz="3900" spc="75" dirty="0">
                <a:latin typeface="Verdana"/>
                <a:cs typeface="Verdana"/>
              </a:rPr>
              <a:t>l</a:t>
            </a:r>
            <a:r>
              <a:rPr sz="3900" spc="-195" dirty="0">
                <a:latin typeface="Verdana"/>
                <a:cs typeface="Verdana"/>
              </a:rPr>
              <a:t>m</a:t>
            </a:r>
            <a:r>
              <a:rPr sz="3900" spc="-160" dirty="0">
                <a:latin typeface="Verdana"/>
                <a:cs typeface="Verdana"/>
              </a:rPr>
              <a:t>a</a:t>
            </a:r>
            <a:r>
              <a:rPr sz="3900" spc="-35" dirty="0">
                <a:latin typeface="Verdana"/>
                <a:cs typeface="Verdana"/>
              </a:rPr>
              <a:t>r</a:t>
            </a:r>
            <a:r>
              <a:rPr sz="3900" spc="65" dirty="0">
                <a:latin typeface="Verdana"/>
                <a:cs typeface="Verdana"/>
              </a:rPr>
              <a:t>t</a:t>
            </a:r>
            <a:r>
              <a:rPr sz="3900" spc="-45" dirty="0">
                <a:latin typeface="Verdana"/>
                <a:cs typeface="Verdana"/>
              </a:rPr>
              <a:t>’</a:t>
            </a:r>
            <a:r>
              <a:rPr sz="3900" spc="-80" dirty="0">
                <a:latin typeface="Verdana"/>
                <a:cs typeface="Verdana"/>
              </a:rPr>
              <a:t>s</a:t>
            </a:r>
            <a:r>
              <a:rPr sz="3900" spc="-409" dirty="0">
                <a:latin typeface="Verdana"/>
                <a:cs typeface="Verdana"/>
              </a:rPr>
              <a:t> </a:t>
            </a:r>
            <a:r>
              <a:rPr sz="3900" spc="20" dirty="0">
                <a:latin typeface="Verdana"/>
                <a:cs typeface="Verdana"/>
              </a:rPr>
              <a:t>B</a:t>
            </a:r>
            <a:r>
              <a:rPr sz="3900" spc="75" dirty="0">
                <a:latin typeface="Verdana"/>
                <a:cs typeface="Verdana"/>
              </a:rPr>
              <a:t>l</a:t>
            </a:r>
            <a:r>
              <a:rPr sz="3900" spc="55" dirty="0">
                <a:latin typeface="Verdana"/>
                <a:cs typeface="Verdana"/>
              </a:rPr>
              <a:t>o</a:t>
            </a:r>
            <a:r>
              <a:rPr sz="3900" spc="140" dirty="0">
                <a:latin typeface="Verdana"/>
                <a:cs typeface="Verdana"/>
              </a:rPr>
              <a:t>c</a:t>
            </a:r>
            <a:r>
              <a:rPr sz="3900" spc="-345" dirty="0">
                <a:latin typeface="Verdana"/>
                <a:cs typeface="Verdana"/>
              </a:rPr>
              <a:t>k</a:t>
            </a:r>
            <a:r>
              <a:rPr sz="3900" spc="140" dirty="0">
                <a:latin typeface="Verdana"/>
                <a:cs typeface="Verdana"/>
              </a:rPr>
              <a:t>c</a:t>
            </a:r>
            <a:r>
              <a:rPr sz="3900" spc="-40" dirty="0">
                <a:latin typeface="Verdana"/>
                <a:cs typeface="Verdana"/>
              </a:rPr>
              <a:t>h</a:t>
            </a:r>
            <a:r>
              <a:rPr sz="3900" spc="-160" dirty="0">
                <a:latin typeface="Verdana"/>
                <a:cs typeface="Verdana"/>
              </a:rPr>
              <a:t>a</a:t>
            </a:r>
            <a:r>
              <a:rPr sz="3900" spc="-30" dirty="0">
                <a:latin typeface="Verdana"/>
                <a:cs typeface="Verdana"/>
              </a:rPr>
              <a:t>i</a:t>
            </a:r>
            <a:r>
              <a:rPr sz="3900" spc="-35" dirty="0">
                <a:latin typeface="Verdana"/>
                <a:cs typeface="Verdana"/>
              </a:rPr>
              <a:t>n</a:t>
            </a:r>
            <a:r>
              <a:rPr sz="3900" spc="-409" dirty="0">
                <a:latin typeface="Verdana"/>
                <a:cs typeface="Verdana"/>
              </a:rPr>
              <a:t> </a:t>
            </a:r>
            <a:r>
              <a:rPr sz="3900" spc="-470" dirty="0">
                <a:latin typeface="Verdana"/>
                <a:cs typeface="Verdana"/>
              </a:rPr>
              <a:t>I</a:t>
            </a:r>
            <a:r>
              <a:rPr sz="3900" spc="-195" dirty="0">
                <a:latin typeface="Verdana"/>
                <a:cs typeface="Verdana"/>
              </a:rPr>
              <a:t>m</a:t>
            </a:r>
            <a:r>
              <a:rPr sz="3900" spc="85" dirty="0">
                <a:latin typeface="Verdana"/>
                <a:cs typeface="Verdana"/>
              </a:rPr>
              <a:t>p</a:t>
            </a:r>
            <a:r>
              <a:rPr sz="3900" spc="75" dirty="0">
                <a:latin typeface="Verdana"/>
                <a:cs typeface="Verdana"/>
              </a:rPr>
              <a:t>l</a:t>
            </a:r>
            <a:r>
              <a:rPr sz="3900" spc="-75" dirty="0">
                <a:latin typeface="Verdana"/>
                <a:cs typeface="Verdana"/>
              </a:rPr>
              <a:t>e</a:t>
            </a:r>
            <a:r>
              <a:rPr sz="3900" spc="-195" dirty="0">
                <a:latin typeface="Verdana"/>
                <a:cs typeface="Verdana"/>
              </a:rPr>
              <a:t>m</a:t>
            </a:r>
            <a:r>
              <a:rPr sz="3900" spc="-75" dirty="0">
                <a:latin typeface="Verdana"/>
                <a:cs typeface="Verdana"/>
              </a:rPr>
              <a:t>e</a:t>
            </a:r>
            <a:r>
              <a:rPr sz="3900" spc="-40" dirty="0">
                <a:latin typeface="Verdana"/>
                <a:cs typeface="Verdana"/>
              </a:rPr>
              <a:t>n</a:t>
            </a:r>
            <a:r>
              <a:rPr sz="3900" spc="65" dirty="0">
                <a:latin typeface="Verdana"/>
                <a:cs typeface="Verdana"/>
              </a:rPr>
              <a:t>t</a:t>
            </a:r>
            <a:r>
              <a:rPr sz="3900" spc="-160" dirty="0">
                <a:latin typeface="Verdana"/>
                <a:cs typeface="Verdana"/>
              </a:rPr>
              <a:t>a</a:t>
            </a:r>
            <a:r>
              <a:rPr sz="3900" spc="65" dirty="0">
                <a:latin typeface="Verdana"/>
                <a:cs typeface="Verdana"/>
              </a:rPr>
              <a:t>t</a:t>
            </a:r>
            <a:r>
              <a:rPr sz="3900" spc="-30" dirty="0">
                <a:latin typeface="Verdana"/>
                <a:cs typeface="Verdana"/>
              </a:rPr>
              <a:t>i</a:t>
            </a:r>
            <a:r>
              <a:rPr sz="3900" spc="55" dirty="0">
                <a:latin typeface="Verdana"/>
                <a:cs typeface="Verdana"/>
              </a:rPr>
              <a:t>o</a:t>
            </a:r>
            <a:r>
              <a:rPr sz="3900" spc="-35" dirty="0">
                <a:latin typeface="Verdana"/>
                <a:cs typeface="Verdana"/>
              </a:rPr>
              <a:t>n</a:t>
            </a:r>
            <a:endParaRPr sz="39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6400">
              <a:latin typeface="Verdana"/>
              <a:cs typeface="Verdana"/>
            </a:endParaRPr>
          </a:p>
          <a:p>
            <a:pPr marL="12700" marR="6155055" indent="123189" algn="just">
              <a:lnSpc>
                <a:spcPct val="117500"/>
              </a:lnSpc>
              <a:spcBef>
                <a:spcPts val="5"/>
              </a:spcBef>
            </a:pPr>
            <a:r>
              <a:rPr sz="3250" spc="-155" dirty="0">
                <a:latin typeface="Verdana"/>
                <a:cs typeface="Verdana"/>
              </a:rPr>
              <a:t>W</a:t>
            </a:r>
            <a:r>
              <a:rPr sz="3250" spc="-125" dirty="0">
                <a:latin typeface="Verdana"/>
                <a:cs typeface="Verdana"/>
              </a:rPr>
              <a:t>a</a:t>
            </a:r>
            <a:r>
              <a:rPr sz="3250" spc="65" dirty="0">
                <a:latin typeface="Verdana"/>
                <a:cs typeface="Verdana"/>
              </a:rPr>
              <a:t>l</a:t>
            </a:r>
            <a:r>
              <a:rPr sz="3250" spc="-150" dirty="0">
                <a:latin typeface="Verdana"/>
                <a:cs typeface="Verdana"/>
              </a:rPr>
              <a:t>m</a:t>
            </a:r>
            <a:r>
              <a:rPr sz="3250" spc="-125" dirty="0">
                <a:latin typeface="Verdana"/>
                <a:cs typeface="Verdana"/>
              </a:rPr>
              <a:t>a</a:t>
            </a:r>
            <a:r>
              <a:rPr sz="3250" spc="-25" dirty="0">
                <a:latin typeface="Verdana"/>
                <a:cs typeface="Verdana"/>
              </a:rPr>
              <a:t>r</a:t>
            </a:r>
            <a:r>
              <a:rPr sz="3250" spc="65" dirty="0">
                <a:latin typeface="Verdana"/>
                <a:cs typeface="Verdana"/>
              </a:rPr>
              <a:t>t</a:t>
            </a:r>
            <a:r>
              <a:rPr sz="3250" spc="-340" dirty="0">
                <a:latin typeface="Verdana"/>
                <a:cs typeface="Verdana"/>
              </a:rPr>
              <a:t> </a:t>
            </a:r>
            <a:r>
              <a:rPr sz="3250" spc="-25" dirty="0">
                <a:latin typeface="Verdana"/>
                <a:cs typeface="Verdana"/>
              </a:rPr>
              <a:t>h</a:t>
            </a:r>
            <a:r>
              <a:rPr sz="3250" spc="-125" dirty="0">
                <a:latin typeface="Verdana"/>
                <a:cs typeface="Verdana"/>
              </a:rPr>
              <a:t>a</a:t>
            </a:r>
            <a:r>
              <a:rPr sz="3250" spc="-60" dirty="0">
                <a:latin typeface="Verdana"/>
                <a:cs typeface="Verdana"/>
              </a:rPr>
              <a:t>s</a:t>
            </a:r>
            <a:r>
              <a:rPr sz="3250" spc="-340" dirty="0">
                <a:latin typeface="Verdana"/>
                <a:cs typeface="Verdana"/>
              </a:rPr>
              <a:t> </a:t>
            </a:r>
            <a:r>
              <a:rPr sz="3250" spc="-125" dirty="0">
                <a:latin typeface="Verdana"/>
                <a:cs typeface="Verdana"/>
              </a:rPr>
              <a:t>a</a:t>
            </a:r>
            <a:r>
              <a:rPr sz="3250" spc="80" dirty="0">
                <a:latin typeface="Verdana"/>
                <a:cs typeface="Verdana"/>
              </a:rPr>
              <a:t>d</a:t>
            </a:r>
            <a:r>
              <a:rPr sz="3250" spc="55" dirty="0">
                <a:latin typeface="Verdana"/>
                <a:cs typeface="Verdana"/>
              </a:rPr>
              <a:t>o</a:t>
            </a:r>
            <a:r>
              <a:rPr sz="3250" spc="80" dirty="0">
                <a:latin typeface="Verdana"/>
                <a:cs typeface="Verdana"/>
              </a:rPr>
              <a:t>p</a:t>
            </a:r>
            <a:r>
              <a:rPr sz="3250" spc="60" dirty="0">
                <a:latin typeface="Verdana"/>
                <a:cs typeface="Verdana"/>
              </a:rPr>
              <a:t>t</a:t>
            </a:r>
            <a:r>
              <a:rPr sz="3250" spc="-55" dirty="0">
                <a:latin typeface="Verdana"/>
                <a:cs typeface="Verdana"/>
              </a:rPr>
              <a:t>e</a:t>
            </a:r>
            <a:r>
              <a:rPr sz="3250" spc="85" dirty="0">
                <a:latin typeface="Verdana"/>
                <a:cs typeface="Verdana"/>
              </a:rPr>
              <a:t>d</a:t>
            </a:r>
            <a:r>
              <a:rPr sz="3250" spc="-340" dirty="0">
                <a:latin typeface="Verdana"/>
                <a:cs typeface="Verdana"/>
              </a:rPr>
              <a:t> </a:t>
            </a:r>
            <a:r>
              <a:rPr sz="3250" spc="80" dirty="0">
                <a:latin typeface="Verdana"/>
                <a:cs typeface="Verdana"/>
              </a:rPr>
              <a:t>b</a:t>
            </a:r>
            <a:r>
              <a:rPr sz="3250" spc="65" dirty="0">
                <a:latin typeface="Verdana"/>
                <a:cs typeface="Verdana"/>
              </a:rPr>
              <a:t>l</a:t>
            </a:r>
            <a:r>
              <a:rPr sz="3250" spc="55" dirty="0">
                <a:latin typeface="Verdana"/>
                <a:cs typeface="Verdana"/>
              </a:rPr>
              <a:t>o</a:t>
            </a:r>
            <a:r>
              <a:rPr sz="3250" spc="125" dirty="0">
                <a:latin typeface="Verdana"/>
                <a:cs typeface="Verdana"/>
              </a:rPr>
              <a:t>c</a:t>
            </a:r>
            <a:r>
              <a:rPr sz="3250" spc="-285" dirty="0">
                <a:latin typeface="Verdana"/>
                <a:cs typeface="Verdana"/>
              </a:rPr>
              <a:t>k</a:t>
            </a:r>
            <a:r>
              <a:rPr sz="3250" spc="125" dirty="0">
                <a:latin typeface="Verdana"/>
                <a:cs typeface="Verdana"/>
              </a:rPr>
              <a:t>c</a:t>
            </a:r>
            <a:r>
              <a:rPr sz="3250" spc="-25" dirty="0">
                <a:latin typeface="Verdana"/>
                <a:cs typeface="Verdana"/>
              </a:rPr>
              <a:t>h</a:t>
            </a:r>
            <a:r>
              <a:rPr sz="3250" spc="-125" dirty="0">
                <a:latin typeface="Verdana"/>
                <a:cs typeface="Verdana"/>
              </a:rPr>
              <a:t>a</a:t>
            </a:r>
            <a:r>
              <a:rPr sz="3250" spc="-20" dirty="0">
                <a:latin typeface="Verdana"/>
                <a:cs typeface="Verdana"/>
              </a:rPr>
              <a:t>i</a:t>
            </a:r>
            <a:r>
              <a:rPr sz="3250" spc="-15" dirty="0">
                <a:latin typeface="Verdana"/>
                <a:cs typeface="Verdana"/>
              </a:rPr>
              <a:t>n  </a:t>
            </a:r>
            <a:r>
              <a:rPr sz="3250" spc="-5" dirty="0">
                <a:latin typeface="Verdana"/>
                <a:cs typeface="Verdana"/>
              </a:rPr>
              <a:t>technology</a:t>
            </a:r>
            <a:r>
              <a:rPr sz="3250" spc="-340" dirty="0">
                <a:latin typeface="Verdana"/>
                <a:cs typeface="Verdana"/>
              </a:rPr>
              <a:t> </a:t>
            </a:r>
            <a:r>
              <a:rPr sz="3250" spc="60" dirty="0">
                <a:latin typeface="Verdana"/>
                <a:cs typeface="Verdana"/>
              </a:rPr>
              <a:t>to</a:t>
            </a:r>
            <a:r>
              <a:rPr sz="3250" spc="-340" dirty="0">
                <a:latin typeface="Verdana"/>
                <a:cs typeface="Verdana"/>
              </a:rPr>
              <a:t> </a:t>
            </a:r>
            <a:r>
              <a:rPr sz="3250" spc="-50" dirty="0">
                <a:latin typeface="Verdana"/>
                <a:cs typeface="Verdana"/>
              </a:rPr>
              <a:t>track</a:t>
            </a:r>
            <a:r>
              <a:rPr sz="3250" spc="-340" dirty="0">
                <a:latin typeface="Verdana"/>
                <a:cs typeface="Verdana"/>
              </a:rPr>
              <a:t> </a:t>
            </a:r>
            <a:r>
              <a:rPr sz="3250" spc="-5" dirty="0">
                <a:latin typeface="Verdana"/>
                <a:cs typeface="Verdana"/>
              </a:rPr>
              <a:t>the</a:t>
            </a:r>
            <a:r>
              <a:rPr sz="3250" spc="-340" dirty="0">
                <a:latin typeface="Verdana"/>
                <a:cs typeface="Verdana"/>
              </a:rPr>
              <a:t> </a:t>
            </a:r>
            <a:r>
              <a:rPr sz="3250" spc="-60" dirty="0">
                <a:latin typeface="Verdana"/>
                <a:cs typeface="Verdana"/>
              </a:rPr>
              <a:t>journey</a:t>
            </a:r>
            <a:r>
              <a:rPr sz="3250" spc="-335" dirty="0">
                <a:latin typeface="Verdana"/>
                <a:cs typeface="Verdana"/>
              </a:rPr>
              <a:t> </a:t>
            </a:r>
            <a:r>
              <a:rPr sz="3250" spc="85" dirty="0">
                <a:latin typeface="Verdana"/>
                <a:cs typeface="Verdana"/>
              </a:rPr>
              <a:t>of </a:t>
            </a:r>
            <a:r>
              <a:rPr sz="3250" spc="-1130" dirty="0">
                <a:latin typeface="Verdana"/>
                <a:cs typeface="Verdana"/>
              </a:rPr>
              <a:t> </a:t>
            </a:r>
            <a:r>
              <a:rPr sz="3250" spc="110" dirty="0">
                <a:latin typeface="Verdana"/>
                <a:cs typeface="Verdana"/>
              </a:rPr>
              <a:t>f</a:t>
            </a:r>
            <a:r>
              <a:rPr sz="3250" spc="55" dirty="0">
                <a:latin typeface="Verdana"/>
                <a:cs typeface="Verdana"/>
              </a:rPr>
              <a:t>oo</a:t>
            </a:r>
            <a:r>
              <a:rPr sz="3250" spc="85" dirty="0">
                <a:latin typeface="Verdana"/>
                <a:cs typeface="Verdana"/>
              </a:rPr>
              <a:t>d</a:t>
            </a:r>
            <a:r>
              <a:rPr sz="3250" spc="-340" dirty="0">
                <a:latin typeface="Verdana"/>
                <a:cs typeface="Verdana"/>
              </a:rPr>
              <a:t> </a:t>
            </a:r>
            <a:r>
              <a:rPr sz="3250" spc="80" dirty="0">
                <a:latin typeface="Verdana"/>
                <a:cs typeface="Verdana"/>
              </a:rPr>
              <a:t>p</a:t>
            </a:r>
            <a:r>
              <a:rPr sz="3250" spc="-25" dirty="0">
                <a:latin typeface="Verdana"/>
                <a:cs typeface="Verdana"/>
              </a:rPr>
              <a:t>r</a:t>
            </a:r>
            <a:r>
              <a:rPr sz="3250" spc="55" dirty="0">
                <a:latin typeface="Verdana"/>
                <a:cs typeface="Verdana"/>
              </a:rPr>
              <a:t>o</a:t>
            </a:r>
            <a:r>
              <a:rPr sz="3250" spc="80" dirty="0">
                <a:latin typeface="Verdana"/>
                <a:cs typeface="Verdana"/>
              </a:rPr>
              <a:t>d</a:t>
            </a:r>
            <a:r>
              <a:rPr sz="3250" spc="-50" dirty="0">
                <a:latin typeface="Verdana"/>
                <a:cs typeface="Verdana"/>
              </a:rPr>
              <a:t>u</a:t>
            </a:r>
            <a:r>
              <a:rPr sz="3250" spc="125" dirty="0">
                <a:latin typeface="Verdana"/>
                <a:cs typeface="Verdana"/>
              </a:rPr>
              <a:t>c</a:t>
            </a:r>
            <a:r>
              <a:rPr sz="3250" spc="60" dirty="0">
                <a:latin typeface="Verdana"/>
                <a:cs typeface="Verdana"/>
              </a:rPr>
              <a:t>t</a:t>
            </a:r>
            <a:r>
              <a:rPr sz="3250" spc="-60" dirty="0">
                <a:latin typeface="Verdana"/>
                <a:cs typeface="Verdana"/>
              </a:rPr>
              <a:t>s</a:t>
            </a:r>
            <a:r>
              <a:rPr sz="3250" spc="-340" dirty="0">
                <a:latin typeface="Verdana"/>
                <a:cs typeface="Verdana"/>
              </a:rPr>
              <a:t> </a:t>
            </a:r>
            <a:r>
              <a:rPr sz="3250" spc="110" dirty="0">
                <a:latin typeface="Verdana"/>
                <a:cs typeface="Verdana"/>
              </a:rPr>
              <a:t>f</a:t>
            </a:r>
            <a:r>
              <a:rPr sz="3250" spc="-25" dirty="0">
                <a:latin typeface="Verdana"/>
                <a:cs typeface="Verdana"/>
              </a:rPr>
              <a:t>r</a:t>
            </a:r>
            <a:r>
              <a:rPr sz="3250" spc="55" dirty="0">
                <a:latin typeface="Verdana"/>
                <a:cs typeface="Verdana"/>
              </a:rPr>
              <a:t>o</a:t>
            </a:r>
            <a:r>
              <a:rPr sz="3250" spc="-145" dirty="0">
                <a:latin typeface="Verdana"/>
                <a:cs typeface="Verdana"/>
              </a:rPr>
              <a:t>m</a:t>
            </a:r>
            <a:r>
              <a:rPr sz="3250" spc="-340" dirty="0">
                <a:latin typeface="Verdana"/>
                <a:cs typeface="Verdana"/>
              </a:rPr>
              <a:t> </a:t>
            </a:r>
            <a:r>
              <a:rPr sz="3250" spc="110" dirty="0">
                <a:latin typeface="Verdana"/>
                <a:cs typeface="Verdana"/>
              </a:rPr>
              <a:t>f</a:t>
            </a:r>
            <a:r>
              <a:rPr sz="3250" spc="-125" dirty="0">
                <a:latin typeface="Verdana"/>
                <a:cs typeface="Verdana"/>
              </a:rPr>
              <a:t>a</a:t>
            </a:r>
            <a:r>
              <a:rPr sz="3250" spc="-25" dirty="0">
                <a:latin typeface="Verdana"/>
                <a:cs typeface="Verdana"/>
              </a:rPr>
              <a:t>r</a:t>
            </a:r>
            <a:r>
              <a:rPr sz="3250" spc="-145" dirty="0">
                <a:latin typeface="Verdana"/>
                <a:cs typeface="Verdana"/>
              </a:rPr>
              <a:t>m</a:t>
            </a:r>
            <a:r>
              <a:rPr sz="3250" spc="-340" dirty="0">
                <a:latin typeface="Verdana"/>
                <a:cs typeface="Verdana"/>
              </a:rPr>
              <a:t> </a:t>
            </a:r>
            <a:r>
              <a:rPr sz="3250" spc="60" dirty="0">
                <a:latin typeface="Verdana"/>
                <a:cs typeface="Verdana"/>
              </a:rPr>
              <a:t>to</a:t>
            </a:r>
            <a:r>
              <a:rPr sz="3250" spc="-340" dirty="0">
                <a:latin typeface="Verdana"/>
                <a:cs typeface="Verdana"/>
              </a:rPr>
              <a:t> </a:t>
            </a:r>
            <a:r>
              <a:rPr sz="3250" spc="60" dirty="0">
                <a:latin typeface="Verdana"/>
                <a:cs typeface="Verdana"/>
              </a:rPr>
              <a:t>t</a:t>
            </a:r>
            <a:r>
              <a:rPr sz="3250" spc="-125" dirty="0">
                <a:latin typeface="Verdana"/>
                <a:cs typeface="Verdana"/>
              </a:rPr>
              <a:t>a</a:t>
            </a:r>
            <a:r>
              <a:rPr sz="3250" spc="80" dirty="0">
                <a:latin typeface="Verdana"/>
                <a:cs typeface="Verdana"/>
              </a:rPr>
              <a:t>b</a:t>
            </a:r>
            <a:r>
              <a:rPr sz="3250" spc="65" dirty="0">
                <a:latin typeface="Verdana"/>
                <a:cs typeface="Verdana"/>
              </a:rPr>
              <a:t>l</a:t>
            </a:r>
            <a:r>
              <a:rPr sz="3250" spc="-55" dirty="0">
                <a:latin typeface="Verdana"/>
                <a:cs typeface="Verdana"/>
              </a:rPr>
              <a:t>e</a:t>
            </a:r>
            <a:r>
              <a:rPr sz="3250" spc="-320" dirty="0">
                <a:latin typeface="Verdana"/>
                <a:cs typeface="Verdana"/>
              </a:rPr>
              <a:t>.</a:t>
            </a:r>
            <a:endParaRPr sz="3250">
              <a:latin typeface="Verdana"/>
              <a:cs typeface="Verdana"/>
            </a:endParaRPr>
          </a:p>
          <a:p>
            <a:pPr marL="64769" marR="6207125" indent="-635" algn="ctr">
              <a:lnSpc>
                <a:spcPct val="117500"/>
              </a:lnSpc>
            </a:pPr>
            <a:r>
              <a:rPr sz="3250" spc="-95" dirty="0">
                <a:latin typeface="Verdana"/>
                <a:cs typeface="Verdana"/>
              </a:rPr>
              <a:t>T</a:t>
            </a:r>
            <a:r>
              <a:rPr sz="3250" spc="-25" dirty="0">
                <a:latin typeface="Verdana"/>
                <a:cs typeface="Verdana"/>
              </a:rPr>
              <a:t>h</a:t>
            </a:r>
            <a:r>
              <a:rPr sz="3250" spc="-20" dirty="0">
                <a:latin typeface="Verdana"/>
                <a:cs typeface="Verdana"/>
              </a:rPr>
              <a:t>i</a:t>
            </a:r>
            <a:r>
              <a:rPr sz="3250" spc="-60" dirty="0">
                <a:latin typeface="Verdana"/>
                <a:cs typeface="Verdana"/>
              </a:rPr>
              <a:t>s</a:t>
            </a:r>
            <a:r>
              <a:rPr sz="3250" spc="-340" dirty="0">
                <a:latin typeface="Verdana"/>
                <a:cs typeface="Verdana"/>
              </a:rPr>
              <a:t> </a:t>
            </a:r>
            <a:r>
              <a:rPr sz="3250" spc="-25" dirty="0">
                <a:latin typeface="Verdana"/>
                <a:cs typeface="Verdana"/>
              </a:rPr>
              <a:t>h</a:t>
            </a:r>
            <a:r>
              <a:rPr sz="3250" spc="-125" dirty="0">
                <a:latin typeface="Verdana"/>
                <a:cs typeface="Verdana"/>
              </a:rPr>
              <a:t>a</a:t>
            </a:r>
            <a:r>
              <a:rPr sz="3250" spc="-60" dirty="0">
                <a:latin typeface="Verdana"/>
                <a:cs typeface="Verdana"/>
              </a:rPr>
              <a:t>s</a:t>
            </a:r>
            <a:r>
              <a:rPr sz="3250" spc="-340" dirty="0">
                <a:latin typeface="Verdana"/>
                <a:cs typeface="Verdana"/>
              </a:rPr>
              <a:t> </a:t>
            </a:r>
            <a:r>
              <a:rPr sz="3250" spc="-25" dirty="0">
                <a:latin typeface="Verdana"/>
                <a:cs typeface="Verdana"/>
              </a:rPr>
              <a:t>n</a:t>
            </a:r>
            <a:r>
              <a:rPr sz="3250" spc="55" dirty="0">
                <a:latin typeface="Verdana"/>
                <a:cs typeface="Verdana"/>
              </a:rPr>
              <a:t>o</a:t>
            </a:r>
            <a:r>
              <a:rPr sz="3250" spc="65" dirty="0">
                <a:latin typeface="Verdana"/>
                <a:cs typeface="Verdana"/>
              </a:rPr>
              <a:t>t</a:t>
            </a:r>
            <a:r>
              <a:rPr sz="3250" spc="-340" dirty="0">
                <a:latin typeface="Verdana"/>
                <a:cs typeface="Verdana"/>
              </a:rPr>
              <a:t> </a:t>
            </a:r>
            <a:r>
              <a:rPr sz="3250" spc="55" dirty="0">
                <a:latin typeface="Verdana"/>
                <a:cs typeface="Verdana"/>
              </a:rPr>
              <a:t>o</a:t>
            </a:r>
            <a:r>
              <a:rPr sz="3250" spc="-25" dirty="0">
                <a:latin typeface="Verdana"/>
                <a:cs typeface="Verdana"/>
              </a:rPr>
              <a:t>n</a:t>
            </a:r>
            <a:r>
              <a:rPr sz="3250" spc="65" dirty="0">
                <a:latin typeface="Verdana"/>
                <a:cs typeface="Verdana"/>
              </a:rPr>
              <a:t>l</a:t>
            </a:r>
            <a:r>
              <a:rPr sz="3250" spc="-60" dirty="0">
                <a:latin typeface="Verdana"/>
                <a:cs typeface="Verdana"/>
              </a:rPr>
              <a:t>y</a:t>
            </a:r>
            <a:r>
              <a:rPr sz="3250" spc="-340" dirty="0">
                <a:latin typeface="Verdana"/>
                <a:cs typeface="Verdana"/>
              </a:rPr>
              <a:t> </a:t>
            </a:r>
            <a:r>
              <a:rPr sz="3250" spc="-20" dirty="0">
                <a:latin typeface="Verdana"/>
                <a:cs typeface="Verdana"/>
              </a:rPr>
              <a:t>i</a:t>
            </a:r>
            <a:r>
              <a:rPr sz="3250" spc="-150" dirty="0">
                <a:latin typeface="Verdana"/>
                <a:cs typeface="Verdana"/>
              </a:rPr>
              <a:t>m</a:t>
            </a:r>
            <a:r>
              <a:rPr sz="3250" spc="80" dirty="0">
                <a:latin typeface="Verdana"/>
                <a:cs typeface="Verdana"/>
              </a:rPr>
              <a:t>p</a:t>
            </a:r>
            <a:r>
              <a:rPr sz="3250" spc="-25" dirty="0">
                <a:latin typeface="Verdana"/>
                <a:cs typeface="Verdana"/>
              </a:rPr>
              <a:t>r</a:t>
            </a:r>
            <a:r>
              <a:rPr sz="3250" spc="55" dirty="0">
                <a:latin typeface="Verdana"/>
                <a:cs typeface="Verdana"/>
              </a:rPr>
              <a:t>o</a:t>
            </a:r>
            <a:r>
              <a:rPr sz="3250" spc="-55" dirty="0">
                <a:latin typeface="Verdana"/>
                <a:cs typeface="Verdana"/>
              </a:rPr>
              <a:t>ve</a:t>
            </a:r>
            <a:r>
              <a:rPr sz="3250" spc="60" dirty="0">
                <a:latin typeface="Verdana"/>
                <a:cs typeface="Verdana"/>
              </a:rPr>
              <a:t>d  t</a:t>
            </a:r>
            <a:r>
              <a:rPr sz="3250" spc="-25" dirty="0">
                <a:latin typeface="Verdana"/>
                <a:cs typeface="Verdana"/>
              </a:rPr>
              <a:t>r</a:t>
            </a:r>
            <a:r>
              <a:rPr sz="3250" spc="-125" dirty="0">
                <a:latin typeface="Verdana"/>
                <a:cs typeface="Verdana"/>
              </a:rPr>
              <a:t>a</a:t>
            </a:r>
            <a:r>
              <a:rPr sz="3250" spc="-25" dirty="0">
                <a:latin typeface="Verdana"/>
                <a:cs typeface="Verdana"/>
              </a:rPr>
              <a:t>n</a:t>
            </a:r>
            <a:r>
              <a:rPr sz="3250" spc="-65" dirty="0">
                <a:latin typeface="Verdana"/>
                <a:cs typeface="Verdana"/>
              </a:rPr>
              <a:t>s</a:t>
            </a:r>
            <a:r>
              <a:rPr sz="3250" spc="80" dirty="0">
                <a:latin typeface="Verdana"/>
                <a:cs typeface="Verdana"/>
              </a:rPr>
              <a:t>p</a:t>
            </a:r>
            <a:r>
              <a:rPr sz="3250" spc="-125" dirty="0">
                <a:latin typeface="Verdana"/>
                <a:cs typeface="Verdana"/>
              </a:rPr>
              <a:t>a</a:t>
            </a:r>
            <a:r>
              <a:rPr sz="3250" spc="-25" dirty="0">
                <a:latin typeface="Verdana"/>
                <a:cs typeface="Verdana"/>
              </a:rPr>
              <a:t>r</a:t>
            </a:r>
            <a:r>
              <a:rPr sz="3250" spc="-55" dirty="0">
                <a:latin typeface="Verdana"/>
                <a:cs typeface="Verdana"/>
              </a:rPr>
              <a:t>e</a:t>
            </a:r>
            <a:r>
              <a:rPr sz="3250" spc="-25" dirty="0">
                <a:latin typeface="Verdana"/>
                <a:cs typeface="Verdana"/>
              </a:rPr>
              <a:t>n</a:t>
            </a:r>
            <a:r>
              <a:rPr sz="3250" spc="125" dirty="0">
                <a:latin typeface="Verdana"/>
                <a:cs typeface="Verdana"/>
              </a:rPr>
              <a:t>c</a:t>
            </a:r>
            <a:r>
              <a:rPr sz="3250" spc="-60" dirty="0">
                <a:latin typeface="Verdana"/>
                <a:cs typeface="Verdana"/>
              </a:rPr>
              <a:t>y</a:t>
            </a:r>
            <a:r>
              <a:rPr sz="3250" spc="-340" dirty="0">
                <a:latin typeface="Verdana"/>
                <a:cs typeface="Verdana"/>
              </a:rPr>
              <a:t> </a:t>
            </a:r>
            <a:r>
              <a:rPr sz="3250" spc="-125" dirty="0">
                <a:latin typeface="Verdana"/>
                <a:cs typeface="Verdana"/>
              </a:rPr>
              <a:t>a</a:t>
            </a:r>
            <a:r>
              <a:rPr sz="3250" spc="-25" dirty="0">
                <a:latin typeface="Verdana"/>
                <a:cs typeface="Verdana"/>
              </a:rPr>
              <a:t>n</a:t>
            </a:r>
            <a:r>
              <a:rPr sz="3250" spc="85" dirty="0">
                <a:latin typeface="Verdana"/>
                <a:cs typeface="Verdana"/>
              </a:rPr>
              <a:t>d</a:t>
            </a:r>
            <a:r>
              <a:rPr sz="3250" spc="-340" dirty="0">
                <a:latin typeface="Verdana"/>
                <a:cs typeface="Verdana"/>
              </a:rPr>
              <a:t> </a:t>
            </a:r>
            <a:r>
              <a:rPr sz="3250" spc="110" dirty="0">
                <a:latin typeface="Verdana"/>
                <a:cs typeface="Verdana"/>
              </a:rPr>
              <a:t>f</a:t>
            </a:r>
            <a:r>
              <a:rPr sz="3250" spc="55" dirty="0">
                <a:latin typeface="Verdana"/>
                <a:cs typeface="Verdana"/>
              </a:rPr>
              <a:t>oo</a:t>
            </a:r>
            <a:r>
              <a:rPr sz="3250" spc="85" dirty="0">
                <a:latin typeface="Verdana"/>
                <a:cs typeface="Verdana"/>
              </a:rPr>
              <a:t>d</a:t>
            </a:r>
            <a:r>
              <a:rPr sz="3250" spc="-340" dirty="0">
                <a:latin typeface="Verdana"/>
                <a:cs typeface="Verdana"/>
              </a:rPr>
              <a:t> </a:t>
            </a:r>
            <a:r>
              <a:rPr sz="3250" spc="-65" dirty="0">
                <a:latin typeface="Verdana"/>
                <a:cs typeface="Verdana"/>
              </a:rPr>
              <a:t>s</a:t>
            </a:r>
            <a:r>
              <a:rPr sz="3250" spc="-125" dirty="0">
                <a:latin typeface="Verdana"/>
                <a:cs typeface="Verdana"/>
              </a:rPr>
              <a:t>a</a:t>
            </a:r>
            <a:r>
              <a:rPr sz="3250" spc="110" dirty="0">
                <a:latin typeface="Verdana"/>
                <a:cs typeface="Verdana"/>
              </a:rPr>
              <a:t>f</a:t>
            </a:r>
            <a:r>
              <a:rPr sz="3250" spc="-55" dirty="0">
                <a:latin typeface="Verdana"/>
                <a:cs typeface="Verdana"/>
              </a:rPr>
              <a:t>e</a:t>
            </a:r>
            <a:r>
              <a:rPr sz="3250" spc="60" dirty="0">
                <a:latin typeface="Verdana"/>
                <a:cs typeface="Verdana"/>
              </a:rPr>
              <a:t>t</a:t>
            </a:r>
            <a:r>
              <a:rPr sz="3250" spc="-60" dirty="0">
                <a:latin typeface="Verdana"/>
                <a:cs typeface="Verdana"/>
              </a:rPr>
              <a:t>y</a:t>
            </a:r>
            <a:r>
              <a:rPr sz="3250" spc="-340" dirty="0">
                <a:latin typeface="Verdana"/>
                <a:cs typeface="Verdana"/>
              </a:rPr>
              <a:t> </a:t>
            </a:r>
            <a:r>
              <a:rPr sz="3250" spc="80" dirty="0">
                <a:latin typeface="Verdana"/>
                <a:cs typeface="Verdana"/>
              </a:rPr>
              <a:t>b</a:t>
            </a:r>
            <a:r>
              <a:rPr sz="3250" spc="-50" dirty="0">
                <a:latin typeface="Verdana"/>
                <a:cs typeface="Verdana"/>
              </a:rPr>
              <a:t>u</a:t>
            </a:r>
            <a:r>
              <a:rPr sz="3250" spc="60" dirty="0">
                <a:latin typeface="Verdana"/>
                <a:cs typeface="Verdana"/>
              </a:rPr>
              <a:t>t  </a:t>
            </a:r>
            <a:r>
              <a:rPr sz="3250" spc="-25" dirty="0">
                <a:latin typeface="Verdana"/>
                <a:cs typeface="Verdana"/>
              </a:rPr>
              <a:t>h</a:t>
            </a:r>
            <a:r>
              <a:rPr sz="3250" spc="-125" dirty="0">
                <a:latin typeface="Verdana"/>
                <a:cs typeface="Verdana"/>
              </a:rPr>
              <a:t>a</a:t>
            </a:r>
            <a:r>
              <a:rPr sz="3250" spc="-60" dirty="0">
                <a:latin typeface="Verdana"/>
                <a:cs typeface="Verdana"/>
              </a:rPr>
              <a:t>s</a:t>
            </a:r>
            <a:r>
              <a:rPr sz="3250" spc="-340" dirty="0">
                <a:latin typeface="Verdana"/>
                <a:cs typeface="Verdana"/>
              </a:rPr>
              <a:t> </a:t>
            </a:r>
            <a:r>
              <a:rPr sz="3250" spc="-125" dirty="0">
                <a:latin typeface="Verdana"/>
                <a:cs typeface="Verdana"/>
              </a:rPr>
              <a:t>a</a:t>
            </a:r>
            <a:r>
              <a:rPr sz="3250" spc="65" dirty="0">
                <a:latin typeface="Verdana"/>
                <a:cs typeface="Verdana"/>
              </a:rPr>
              <a:t>l</a:t>
            </a:r>
            <a:r>
              <a:rPr sz="3250" spc="-65" dirty="0">
                <a:latin typeface="Verdana"/>
                <a:cs typeface="Verdana"/>
              </a:rPr>
              <a:t>s</a:t>
            </a:r>
            <a:r>
              <a:rPr sz="3250" spc="60" dirty="0">
                <a:latin typeface="Verdana"/>
                <a:cs typeface="Verdana"/>
              </a:rPr>
              <a:t>o</a:t>
            </a:r>
            <a:r>
              <a:rPr sz="3250" spc="-340" dirty="0">
                <a:latin typeface="Verdana"/>
                <a:cs typeface="Verdana"/>
              </a:rPr>
              <a:t> </a:t>
            </a:r>
            <a:r>
              <a:rPr sz="3250" spc="-25" dirty="0">
                <a:latin typeface="Verdana"/>
                <a:cs typeface="Verdana"/>
              </a:rPr>
              <a:t>h</a:t>
            </a:r>
            <a:r>
              <a:rPr sz="3250" spc="-55" dirty="0">
                <a:latin typeface="Verdana"/>
                <a:cs typeface="Verdana"/>
              </a:rPr>
              <a:t>e</a:t>
            </a:r>
            <a:r>
              <a:rPr sz="3250" spc="65" dirty="0">
                <a:latin typeface="Verdana"/>
                <a:cs typeface="Verdana"/>
              </a:rPr>
              <a:t>l</a:t>
            </a:r>
            <a:r>
              <a:rPr sz="3250" spc="80" dirty="0">
                <a:latin typeface="Verdana"/>
                <a:cs typeface="Verdana"/>
              </a:rPr>
              <a:t>p</a:t>
            </a:r>
            <a:r>
              <a:rPr sz="3250" spc="-55" dirty="0">
                <a:latin typeface="Verdana"/>
                <a:cs typeface="Verdana"/>
              </a:rPr>
              <a:t>e</a:t>
            </a:r>
            <a:r>
              <a:rPr sz="3250" spc="85" dirty="0">
                <a:latin typeface="Verdana"/>
                <a:cs typeface="Verdana"/>
              </a:rPr>
              <a:t>d</a:t>
            </a:r>
            <a:r>
              <a:rPr sz="3250" spc="-340" dirty="0">
                <a:latin typeface="Verdana"/>
                <a:cs typeface="Verdana"/>
              </a:rPr>
              <a:t> </a:t>
            </a:r>
            <a:r>
              <a:rPr sz="3250" spc="-25" dirty="0">
                <a:latin typeface="Verdana"/>
                <a:cs typeface="Verdana"/>
              </a:rPr>
              <a:t>r</a:t>
            </a:r>
            <a:r>
              <a:rPr sz="3250" spc="-55" dirty="0">
                <a:latin typeface="Verdana"/>
                <a:cs typeface="Verdana"/>
              </a:rPr>
              <a:t>e</a:t>
            </a:r>
            <a:r>
              <a:rPr sz="3250" spc="80" dirty="0">
                <a:latin typeface="Verdana"/>
                <a:cs typeface="Verdana"/>
              </a:rPr>
              <a:t>d</a:t>
            </a:r>
            <a:r>
              <a:rPr sz="3250" spc="-50" dirty="0">
                <a:latin typeface="Verdana"/>
                <a:cs typeface="Verdana"/>
              </a:rPr>
              <a:t>u</a:t>
            </a:r>
            <a:r>
              <a:rPr sz="3250" spc="125" dirty="0">
                <a:latin typeface="Verdana"/>
                <a:cs typeface="Verdana"/>
              </a:rPr>
              <a:t>c</a:t>
            </a:r>
            <a:r>
              <a:rPr sz="3250" spc="-50" dirty="0">
                <a:latin typeface="Verdana"/>
                <a:cs typeface="Verdana"/>
              </a:rPr>
              <a:t>e</a:t>
            </a:r>
            <a:r>
              <a:rPr sz="3250" spc="-340" dirty="0">
                <a:latin typeface="Verdana"/>
                <a:cs typeface="Verdana"/>
              </a:rPr>
              <a:t> </a:t>
            </a:r>
            <a:r>
              <a:rPr sz="3250" spc="60" dirty="0">
                <a:latin typeface="Verdana"/>
                <a:cs typeface="Verdana"/>
              </a:rPr>
              <a:t>t</a:t>
            </a:r>
            <a:r>
              <a:rPr sz="3250" spc="-25" dirty="0">
                <a:latin typeface="Verdana"/>
                <a:cs typeface="Verdana"/>
              </a:rPr>
              <a:t>h</a:t>
            </a:r>
            <a:r>
              <a:rPr sz="3250" spc="-50" dirty="0">
                <a:latin typeface="Verdana"/>
                <a:cs typeface="Verdana"/>
              </a:rPr>
              <a:t>e</a:t>
            </a:r>
            <a:r>
              <a:rPr sz="3250" spc="-340" dirty="0">
                <a:latin typeface="Verdana"/>
                <a:cs typeface="Verdana"/>
              </a:rPr>
              <a:t> </a:t>
            </a:r>
            <a:r>
              <a:rPr sz="3250" spc="60" dirty="0">
                <a:latin typeface="Verdana"/>
                <a:cs typeface="Verdana"/>
              </a:rPr>
              <a:t>t</a:t>
            </a:r>
            <a:r>
              <a:rPr sz="3250" spc="-20" dirty="0">
                <a:latin typeface="Verdana"/>
                <a:cs typeface="Verdana"/>
              </a:rPr>
              <a:t>i</a:t>
            </a:r>
            <a:r>
              <a:rPr sz="3250" spc="-150" dirty="0">
                <a:latin typeface="Verdana"/>
                <a:cs typeface="Verdana"/>
              </a:rPr>
              <a:t>m</a:t>
            </a:r>
            <a:r>
              <a:rPr sz="3250" spc="-35" dirty="0">
                <a:latin typeface="Verdana"/>
                <a:cs typeface="Verdana"/>
              </a:rPr>
              <a:t>e  </a:t>
            </a:r>
            <a:r>
              <a:rPr sz="3250" spc="-10" dirty="0">
                <a:latin typeface="Verdana"/>
                <a:cs typeface="Verdana"/>
              </a:rPr>
              <a:t>required</a:t>
            </a:r>
            <a:r>
              <a:rPr sz="3250" spc="-340" dirty="0">
                <a:latin typeface="Verdana"/>
                <a:cs typeface="Verdana"/>
              </a:rPr>
              <a:t> </a:t>
            </a:r>
            <a:r>
              <a:rPr sz="3250" spc="60" dirty="0">
                <a:latin typeface="Verdana"/>
                <a:cs typeface="Verdana"/>
              </a:rPr>
              <a:t>to</a:t>
            </a:r>
            <a:r>
              <a:rPr sz="3250" spc="-340" dirty="0">
                <a:latin typeface="Verdana"/>
                <a:cs typeface="Verdana"/>
              </a:rPr>
              <a:t> </a:t>
            </a:r>
            <a:r>
              <a:rPr sz="3250" spc="-5" dirty="0">
                <a:latin typeface="Verdana"/>
                <a:cs typeface="Verdana"/>
              </a:rPr>
              <a:t>trace</a:t>
            </a:r>
            <a:r>
              <a:rPr sz="3250" spc="-340" dirty="0">
                <a:latin typeface="Verdana"/>
                <a:cs typeface="Verdana"/>
              </a:rPr>
              <a:t> </a:t>
            </a:r>
            <a:r>
              <a:rPr sz="3250" spc="45" dirty="0">
                <a:latin typeface="Verdana"/>
                <a:cs typeface="Verdana"/>
              </a:rPr>
              <a:t>product</a:t>
            </a:r>
            <a:r>
              <a:rPr sz="3250" spc="-340" dirty="0">
                <a:latin typeface="Verdana"/>
                <a:cs typeface="Verdana"/>
              </a:rPr>
              <a:t> </a:t>
            </a:r>
            <a:r>
              <a:rPr sz="3250" spc="-45" dirty="0">
                <a:latin typeface="Verdana"/>
                <a:cs typeface="Verdana"/>
              </a:rPr>
              <a:t>origins </a:t>
            </a:r>
            <a:r>
              <a:rPr sz="3250" spc="-40" dirty="0">
                <a:latin typeface="Verdana"/>
                <a:cs typeface="Verdana"/>
              </a:rPr>
              <a:t> </a:t>
            </a:r>
            <a:r>
              <a:rPr sz="3250" spc="110" dirty="0">
                <a:latin typeface="Verdana"/>
                <a:cs typeface="Verdana"/>
              </a:rPr>
              <a:t>f</a:t>
            </a:r>
            <a:r>
              <a:rPr sz="3250" spc="-25" dirty="0">
                <a:latin typeface="Verdana"/>
                <a:cs typeface="Verdana"/>
              </a:rPr>
              <a:t>r</a:t>
            </a:r>
            <a:r>
              <a:rPr sz="3250" spc="55" dirty="0">
                <a:latin typeface="Verdana"/>
                <a:cs typeface="Verdana"/>
              </a:rPr>
              <a:t>o</a:t>
            </a:r>
            <a:r>
              <a:rPr sz="3250" spc="-145" dirty="0">
                <a:latin typeface="Verdana"/>
                <a:cs typeface="Verdana"/>
              </a:rPr>
              <a:t>m</a:t>
            </a:r>
            <a:r>
              <a:rPr sz="3250" spc="-340" dirty="0">
                <a:latin typeface="Verdana"/>
                <a:cs typeface="Verdana"/>
              </a:rPr>
              <a:t> </a:t>
            </a:r>
            <a:r>
              <a:rPr sz="3250" spc="80" dirty="0">
                <a:latin typeface="Verdana"/>
                <a:cs typeface="Verdana"/>
              </a:rPr>
              <a:t>d</a:t>
            </a:r>
            <a:r>
              <a:rPr sz="3250" spc="-125" dirty="0">
                <a:latin typeface="Verdana"/>
                <a:cs typeface="Verdana"/>
              </a:rPr>
              <a:t>a</a:t>
            </a:r>
            <a:r>
              <a:rPr sz="3250" spc="-65" dirty="0">
                <a:latin typeface="Verdana"/>
                <a:cs typeface="Verdana"/>
              </a:rPr>
              <a:t>y</a:t>
            </a:r>
            <a:r>
              <a:rPr sz="3250" spc="-60" dirty="0">
                <a:latin typeface="Verdana"/>
                <a:cs typeface="Verdana"/>
              </a:rPr>
              <a:t>s</a:t>
            </a:r>
            <a:r>
              <a:rPr sz="3250" spc="-340" dirty="0">
                <a:latin typeface="Verdana"/>
                <a:cs typeface="Verdana"/>
              </a:rPr>
              <a:t> </a:t>
            </a:r>
            <a:r>
              <a:rPr sz="3250" spc="60" dirty="0">
                <a:latin typeface="Verdana"/>
                <a:cs typeface="Verdana"/>
              </a:rPr>
              <a:t>to</a:t>
            </a:r>
            <a:r>
              <a:rPr sz="3250" spc="-340" dirty="0">
                <a:latin typeface="Verdana"/>
                <a:cs typeface="Verdana"/>
              </a:rPr>
              <a:t> </a:t>
            </a:r>
            <a:r>
              <a:rPr sz="3250" spc="-65" dirty="0">
                <a:latin typeface="Verdana"/>
                <a:cs typeface="Verdana"/>
              </a:rPr>
              <a:t>s</a:t>
            </a:r>
            <a:r>
              <a:rPr sz="3250" spc="-55" dirty="0">
                <a:latin typeface="Verdana"/>
                <a:cs typeface="Verdana"/>
              </a:rPr>
              <a:t>e</a:t>
            </a:r>
            <a:r>
              <a:rPr sz="3250" spc="125" dirty="0">
                <a:latin typeface="Verdana"/>
                <a:cs typeface="Verdana"/>
              </a:rPr>
              <a:t>c</a:t>
            </a:r>
            <a:r>
              <a:rPr sz="3250" spc="55" dirty="0">
                <a:latin typeface="Verdana"/>
                <a:cs typeface="Verdana"/>
              </a:rPr>
              <a:t>o</a:t>
            </a:r>
            <a:r>
              <a:rPr sz="3250" spc="-25" dirty="0">
                <a:latin typeface="Verdana"/>
                <a:cs typeface="Verdana"/>
              </a:rPr>
              <a:t>n</a:t>
            </a:r>
            <a:r>
              <a:rPr sz="3250" spc="80" dirty="0">
                <a:latin typeface="Verdana"/>
                <a:cs typeface="Verdana"/>
              </a:rPr>
              <a:t>d</a:t>
            </a:r>
            <a:r>
              <a:rPr sz="3250" spc="-65" dirty="0">
                <a:latin typeface="Verdana"/>
                <a:cs typeface="Verdana"/>
              </a:rPr>
              <a:t>s</a:t>
            </a:r>
            <a:r>
              <a:rPr sz="3250" spc="-320" dirty="0">
                <a:latin typeface="Verdana"/>
                <a:cs typeface="Verdana"/>
              </a:rPr>
              <a:t>.</a:t>
            </a:r>
            <a:endParaRPr sz="32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70914" y="3176181"/>
            <a:ext cx="8277224" cy="5514974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6255318" y="1316817"/>
            <a:ext cx="6140450" cy="6242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900" spc="-270" dirty="0">
                <a:latin typeface="Verdana"/>
                <a:cs typeface="Verdana"/>
              </a:rPr>
              <a:t>S</a:t>
            </a:r>
            <a:r>
              <a:rPr sz="3900" spc="-30" dirty="0">
                <a:latin typeface="Verdana"/>
                <a:cs typeface="Verdana"/>
              </a:rPr>
              <a:t>i</a:t>
            </a:r>
            <a:r>
              <a:rPr sz="3900" spc="-75" dirty="0">
                <a:latin typeface="Verdana"/>
                <a:cs typeface="Verdana"/>
              </a:rPr>
              <a:t>e</a:t>
            </a:r>
            <a:r>
              <a:rPr sz="3900" spc="-195" dirty="0">
                <a:latin typeface="Verdana"/>
                <a:cs typeface="Verdana"/>
              </a:rPr>
              <a:t>m</a:t>
            </a:r>
            <a:r>
              <a:rPr sz="3900" spc="-75" dirty="0">
                <a:latin typeface="Verdana"/>
                <a:cs typeface="Verdana"/>
              </a:rPr>
              <a:t>e</a:t>
            </a:r>
            <a:r>
              <a:rPr sz="3900" spc="-40" dirty="0">
                <a:latin typeface="Verdana"/>
                <a:cs typeface="Verdana"/>
              </a:rPr>
              <a:t>n</a:t>
            </a:r>
            <a:r>
              <a:rPr sz="3900" spc="-80" dirty="0">
                <a:latin typeface="Verdana"/>
                <a:cs typeface="Verdana"/>
              </a:rPr>
              <a:t>s</a:t>
            </a:r>
            <a:r>
              <a:rPr sz="3900" spc="-409" dirty="0">
                <a:latin typeface="Verdana"/>
                <a:cs typeface="Verdana"/>
              </a:rPr>
              <a:t> </a:t>
            </a:r>
            <a:r>
              <a:rPr sz="3900" spc="-160" dirty="0">
                <a:latin typeface="Verdana"/>
                <a:cs typeface="Verdana"/>
              </a:rPr>
              <a:t>a</a:t>
            </a:r>
            <a:r>
              <a:rPr sz="3900" spc="-40" dirty="0">
                <a:latin typeface="Verdana"/>
                <a:cs typeface="Verdana"/>
              </a:rPr>
              <a:t>n</a:t>
            </a:r>
            <a:r>
              <a:rPr sz="3900" spc="95" dirty="0">
                <a:latin typeface="Verdana"/>
                <a:cs typeface="Verdana"/>
              </a:rPr>
              <a:t>d</a:t>
            </a:r>
            <a:r>
              <a:rPr sz="3900" spc="-409" dirty="0">
                <a:latin typeface="Verdana"/>
                <a:cs typeface="Verdana"/>
              </a:rPr>
              <a:t> </a:t>
            </a:r>
            <a:r>
              <a:rPr sz="3900" spc="-470" dirty="0">
                <a:latin typeface="Verdana"/>
                <a:cs typeface="Verdana"/>
              </a:rPr>
              <a:t>I</a:t>
            </a:r>
            <a:r>
              <a:rPr sz="3900" spc="-40" dirty="0">
                <a:latin typeface="Verdana"/>
                <a:cs typeface="Verdana"/>
              </a:rPr>
              <a:t>n</a:t>
            </a:r>
            <a:r>
              <a:rPr sz="3900" spc="90" dirty="0">
                <a:latin typeface="Verdana"/>
                <a:cs typeface="Verdana"/>
              </a:rPr>
              <a:t>d</a:t>
            </a:r>
            <a:r>
              <a:rPr sz="3900" spc="-70" dirty="0">
                <a:latin typeface="Verdana"/>
                <a:cs typeface="Verdana"/>
              </a:rPr>
              <a:t>u</a:t>
            </a:r>
            <a:r>
              <a:rPr sz="3900" spc="-85" dirty="0">
                <a:latin typeface="Verdana"/>
                <a:cs typeface="Verdana"/>
              </a:rPr>
              <a:t>s</a:t>
            </a:r>
            <a:r>
              <a:rPr sz="3900" spc="65" dirty="0">
                <a:latin typeface="Verdana"/>
                <a:cs typeface="Verdana"/>
              </a:rPr>
              <a:t>t</a:t>
            </a:r>
            <a:r>
              <a:rPr sz="3900" spc="-35" dirty="0">
                <a:latin typeface="Verdana"/>
                <a:cs typeface="Verdana"/>
              </a:rPr>
              <a:t>r</a:t>
            </a:r>
            <a:r>
              <a:rPr sz="3900" spc="-80" dirty="0">
                <a:latin typeface="Verdana"/>
                <a:cs typeface="Verdana"/>
              </a:rPr>
              <a:t>y</a:t>
            </a:r>
            <a:r>
              <a:rPr sz="3900" spc="-409" dirty="0">
                <a:latin typeface="Verdana"/>
                <a:cs typeface="Verdana"/>
              </a:rPr>
              <a:t> </a:t>
            </a:r>
            <a:r>
              <a:rPr sz="3900" spc="-110" dirty="0">
                <a:latin typeface="Verdana"/>
                <a:cs typeface="Verdana"/>
              </a:rPr>
              <a:t>4</a:t>
            </a:r>
            <a:r>
              <a:rPr sz="3900" spc="-390" dirty="0">
                <a:latin typeface="Verdana"/>
                <a:cs typeface="Verdana"/>
              </a:rPr>
              <a:t>.</a:t>
            </a:r>
            <a:r>
              <a:rPr sz="3900" spc="275" dirty="0">
                <a:latin typeface="Verdana"/>
                <a:cs typeface="Verdana"/>
              </a:rPr>
              <a:t>0</a:t>
            </a:r>
            <a:endParaRPr sz="390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194945" y="197379"/>
            <a:ext cx="4260850" cy="8375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110" dirty="0"/>
              <a:t>C</a:t>
            </a:r>
            <a:r>
              <a:rPr spc="-520" dirty="0"/>
              <a:t>a</a:t>
            </a:r>
            <a:r>
              <a:rPr spc="-505" dirty="0"/>
              <a:t>s</a:t>
            </a:r>
            <a:r>
              <a:rPr spc="-400" dirty="0"/>
              <a:t>e</a:t>
            </a:r>
            <a:r>
              <a:rPr spc="-555" dirty="0"/>
              <a:t> </a:t>
            </a:r>
            <a:r>
              <a:rPr spc="-505" dirty="0"/>
              <a:t>S</a:t>
            </a:r>
            <a:r>
              <a:rPr spc="-190" dirty="0"/>
              <a:t>t</a:t>
            </a:r>
            <a:r>
              <a:rPr spc="-465" dirty="0"/>
              <a:t>u</a:t>
            </a:r>
            <a:r>
              <a:rPr spc="-275" dirty="0"/>
              <a:t>di</a:t>
            </a:r>
            <a:r>
              <a:rPr spc="-405" dirty="0"/>
              <a:t>e</a:t>
            </a:r>
            <a:r>
              <a:rPr spc="-500" dirty="0"/>
              <a:t>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32569" y="3435651"/>
            <a:ext cx="6332855" cy="468185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algn="ctr">
              <a:lnSpc>
                <a:spcPct val="117500"/>
              </a:lnSpc>
              <a:spcBef>
                <a:spcPts val="90"/>
              </a:spcBef>
            </a:pPr>
            <a:r>
              <a:rPr sz="3250" spc="-215" dirty="0">
                <a:latin typeface="Verdana"/>
                <a:cs typeface="Verdana"/>
              </a:rPr>
              <a:t>S</a:t>
            </a:r>
            <a:r>
              <a:rPr sz="3250" spc="-20" dirty="0">
                <a:latin typeface="Verdana"/>
                <a:cs typeface="Verdana"/>
              </a:rPr>
              <a:t>i</a:t>
            </a:r>
            <a:r>
              <a:rPr sz="3250" spc="-55" dirty="0">
                <a:latin typeface="Verdana"/>
                <a:cs typeface="Verdana"/>
              </a:rPr>
              <a:t>e</a:t>
            </a:r>
            <a:r>
              <a:rPr sz="3250" spc="-150" dirty="0">
                <a:latin typeface="Verdana"/>
                <a:cs typeface="Verdana"/>
              </a:rPr>
              <a:t>m</a:t>
            </a:r>
            <a:r>
              <a:rPr sz="3250" spc="-55" dirty="0">
                <a:latin typeface="Verdana"/>
                <a:cs typeface="Verdana"/>
              </a:rPr>
              <a:t>e</a:t>
            </a:r>
            <a:r>
              <a:rPr sz="3250" spc="-25" dirty="0">
                <a:latin typeface="Verdana"/>
                <a:cs typeface="Verdana"/>
              </a:rPr>
              <a:t>n</a:t>
            </a:r>
            <a:r>
              <a:rPr sz="3250" spc="-60" dirty="0">
                <a:latin typeface="Verdana"/>
                <a:cs typeface="Verdana"/>
              </a:rPr>
              <a:t>s</a:t>
            </a:r>
            <a:r>
              <a:rPr sz="3250" spc="-340" dirty="0">
                <a:latin typeface="Verdana"/>
                <a:cs typeface="Verdana"/>
              </a:rPr>
              <a:t> </a:t>
            </a:r>
            <a:r>
              <a:rPr sz="3250" spc="-50" dirty="0">
                <a:latin typeface="Verdana"/>
                <a:cs typeface="Verdana"/>
              </a:rPr>
              <a:t>u</a:t>
            </a:r>
            <a:r>
              <a:rPr sz="3250" spc="-65" dirty="0">
                <a:latin typeface="Verdana"/>
                <a:cs typeface="Verdana"/>
              </a:rPr>
              <a:t>s</a:t>
            </a:r>
            <a:r>
              <a:rPr sz="3250" spc="-55" dirty="0">
                <a:latin typeface="Verdana"/>
                <a:cs typeface="Verdana"/>
              </a:rPr>
              <a:t>e</a:t>
            </a:r>
            <a:r>
              <a:rPr sz="3250" spc="-60" dirty="0">
                <a:latin typeface="Verdana"/>
                <a:cs typeface="Verdana"/>
              </a:rPr>
              <a:t>s</a:t>
            </a:r>
            <a:r>
              <a:rPr sz="3250" spc="-340" dirty="0">
                <a:latin typeface="Verdana"/>
                <a:cs typeface="Verdana"/>
              </a:rPr>
              <a:t> </a:t>
            </a:r>
            <a:r>
              <a:rPr sz="3250" spc="-390" dirty="0">
                <a:latin typeface="Verdana"/>
                <a:cs typeface="Verdana"/>
              </a:rPr>
              <a:t>I</a:t>
            </a:r>
            <a:r>
              <a:rPr sz="3250" spc="55" dirty="0">
                <a:latin typeface="Verdana"/>
                <a:cs typeface="Verdana"/>
              </a:rPr>
              <a:t>o</a:t>
            </a:r>
            <a:r>
              <a:rPr sz="3250" spc="-95" dirty="0">
                <a:latin typeface="Verdana"/>
                <a:cs typeface="Verdana"/>
              </a:rPr>
              <a:t>T</a:t>
            </a:r>
            <a:r>
              <a:rPr sz="3250" spc="-315" dirty="0">
                <a:latin typeface="Verdana"/>
                <a:cs typeface="Verdana"/>
              </a:rPr>
              <a:t>,</a:t>
            </a:r>
            <a:r>
              <a:rPr sz="3250" spc="-340" dirty="0">
                <a:latin typeface="Verdana"/>
                <a:cs typeface="Verdana"/>
              </a:rPr>
              <a:t> </a:t>
            </a:r>
            <a:r>
              <a:rPr sz="3250" spc="-25" dirty="0">
                <a:latin typeface="Verdana"/>
                <a:cs typeface="Verdana"/>
              </a:rPr>
              <a:t>r</a:t>
            </a:r>
            <a:r>
              <a:rPr sz="3250" spc="55" dirty="0">
                <a:latin typeface="Verdana"/>
                <a:cs typeface="Verdana"/>
              </a:rPr>
              <a:t>o</a:t>
            </a:r>
            <a:r>
              <a:rPr sz="3250" spc="80" dirty="0">
                <a:latin typeface="Verdana"/>
                <a:cs typeface="Verdana"/>
              </a:rPr>
              <a:t>b</a:t>
            </a:r>
            <a:r>
              <a:rPr sz="3250" spc="55" dirty="0">
                <a:latin typeface="Verdana"/>
                <a:cs typeface="Verdana"/>
              </a:rPr>
              <a:t>o</a:t>
            </a:r>
            <a:r>
              <a:rPr sz="3250" spc="60" dirty="0">
                <a:latin typeface="Verdana"/>
                <a:cs typeface="Verdana"/>
              </a:rPr>
              <a:t>t</a:t>
            </a:r>
            <a:r>
              <a:rPr sz="3250" spc="-20" dirty="0">
                <a:latin typeface="Verdana"/>
                <a:cs typeface="Verdana"/>
              </a:rPr>
              <a:t>i</a:t>
            </a:r>
            <a:r>
              <a:rPr sz="3250" spc="125" dirty="0">
                <a:latin typeface="Verdana"/>
                <a:cs typeface="Verdana"/>
              </a:rPr>
              <a:t>c</a:t>
            </a:r>
            <a:r>
              <a:rPr sz="3250" spc="-65" dirty="0">
                <a:latin typeface="Verdana"/>
                <a:cs typeface="Verdana"/>
              </a:rPr>
              <a:t>s</a:t>
            </a:r>
            <a:r>
              <a:rPr sz="3250" spc="-315" dirty="0">
                <a:latin typeface="Verdana"/>
                <a:cs typeface="Verdana"/>
              </a:rPr>
              <a:t>,</a:t>
            </a:r>
            <a:r>
              <a:rPr sz="3250" spc="-340" dirty="0">
                <a:latin typeface="Verdana"/>
                <a:cs typeface="Verdana"/>
              </a:rPr>
              <a:t> </a:t>
            </a:r>
            <a:r>
              <a:rPr sz="3250" spc="-125" dirty="0">
                <a:latin typeface="Verdana"/>
                <a:cs typeface="Verdana"/>
              </a:rPr>
              <a:t>a</a:t>
            </a:r>
            <a:r>
              <a:rPr sz="3250" spc="-25" dirty="0">
                <a:latin typeface="Verdana"/>
                <a:cs typeface="Verdana"/>
              </a:rPr>
              <a:t>n</a:t>
            </a:r>
            <a:r>
              <a:rPr sz="3250" spc="60" dirty="0">
                <a:latin typeface="Verdana"/>
                <a:cs typeface="Verdana"/>
              </a:rPr>
              <a:t>d  </a:t>
            </a:r>
            <a:r>
              <a:rPr sz="3250" spc="80" dirty="0">
                <a:latin typeface="Verdana"/>
                <a:cs typeface="Verdana"/>
              </a:rPr>
              <a:t>d</a:t>
            </a:r>
            <a:r>
              <a:rPr sz="3250" spc="-125" dirty="0">
                <a:latin typeface="Verdana"/>
                <a:cs typeface="Verdana"/>
              </a:rPr>
              <a:t>a</a:t>
            </a:r>
            <a:r>
              <a:rPr sz="3250" spc="60" dirty="0">
                <a:latin typeface="Verdana"/>
                <a:cs typeface="Verdana"/>
              </a:rPr>
              <a:t>t</a:t>
            </a:r>
            <a:r>
              <a:rPr sz="3250" spc="-120" dirty="0">
                <a:latin typeface="Verdana"/>
                <a:cs typeface="Verdana"/>
              </a:rPr>
              <a:t>a</a:t>
            </a:r>
            <a:r>
              <a:rPr sz="3250" spc="-340" dirty="0">
                <a:latin typeface="Verdana"/>
                <a:cs typeface="Verdana"/>
              </a:rPr>
              <a:t> </a:t>
            </a:r>
            <a:r>
              <a:rPr sz="3250" spc="-125" dirty="0">
                <a:latin typeface="Verdana"/>
                <a:cs typeface="Verdana"/>
              </a:rPr>
              <a:t>a</a:t>
            </a:r>
            <a:r>
              <a:rPr sz="3250" spc="-25" dirty="0">
                <a:latin typeface="Verdana"/>
                <a:cs typeface="Verdana"/>
              </a:rPr>
              <a:t>n</a:t>
            </a:r>
            <a:r>
              <a:rPr sz="3250" spc="-125" dirty="0">
                <a:latin typeface="Verdana"/>
                <a:cs typeface="Verdana"/>
              </a:rPr>
              <a:t>a</a:t>
            </a:r>
            <a:r>
              <a:rPr sz="3250" spc="65" dirty="0">
                <a:latin typeface="Verdana"/>
                <a:cs typeface="Verdana"/>
              </a:rPr>
              <a:t>l</a:t>
            </a:r>
            <a:r>
              <a:rPr sz="3250" spc="-65" dirty="0">
                <a:latin typeface="Verdana"/>
                <a:cs typeface="Verdana"/>
              </a:rPr>
              <a:t>y</a:t>
            </a:r>
            <a:r>
              <a:rPr sz="3250" spc="60" dirty="0">
                <a:latin typeface="Verdana"/>
                <a:cs typeface="Verdana"/>
              </a:rPr>
              <a:t>t</a:t>
            </a:r>
            <a:r>
              <a:rPr sz="3250" spc="-20" dirty="0">
                <a:latin typeface="Verdana"/>
                <a:cs typeface="Verdana"/>
              </a:rPr>
              <a:t>i</a:t>
            </a:r>
            <a:r>
              <a:rPr sz="3250" spc="125" dirty="0">
                <a:latin typeface="Verdana"/>
                <a:cs typeface="Verdana"/>
              </a:rPr>
              <a:t>c</a:t>
            </a:r>
            <a:r>
              <a:rPr sz="3250" spc="-60" dirty="0">
                <a:latin typeface="Verdana"/>
                <a:cs typeface="Verdana"/>
              </a:rPr>
              <a:t>s</a:t>
            </a:r>
            <a:r>
              <a:rPr sz="3250" spc="-340" dirty="0">
                <a:latin typeface="Verdana"/>
                <a:cs typeface="Verdana"/>
              </a:rPr>
              <a:t> </a:t>
            </a:r>
            <a:r>
              <a:rPr sz="3250" spc="60" dirty="0">
                <a:latin typeface="Verdana"/>
                <a:cs typeface="Verdana"/>
              </a:rPr>
              <a:t>to</a:t>
            </a:r>
            <a:r>
              <a:rPr sz="3250" spc="-340" dirty="0">
                <a:latin typeface="Verdana"/>
                <a:cs typeface="Verdana"/>
              </a:rPr>
              <a:t> </a:t>
            </a:r>
            <a:r>
              <a:rPr sz="3250" spc="-20" dirty="0">
                <a:latin typeface="Verdana"/>
                <a:cs typeface="Verdana"/>
              </a:rPr>
              <a:t>i</a:t>
            </a:r>
            <a:r>
              <a:rPr sz="3250" spc="-150" dirty="0">
                <a:latin typeface="Verdana"/>
                <a:cs typeface="Verdana"/>
              </a:rPr>
              <a:t>m</a:t>
            </a:r>
            <a:r>
              <a:rPr sz="3250" spc="80" dirty="0">
                <a:latin typeface="Verdana"/>
                <a:cs typeface="Verdana"/>
              </a:rPr>
              <a:t>p</a:t>
            </a:r>
            <a:r>
              <a:rPr sz="3250" spc="-25" dirty="0">
                <a:latin typeface="Verdana"/>
                <a:cs typeface="Verdana"/>
              </a:rPr>
              <a:t>r</a:t>
            </a:r>
            <a:r>
              <a:rPr sz="3250" spc="55" dirty="0">
                <a:latin typeface="Verdana"/>
                <a:cs typeface="Verdana"/>
              </a:rPr>
              <a:t>o</a:t>
            </a:r>
            <a:r>
              <a:rPr sz="3250" spc="-55" dirty="0">
                <a:latin typeface="Verdana"/>
                <a:cs typeface="Verdana"/>
              </a:rPr>
              <a:t>v</a:t>
            </a:r>
            <a:r>
              <a:rPr sz="3250" spc="-35" dirty="0">
                <a:latin typeface="Verdana"/>
                <a:cs typeface="Verdana"/>
              </a:rPr>
              <a:t>e  </a:t>
            </a:r>
            <a:r>
              <a:rPr sz="3250" spc="80" dirty="0">
                <a:latin typeface="Verdana"/>
                <a:cs typeface="Verdana"/>
              </a:rPr>
              <a:t>p</a:t>
            </a:r>
            <a:r>
              <a:rPr sz="3250" spc="-25" dirty="0">
                <a:latin typeface="Verdana"/>
                <a:cs typeface="Verdana"/>
              </a:rPr>
              <a:t>r</a:t>
            </a:r>
            <a:r>
              <a:rPr sz="3250" spc="55" dirty="0">
                <a:latin typeface="Verdana"/>
                <a:cs typeface="Verdana"/>
              </a:rPr>
              <a:t>o</a:t>
            </a:r>
            <a:r>
              <a:rPr sz="3250" spc="80" dirty="0">
                <a:latin typeface="Verdana"/>
                <a:cs typeface="Verdana"/>
              </a:rPr>
              <a:t>d</a:t>
            </a:r>
            <a:r>
              <a:rPr sz="3250" spc="-50" dirty="0">
                <a:latin typeface="Verdana"/>
                <a:cs typeface="Verdana"/>
              </a:rPr>
              <a:t>u</a:t>
            </a:r>
            <a:r>
              <a:rPr sz="3250" spc="125" dirty="0">
                <a:latin typeface="Verdana"/>
                <a:cs typeface="Verdana"/>
              </a:rPr>
              <a:t>c</a:t>
            </a:r>
            <a:r>
              <a:rPr sz="3250" spc="60" dirty="0">
                <a:latin typeface="Verdana"/>
                <a:cs typeface="Verdana"/>
              </a:rPr>
              <a:t>t</a:t>
            </a:r>
            <a:r>
              <a:rPr sz="3250" spc="-20" dirty="0">
                <a:latin typeface="Verdana"/>
                <a:cs typeface="Verdana"/>
              </a:rPr>
              <a:t>i</a:t>
            </a:r>
            <a:r>
              <a:rPr sz="3250" spc="55" dirty="0">
                <a:latin typeface="Verdana"/>
                <a:cs typeface="Verdana"/>
              </a:rPr>
              <a:t>o</a:t>
            </a:r>
            <a:r>
              <a:rPr sz="3250" spc="-20" dirty="0">
                <a:latin typeface="Verdana"/>
                <a:cs typeface="Verdana"/>
              </a:rPr>
              <a:t>n</a:t>
            </a:r>
            <a:r>
              <a:rPr sz="3250" spc="-340" dirty="0">
                <a:latin typeface="Verdana"/>
                <a:cs typeface="Verdana"/>
              </a:rPr>
              <a:t> </a:t>
            </a:r>
            <a:r>
              <a:rPr sz="3250" spc="65" dirty="0">
                <a:latin typeface="Verdana"/>
                <a:cs typeface="Verdana"/>
              </a:rPr>
              <a:t>l</a:t>
            </a:r>
            <a:r>
              <a:rPr sz="3250" spc="-20" dirty="0">
                <a:latin typeface="Verdana"/>
                <a:cs typeface="Verdana"/>
              </a:rPr>
              <a:t>i</a:t>
            </a:r>
            <a:r>
              <a:rPr sz="3250" spc="-25" dirty="0">
                <a:latin typeface="Verdana"/>
                <a:cs typeface="Verdana"/>
              </a:rPr>
              <a:t>n</a:t>
            </a:r>
            <a:r>
              <a:rPr sz="3250" spc="-55" dirty="0">
                <a:latin typeface="Verdana"/>
                <a:cs typeface="Verdana"/>
              </a:rPr>
              <a:t>e</a:t>
            </a:r>
            <a:r>
              <a:rPr sz="3250" spc="-65" dirty="0">
                <a:latin typeface="Verdana"/>
                <a:cs typeface="Verdana"/>
              </a:rPr>
              <a:t>s</a:t>
            </a:r>
            <a:r>
              <a:rPr sz="3250" spc="-320" dirty="0">
                <a:latin typeface="Verdana"/>
                <a:cs typeface="Verdana"/>
              </a:rPr>
              <a:t>.</a:t>
            </a:r>
            <a:r>
              <a:rPr sz="3250" spc="-340" dirty="0">
                <a:latin typeface="Verdana"/>
                <a:cs typeface="Verdana"/>
              </a:rPr>
              <a:t> </a:t>
            </a:r>
            <a:r>
              <a:rPr sz="3250" spc="-95" dirty="0">
                <a:latin typeface="Verdana"/>
                <a:cs typeface="Verdana"/>
              </a:rPr>
              <a:t>T</a:t>
            </a:r>
            <a:r>
              <a:rPr sz="3250" spc="-25" dirty="0">
                <a:latin typeface="Verdana"/>
                <a:cs typeface="Verdana"/>
              </a:rPr>
              <a:t>h</a:t>
            </a:r>
            <a:r>
              <a:rPr sz="3250" spc="-55" dirty="0">
                <a:latin typeface="Verdana"/>
                <a:cs typeface="Verdana"/>
              </a:rPr>
              <a:t>e</a:t>
            </a:r>
            <a:r>
              <a:rPr sz="3250" spc="-20" dirty="0">
                <a:latin typeface="Verdana"/>
                <a:cs typeface="Verdana"/>
              </a:rPr>
              <a:t>ir</a:t>
            </a:r>
            <a:r>
              <a:rPr sz="3250" spc="-340" dirty="0">
                <a:latin typeface="Verdana"/>
                <a:cs typeface="Verdana"/>
              </a:rPr>
              <a:t> </a:t>
            </a:r>
            <a:r>
              <a:rPr sz="3250" spc="-65" dirty="0">
                <a:latin typeface="Verdana"/>
                <a:cs typeface="Verdana"/>
              </a:rPr>
              <a:t>s</a:t>
            </a:r>
            <a:r>
              <a:rPr sz="3250" spc="-150" dirty="0">
                <a:latin typeface="Verdana"/>
                <a:cs typeface="Verdana"/>
              </a:rPr>
              <a:t>m</a:t>
            </a:r>
            <a:r>
              <a:rPr sz="3250" spc="-125" dirty="0">
                <a:latin typeface="Verdana"/>
                <a:cs typeface="Verdana"/>
              </a:rPr>
              <a:t>a</a:t>
            </a:r>
            <a:r>
              <a:rPr sz="3250" spc="-25" dirty="0">
                <a:latin typeface="Verdana"/>
                <a:cs typeface="Verdana"/>
              </a:rPr>
              <a:t>r</a:t>
            </a:r>
            <a:r>
              <a:rPr sz="3250" spc="60" dirty="0">
                <a:latin typeface="Verdana"/>
                <a:cs typeface="Verdana"/>
              </a:rPr>
              <a:t>t  </a:t>
            </a:r>
            <a:r>
              <a:rPr sz="3250" spc="110" dirty="0">
                <a:latin typeface="Verdana"/>
                <a:cs typeface="Verdana"/>
              </a:rPr>
              <a:t>f</a:t>
            </a:r>
            <a:r>
              <a:rPr sz="3250" spc="-125" dirty="0">
                <a:latin typeface="Verdana"/>
                <a:cs typeface="Verdana"/>
              </a:rPr>
              <a:t>a</a:t>
            </a:r>
            <a:r>
              <a:rPr sz="3250" spc="125" dirty="0">
                <a:latin typeface="Verdana"/>
                <a:cs typeface="Verdana"/>
              </a:rPr>
              <a:t>c</a:t>
            </a:r>
            <a:r>
              <a:rPr sz="3250" spc="60" dirty="0">
                <a:latin typeface="Verdana"/>
                <a:cs typeface="Verdana"/>
              </a:rPr>
              <a:t>t</a:t>
            </a:r>
            <a:r>
              <a:rPr sz="3250" spc="55" dirty="0">
                <a:latin typeface="Verdana"/>
                <a:cs typeface="Verdana"/>
              </a:rPr>
              <a:t>o</a:t>
            </a:r>
            <a:r>
              <a:rPr sz="3250" spc="-25" dirty="0">
                <a:latin typeface="Verdana"/>
                <a:cs typeface="Verdana"/>
              </a:rPr>
              <a:t>r</a:t>
            </a:r>
            <a:r>
              <a:rPr sz="3250" spc="-20" dirty="0">
                <a:latin typeface="Verdana"/>
                <a:cs typeface="Verdana"/>
              </a:rPr>
              <a:t>i</a:t>
            </a:r>
            <a:r>
              <a:rPr sz="3250" spc="-55" dirty="0">
                <a:latin typeface="Verdana"/>
                <a:cs typeface="Verdana"/>
              </a:rPr>
              <a:t>e</a:t>
            </a:r>
            <a:r>
              <a:rPr sz="3250" spc="-60" dirty="0">
                <a:latin typeface="Verdana"/>
                <a:cs typeface="Verdana"/>
              </a:rPr>
              <a:t>s</a:t>
            </a:r>
            <a:r>
              <a:rPr sz="3250" spc="-340" dirty="0">
                <a:latin typeface="Verdana"/>
                <a:cs typeface="Verdana"/>
              </a:rPr>
              <a:t> </a:t>
            </a:r>
            <a:r>
              <a:rPr sz="3250" spc="-125" dirty="0">
                <a:latin typeface="Verdana"/>
                <a:cs typeface="Verdana"/>
              </a:rPr>
              <a:t>a</a:t>
            </a:r>
            <a:r>
              <a:rPr sz="3250" spc="65" dirty="0">
                <a:latin typeface="Verdana"/>
                <a:cs typeface="Verdana"/>
              </a:rPr>
              <a:t>ll</a:t>
            </a:r>
            <a:r>
              <a:rPr sz="3250" spc="55" dirty="0">
                <a:latin typeface="Verdana"/>
                <a:cs typeface="Verdana"/>
              </a:rPr>
              <a:t>o</a:t>
            </a:r>
            <a:r>
              <a:rPr sz="3250" spc="-80" dirty="0">
                <a:latin typeface="Verdana"/>
                <a:cs typeface="Verdana"/>
              </a:rPr>
              <a:t>w</a:t>
            </a:r>
            <a:r>
              <a:rPr sz="3250" spc="-340" dirty="0">
                <a:latin typeface="Verdana"/>
                <a:cs typeface="Verdana"/>
              </a:rPr>
              <a:t> </a:t>
            </a:r>
            <a:r>
              <a:rPr sz="3250" spc="110" dirty="0">
                <a:latin typeface="Verdana"/>
                <a:cs typeface="Verdana"/>
              </a:rPr>
              <a:t>f</a:t>
            </a:r>
            <a:r>
              <a:rPr sz="3250" spc="55" dirty="0">
                <a:latin typeface="Verdana"/>
                <a:cs typeface="Verdana"/>
              </a:rPr>
              <a:t>o</a:t>
            </a:r>
            <a:r>
              <a:rPr sz="3250" spc="-20" dirty="0">
                <a:latin typeface="Verdana"/>
                <a:cs typeface="Verdana"/>
              </a:rPr>
              <a:t>r</a:t>
            </a:r>
            <a:r>
              <a:rPr sz="3250" spc="-340" dirty="0">
                <a:latin typeface="Verdana"/>
                <a:cs typeface="Verdana"/>
              </a:rPr>
              <a:t> </a:t>
            </a:r>
            <a:r>
              <a:rPr sz="3250" spc="-25" dirty="0">
                <a:latin typeface="Verdana"/>
                <a:cs typeface="Verdana"/>
              </a:rPr>
              <a:t>r</a:t>
            </a:r>
            <a:r>
              <a:rPr sz="3250" spc="-55" dirty="0">
                <a:latin typeface="Verdana"/>
                <a:cs typeface="Verdana"/>
              </a:rPr>
              <a:t>e</a:t>
            </a:r>
            <a:r>
              <a:rPr sz="3250" spc="-125" dirty="0">
                <a:latin typeface="Verdana"/>
                <a:cs typeface="Verdana"/>
              </a:rPr>
              <a:t>a</a:t>
            </a:r>
            <a:r>
              <a:rPr sz="3250" spc="65" dirty="0">
                <a:latin typeface="Verdana"/>
                <a:cs typeface="Verdana"/>
              </a:rPr>
              <a:t>l</a:t>
            </a:r>
            <a:r>
              <a:rPr sz="3250" spc="-235" dirty="0">
                <a:latin typeface="Verdana"/>
                <a:cs typeface="Verdana"/>
              </a:rPr>
              <a:t>-</a:t>
            </a:r>
            <a:r>
              <a:rPr sz="3250" spc="60" dirty="0">
                <a:latin typeface="Verdana"/>
                <a:cs typeface="Verdana"/>
              </a:rPr>
              <a:t>t</a:t>
            </a:r>
            <a:r>
              <a:rPr sz="3250" spc="-20" dirty="0">
                <a:latin typeface="Verdana"/>
                <a:cs typeface="Verdana"/>
              </a:rPr>
              <a:t>i</a:t>
            </a:r>
            <a:r>
              <a:rPr sz="3250" spc="-150" dirty="0">
                <a:latin typeface="Verdana"/>
                <a:cs typeface="Verdana"/>
              </a:rPr>
              <a:t>m</a:t>
            </a:r>
            <a:r>
              <a:rPr sz="3250" spc="-35" dirty="0">
                <a:latin typeface="Verdana"/>
                <a:cs typeface="Verdana"/>
              </a:rPr>
              <a:t>e  </a:t>
            </a:r>
            <a:r>
              <a:rPr sz="3250" spc="80" dirty="0">
                <a:latin typeface="Verdana"/>
                <a:cs typeface="Verdana"/>
              </a:rPr>
              <a:t>d</a:t>
            </a:r>
            <a:r>
              <a:rPr sz="3250" spc="-125" dirty="0">
                <a:latin typeface="Verdana"/>
                <a:cs typeface="Verdana"/>
              </a:rPr>
              <a:t>a</a:t>
            </a:r>
            <a:r>
              <a:rPr sz="3250" spc="60" dirty="0">
                <a:latin typeface="Verdana"/>
                <a:cs typeface="Verdana"/>
              </a:rPr>
              <a:t>t</a:t>
            </a:r>
            <a:r>
              <a:rPr sz="3250" spc="-120" dirty="0">
                <a:latin typeface="Verdana"/>
                <a:cs typeface="Verdana"/>
              </a:rPr>
              <a:t>a</a:t>
            </a:r>
            <a:r>
              <a:rPr sz="3250" spc="-340" dirty="0">
                <a:latin typeface="Verdana"/>
                <a:cs typeface="Verdana"/>
              </a:rPr>
              <a:t> </a:t>
            </a:r>
            <a:r>
              <a:rPr sz="3250" spc="125" dirty="0">
                <a:latin typeface="Verdana"/>
                <a:cs typeface="Verdana"/>
              </a:rPr>
              <a:t>c</a:t>
            </a:r>
            <a:r>
              <a:rPr sz="3250" spc="55" dirty="0">
                <a:latin typeface="Verdana"/>
                <a:cs typeface="Verdana"/>
              </a:rPr>
              <a:t>o</a:t>
            </a:r>
            <a:r>
              <a:rPr sz="3250" spc="65" dirty="0">
                <a:latin typeface="Verdana"/>
                <a:cs typeface="Verdana"/>
              </a:rPr>
              <a:t>ll</a:t>
            </a:r>
            <a:r>
              <a:rPr sz="3250" spc="-55" dirty="0">
                <a:latin typeface="Verdana"/>
                <a:cs typeface="Verdana"/>
              </a:rPr>
              <a:t>e</a:t>
            </a:r>
            <a:r>
              <a:rPr sz="3250" spc="125" dirty="0">
                <a:latin typeface="Verdana"/>
                <a:cs typeface="Verdana"/>
              </a:rPr>
              <a:t>c</a:t>
            </a:r>
            <a:r>
              <a:rPr sz="3250" spc="60" dirty="0">
                <a:latin typeface="Verdana"/>
                <a:cs typeface="Verdana"/>
              </a:rPr>
              <a:t>t</a:t>
            </a:r>
            <a:r>
              <a:rPr sz="3250" spc="-20" dirty="0">
                <a:latin typeface="Verdana"/>
                <a:cs typeface="Verdana"/>
              </a:rPr>
              <a:t>i</a:t>
            </a:r>
            <a:r>
              <a:rPr sz="3250" spc="55" dirty="0">
                <a:latin typeface="Verdana"/>
                <a:cs typeface="Verdana"/>
              </a:rPr>
              <a:t>o</a:t>
            </a:r>
            <a:r>
              <a:rPr sz="3250" spc="-20" dirty="0">
                <a:latin typeface="Verdana"/>
                <a:cs typeface="Verdana"/>
              </a:rPr>
              <a:t>n</a:t>
            </a:r>
            <a:r>
              <a:rPr sz="3250" spc="-340" dirty="0">
                <a:latin typeface="Verdana"/>
                <a:cs typeface="Verdana"/>
              </a:rPr>
              <a:t> </a:t>
            </a:r>
            <a:r>
              <a:rPr sz="3250" spc="-125" dirty="0">
                <a:latin typeface="Verdana"/>
                <a:cs typeface="Verdana"/>
              </a:rPr>
              <a:t>a</a:t>
            </a:r>
            <a:r>
              <a:rPr sz="3250" spc="-25" dirty="0">
                <a:latin typeface="Verdana"/>
                <a:cs typeface="Verdana"/>
              </a:rPr>
              <a:t>n</a:t>
            </a:r>
            <a:r>
              <a:rPr sz="3250" spc="85" dirty="0">
                <a:latin typeface="Verdana"/>
                <a:cs typeface="Verdana"/>
              </a:rPr>
              <a:t>d</a:t>
            </a:r>
            <a:r>
              <a:rPr sz="3250" spc="-340" dirty="0">
                <a:latin typeface="Verdana"/>
                <a:cs typeface="Verdana"/>
              </a:rPr>
              <a:t> </a:t>
            </a:r>
            <a:r>
              <a:rPr sz="3250" spc="-125" dirty="0">
                <a:latin typeface="Verdana"/>
                <a:cs typeface="Verdana"/>
              </a:rPr>
              <a:t>a</a:t>
            </a:r>
            <a:r>
              <a:rPr sz="3250" spc="-25" dirty="0">
                <a:latin typeface="Verdana"/>
                <a:cs typeface="Verdana"/>
              </a:rPr>
              <a:t>n</a:t>
            </a:r>
            <a:r>
              <a:rPr sz="3250" spc="-125" dirty="0">
                <a:latin typeface="Verdana"/>
                <a:cs typeface="Verdana"/>
              </a:rPr>
              <a:t>a</a:t>
            </a:r>
            <a:r>
              <a:rPr sz="3250" spc="65" dirty="0">
                <a:latin typeface="Verdana"/>
                <a:cs typeface="Verdana"/>
              </a:rPr>
              <a:t>l</a:t>
            </a:r>
            <a:r>
              <a:rPr sz="3250" spc="-65" dirty="0">
                <a:latin typeface="Verdana"/>
                <a:cs typeface="Verdana"/>
              </a:rPr>
              <a:t>ys</a:t>
            </a:r>
            <a:r>
              <a:rPr sz="3250" spc="-20" dirty="0">
                <a:latin typeface="Verdana"/>
                <a:cs typeface="Verdana"/>
              </a:rPr>
              <a:t>i</a:t>
            </a:r>
            <a:r>
              <a:rPr sz="3250" spc="-65" dirty="0">
                <a:latin typeface="Verdana"/>
                <a:cs typeface="Verdana"/>
              </a:rPr>
              <a:t>s</a:t>
            </a:r>
            <a:r>
              <a:rPr sz="3250" spc="-305" dirty="0">
                <a:latin typeface="Verdana"/>
                <a:cs typeface="Verdana"/>
              </a:rPr>
              <a:t>,  </a:t>
            </a:r>
            <a:r>
              <a:rPr sz="3250" spc="-85" dirty="0">
                <a:latin typeface="Verdana"/>
                <a:cs typeface="Verdana"/>
              </a:rPr>
              <a:t>w</a:t>
            </a:r>
            <a:r>
              <a:rPr sz="3250" spc="-25" dirty="0">
                <a:latin typeface="Verdana"/>
                <a:cs typeface="Verdana"/>
              </a:rPr>
              <a:t>h</a:t>
            </a:r>
            <a:r>
              <a:rPr sz="3250" spc="-20" dirty="0">
                <a:latin typeface="Verdana"/>
                <a:cs typeface="Verdana"/>
              </a:rPr>
              <a:t>i</a:t>
            </a:r>
            <a:r>
              <a:rPr sz="3250" spc="125" dirty="0">
                <a:latin typeface="Verdana"/>
                <a:cs typeface="Verdana"/>
              </a:rPr>
              <a:t>c</a:t>
            </a:r>
            <a:r>
              <a:rPr sz="3250" spc="-20" dirty="0">
                <a:latin typeface="Verdana"/>
                <a:cs typeface="Verdana"/>
              </a:rPr>
              <a:t>h</a:t>
            </a:r>
            <a:r>
              <a:rPr sz="3250" spc="-340" dirty="0">
                <a:latin typeface="Verdana"/>
                <a:cs typeface="Verdana"/>
              </a:rPr>
              <a:t> </a:t>
            </a:r>
            <a:r>
              <a:rPr sz="3250" spc="65" dirty="0">
                <a:latin typeface="Verdana"/>
                <a:cs typeface="Verdana"/>
              </a:rPr>
              <a:t>l</a:t>
            </a:r>
            <a:r>
              <a:rPr sz="3250" spc="-55" dirty="0">
                <a:latin typeface="Verdana"/>
                <a:cs typeface="Verdana"/>
              </a:rPr>
              <a:t>e</a:t>
            </a:r>
            <a:r>
              <a:rPr sz="3250" spc="-125" dirty="0">
                <a:latin typeface="Verdana"/>
                <a:cs typeface="Verdana"/>
              </a:rPr>
              <a:t>a</a:t>
            </a:r>
            <a:r>
              <a:rPr sz="3250" spc="80" dirty="0">
                <a:latin typeface="Verdana"/>
                <a:cs typeface="Verdana"/>
              </a:rPr>
              <a:t>d</a:t>
            </a:r>
            <a:r>
              <a:rPr sz="3250" spc="-60" dirty="0">
                <a:latin typeface="Verdana"/>
                <a:cs typeface="Verdana"/>
              </a:rPr>
              <a:t>s</a:t>
            </a:r>
            <a:r>
              <a:rPr sz="3250" spc="-340" dirty="0">
                <a:latin typeface="Verdana"/>
                <a:cs typeface="Verdana"/>
              </a:rPr>
              <a:t> </a:t>
            </a:r>
            <a:r>
              <a:rPr sz="3250" spc="60" dirty="0">
                <a:latin typeface="Verdana"/>
                <a:cs typeface="Verdana"/>
              </a:rPr>
              <a:t>to</a:t>
            </a:r>
            <a:r>
              <a:rPr sz="3250" spc="-340" dirty="0">
                <a:latin typeface="Verdana"/>
                <a:cs typeface="Verdana"/>
              </a:rPr>
              <a:t> </a:t>
            </a:r>
            <a:r>
              <a:rPr sz="3250" spc="55" dirty="0">
                <a:latin typeface="Verdana"/>
                <a:cs typeface="Verdana"/>
              </a:rPr>
              <a:t>o</a:t>
            </a:r>
            <a:r>
              <a:rPr sz="3250" spc="80" dirty="0">
                <a:latin typeface="Verdana"/>
                <a:cs typeface="Verdana"/>
              </a:rPr>
              <a:t>p</a:t>
            </a:r>
            <a:r>
              <a:rPr sz="3250" spc="60" dirty="0">
                <a:latin typeface="Verdana"/>
                <a:cs typeface="Verdana"/>
              </a:rPr>
              <a:t>t</a:t>
            </a:r>
            <a:r>
              <a:rPr sz="3250" spc="-20" dirty="0">
                <a:latin typeface="Verdana"/>
                <a:cs typeface="Verdana"/>
              </a:rPr>
              <a:t>i</a:t>
            </a:r>
            <a:r>
              <a:rPr sz="3250" spc="-150" dirty="0">
                <a:latin typeface="Verdana"/>
                <a:cs typeface="Verdana"/>
              </a:rPr>
              <a:t>m</a:t>
            </a:r>
            <a:r>
              <a:rPr sz="3250" spc="-20" dirty="0">
                <a:latin typeface="Verdana"/>
                <a:cs typeface="Verdana"/>
              </a:rPr>
              <a:t>i</a:t>
            </a:r>
            <a:r>
              <a:rPr sz="3250" spc="-170" dirty="0">
                <a:latin typeface="Verdana"/>
                <a:cs typeface="Verdana"/>
              </a:rPr>
              <a:t>z</a:t>
            </a:r>
            <a:r>
              <a:rPr sz="3250" spc="-55" dirty="0">
                <a:latin typeface="Verdana"/>
                <a:cs typeface="Verdana"/>
              </a:rPr>
              <a:t>e</a:t>
            </a:r>
            <a:r>
              <a:rPr sz="3250" spc="60" dirty="0">
                <a:latin typeface="Verdana"/>
                <a:cs typeface="Verdana"/>
              </a:rPr>
              <a:t>d  </a:t>
            </a:r>
            <a:r>
              <a:rPr sz="3250" spc="80" dirty="0">
                <a:latin typeface="Verdana"/>
                <a:cs typeface="Verdana"/>
              </a:rPr>
              <a:t>p</a:t>
            </a:r>
            <a:r>
              <a:rPr sz="3250" spc="-25" dirty="0">
                <a:latin typeface="Verdana"/>
                <a:cs typeface="Verdana"/>
              </a:rPr>
              <a:t>r</a:t>
            </a:r>
            <a:r>
              <a:rPr sz="3250" spc="55" dirty="0">
                <a:latin typeface="Verdana"/>
                <a:cs typeface="Verdana"/>
              </a:rPr>
              <a:t>o</a:t>
            </a:r>
            <a:r>
              <a:rPr sz="3250" spc="80" dirty="0">
                <a:latin typeface="Verdana"/>
                <a:cs typeface="Verdana"/>
              </a:rPr>
              <a:t>d</a:t>
            </a:r>
            <a:r>
              <a:rPr sz="3250" spc="-50" dirty="0">
                <a:latin typeface="Verdana"/>
                <a:cs typeface="Verdana"/>
              </a:rPr>
              <a:t>u</a:t>
            </a:r>
            <a:r>
              <a:rPr sz="3250" spc="125" dirty="0">
                <a:latin typeface="Verdana"/>
                <a:cs typeface="Verdana"/>
              </a:rPr>
              <a:t>c</a:t>
            </a:r>
            <a:r>
              <a:rPr sz="3250" spc="60" dirty="0">
                <a:latin typeface="Verdana"/>
                <a:cs typeface="Verdana"/>
              </a:rPr>
              <a:t>t</a:t>
            </a:r>
            <a:r>
              <a:rPr sz="3250" spc="-20" dirty="0">
                <a:latin typeface="Verdana"/>
                <a:cs typeface="Verdana"/>
              </a:rPr>
              <a:t>i</a:t>
            </a:r>
            <a:r>
              <a:rPr sz="3250" spc="55" dirty="0">
                <a:latin typeface="Verdana"/>
                <a:cs typeface="Verdana"/>
              </a:rPr>
              <a:t>o</a:t>
            </a:r>
            <a:r>
              <a:rPr sz="3250" spc="-20" dirty="0">
                <a:latin typeface="Verdana"/>
                <a:cs typeface="Verdana"/>
              </a:rPr>
              <a:t>n</a:t>
            </a:r>
            <a:r>
              <a:rPr sz="3250" spc="-340" dirty="0">
                <a:latin typeface="Verdana"/>
                <a:cs typeface="Verdana"/>
              </a:rPr>
              <a:t> </a:t>
            </a:r>
            <a:r>
              <a:rPr sz="3250" spc="-65" dirty="0">
                <a:latin typeface="Verdana"/>
                <a:cs typeface="Verdana"/>
              </a:rPr>
              <a:t>s</a:t>
            </a:r>
            <a:r>
              <a:rPr sz="3250" spc="125" dirty="0">
                <a:latin typeface="Verdana"/>
                <a:cs typeface="Verdana"/>
              </a:rPr>
              <a:t>c</a:t>
            </a:r>
            <a:r>
              <a:rPr sz="3250" spc="-25" dirty="0">
                <a:latin typeface="Verdana"/>
                <a:cs typeface="Verdana"/>
              </a:rPr>
              <a:t>h</a:t>
            </a:r>
            <a:r>
              <a:rPr sz="3250" spc="-55" dirty="0">
                <a:latin typeface="Verdana"/>
                <a:cs typeface="Verdana"/>
              </a:rPr>
              <a:t>e</a:t>
            </a:r>
            <a:r>
              <a:rPr sz="3250" spc="80" dirty="0">
                <a:latin typeface="Verdana"/>
                <a:cs typeface="Verdana"/>
              </a:rPr>
              <a:t>d</a:t>
            </a:r>
            <a:r>
              <a:rPr sz="3250" spc="-50" dirty="0">
                <a:latin typeface="Verdana"/>
                <a:cs typeface="Verdana"/>
              </a:rPr>
              <a:t>u</a:t>
            </a:r>
            <a:r>
              <a:rPr sz="3250" spc="65" dirty="0">
                <a:latin typeface="Verdana"/>
                <a:cs typeface="Verdana"/>
              </a:rPr>
              <a:t>l</a:t>
            </a:r>
            <a:r>
              <a:rPr sz="3250" spc="-55" dirty="0">
                <a:latin typeface="Verdana"/>
                <a:cs typeface="Verdana"/>
              </a:rPr>
              <a:t>e</a:t>
            </a:r>
            <a:r>
              <a:rPr sz="3250" spc="-60" dirty="0">
                <a:latin typeface="Verdana"/>
                <a:cs typeface="Verdana"/>
              </a:rPr>
              <a:t>s</a:t>
            </a:r>
            <a:r>
              <a:rPr sz="3250" spc="-340" dirty="0">
                <a:latin typeface="Verdana"/>
                <a:cs typeface="Verdana"/>
              </a:rPr>
              <a:t> </a:t>
            </a:r>
            <a:r>
              <a:rPr sz="3250" spc="-125" dirty="0">
                <a:latin typeface="Verdana"/>
                <a:cs typeface="Verdana"/>
              </a:rPr>
              <a:t>a</a:t>
            </a:r>
            <a:r>
              <a:rPr sz="3250" spc="-25" dirty="0">
                <a:latin typeface="Verdana"/>
                <a:cs typeface="Verdana"/>
              </a:rPr>
              <a:t>n</a:t>
            </a:r>
            <a:r>
              <a:rPr sz="3250" spc="60" dirty="0">
                <a:latin typeface="Verdana"/>
                <a:cs typeface="Verdana"/>
              </a:rPr>
              <a:t>d  </a:t>
            </a:r>
            <a:r>
              <a:rPr sz="3250" spc="-25" dirty="0">
                <a:latin typeface="Verdana"/>
                <a:cs typeface="Verdana"/>
              </a:rPr>
              <a:t>r</a:t>
            </a:r>
            <a:r>
              <a:rPr sz="3250" spc="-55" dirty="0">
                <a:latin typeface="Verdana"/>
                <a:cs typeface="Verdana"/>
              </a:rPr>
              <a:t>e</a:t>
            </a:r>
            <a:r>
              <a:rPr sz="3250" spc="80" dirty="0">
                <a:latin typeface="Verdana"/>
                <a:cs typeface="Verdana"/>
              </a:rPr>
              <a:t>d</a:t>
            </a:r>
            <a:r>
              <a:rPr sz="3250" spc="-50" dirty="0">
                <a:latin typeface="Verdana"/>
                <a:cs typeface="Verdana"/>
              </a:rPr>
              <a:t>u</a:t>
            </a:r>
            <a:r>
              <a:rPr sz="3250" spc="125" dirty="0">
                <a:latin typeface="Verdana"/>
                <a:cs typeface="Verdana"/>
              </a:rPr>
              <a:t>c</a:t>
            </a:r>
            <a:r>
              <a:rPr sz="3250" spc="-55" dirty="0">
                <a:latin typeface="Verdana"/>
                <a:cs typeface="Verdana"/>
              </a:rPr>
              <a:t>e</a:t>
            </a:r>
            <a:r>
              <a:rPr sz="3250" spc="85" dirty="0">
                <a:latin typeface="Verdana"/>
                <a:cs typeface="Verdana"/>
              </a:rPr>
              <a:t>d</a:t>
            </a:r>
            <a:r>
              <a:rPr sz="3250" spc="-340" dirty="0">
                <a:latin typeface="Verdana"/>
                <a:cs typeface="Verdana"/>
              </a:rPr>
              <a:t> </a:t>
            </a:r>
            <a:r>
              <a:rPr sz="3250" spc="80" dirty="0">
                <a:latin typeface="Verdana"/>
                <a:cs typeface="Verdana"/>
              </a:rPr>
              <a:t>d</a:t>
            </a:r>
            <a:r>
              <a:rPr sz="3250" spc="55" dirty="0">
                <a:latin typeface="Verdana"/>
                <a:cs typeface="Verdana"/>
              </a:rPr>
              <a:t>o</a:t>
            </a:r>
            <a:r>
              <a:rPr sz="3250" spc="-85" dirty="0">
                <a:latin typeface="Verdana"/>
                <a:cs typeface="Verdana"/>
              </a:rPr>
              <a:t>w</a:t>
            </a:r>
            <a:r>
              <a:rPr sz="3250" spc="-25" dirty="0">
                <a:latin typeface="Verdana"/>
                <a:cs typeface="Verdana"/>
              </a:rPr>
              <a:t>n</a:t>
            </a:r>
            <a:r>
              <a:rPr sz="3250" spc="60" dirty="0">
                <a:latin typeface="Verdana"/>
                <a:cs typeface="Verdana"/>
              </a:rPr>
              <a:t>t</a:t>
            </a:r>
            <a:r>
              <a:rPr sz="3250" spc="-20" dirty="0">
                <a:latin typeface="Verdana"/>
                <a:cs typeface="Verdana"/>
              </a:rPr>
              <a:t>i</a:t>
            </a:r>
            <a:r>
              <a:rPr sz="3250" spc="-150" dirty="0">
                <a:latin typeface="Verdana"/>
                <a:cs typeface="Verdana"/>
              </a:rPr>
              <a:t>m</a:t>
            </a:r>
            <a:r>
              <a:rPr sz="3250" spc="-55" dirty="0">
                <a:latin typeface="Verdana"/>
                <a:cs typeface="Verdana"/>
              </a:rPr>
              <a:t>e</a:t>
            </a:r>
            <a:r>
              <a:rPr sz="3250" spc="-320" dirty="0">
                <a:latin typeface="Verdana"/>
                <a:cs typeface="Verdana"/>
              </a:rPr>
              <a:t>.</a:t>
            </a:r>
            <a:endParaRPr sz="32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83966" y="4476140"/>
            <a:ext cx="3086100" cy="3086100"/>
          </a:xfrm>
          <a:custGeom>
            <a:avLst/>
            <a:gdLst/>
            <a:ahLst/>
            <a:cxnLst/>
            <a:rect l="l" t="t" r="r" b="b"/>
            <a:pathLst>
              <a:path w="3086100" h="3086100">
                <a:moveTo>
                  <a:pt x="2478523" y="3086099"/>
                </a:moveTo>
                <a:lnTo>
                  <a:pt x="607575" y="3086099"/>
                </a:lnTo>
                <a:lnTo>
                  <a:pt x="0" y="2478524"/>
                </a:lnTo>
                <a:lnTo>
                  <a:pt x="0" y="607575"/>
                </a:lnTo>
                <a:lnTo>
                  <a:pt x="607575" y="0"/>
                </a:lnTo>
                <a:lnTo>
                  <a:pt x="2478523" y="0"/>
                </a:lnTo>
                <a:lnTo>
                  <a:pt x="3086099" y="607575"/>
                </a:lnTo>
                <a:lnTo>
                  <a:pt x="3086099" y="2478524"/>
                </a:lnTo>
                <a:lnTo>
                  <a:pt x="2478523" y="3086099"/>
                </a:lnTo>
                <a:close/>
              </a:path>
            </a:pathLst>
          </a:custGeom>
          <a:solidFill>
            <a:srgbClr val="FEFEF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094372" y="4911115"/>
            <a:ext cx="2465070" cy="2159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6360" marR="78740" algn="ctr">
              <a:lnSpc>
                <a:spcPct val="116700"/>
              </a:lnSpc>
              <a:spcBef>
                <a:spcPts val="100"/>
              </a:spcBef>
            </a:pPr>
            <a:r>
              <a:rPr sz="1500" spc="-35" dirty="0">
                <a:latin typeface="Verdana"/>
                <a:cs typeface="Verdana"/>
              </a:rPr>
              <a:t>The</a:t>
            </a:r>
            <a:r>
              <a:rPr sz="1500" spc="-160" dirty="0">
                <a:latin typeface="Verdana"/>
                <a:cs typeface="Verdana"/>
              </a:rPr>
              <a:t> </a:t>
            </a:r>
            <a:r>
              <a:rPr sz="1500" spc="-30" dirty="0">
                <a:latin typeface="Verdana"/>
                <a:cs typeface="Verdana"/>
              </a:rPr>
              <a:t>increasing</a:t>
            </a:r>
            <a:r>
              <a:rPr sz="1500" spc="-160" dirty="0">
                <a:latin typeface="Verdana"/>
                <a:cs typeface="Verdana"/>
              </a:rPr>
              <a:t> </a:t>
            </a:r>
            <a:r>
              <a:rPr sz="1500" spc="-25" dirty="0">
                <a:latin typeface="Verdana"/>
                <a:cs typeface="Verdana"/>
              </a:rPr>
              <a:t>volume</a:t>
            </a:r>
            <a:r>
              <a:rPr sz="1500" spc="-160" dirty="0">
                <a:latin typeface="Verdana"/>
                <a:cs typeface="Verdana"/>
              </a:rPr>
              <a:t> </a:t>
            </a:r>
            <a:r>
              <a:rPr sz="1500" spc="25" dirty="0">
                <a:latin typeface="Verdana"/>
                <a:cs typeface="Verdana"/>
              </a:rPr>
              <a:t>of  </a:t>
            </a:r>
            <a:r>
              <a:rPr sz="1500" spc="-25" dirty="0">
                <a:latin typeface="Verdana"/>
                <a:cs typeface="Verdana"/>
              </a:rPr>
              <a:t>sensitive</a:t>
            </a:r>
            <a:r>
              <a:rPr sz="1500" spc="-160" dirty="0">
                <a:latin typeface="Verdana"/>
                <a:cs typeface="Verdana"/>
              </a:rPr>
              <a:t> </a:t>
            </a:r>
            <a:r>
              <a:rPr sz="1500" spc="-20" dirty="0">
                <a:latin typeface="Verdana"/>
                <a:cs typeface="Verdana"/>
              </a:rPr>
              <a:t>data</a:t>
            </a:r>
            <a:r>
              <a:rPr sz="1500" spc="-160" dirty="0">
                <a:latin typeface="Verdana"/>
                <a:cs typeface="Verdana"/>
              </a:rPr>
              <a:t> </a:t>
            </a:r>
            <a:r>
              <a:rPr sz="1500" spc="-30" dirty="0">
                <a:latin typeface="Verdana"/>
                <a:cs typeface="Verdana"/>
              </a:rPr>
              <a:t>raises  </a:t>
            </a:r>
            <a:r>
              <a:rPr sz="1500" spc="-5" dirty="0">
                <a:latin typeface="Verdana"/>
                <a:cs typeface="Verdana"/>
              </a:rPr>
              <a:t>concerns</a:t>
            </a:r>
            <a:r>
              <a:rPr sz="1500" spc="-160" dirty="0">
                <a:latin typeface="Verdana"/>
                <a:cs typeface="Verdana"/>
              </a:rPr>
              <a:t> </a:t>
            </a:r>
            <a:r>
              <a:rPr sz="1500" spc="-10" dirty="0">
                <a:latin typeface="Verdana"/>
                <a:cs typeface="Verdana"/>
              </a:rPr>
              <a:t>about</a:t>
            </a:r>
            <a:endParaRPr sz="1500">
              <a:latin typeface="Verdana"/>
              <a:cs typeface="Verdana"/>
            </a:endParaRPr>
          </a:p>
          <a:p>
            <a:pPr marL="12700" marR="5080" algn="ctr">
              <a:lnSpc>
                <a:spcPct val="116700"/>
              </a:lnSpc>
            </a:pPr>
            <a:r>
              <a:rPr sz="1500" spc="-10" dirty="0">
                <a:latin typeface="Verdana"/>
                <a:cs typeface="Verdana"/>
              </a:rPr>
              <a:t>cybersecurity</a:t>
            </a:r>
            <a:r>
              <a:rPr sz="1500" spc="-160" dirty="0">
                <a:latin typeface="Verdana"/>
                <a:cs typeface="Verdana"/>
              </a:rPr>
              <a:t> </a:t>
            </a:r>
            <a:r>
              <a:rPr sz="1500" spc="-20" dirty="0">
                <a:latin typeface="Verdana"/>
                <a:cs typeface="Verdana"/>
              </a:rPr>
              <a:t>and</a:t>
            </a:r>
            <a:r>
              <a:rPr sz="1500" spc="-160" dirty="0">
                <a:latin typeface="Verdana"/>
                <a:cs typeface="Verdana"/>
              </a:rPr>
              <a:t> </a:t>
            </a:r>
            <a:r>
              <a:rPr sz="1500" spc="-30" dirty="0">
                <a:latin typeface="Verdana"/>
                <a:cs typeface="Verdana"/>
              </a:rPr>
              <a:t>privacy.  </a:t>
            </a:r>
            <a:r>
              <a:rPr sz="1500" spc="-75" dirty="0">
                <a:latin typeface="Verdana"/>
                <a:cs typeface="Verdana"/>
              </a:rPr>
              <a:t>Example:</a:t>
            </a:r>
            <a:r>
              <a:rPr sz="1500" spc="-160" dirty="0">
                <a:latin typeface="Verdana"/>
                <a:cs typeface="Verdana"/>
              </a:rPr>
              <a:t> </a:t>
            </a:r>
            <a:r>
              <a:rPr sz="1500" spc="-35" dirty="0">
                <a:latin typeface="Verdana"/>
                <a:cs typeface="Verdana"/>
              </a:rPr>
              <a:t>Data</a:t>
            </a:r>
            <a:r>
              <a:rPr sz="1500" spc="-160" dirty="0">
                <a:latin typeface="Verdana"/>
                <a:cs typeface="Verdana"/>
              </a:rPr>
              <a:t> </a:t>
            </a:r>
            <a:r>
              <a:rPr sz="1500" spc="-15" dirty="0">
                <a:latin typeface="Verdana"/>
                <a:cs typeface="Verdana"/>
              </a:rPr>
              <a:t>breaches  </a:t>
            </a:r>
            <a:r>
              <a:rPr sz="1500" spc="-30" dirty="0">
                <a:latin typeface="Verdana"/>
                <a:cs typeface="Verdana"/>
              </a:rPr>
              <a:t>leading</a:t>
            </a:r>
            <a:r>
              <a:rPr sz="1500" spc="-160" dirty="0">
                <a:latin typeface="Verdana"/>
                <a:cs typeface="Verdana"/>
              </a:rPr>
              <a:t> </a:t>
            </a:r>
            <a:r>
              <a:rPr sz="1500" spc="20" dirty="0">
                <a:latin typeface="Verdana"/>
                <a:cs typeface="Verdana"/>
              </a:rPr>
              <a:t>to</a:t>
            </a:r>
            <a:r>
              <a:rPr sz="1500" spc="-160" dirty="0">
                <a:latin typeface="Verdana"/>
                <a:cs typeface="Verdana"/>
              </a:rPr>
              <a:t> </a:t>
            </a:r>
            <a:r>
              <a:rPr sz="1500" spc="-10" dirty="0">
                <a:latin typeface="Verdana"/>
                <a:cs typeface="Verdana"/>
              </a:rPr>
              <a:t>financial</a:t>
            </a:r>
            <a:r>
              <a:rPr sz="1500" spc="-160" dirty="0">
                <a:latin typeface="Verdana"/>
                <a:cs typeface="Verdana"/>
              </a:rPr>
              <a:t> </a:t>
            </a:r>
            <a:r>
              <a:rPr sz="1500" spc="-15" dirty="0">
                <a:latin typeface="Verdana"/>
                <a:cs typeface="Verdana"/>
              </a:rPr>
              <a:t>losses  </a:t>
            </a:r>
            <a:r>
              <a:rPr sz="1500" dirty="0">
                <a:latin typeface="Verdana"/>
                <a:cs typeface="Verdana"/>
              </a:rPr>
              <a:t>or</a:t>
            </a:r>
            <a:r>
              <a:rPr sz="1500" spc="-160" dirty="0">
                <a:latin typeface="Verdana"/>
                <a:cs typeface="Verdana"/>
              </a:rPr>
              <a:t> </a:t>
            </a:r>
            <a:r>
              <a:rPr sz="1500" spc="-10" dirty="0">
                <a:latin typeface="Verdana"/>
                <a:cs typeface="Verdana"/>
              </a:rPr>
              <a:t>brand</a:t>
            </a:r>
            <a:r>
              <a:rPr sz="1500" spc="-160" dirty="0">
                <a:latin typeface="Verdana"/>
                <a:cs typeface="Verdana"/>
              </a:rPr>
              <a:t> </a:t>
            </a:r>
            <a:r>
              <a:rPr sz="1500" spc="-10" dirty="0">
                <a:latin typeface="Verdana"/>
                <a:cs typeface="Verdana"/>
              </a:rPr>
              <a:t>reputation</a:t>
            </a:r>
            <a:endParaRPr sz="150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  <a:spcBef>
                <a:spcPts val="295"/>
              </a:spcBef>
            </a:pPr>
            <a:r>
              <a:rPr sz="1500" spc="-70" dirty="0">
                <a:latin typeface="Verdana"/>
                <a:cs typeface="Verdana"/>
              </a:rPr>
              <a:t>damage.</a:t>
            </a:r>
            <a:endParaRPr sz="15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16181" y="3705816"/>
            <a:ext cx="3421379" cy="1028065"/>
          </a:xfrm>
          <a:custGeom>
            <a:avLst/>
            <a:gdLst/>
            <a:ahLst/>
            <a:cxnLst/>
            <a:rect l="l" t="t" r="r" b="b"/>
            <a:pathLst>
              <a:path w="3421379" h="1028064">
                <a:moveTo>
                  <a:pt x="3420979" y="1027899"/>
                </a:moveTo>
                <a:lnTo>
                  <a:pt x="0" y="1027899"/>
                </a:lnTo>
                <a:lnTo>
                  <a:pt x="385762" y="513949"/>
                </a:lnTo>
                <a:lnTo>
                  <a:pt x="0" y="0"/>
                </a:lnTo>
                <a:lnTo>
                  <a:pt x="3420979" y="0"/>
                </a:lnTo>
                <a:lnTo>
                  <a:pt x="3420979" y="2148"/>
                </a:lnTo>
                <a:lnTo>
                  <a:pt x="3036829" y="513949"/>
                </a:lnTo>
                <a:lnTo>
                  <a:pt x="3420979" y="1025751"/>
                </a:lnTo>
                <a:lnTo>
                  <a:pt x="3420979" y="1027899"/>
                </a:lnTo>
                <a:close/>
              </a:path>
            </a:pathLst>
          </a:custGeom>
          <a:solidFill>
            <a:srgbClr val="FF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276333" y="3836619"/>
            <a:ext cx="2102485" cy="692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18490" marR="5080" indent="-606425">
              <a:lnSpc>
                <a:spcPct val="115100"/>
              </a:lnSpc>
              <a:spcBef>
                <a:spcPts val="100"/>
              </a:spcBef>
            </a:pPr>
            <a:r>
              <a:rPr sz="1900" spc="-30" dirty="0">
                <a:latin typeface="Verdana"/>
                <a:cs typeface="Verdana"/>
              </a:rPr>
              <a:t>D</a:t>
            </a:r>
            <a:r>
              <a:rPr sz="1900" spc="-90" dirty="0">
                <a:latin typeface="Verdana"/>
                <a:cs typeface="Verdana"/>
              </a:rPr>
              <a:t>a</a:t>
            </a:r>
            <a:r>
              <a:rPr sz="1900" spc="25" dirty="0">
                <a:latin typeface="Verdana"/>
                <a:cs typeface="Verdana"/>
              </a:rPr>
              <a:t>t</a:t>
            </a:r>
            <a:r>
              <a:rPr sz="1900" spc="-85" dirty="0">
                <a:latin typeface="Verdana"/>
                <a:cs typeface="Verdana"/>
              </a:rPr>
              <a:t>a</a:t>
            </a:r>
            <a:r>
              <a:rPr sz="1900" spc="-204" dirty="0">
                <a:latin typeface="Verdana"/>
                <a:cs typeface="Verdana"/>
              </a:rPr>
              <a:t> </a:t>
            </a:r>
            <a:r>
              <a:rPr sz="1900" spc="-145" dirty="0">
                <a:latin typeface="Verdana"/>
                <a:cs typeface="Verdana"/>
              </a:rPr>
              <a:t>S</a:t>
            </a:r>
            <a:r>
              <a:rPr sz="1900" spc="-50" dirty="0">
                <a:latin typeface="Verdana"/>
                <a:cs typeface="Verdana"/>
              </a:rPr>
              <a:t>e</a:t>
            </a:r>
            <a:r>
              <a:rPr sz="1900" spc="55" dirty="0">
                <a:latin typeface="Verdana"/>
                <a:cs typeface="Verdana"/>
              </a:rPr>
              <a:t>c</a:t>
            </a:r>
            <a:r>
              <a:rPr sz="1900" spc="-45" dirty="0">
                <a:latin typeface="Verdana"/>
                <a:cs typeface="Verdana"/>
              </a:rPr>
              <a:t>u</a:t>
            </a:r>
            <a:r>
              <a:rPr sz="1900" spc="-30" dirty="0">
                <a:latin typeface="Verdana"/>
                <a:cs typeface="Verdana"/>
              </a:rPr>
              <a:t>r</a:t>
            </a:r>
            <a:r>
              <a:rPr sz="1900" spc="-15" dirty="0">
                <a:latin typeface="Verdana"/>
                <a:cs typeface="Verdana"/>
              </a:rPr>
              <a:t>i</a:t>
            </a:r>
            <a:r>
              <a:rPr sz="1900" spc="25" dirty="0">
                <a:latin typeface="Verdana"/>
                <a:cs typeface="Verdana"/>
              </a:rPr>
              <a:t>t</a:t>
            </a:r>
            <a:r>
              <a:rPr sz="1900" spc="-50" dirty="0">
                <a:latin typeface="Verdana"/>
                <a:cs typeface="Verdana"/>
              </a:rPr>
              <a:t>y</a:t>
            </a:r>
            <a:r>
              <a:rPr sz="1900" spc="-204" dirty="0">
                <a:latin typeface="Verdana"/>
                <a:cs typeface="Verdana"/>
              </a:rPr>
              <a:t> </a:t>
            </a:r>
            <a:r>
              <a:rPr sz="1900" spc="-90" dirty="0">
                <a:latin typeface="Verdana"/>
                <a:cs typeface="Verdana"/>
              </a:rPr>
              <a:t>a</a:t>
            </a:r>
            <a:r>
              <a:rPr sz="1900" spc="-30" dirty="0">
                <a:latin typeface="Verdana"/>
                <a:cs typeface="Verdana"/>
              </a:rPr>
              <a:t>n</a:t>
            </a:r>
            <a:r>
              <a:rPr sz="1900" spc="25" dirty="0">
                <a:latin typeface="Verdana"/>
                <a:cs typeface="Verdana"/>
              </a:rPr>
              <a:t>d  </a:t>
            </a:r>
            <a:r>
              <a:rPr sz="1900" spc="-15" dirty="0">
                <a:latin typeface="Verdana"/>
                <a:cs typeface="Verdana"/>
              </a:rPr>
              <a:t>Privacy</a:t>
            </a:r>
            <a:endParaRPr sz="1900">
              <a:latin typeface="Verdana"/>
              <a:cs typeface="Verdan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267643" y="1584409"/>
            <a:ext cx="13208000" cy="6699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200" spc="-305" dirty="0"/>
              <a:t>Challenges</a:t>
            </a:r>
            <a:r>
              <a:rPr sz="4200" spc="-434" dirty="0"/>
              <a:t> </a:t>
            </a:r>
            <a:r>
              <a:rPr sz="4200" spc="-270" dirty="0"/>
              <a:t>in</a:t>
            </a:r>
            <a:r>
              <a:rPr sz="4200" spc="-434" dirty="0"/>
              <a:t> </a:t>
            </a:r>
            <a:r>
              <a:rPr sz="4200" spc="-380" dirty="0"/>
              <a:t>Implementing</a:t>
            </a:r>
            <a:r>
              <a:rPr sz="4200" spc="-434" dirty="0"/>
              <a:t> </a:t>
            </a:r>
            <a:r>
              <a:rPr sz="4200" spc="-409" dirty="0"/>
              <a:t>a</a:t>
            </a:r>
            <a:r>
              <a:rPr sz="4200" spc="-434" dirty="0"/>
              <a:t> </a:t>
            </a:r>
            <a:r>
              <a:rPr sz="4200" spc="-280" dirty="0"/>
              <a:t>Digital</a:t>
            </a:r>
            <a:r>
              <a:rPr sz="4200" spc="-434" dirty="0"/>
              <a:t> </a:t>
            </a:r>
            <a:r>
              <a:rPr sz="4200" spc="-270" dirty="0"/>
              <a:t>Supply</a:t>
            </a:r>
            <a:r>
              <a:rPr sz="4200" spc="-434" dirty="0"/>
              <a:t> </a:t>
            </a:r>
            <a:r>
              <a:rPr sz="4200" spc="-275" dirty="0"/>
              <a:t>Chain</a:t>
            </a:r>
            <a:endParaRPr sz="4200"/>
          </a:p>
        </p:txBody>
      </p:sp>
      <p:sp>
        <p:nvSpPr>
          <p:cNvPr id="7" name="object 7"/>
          <p:cNvSpPr/>
          <p:nvPr/>
        </p:nvSpPr>
        <p:spPr>
          <a:xfrm>
            <a:off x="4968789" y="4306011"/>
            <a:ext cx="3086100" cy="3255010"/>
          </a:xfrm>
          <a:custGeom>
            <a:avLst/>
            <a:gdLst/>
            <a:ahLst/>
            <a:cxnLst/>
            <a:rect l="l" t="t" r="r" b="b"/>
            <a:pathLst>
              <a:path w="3086100" h="3255009">
                <a:moveTo>
                  <a:pt x="2479882" y="3254870"/>
                </a:moveTo>
                <a:lnTo>
                  <a:pt x="606216" y="3254870"/>
                </a:lnTo>
                <a:lnTo>
                  <a:pt x="0" y="2648653"/>
                </a:lnTo>
                <a:lnTo>
                  <a:pt x="0" y="607575"/>
                </a:lnTo>
                <a:lnTo>
                  <a:pt x="607575" y="0"/>
                </a:lnTo>
                <a:lnTo>
                  <a:pt x="2478523" y="0"/>
                </a:lnTo>
                <a:lnTo>
                  <a:pt x="3086099" y="607575"/>
                </a:lnTo>
                <a:lnTo>
                  <a:pt x="3086099" y="2648653"/>
                </a:lnTo>
                <a:lnTo>
                  <a:pt x="2479882" y="3254870"/>
                </a:lnTo>
                <a:close/>
              </a:path>
            </a:pathLst>
          </a:custGeom>
          <a:solidFill>
            <a:srgbClr val="FEFEF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274432" y="4776533"/>
            <a:ext cx="2475230" cy="22542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115" marR="23495" algn="ctr">
              <a:lnSpc>
                <a:spcPct val="116100"/>
              </a:lnSpc>
              <a:spcBef>
                <a:spcPts val="100"/>
              </a:spcBef>
            </a:pPr>
            <a:r>
              <a:rPr sz="1400" spc="80" dirty="0">
                <a:latin typeface="Verdana"/>
                <a:cs typeface="Verdana"/>
              </a:rPr>
              <a:t>M</a:t>
            </a:r>
            <a:r>
              <a:rPr sz="1400" spc="-70" dirty="0">
                <a:latin typeface="Verdana"/>
                <a:cs typeface="Verdana"/>
              </a:rPr>
              <a:t>a</a:t>
            </a:r>
            <a:r>
              <a:rPr sz="1400" spc="-25" dirty="0">
                <a:latin typeface="Verdana"/>
                <a:cs typeface="Verdana"/>
              </a:rPr>
              <a:t>n</a:t>
            </a:r>
            <a:r>
              <a:rPr sz="1400" spc="-35" dirty="0">
                <a:latin typeface="Verdana"/>
                <a:cs typeface="Verdana"/>
              </a:rPr>
              <a:t>y</a:t>
            </a:r>
            <a:r>
              <a:rPr sz="1400" spc="-150" dirty="0">
                <a:latin typeface="Verdana"/>
                <a:cs typeface="Verdana"/>
              </a:rPr>
              <a:t> </a:t>
            </a:r>
            <a:r>
              <a:rPr sz="1400" spc="40" dirty="0">
                <a:latin typeface="Verdana"/>
                <a:cs typeface="Verdana"/>
              </a:rPr>
              <a:t>c</a:t>
            </a:r>
            <a:r>
              <a:rPr sz="1400" spc="10" dirty="0">
                <a:latin typeface="Verdana"/>
                <a:cs typeface="Verdana"/>
              </a:rPr>
              <a:t>o</a:t>
            </a:r>
            <a:r>
              <a:rPr sz="1400" spc="-85" dirty="0">
                <a:latin typeface="Verdana"/>
                <a:cs typeface="Verdana"/>
              </a:rPr>
              <a:t>m</a:t>
            </a:r>
            <a:r>
              <a:rPr sz="1400" spc="20" dirty="0">
                <a:latin typeface="Verdana"/>
                <a:cs typeface="Verdana"/>
              </a:rPr>
              <a:t>p</a:t>
            </a:r>
            <a:r>
              <a:rPr sz="1400" spc="-70" dirty="0">
                <a:latin typeface="Verdana"/>
                <a:cs typeface="Verdana"/>
              </a:rPr>
              <a:t>a</a:t>
            </a:r>
            <a:r>
              <a:rPr sz="1400" spc="-25" dirty="0">
                <a:latin typeface="Verdana"/>
                <a:cs typeface="Verdana"/>
              </a:rPr>
              <a:t>n</a:t>
            </a:r>
            <a:r>
              <a:rPr sz="1400" spc="-20" dirty="0">
                <a:latin typeface="Verdana"/>
                <a:cs typeface="Verdana"/>
              </a:rPr>
              <a:t>i</a:t>
            </a:r>
            <a:r>
              <a:rPr sz="1400" spc="-40" dirty="0">
                <a:latin typeface="Verdana"/>
                <a:cs typeface="Verdana"/>
              </a:rPr>
              <a:t>e</a:t>
            </a:r>
            <a:r>
              <a:rPr sz="1400" spc="-35" dirty="0">
                <a:latin typeface="Verdana"/>
                <a:cs typeface="Verdana"/>
              </a:rPr>
              <a:t>s</a:t>
            </a:r>
            <a:r>
              <a:rPr sz="1400" spc="-150" dirty="0">
                <a:latin typeface="Verdana"/>
                <a:cs typeface="Verdana"/>
              </a:rPr>
              <a:t> </a:t>
            </a:r>
            <a:r>
              <a:rPr sz="1400" spc="-40" dirty="0">
                <a:latin typeface="Verdana"/>
                <a:cs typeface="Verdana"/>
              </a:rPr>
              <a:t>s</a:t>
            </a:r>
            <a:r>
              <a:rPr sz="1400" spc="15" dirty="0">
                <a:latin typeface="Verdana"/>
                <a:cs typeface="Verdana"/>
              </a:rPr>
              <a:t>t</a:t>
            </a:r>
            <a:r>
              <a:rPr sz="1400" spc="-20" dirty="0">
                <a:latin typeface="Verdana"/>
                <a:cs typeface="Verdana"/>
              </a:rPr>
              <a:t>r</a:t>
            </a:r>
            <a:r>
              <a:rPr sz="1400" spc="-35" dirty="0">
                <a:latin typeface="Verdana"/>
                <a:cs typeface="Verdana"/>
              </a:rPr>
              <a:t>u</a:t>
            </a:r>
            <a:r>
              <a:rPr sz="1400" spc="-105" dirty="0">
                <a:latin typeface="Verdana"/>
                <a:cs typeface="Verdana"/>
              </a:rPr>
              <a:t>gg</a:t>
            </a:r>
            <a:r>
              <a:rPr sz="1400" spc="20" dirty="0">
                <a:latin typeface="Verdana"/>
                <a:cs typeface="Verdana"/>
              </a:rPr>
              <a:t>l</a:t>
            </a:r>
            <a:r>
              <a:rPr sz="1400" spc="-35" dirty="0">
                <a:latin typeface="Verdana"/>
                <a:cs typeface="Verdana"/>
              </a:rPr>
              <a:t>e</a:t>
            </a:r>
            <a:r>
              <a:rPr sz="1400" spc="-150" dirty="0">
                <a:latin typeface="Verdana"/>
                <a:cs typeface="Verdana"/>
              </a:rPr>
              <a:t> </a:t>
            </a:r>
            <a:r>
              <a:rPr sz="1400" spc="15" dirty="0">
                <a:latin typeface="Verdana"/>
                <a:cs typeface="Verdana"/>
              </a:rPr>
              <a:t>t</a:t>
            </a:r>
            <a:r>
              <a:rPr sz="1400" spc="10" dirty="0">
                <a:latin typeface="Verdana"/>
                <a:cs typeface="Verdana"/>
              </a:rPr>
              <a:t>o  </a:t>
            </a:r>
            <a:r>
              <a:rPr sz="1400" spc="-20" dirty="0">
                <a:latin typeface="Verdana"/>
                <a:cs typeface="Verdana"/>
              </a:rPr>
              <a:t>i</a:t>
            </a:r>
            <a:r>
              <a:rPr sz="1400" spc="-25" dirty="0">
                <a:latin typeface="Verdana"/>
                <a:cs typeface="Verdana"/>
              </a:rPr>
              <a:t>n</a:t>
            </a:r>
            <a:r>
              <a:rPr sz="1400" spc="15" dirty="0">
                <a:latin typeface="Verdana"/>
                <a:cs typeface="Verdana"/>
              </a:rPr>
              <a:t>t</a:t>
            </a:r>
            <a:r>
              <a:rPr sz="1400" spc="-40" dirty="0">
                <a:latin typeface="Verdana"/>
                <a:cs typeface="Verdana"/>
              </a:rPr>
              <a:t>e</a:t>
            </a:r>
            <a:r>
              <a:rPr sz="1400" spc="-105" dirty="0">
                <a:latin typeface="Verdana"/>
                <a:cs typeface="Verdana"/>
              </a:rPr>
              <a:t>g</a:t>
            </a:r>
            <a:r>
              <a:rPr sz="1400" spc="-20" dirty="0">
                <a:latin typeface="Verdana"/>
                <a:cs typeface="Verdana"/>
              </a:rPr>
              <a:t>r</a:t>
            </a:r>
            <a:r>
              <a:rPr sz="1400" spc="-70" dirty="0">
                <a:latin typeface="Verdana"/>
                <a:cs typeface="Verdana"/>
              </a:rPr>
              <a:t>a</a:t>
            </a:r>
            <a:r>
              <a:rPr sz="1400" spc="15" dirty="0">
                <a:latin typeface="Verdana"/>
                <a:cs typeface="Verdana"/>
              </a:rPr>
              <a:t>t</a:t>
            </a:r>
            <a:r>
              <a:rPr sz="1400" spc="-35" dirty="0">
                <a:latin typeface="Verdana"/>
                <a:cs typeface="Verdana"/>
              </a:rPr>
              <a:t>e</a:t>
            </a:r>
            <a:r>
              <a:rPr sz="1400" spc="-150" dirty="0">
                <a:latin typeface="Verdana"/>
                <a:cs typeface="Verdana"/>
              </a:rPr>
              <a:t> </a:t>
            </a:r>
            <a:r>
              <a:rPr sz="1400" spc="10" dirty="0">
                <a:latin typeface="Verdana"/>
                <a:cs typeface="Verdana"/>
              </a:rPr>
              <a:t>o</a:t>
            </a:r>
            <a:r>
              <a:rPr sz="1400" spc="20" dirty="0">
                <a:latin typeface="Verdana"/>
                <a:cs typeface="Verdana"/>
              </a:rPr>
              <a:t>l</a:t>
            </a:r>
            <a:r>
              <a:rPr sz="1400" spc="25" dirty="0">
                <a:latin typeface="Verdana"/>
                <a:cs typeface="Verdana"/>
              </a:rPr>
              <a:t>d</a:t>
            </a:r>
            <a:r>
              <a:rPr sz="1400" spc="-150" dirty="0">
                <a:latin typeface="Verdana"/>
                <a:cs typeface="Verdana"/>
              </a:rPr>
              <a:t> </a:t>
            </a:r>
            <a:r>
              <a:rPr sz="1400" spc="-40" dirty="0">
                <a:latin typeface="Verdana"/>
                <a:cs typeface="Verdana"/>
              </a:rPr>
              <a:t>sys</a:t>
            </a:r>
            <a:r>
              <a:rPr sz="1400" spc="15" dirty="0">
                <a:latin typeface="Verdana"/>
                <a:cs typeface="Verdana"/>
              </a:rPr>
              <a:t>t</a:t>
            </a:r>
            <a:r>
              <a:rPr sz="1400" spc="-40" dirty="0">
                <a:latin typeface="Verdana"/>
                <a:cs typeface="Verdana"/>
              </a:rPr>
              <a:t>e</a:t>
            </a:r>
            <a:r>
              <a:rPr sz="1400" spc="-85" dirty="0">
                <a:latin typeface="Verdana"/>
                <a:cs typeface="Verdana"/>
              </a:rPr>
              <a:t>m</a:t>
            </a:r>
            <a:r>
              <a:rPr sz="1400" spc="-35" dirty="0">
                <a:latin typeface="Verdana"/>
                <a:cs typeface="Verdana"/>
              </a:rPr>
              <a:t>s</a:t>
            </a:r>
            <a:r>
              <a:rPr sz="1400" spc="-150" dirty="0">
                <a:latin typeface="Verdana"/>
                <a:cs typeface="Verdana"/>
              </a:rPr>
              <a:t> </a:t>
            </a:r>
            <a:r>
              <a:rPr sz="1400" spc="-55" dirty="0">
                <a:latin typeface="Verdana"/>
                <a:cs typeface="Verdana"/>
              </a:rPr>
              <a:t>w</a:t>
            </a:r>
            <a:r>
              <a:rPr sz="1400" spc="-20" dirty="0">
                <a:latin typeface="Verdana"/>
                <a:cs typeface="Verdana"/>
              </a:rPr>
              <a:t>i</a:t>
            </a:r>
            <a:r>
              <a:rPr sz="1400" spc="15" dirty="0">
                <a:latin typeface="Verdana"/>
                <a:cs typeface="Verdana"/>
              </a:rPr>
              <a:t>t</a:t>
            </a:r>
            <a:r>
              <a:rPr sz="1400" spc="-15" dirty="0">
                <a:latin typeface="Verdana"/>
                <a:cs typeface="Verdana"/>
              </a:rPr>
              <a:t>h  </a:t>
            </a:r>
            <a:r>
              <a:rPr sz="1400" spc="-25" dirty="0">
                <a:latin typeface="Verdana"/>
                <a:cs typeface="Verdana"/>
              </a:rPr>
              <a:t>n</a:t>
            </a:r>
            <a:r>
              <a:rPr sz="1400" spc="-40" dirty="0">
                <a:latin typeface="Verdana"/>
                <a:cs typeface="Verdana"/>
              </a:rPr>
              <a:t>e</a:t>
            </a:r>
            <a:r>
              <a:rPr sz="1400" spc="-50" dirty="0">
                <a:latin typeface="Verdana"/>
                <a:cs typeface="Verdana"/>
              </a:rPr>
              <a:t>w</a:t>
            </a:r>
            <a:r>
              <a:rPr sz="1400" spc="-150" dirty="0">
                <a:latin typeface="Verdana"/>
                <a:cs typeface="Verdana"/>
              </a:rPr>
              <a:t> </a:t>
            </a:r>
            <a:r>
              <a:rPr sz="1400" spc="20" dirty="0">
                <a:latin typeface="Verdana"/>
                <a:cs typeface="Verdana"/>
              </a:rPr>
              <a:t>d</a:t>
            </a:r>
            <a:r>
              <a:rPr sz="1400" spc="-20" dirty="0">
                <a:latin typeface="Verdana"/>
                <a:cs typeface="Verdana"/>
              </a:rPr>
              <a:t>i</a:t>
            </a:r>
            <a:r>
              <a:rPr sz="1400" spc="-105" dirty="0">
                <a:latin typeface="Verdana"/>
                <a:cs typeface="Verdana"/>
              </a:rPr>
              <a:t>g</a:t>
            </a:r>
            <a:r>
              <a:rPr sz="1400" spc="-20" dirty="0">
                <a:latin typeface="Verdana"/>
                <a:cs typeface="Verdana"/>
              </a:rPr>
              <a:t>i</a:t>
            </a:r>
            <a:r>
              <a:rPr sz="1400" spc="15" dirty="0">
                <a:latin typeface="Verdana"/>
                <a:cs typeface="Verdana"/>
              </a:rPr>
              <a:t>t</a:t>
            </a:r>
            <a:r>
              <a:rPr sz="1400" spc="-70" dirty="0">
                <a:latin typeface="Verdana"/>
                <a:cs typeface="Verdana"/>
              </a:rPr>
              <a:t>a</a:t>
            </a:r>
            <a:r>
              <a:rPr sz="1400" spc="25" dirty="0">
                <a:latin typeface="Verdana"/>
                <a:cs typeface="Verdana"/>
              </a:rPr>
              <a:t>l</a:t>
            </a:r>
            <a:r>
              <a:rPr sz="1400" spc="-150" dirty="0">
                <a:latin typeface="Verdana"/>
                <a:cs typeface="Verdana"/>
              </a:rPr>
              <a:t> </a:t>
            </a:r>
            <a:r>
              <a:rPr sz="1400" spc="15" dirty="0">
                <a:latin typeface="Verdana"/>
                <a:cs typeface="Verdana"/>
              </a:rPr>
              <a:t>t</a:t>
            </a:r>
            <a:r>
              <a:rPr sz="1400" spc="-40" dirty="0">
                <a:latin typeface="Verdana"/>
                <a:cs typeface="Verdana"/>
              </a:rPr>
              <a:t>e</a:t>
            </a:r>
            <a:r>
              <a:rPr sz="1400" spc="40" dirty="0">
                <a:latin typeface="Verdana"/>
                <a:cs typeface="Verdana"/>
              </a:rPr>
              <a:t>c</a:t>
            </a:r>
            <a:r>
              <a:rPr sz="1400" spc="-25" dirty="0">
                <a:latin typeface="Verdana"/>
                <a:cs typeface="Verdana"/>
              </a:rPr>
              <a:t>hn</a:t>
            </a:r>
            <a:r>
              <a:rPr sz="1400" spc="10" dirty="0">
                <a:latin typeface="Verdana"/>
                <a:cs typeface="Verdana"/>
              </a:rPr>
              <a:t>o</a:t>
            </a:r>
            <a:r>
              <a:rPr sz="1400" spc="20" dirty="0">
                <a:latin typeface="Verdana"/>
                <a:cs typeface="Verdana"/>
              </a:rPr>
              <a:t>l</a:t>
            </a:r>
            <a:r>
              <a:rPr sz="1400" spc="10" dirty="0">
                <a:latin typeface="Verdana"/>
                <a:cs typeface="Verdana"/>
              </a:rPr>
              <a:t>o</a:t>
            </a:r>
            <a:r>
              <a:rPr sz="1400" spc="-105" dirty="0">
                <a:latin typeface="Verdana"/>
                <a:cs typeface="Verdana"/>
              </a:rPr>
              <a:t>g</a:t>
            </a:r>
            <a:r>
              <a:rPr sz="1400" spc="-20" dirty="0">
                <a:latin typeface="Verdana"/>
                <a:cs typeface="Verdana"/>
              </a:rPr>
              <a:t>i</a:t>
            </a:r>
            <a:r>
              <a:rPr sz="1400" spc="-40" dirty="0">
                <a:latin typeface="Verdana"/>
                <a:cs typeface="Verdana"/>
              </a:rPr>
              <a:t>es</a:t>
            </a:r>
            <a:r>
              <a:rPr sz="1400" spc="-135" dirty="0">
                <a:latin typeface="Verdana"/>
                <a:cs typeface="Verdana"/>
              </a:rPr>
              <a:t>,  </a:t>
            </a:r>
            <a:r>
              <a:rPr sz="1400" spc="20" dirty="0">
                <a:latin typeface="Verdana"/>
                <a:cs typeface="Verdana"/>
              </a:rPr>
              <a:t>l</a:t>
            </a:r>
            <a:r>
              <a:rPr sz="1400" spc="-40" dirty="0">
                <a:latin typeface="Verdana"/>
                <a:cs typeface="Verdana"/>
              </a:rPr>
              <a:t>e</a:t>
            </a:r>
            <a:r>
              <a:rPr sz="1400" spc="-70" dirty="0">
                <a:latin typeface="Verdana"/>
                <a:cs typeface="Verdana"/>
              </a:rPr>
              <a:t>a</a:t>
            </a:r>
            <a:r>
              <a:rPr sz="1400" spc="20" dirty="0">
                <a:latin typeface="Verdana"/>
                <a:cs typeface="Verdana"/>
              </a:rPr>
              <a:t>d</a:t>
            </a:r>
            <a:r>
              <a:rPr sz="1400" spc="-20" dirty="0">
                <a:latin typeface="Verdana"/>
                <a:cs typeface="Verdana"/>
              </a:rPr>
              <a:t>i</a:t>
            </a:r>
            <a:r>
              <a:rPr sz="1400" spc="-25" dirty="0">
                <a:latin typeface="Verdana"/>
                <a:cs typeface="Verdana"/>
              </a:rPr>
              <a:t>n</a:t>
            </a:r>
            <a:r>
              <a:rPr sz="1400" spc="-100" dirty="0">
                <a:latin typeface="Verdana"/>
                <a:cs typeface="Verdana"/>
              </a:rPr>
              <a:t>g</a:t>
            </a:r>
            <a:r>
              <a:rPr sz="1400" spc="-150" dirty="0">
                <a:latin typeface="Verdana"/>
                <a:cs typeface="Verdana"/>
              </a:rPr>
              <a:t> </a:t>
            </a:r>
            <a:r>
              <a:rPr sz="1400" spc="15" dirty="0">
                <a:latin typeface="Verdana"/>
                <a:cs typeface="Verdana"/>
              </a:rPr>
              <a:t>to</a:t>
            </a:r>
            <a:r>
              <a:rPr sz="1400" spc="-150" dirty="0">
                <a:latin typeface="Verdana"/>
                <a:cs typeface="Verdana"/>
              </a:rPr>
              <a:t> </a:t>
            </a:r>
            <a:r>
              <a:rPr sz="1400" spc="-20" dirty="0">
                <a:latin typeface="Verdana"/>
                <a:cs typeface="Verdana"/>
              </a:rPr>
              <a:t>i</a:t>
            </a:r>
            <a:r>
              <a:rPr sz="1400" spc="-25" dirty="0">
                <a:latin typeface="Verdana"/>
                <a:cs typeface="Verdana"/>
              </a:rPr>
              <a:t>n</a:t>
            </a:r>
            <a:r>
              <a:rPr sz="1400" spc="-40" dirty="0">
                <a:latin typeface="Verdana"/>
                <a:cs typeface="Verdana"/>
              </a:rPr>
              <a:t>e</a:t>
            </a:r>
            <a:r>
              <a:rPr sz="1400" spc="40" dirty="0">
                <a:latin typeface="Verdana"/>
                <a:cs typeface="Verdana"/>
              </a:rPr>
              <a:t>ff</a:t>
            </a:r>
            <a:r>
              <a:rPr sz="1400" spc="-20" dirty="0">
                <a:latin typeface="Verdana"/>
                <a:cs typeface="Verdana"/>
              </a:rPr>
              <a:t>i</a:t>
            </a:r>
            <a:r>
              <a:rPr sz="1400" spc="40" dirty="0">
                <a:latin typeface="Verdana"/>
                <a:cs typeface="Verdana"/>
              </a:rPr>
              <a:t>c</a:t>
            </a:r>
            <a:r>
              <a:rPr sz="1400" spc="-20" dirty="0">
                <a:latin typeface="Verdana"/>
                <a:cs typeface="Verdana"/>
              </a:rPr>
              <a:t>i</a:t>
            </a:r>
            <a:r>
              <a:rPr sz="1400" spc="-40" dirty="0">
                <a:latin typeface="Verdana"/>
                <a:cs typeface="Verdana"/>
              </a:rPr>
              <a:t>e</a:t>
            </a:r>
            <a:r>
              <a:rPr sz="1400" spc="-25" dirty="0">
                <a:latin typeface="Verdana"/>
                <a:cs typeface="Verdana"/>
              </a:rPr>
              <a:t>n</a:t>
            </a:r>
            <a:r>
              <a:rPr sz="1400" spc="40" dirty="0">
                <a:latin typeface="Verdana"/>
                <a:cs typeface="Verdana"/>
              </a:rPr>
              <a:t>c</a:t>
            </a:r>
            <a:r>
              <a:rPr sz="1400" spc="-20" dirty="0">
                <a:latin typeface="Verdana"/>
                <a:cs typeface="Verdana"/>
              </a:rPr>
              <a:t>i</a:t>
            </a:r>
            <a:r>
              <a:rPr sz="1400" spc="-40" dirty="0">
                <a:latin typeface="Verdana"/>
                <a:cs typeface="Verdana"/>
              </a:rPr>
              <a:t>es</a:t>
            </a:r>
            <a:r>
              <a:rPr sz="1400" spc="-145" dirty="0">
                <a:latin typeface="Verdana"/>
                <a:cs typeface="Verdana"/>
              </a:rPr>
              <a:t>.</a:t>
            </a:r>
            <a:endParaRPr sz="1400">
              <a:latin typeface="Verdana"/>
              <a:cs typeface="Verdana"/>
            </a:endParaRPr>
          </a:p>
          <a:p>
            <a:pPr marL="12065" marR="5080" algn="ctr">
              <a:lnSpc>
                <a:spcPct val="116100"/>
              </a:lnSpc>
            </a:pPr>
            <a:r>
              <a:rPr sz="1400" spc="-50" dirty="0">
                <a:latin typeface="Verdana"/>
                <a:cs typeface="Verdana"/>
              </a:rPr>
              <a:t>E</a:t>
            </a:r>
            <a:r>
              <a:rPr sz="1400" spc="-135" dirty="0">
                <a:latin typeface="Verdana"/>
                <a:cs typeface="Verdana"/>
              </a:rPr>
              <a:t>x</a:t>
            </a:r>
            <a:r>
              <a:rPr sz="1400" spc="-70" dirty="0">
                <a:latin typeface="Verdana"/>
                <a:cs typeface="Verdana"/>
              </a:rPr>
              <a:t>a</a:t>
            </a:r>
            <a:r>
              <a:rPr sz="1400" spc="-85" dirty="0">
                <a:latin typeface="Verdana"/>
                <a:cs typeface="Verdana"/>
              </a:rPr>
              <a:t>m</a:t>
            </a:r>
            <a:r>
              <a:rPr sz="1400" spc="20" dirty="0">
                <a:latin typeface="Verdana"/>
                <a:cs typeface="Verdana"/>
              </a:rPr>
              <a:t>pl</a:t>
            </a:r>
            <a:r>
              <a:rPr sz="1400" spc="-40" dirty="0">
                <a:latin typeface="Verdana"/>
                <a:cs typeface="Verdana"/>
              </a:rPr>
              <a:t>e</a:t>
            </a:r>
            <a:r>
              <a:rPr sz="1400" spc="-270" dirty="0">
                <a:latin typeface="Verdana"/>
                <a:cs typeface="Verdana"/>
              </a:rPr>
              <a:t>:</a:t>
            </a:r>
            <a:r>
              <a:rPr sz="1400" spc="-150" dirty="0">
                <a:latin typeface="Verdana"/>
                <a:cs typeface="Verdana"/>
              </a:rPr>
              <a:t> </a:t>
            </a:r>
            <a:r>
              <a:rPr sz="1400" spc="-20" dirty="0">
                <a:latin typeface="Verdana"/>
                <a:cs typeface="Verdana"/>
              </a:rPr>
              <a:t>A</a:t>
            </a:r>
            <a:r>
              <a:rPr sz="1400" spc="-150" dirty="0">
                <a:latin typeface="Verdana"/>
                <a:cs typeface="Verdana"/>
              </a:rPr>
              <a:t> </a:t>
            </a:r>
            <a:r>
              <a:rPr sz="1400" spc="-85" dirty="0">
                <a:latin typeface="Verdana"/>
                <a:cs typeface="Verdana"/>
              </a:rPr>
              <a:t>m</a:t>
            </a:r>
            <a:r>
              <a:rPr sz="1400" spc="-70" dirty="0">
                <a:latin typeface="Verdana"/>
                <a:cs typeface="Verdana"/>
              </a:rPr>
              <a:t>a</a:t>
            </a:r>
            <a:r>
              <a:rPr sz="1400" spc="-25" dirty="0">
                <a:latin typeface="Verdana"/>
                <a:cs typeface="Verdana"/>
              </a:rPr>
              <a:t>n</a:t>
            </a:r>
            <a:r>
              <a:rPr sz="1400" spc="-35" dirty="0">
                <a:latin typeface="Verdana"/>
                <a:cs typeface="Verdana"/>
              </a:rPr>
              <a:t>u</a:t>
            </a:r>
            <a:r>
              <a:rPr sz="1400" spc="40" dirty="0">
                <a:latin typeface="Verdana"/>
                <a:cs typeface="Verdana"/>
              </a:rPr>
              <a:t>f</a:t>
            </a:r>
            <a:r>
              <a:rPr sz="1400" spc="-70" dirty="0">
                <a:latin typeface="Verdana"/>
                <a:cs typeface="Verdana"/>
              </a:rPr>
              <a:t>a</a:t>
            </a:r>
            <a:r>
              <a:rPr sz="1400" spc="40" dirty="0">
                <a:latin typeface="Verdana"/>
                <a:cs typeface="Verdana"/>
              </a:rPr>
              <a:t>c</a:t>
            </a:r>
            <a:r>
              <a:rPr sz="1400" spc="15" dirty="0">
                <a:latin typeface="Verdana"/>
                <a:cs typeface="Verdana"/>
              </a:rPr>
              <a:t>t</a:t>
            </a:r>
            <a:r>
              <a:rPr sz="1400" spc="-35" dirty="0">
                <a:latin typeface="Verdana"/>
                <a:cs typeface="Verdana"/>
              </a:rPr>
              <a:t>u</a:t>
            </a:r>
            <a:r>
              <a:rPr sz="1400" spc="-20" dirty="0">
                <a:latin typeface="Verdana"/>
                <a:cs typeface="Verdana"/>
              </a:rPr>
              <a:t>r</a:t>
            </a:r>
            <a:r>
              <a:rPr sz="1400" spc="-40" dirty="0">
                <a:latin typeface="Verdana"/>
                <a:cs typeface="Verdana"/>
              </a:rPr>
              <a:t>e</a:t>
            </a:r>
            <a:r>
              <a:rPr sz="1400" spc="-15" dirty="0">
                <a:latin typeface="Verdana"/>
                <a:cs typeface="Verdana"/>
              </a:rPr>
              <a:t>r  </a:t>
            </a:r>
            <a:r>
              <a:rPr sz="1400" spc="-55" dirty="0">
                <a:latin typeface="Verdana"/>
                <a:cs typeface="Verdana"/>
              </a:rPr>
              <a:t>w</a:t>
            </a:r>
            <a:r>
              <a:rPr sz="1400" spc="-20" dirty="0">
                <a:latin typeface="Verdana"/>
                <a:cs typeface="Verdana"/>
              </a:rPr>
              <a:t>i</a:t>
            </a:r>
            <a:r>
              <a:rPr sz="1400" spc="15" dirty="0">
                <a:latin typeface="Verdana"/>
                <a:cs typeface="Verdana"/>
              </a:rPr>
              <a:t>t</a:t>
            </a:r>
            <a:r>
              <a:rPr sz="1400" spc="-20" dirty="0">
                <a:latin typeface="Verdana"/>
                <a:cs typeface="Verdana"/>
              </a:rPr>
              <a:t>h</a:t>
            </a:r>
            <a:r>
              <a:rPr sz="1400" spc="-150" dirty="0">
                <a:latin typeface="Verdana"/>
                <a:cs typeface="Verdana"/>
              </a:rPr>
              <a:t> </a:t>
            </a:r>
            <a:r>
              <a:rPr sz="1400" spc="10" dirty="0">
                <a:latin typeface="Verdana"/>
                <a:cs typeface="Verdana"/>
              </a:rPr>
              <a:t>o</a:t>
            </a:r>
            <a:r>
              <a:rPr sz="1400" spc="-35" dirty="0">
                <a:latin typeface="Verdana"/>
                <a:cs typeface="Verdana"/>
              </a:rPr>
              <a:t>u</a:t>
            </a:r>
            <a:r>
              <a:rPr sz="1400" spc="15" dirty="0">
                <a:latin typeface="Verdana"/>
                <a:cs typeface="Verdana"/>
              </a:rPr>
              <a:t>t</a:t>
            </a:r>
            <a:r>
              <a:rPr sz="1400" spc="20" dirty="0">
                <a:latin typeface="Verdana"/>
                <a:cs typeface="Verdana"/>
              </a:rPr>
              <a:t>d</a:t>
            </a:r>
            <a:r>
              <a:rPr sz="1400" spc="-70" dirty="0">
                <a:latin typeface="Verdana"/>
                <a:cs typeface="Verdana"/>
              </a:rPr>
              <a:t>a</a:t>
            </a:r>
            <a:r>
              <a:rPr sz="1400" spc="15" dirty="0">
                <a:latin typeface="Verdana"/>
                <a:cs typeface="Verdana"/>
              </a:rPr>
              <a:t>t</a:t>
            </a:r>
            <a:r>
              <a:rPr sz="1400" spc="-40" dirty="0">
                <a:latin typeface="Verdana"/>
                <a:cs typeface="Verdana"/>
              </a:rPr>
              <a:t>e</a:t>
            </a:r>
            <a:r>
              <a:rPr sz="1400" spc="25" dirty="0">
                <a:latin typeface="Verdana"/>
                <a:cs typeface="Verdana"/>
              </a:rPr>
              <a:t>d</a:t>
            </a:r>
            <a:r>
              <a:rPr sz="1400" spc="-150" dirty="0">
                <a:latin typeface="Verdana"/>
                <a:cs typeface="Verdana"/>
              </a:rPr>
              <a:t> </a:t>
            </a:r>
            <a:r>
              <a:rPr sz="1400" spc="-50" dirty="0">
                <a:latin typeface="Verdana"/>
                <a:cs typeface="Verdana"/>
              </a:rPr>
              <a:t>E</a:t>
            </a:r>
            <a:r>
              <a:rPr sz="1400" spc="-55" dirty="0">
                <a:latin typeface="Verdana"/>
                <a:cs typeface="Verdana"/>
              </a:rPr>
              <a:t>R</a:t>
            </a:r>
            <a:r>
              <a:rPr sz="1400" spc="65" dirty="0">
                <a:latin typeface="Verdana"/>
                <a:cs typeface="Verdana"/>
              </a:rPr>
              <a:t>P</a:t>
            </a:r>
            <a:r>
              <a:rPr sz="1400" spc="-150" dirty="0">
                <a:latin typeface="Verdana"/>
                <a:cs typeface="Verdana"/>
              </a:rPr>
              <a:t> </a:t>
            </a:r>
            <a:r>
              <a:rPr sz="1400" spc="-40" dirty="0">
                <a:latin typeface="Verdana"/>
                <a:cs typeface="Verdana"/>
              </a:rPr>
              <a:t>sys</a:t>
            </a:r>
            <a:r>
              <a:rPr sz="1400" spc="15" dirty="0">
                <a:latin typeface="Verdana"/>
                <a:cs typeface="Verdana"/>
              </a:rPr>
              <a:t>t</a:t>
            </a:r>
            <a:r>
              <a:rPr sz="1400" spc="-40" dirty="0">
                <a:latin typeface="Verdana"/>
                <a:cs typeface="Verdana"/>
              </a:rPr>
              <a:t>e</a:t>
            </a:r>
            <a:r>
              <a:rPr sz="1400" spc="-85" dirty="0">
                <a:latin typeface="Verdana"/>
                <a:cs typeface="Verdana"/>
              </a:rPr>
              <a:t>m</a:t>
            </a:r>
            <a:r>
              <a:rPr sz="1400" spc="-30" dirty="0">
                <a:latin typeface="Verdana"/>
                <a:cs typeface="Verdana"/>
              </a:rPr>
              <a:t>s  </a:t>
            </a:r>
            <a:r>
              <a:rPr sz="1400" spc="15" dirty="0">
                <a:latin typeface="Verdana"/>
                <a:cs typeface="Verdana"/>
              </a:rPr>
              <a:t>t</a:t>
            </a:r>
            <a:r>
              <a:rPr sz="1400" spc="-25" dirty="0">
                <a:latin typeface="Verdana"/>
                <a:cs typeface="Verdana"/>
              </a:rPr>
              <a:t>h</a:t>
            </a:r>
            <a:r>
              <a:rPr sz="1400" spc="-70" dirty="0">
                <a:latin typeface="Verdana"/>
                <a:cs typeface="Verdana"/>
              </a:rPr>
              <a:t>a</a:t>
            </a:r>
            <a:r>
              <a:rPr sz="1400" spc="20" dirty="0">
                <a:latin typeface="Verdana"/>
                <a:cs typeface="Verdana"/>
              </a:rPr>
              <a:t>t</a:t>
            </a:r>
            <a:r>
              <a:rPr sz="1400" spc="-150" dirty="0">
                <a:latin typeface="Verdana"/>
                <a:cs typeface="Verdana"/>
              </a:rPr>
              <a:t> </a:t>
            </a:r>
            <a:r>
              <a:rPr sz="1400" spc="40" dirty="0">
                <a:latin typeface="Verdana"/>
                <a:cs typeface="Verdana"/>
              </a:rPr>
              <a:t>c</a:t>
            </a:r>
            <a:r>
              <a:rPr sz="1400" spc="-70" dirty="0">
                <a:latin typeface="Verdana"/>
                <a:cs typeface="Verdana"/>
              </a:rPr>
              <a:t>a</a:t>
            </a:r>
            <a:r>
              <a:rPr sz="1400" spc="-25" dirty="0">
                <a:latin typeface="Verdana"/>
                <a:cs typeface="Verdana"/>
              </a:rPr>
              <a:t>nn</a:t>
            </a:r>
            <a:r>
              <a:rPr sz="1400" spc="10" dirty="0">
                <a:latin typeface="Verdana"/>
                <a:cs typeface="Verdana"/>
              </a:rPr>
              <a:t>o</a:t>
            </a:r>
            <a:r>
              <a:rPr sz="1400" spc="20" dirty="0">
                <a:latin typeface="Verdana"/>
                <a:cs typeface="Verdana"/>
              </a:rPr>
              <a:t>t</a:t>
            </a:r>
            <a:r>
              <a:rPr sz="1400" spc="-150" dirty="0">
                <a:latin typeface="Verdana"/>
                <a:cs typeface="Verdana"/>
              </a:rPr>
              <a:t> </a:t>
            </a:r>
            <a:r>
              <a:rPr sz="1400" spc="-40" dirty="0">
                <a:latin typeface="Verdana"/>
                <a:cs typeface="Verdana"/>
              </a:rPr>
              <a:t>sy</a:t>
            </a:r>
            <a:r>
              <a:rPr sz="1400" spc="-25" dirty="0">
                <a:latin typeface="Verdana"/>
                <a:cs typeface="Verdana"/>
              </a:rPr>
              <a:t>n</a:t>
            </a:r>
            <a:r>
              <a:rPr sz="1400" spc="45" dirty="0">
                <a:latin typeface="Verdana"/>
                <a:cs typeface="Verdana"/>
              </a:rPr>
              <a:t>c</a:t>
            </a:r>
            <a:r>
              <a:rPr sz="1400" spc="-150" dirty="0">
                <a:latin typeface="Verdana"/>
                <a:cs typeface="Verdana"/>
              </a:rPr>
              <a:t> </a:t>
            </a:r>
            <a:r>
              <a:rPr sz="1400" spc="-55" dirty="0">
                <a:latin typeface="Verdana"/>
                <a:cs typeface="Verdana"/>
              </a:rPr>
              <a:t>w</a:t>
            </a:r>
            <a:r>
              <a:rPr sz="1400" spc="-20" dirty="0">
                <a:latin typeface="Verdana"/>
                <a:cs typeface="Verdana"/>
              </a:rPr>
              <a:t>i</a:t>
            </a:r>
            <a:r>
              <a:rPr sz="1400" spc="15" dirty="0">
                <a:latin typeface="Verdana"/>
                <a:cs typeface="Verdana"/>
              </a:rPr>
              <a:t>t</a:t>
            </a:r>
            <a:r>
              <a:rPr sz="1400" spc="-20" dirty="0">
                <a:latin typeface="Verdana"/>
                <a:cs typeface="Verdana"/>
              </a:rPr>
              <a:t>h</a:t>
            </a:r>
            <a:r>
              <a:rPr sz="1400" spc="-150" dirty="0">
                <a:latin typeface="Verdana"/>
                <a:cs typeface="Verdana"/>
              </a:rPr>
              <a:t> </a:t>
            </a:r>
            <a:r>
              <a:rPr sz="1400" spc="40" dirty="0">
                <a:latin typeface="Verdana"/>
                <a:cs typeface="Verdana"/>
              </a:rPr>
              <a:t>c</a:t>
            </a:r>
            <a:r>
              <a:rPr sz="1400" spc="20" dirty="0">
                <a:latin typeface="Verdana"/>
                <a:cs typeface="Verdana"/>
              </a:rPr>
              <a:t>l</a:t>
            </a:r>
            <a:r>
              <a:rPr sz="1400" spc="10" dirty="0">
                <a:latin typeface="Verdana"/>
                <a:cs typeface="Verdana"/>
              </a:rPr>
              <a:t>o</a:t>
            </a:r>
            <a:r>
              <a:rPr sz="1400" spc="-35" dirty="0">
                <a:latin typeface="Verdana"/>
                <a:cs typeface="Verdana"/>
              </a:rPr>
              <a:t>u</a:t>
            </a:r>
            <a:r>
              <a:rPr sz="1400" spc="20" dirty="0">
                <a:latin typeface="Verdana"/>
                <a:cs typeface="Verdana"/>
              </a:rPr>
              <a:t>d</a:t>
            </a:r>
            <a:r>
              <a:rPr sz="1400" spc="-90" dirty="0">
                <a:latin typeface="Verdana"/>
                <a:cs typeface="Verdana"/>
              </a:rPr>
              <a:t>-  </a:t>
            </a:r>
            <a:r>
              <a:rPr sz="1400" spc="20" dirty="0">
                <a:latin typeface="Verdana"/>
                <a:cs typeface="Verdana"/>
              </a:rPr>
              <a:t>b</a:t>
            </a:r>
            <a:r>
              <a:rPr sz="1400" spc="-70" dirty="0">
                <a:latin typeface="Verdana"/>
                <a:cs typeface="Verdana"/>
              </a:rPr>
              <a:t>a</a:t>
            </a:r>
            <a:r>
              <a:rPr sz="1400" spc="-40" dirty="0">
                <a:latin typeface="Verdana"/>
                <a:cs typeface="Verdana"/>
              </a:rPr>
              <a:t>se</a:t>
            </a:r>
            <a:r>
              <a:rPr sz="1400" spc="25" dirty="0">
                <a:latin typeface="Verdana"/>
                <a:cs typeface="Verdana"/>
              </a:rPr>
              <a:t>d</a:t>
            </a:r>
            <a:r>
              <a:rPr sz="1400" spc="-150" dirty="0">
                <a:latin typeface="Verdana"/>
                <a:cs typeface="Verdana"/>
              </a:rPr>
              <a:t> </a:t>
            </a:r>
            <a:r>
              <a:rPr sz="1400" spc="-20" dirty="0">
                <a:latin typeface="Verdana"/>
                <a:cs typeface="Verdana"/>
              </a:rPr>
              <a:t>i</a:t>
            </a:r>
            <a:r>
              <a:rPr sz="1400" spc="-25" dirty="0">
                <a:latin typeface="Verdana"/>
                <a:cs typeface="Verdana"/>
              </a:rPr>
              <a:t>n</a:t>
            </a:r>
            <a:r>
              <a:rPr sz="1400" spc="-35" dirty="0">
                <a:latin typeface="Verdana"/>
                <a:cs typeface="Verdana"/>
              </a:rPr>
              <a:t>v</a:t>
            </a:r>
            <a:r>
              <a:rPr sz="1400" spc="-40" dirty="0">
                <a:latin typeface="Verdana"/>
                <a:cs typeface="Verdana"/>
              </a:rPr>
              <a:t>e</a:t>
            </a:r>
            <a:r>
              <a:rPr sz="1400" spc="-25" dirty="0">
                <a:latin typeface="Verdana"/>
                <a:cs typeface="Verdana"/>
              </a:rPr>
              <a:t>n</a:t>
            </a:r>
            <a:r>
              <a:rPr sz="1400" spc="15" dirty="0">
                <a:latin typeface="Verdana"/>
                <a:cs typeface="Verdana"/>
              </a:rPr>
              <a:t>t</a:t>
            </a:r>
            <a:r>
              <a:rPr sz="1400" spc="10" dirty="0">
                <a:latin typeface="Verdana"/>
                <a:cs typeface="Verdana"/>
              </a:rPr>
              <a:t>o</a:t>
            </a:r>
            <a:r>
              <a:rPr sz="1400" spc="-20" dirty="0">
                <a:latin typeface="Verdana"/>
                <a:cs typeface="Verdana"/>
              </a:rPr>
              <a:t>r</a:t>
            </a:r>
            <a:r>
              <a:rPr sz="1400" spc="-25" dirty="0">
                <a:latin typeface="Verdana"/>
                <a:cs typeface="Verdana"/>
              </a:rPr>
              <a:t>y  </a:t>
            </a:r>
            <a:r>
              <a:rPr sz="1400" spc="-85" dirty="0">
                <a:latin typeface="Verdana"/>
                <a:cs typeface="Verdana"/>
              </a:rPr>
              <a:t>m</a:t>
            </a:r>
            <a:r>
              <a:rPr sz="1400" spc="-70" dirty="0">
                <a:latin typeface="Verdana"/>
                <a:cs typeface="Verdana"/>
              </a:rPr>
              <a:t>a</a:t>
            </a:r>
            <a:r>
              <a:rPr sz="1400" spc="-25" dirty="0">
                <a:latin typeface="Verdana"/>
                <a:cs typeface="Verdana"/>
              </a:rPr>
              <a:t>n</a:t>
            </a:r>
            <a:r>
              <a:rPr sz="1400" spc="-70" dirty="0">
                <a:latin typeface="Verdana"/>
                <a:cs typeface="Verdana"/>
              </a:rPr>
              <a:t>a</a:t>
            </a:r>
            <a:r>
              <a:rPr sz="1400" spc="-105" dirty="0">
                <a:latin typeface="Verdana"/>
                <a:cs typeface="Verdana"/>
              </a:rPr>
              <a:t>g</a:t>
            </a:r>
            <a:r>
              <a:rPr sz="1400" spc="-40" dirty="0">
                <a:latin typeface="Verdana"/>
                <a:cs typeface="Verdana"/>
              </a:rPr>
              <a:t>e</a:t>
            </a:r>
            <a:r>
              <a:rPr sz="1400" spc="-85" dirty="0">
                <a:latin typeface="Verdana"/>
                <a:cs typeface="Verdana"/>
              </a:rPr>
              <a:t>m</a:t>
            </a:r>
            <a:r>
              <a:rPr sz="1400" spc="-40" dirty="0">
                <a:latin typeface="Verdana"/>
                <a:cs typeface="Verdana"/>
              </a:rPr>
              <a:t>e</a:t>
            </a:r>
            <a:r>
              <a:rPr sz="1400" spc="-25" dirty="0">
                <a:latin typeface="Verdana"/>
                <a:cs typeface="Verdana"/>
              </a:rPr>
              <a:t>n</a:t>
            </a:r>
            <a:r>
              <a:rPr sz="1400" spc="20" dirty="0">
                <a:latin typeface="Verdana"/>
                <a:cs typeface="Verdana"/>
              </a:rPr>
              <a:t>t</a:t>
            </a:r>
            <a:r>
              <a:rPr sz="1400" spc="-150" dirty="0">
                <a:latin typeface="Verdana"/>
                <a:cs typeface="Verdana"/>
              </a:rPr>
              <a:t> </a:t>
            </a:r>
            <a:r>
              <a:rPr sz="1400" spc="-40" dirty="0">
                <a:latin typeface="Verdana"/>
                <a:cs typeface="Verdana"/>
              </a:rPr>
              <a:t>s</a:t>
            </a:r>
            <a:r>
              <a:rPr sz="1400" spc="10" dirty="0">
                <a:latin typeface="Verdana"/>
                <a:cs typeface="Verdana"/>
              </a:rPr>
              <a:t>o</a:t>
            </a:r>
            <a:r>
              <a:rPr sz="1400" spc="20" dirty="0">
                <a:latin typeface="Verdana"/>
                <a:cs typeface="Verdana"/>
              </a:rPr>
              <a:t>l</a:t>
            </a:r>
            <a:r>
              <a:rPr sz="1400" spc="-35" dirty="0">
                <a:latin typeface="Verdana"/>
                <a:cs typeface="Verdana"/>
              </a:rPr>
              <a:t>u</a:t>
            </a:r>
            <a:r>
              <a:rPr sz="1400" spc="15" dirty="0">
                <a:latin typeface="Verdana"/>
                <a:cs typeface="Verdana"/>
              </a:rPr>
              <a:t>t</a:t>
            </a:r>
            <a:r>
              <a:rPr sz="1400" spc="-20" dirty="0">
                <a:latin typeface="Verdana"/>
                <a:cs typeface="Verdana"/>
              </a:rPr>
              <a:t>i</a:t>
            </a:r>
            <a:r>
              <a:rPr sz="1400" spc="10" dirty="0">
                <a:latin typeface="Verdana"/>
                <a:cs typeface="Verdana"/>
              </a:rPr>
              <a:t>o</a:t>
            </a:r>
            <a:r>
              <a:rPr sz="1400" spc="-25" dirty="0">
                <a:latin typeface="Verdana"/>
                <a:cs typeface="Verdana"/>
              </a:rPr>
              <a:t>n</a:t>
            </a:r>
            <a:r>
              <a:rPr sz="1400" spc="-40" dirty="0">
                <a:latin typeface="Verdana"/>
                <a:cs typeface="Verdana"/>
              </a:rPr>
              <a:t>s</a:t>
            </a:r>
            <a:r>
              <a:rPr sz="1400" spc="-145" dirty="0">
                <a:latin typeface="Verdana"/>
                <a:cs typeface="Verdana"/>
              </a:rPr>
              <a:t>.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800773" y="3677497"/>
            <a:ext cx="3422650" cy="1056640"/>
          </a:xfrm>
          <a:custGeom>
            <a:avLst/>
            <a:gdLst/>
            <a:ahLst/>
            <a:cxnLst/>
            <a:rect l="l" t="t" r="r" b="b"/>
            <a:pathLst>
              <a:path w="3422650" h="1056639">
                <a:moveTo>
                  <a:pt x="3422592" y="1056218"/>
                </a:moveTo>
                <a:lnTo>
                  <a:pt x="0" y="1056218"/>
                </a:lnTo>
                <a:lnTo>
                  <a:pt x="385762" y="528109"/>
                </a:lnTo>
                <a:lnTo>
                  <a:pt x="0" y="0"/>
                </a:lnTo>
                <a:lnTo>
                  <a:pt x="3422592" y="0"/>
                </a:lnTo>
                <a:lnTo>
                  <a:pt x="3036829" y="528109"/>
                </a:lnTo>
                <a:lnTo>
                  <a:pt x="3422592" y="1056218"/>
                </a:lnTo>
                <a:close/>
              </a:path>
            </a:pathLst>
          </a:custGeom>
          <a:solidFill>
            <a:srgbClr val="FF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267746" y="3817825"/>
            <a:ext cx="2488565" cy="692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51840" marR="5080" indent="-739775">
              <a:lnSpc>
                <a:spcPct val="115100"/>
              </a:lnSpc>
              <a:spcBef>
                <a:spcPts val="100"/>
              </a:spcBef>
            </a:pPr>
            <a:r>
              <a:rPr sz="1900" spc="-229" dirty="0">
                <a:latin typeface="Verdana"/>
                <a:cs typeface="Verdana"/>
              </a:rPr>
              <a:t>I</a:t>
            </a:r>
            <a:r>
              <a:rPr sz="1900" spc="-30" dirty="0">
                <a:latin typeface="Verdana"/>
                <a:cs typeface="Verdana"/>
              </a:rPr>
              <a:t>n</a:t>
            </a:r>
            <a:r>
              <a:rPr sz="1900" spc="25" dirty="0">
                <a:latin typeface="Verdana"/>
                <a:cs typeface="Verdana"/>
              </a:rPr>
              <a:t>t</a:t>
            </a:r>
            <a:r>
              <a:rPr sz="1900" spc="-50" dirty="0">
                <a:latin typeface="Verdana"/>
                <a:cs typeface="Verdana"/>
              </a:rPr>
              <a:t>e</a:t>
            </a:r>
            <a:r>
              <a:rPr sz="1900" spc="-145" dirty="0">
                <a:latin typeface="Verdana"/>
                <a:cs typeface="Verdana"/>
              </a:rPr>
              <a:t>g</a:t>
            </a:r>
            <a:r>
              <a:rPr sz="1900" spc="-30" dirty="0">
                <a:latin typeface="Verdana"/>
                <a:cs typeface="Verdana"/>
              </a:rPr>
              <a:t>r</a:t>
            </a:r>
            <a:r>
              <a:rPr sz="1900" spc="-90" dirty="0">
                <a:latin typeface="Verdana"/>
                <a:cs typeface="Verdana"/>
              </a:rPr>
              <a:t>a</a:t>
            </a:r>
            <a:r>
              <a:rPr sz="1900" spc="25" dirty="0">
                <a:latin typeface="Verdana"/>
                <a:cs typeface="Verdana"/>
              </a:rPr>
              <a:t>t</a:t>
            </a:r>
            <a:r>
              <a:rPr sz="1900" spc="-15" dirty="0">
                <a:latin typeface="Verdana"/>
                <a:cs typeface="Verdana"/>
              </a:rPr>
              <a:t>i</a:t>
            </a:r>
            <a:r>
              <a:rPr sz="1900" spc="15" dirty="0">
                <a:latin typeface="Verdana"/>
                <a:cs typeface="Verdana"/>
              </a:rPr>
              <a:t>o</a:t>
            </a:r>
            <a:r>
              <a:rPr sz="1900" spc="-25" dirty="0">
                <a:latin typeface="Verdana"/>
                <a:cs typeface="Verdana"/>
              </a:rPr>
              <a:t>n</a:t>
            </a:r>
            <a:r>
              <a:rPr sz="1900" spc="-204" dirty="0">
                <a:latin typeface="Verdana"/>
                <a:cs typeface="Verdana"/>
              </a:rPr>
              <a:t> </a:t>
            </a:r>
            <a:r>
              <a:rPr sz="1900" spc="15" dirty="0">
                <a:latin typeface="Verdana"/>
                <a:cs typeface="Verdana"/>
              </a:rPr>
              <a:t>o</a:t>
            </a:r>
            <a:r>
              <a:rPr sz="1900" spc="60" dirty="0">
                <a:latin typeface="Verdana"/>
                <a:cs typeface="Verdana"/>
              </a:rPr>
              <a:t>f</a:t>
            </a:r>
            <a:r>
              <a:rPr sz="1900" spc="-204" dirty="0">
                <a:latin typeface="Verdana"/>
                <a:cs typeface="Verdana"/>
              </a:rPr>
              <a:t> </a:t>
            </a:r>
            <a:r>
              <a:rPr sz="1900" spc="10" dirty="0">
                <a:latin typeface="Verdana"/>
                <a:cs typeface="Verdana"/>
              </a:rPr>
              <a:t>L</a:t>
            </a:r>
            <a:r>
              <a:rPr sz="1900" spc="-50" dirty="0">
                <a:latin typeface="Verdana"/>
                <a:cs typeface="Verdana"/>
              </a:rPr>
              <a:t>e</a:t>
            </a:r>
            <a:r>
              <a:rPr sz="1900" spc="-145" dirty="0">
                <a:latin typeface="Verdana"/>
                <a:cs typeface="Verdana"/>
              </a:rPr>
              <a:t>g</a:t>
            </a:r>
            <a:r>
              <a:rPr sz="1900" spc="-90" dirty="0">
                <a:latin typeface="Verdana"/>
                <a:cs typeface="Verdana"/>
              </a:rPr>
              <a:t>a</a:t>
            </a:r>
            <a:r>
              <a:rPr sz="1900" spc="55" dirty="0">
                <a:latin typeface="Verdana"/>
                <a:cs typeface="Verdana"/>
              </a:rPr>
              <a:t>c</a:t>
            </a:r>
            <a:r>
              <a:rPr sz="1900" spc="-35" dirty="0">
                <a:latin typeface="Verdana"/>
                <a:cs typeface="Verdana"/>
              </a:rPr>
              <a:t>y  </a:t>
            </a:r>
            <a:r>
              <a:rPr sz="1900" spc="-60" dirty="0">
                <a:latin typeface="Verdana"/>
                <a:cs typeface="Verdana"/>
              </a:rPr>
              <a:t>Systems</a:t>
            </a:r>
            <a:endParaRPr sz="1900">
              <a:latin typeface="Verdana"/>
              <a:cs typeface="Verdan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9487448" y="4481805"/>
            <a:ext cx="3086100" cy="3218815"/>
          </a:xfrm>
          <a:custGeom>
            <a:avLst/>
            <a:gdLst/>
            <a:ahLst/>
            <a:cxnLst/>
            <a:rect l="l" t="t" r="r" b="b"/>
            <a:pathLst>
              <a:path w="3086100" h="3218815">
                <a:moveTo>
                  <a:pt x="2482063" y="3218705"/>
                </a:moveTo>
                <a:lnTo>
                  <a:pt x="604034" y="3218705"/>
                </a:lnTo>
                <a:lnTo>
                  <a:pt x="0" y="2614670"/>
                </a:lnTo>
                <a:lnTo>
                  <a:pt x="0" y="607575"/>
                </a:lnTo>
                <a:lnTo>
                  <a:pt x="607574" y="0"/>
                </a:lnTo>
                <a:lnTo>
                  <a:pt x="2478523" y="0"/>
                </a:lnTo>
                <a:lnTo>
                  <a:pt x="3086098" y="607575"/>
                </a:lnTo>
                <a:lnTo>
                  <a:pt x="3086098" y="2614670"/>
                </a:lnTo>
                <a:lnTo>
                  <a:pt x="2482063" y="3218705"/>
                </a:lnTo>
                <a:close/>
              </a:path>
            </a:pathLst>
          </a:custGeom>
          <a:solidFill>
            <a:srgbClr val="FEFEF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9759455" y="5116805"/>
            <a:ext cx="2542540" cy="1892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0340" marR="172720" indent="-635" algn="ctr">
              <a:lnSpc>
                <a:spcPct val="116700"/>
              </a:lnSpc>
              <a:spcBef>
                <a:spcPts val="100"/>
              </a:spcBef>
            </a:pPr>
            <a:r>
              <a:rPr sz="1500" spc="-35" dirty="0">
                <a:latin typeface="Verdana"/>
                <a:cs typeface="Verdana"/>
              </a:rPr>
              <a:t>Initial</a:t>
            </a:r>
            <a:r>
              <a:rPr sz="1500" spc="-160" dirty="0">
                <a:latin typeface="Verdana"/>
                <a:cs typeface="Verdana"/>
              </a:rPr>
              <a:t> </a:t>
            </a:r>
            <a:r>
              <a:rPr sz="1500" spc="-25" dirty="0">
                <a:latin typeface="Verdana"/>
                <a:cs typeface="Verdana"/>
              </a:rPr>
              <a:t>investments</a:t>
            </a:r>
            <a:r>
              <a:rPr sz="1500" spc="-160" dirty="0">
                <a:latin typeface="Verdana"/>
                <a:cs typeface="Verdana"/>
              </a:rPr>
              <a:t> </a:t>
            </a:r>
            <a:r>
              <a:rPr sz="1500" spc="-15" dirty="0">
                <a:latin typeface="Verdana"/>
                <a:cs typeface="Verdana"/>
              </a:rPr>
              <a:t>in  </a:t>
            </a:r>
            <a:r>
              <a:rPr sz="1500" spc="-10" dirty="0">
                <a:latin typeface="Verdana"/>
                <a:cs typeface="Verdana"/>
              </a:rPr>
              <a:t>technology</a:t>
            </a:r>
            <a:r>
              <a:rPr sz="1500" spc="-160" dirty="0">
                <a:latin typeface="Verdana"/>
                <a:cs typeface="Verdana"/>
              </a:rPr>
              <a:t> </a:t>
            </a:r>
            <a:r>
              <a:rPr sz="1500" spc="-20" dirty="0">
                <a:latin typeface="Verdana"/>
                <a:cs typeface="Verdana"/>
              </a:rPr>
              <a:t>and</a:t>
            </a:r>
            <a:r>
              <a:rPr sz="1500" spc="-160" dirty="0">
                <a:latin typeface="Verdana"/>
                <a:cs typeface="Verdana"/>
              </a:rPr>
              <a:t> </a:t>
            </a:r>
            <a:r>
              <a:rPr sz="1500" spc="-30" dirty="0">
                <a:latin typeface="Verdana"/>
                <a:cs typeface="Verdana"/>
              </a:rPr>
              <a:t>training  </a:t>
            </a:r>
            <a:r>
              <a:rPr sz="1500" spc="-15" dirty="0">
                <a:latin typeface="Verdana"/>
                <a:cs typeface="Verdana"/>
              </a:rPr>
              <a:t>can</a:t>
            </a:r>
            <a:r>
              <a:rPr sz="1500" spc="-160" dirty="0">
                <a:latin typeface="Verdana"/>
                <a:cs typeface="Verdana"/>
              </a:rPr>
              <a:t> </a:t>
            </a:r>
            <a:r>
              <a:rPr sz="1500" spc="-5" dirty="0">
                <a:latin typeface="Verdana"/>
                <a:cs typeface="Verdana"/>
              </a:rPr>
              <a:t>be</a:t>
            </a:r>
            <a:r>
              <a:rPr sz="1500" spc="-160" dirty="0">
                <a:latin typeface="Verdana"/>
                <a:cs typeface="Verdana"/>
              </a:rPr>
              <a:t> </a:t>
            </a:r>
            <a:r>
              <a:rPr sz="1500" spc="-65" dirty="0">
                <a:latin typeface="Verdana"/>
                <a:cs typeface="Verdana"/>
              </a:rPr>
              <a:t>high.</a:t>
            </a:r>
            <a:endParaRPr sz="1500">
              <a:latin typeface="Verdana"/>
              <a:cs typeface="Verdana"/>
            </a:endParaRPr>
          </a:p>
          <a:p>
            <a:pPr marL="12700" marR="5080" indent="-635" algn="ctr">
              <a:lnSpc>
                <a:spcPct val="116700"/>
              </a:lnSpc>
            </a:pPr>
            <a:r>
              <a:rPr sz="1500" spc="-75" dirty="0">
                <a:latin typeface="Verdana"/>
                <a:cs typeface="Verdana"/>
              </a:rPr>
              <a:t>Example:</a:t>
            </a:r>
            <a:r>
              <a:rPr sz="1500" spc="-160" dirty="0">
                <a:latin typeface="Verdana"/>
                <a:cs typeface="Verdana"/>
              </a:rPr>
              <a:t> </a:t>
            </a:r>
            <a:r>
              <a:rPr sz="1500" spc="-40" dirty="0">
                <a:latin typeface="Verdana"/>
                <a:cs typeface="Verdana"/>
              </a:rPr>
              <a:t>Small</a:t>
            </a:r>
            <a:r>
              <a:rPr sz="1500" spc="-160" dirty="0">
                <a:latin typeface="Verdana"/>
                <a:cs typeface="Verdana"/>
              </a:rPr>
              <a:t> </a:t>
            </a:r>
            <a:r>
              <a:rPr sz="1500" spc="-25" dirty="0">
                <a:latin typeface="Verdana"/>
                <a:cs typeface="Verdana"/>
              </a:rPr>
              <a:t>businesses  </a:t>
            </a:r>
            <a:r>
              <a:rPr sz="1500" spc="-65" dirty="0">
                <a:latin typeface="Verdana"/>
                <a:cs typeface="Verdana"/>
              </a:rPr>
              <a:t>may</a:t>
            </a:r>
            <a:r>
              <a:rPr sz="1500" spc="-160" dirty="0">
                <a:latin typeface="Verdana"/>
                <a:cs typeface="Verdana"/>
              </a:rPr>
              <a:t> </a:t>
            </a:r>
            <a:r>
              <a:rPr sz="1500" spc="-35" dirty="0">
                <a:latin typeface="Verdana"/>
                <a:cs typeface="Verdana"/>
              </a:rPr>
              <a:t>struggle</a:t>
            </a:r>
            <a:r>
              <a:rPr sz="1500" spc="-160" dirty="0">
                <a:latin typeface="Verdana"/>
                <a:cs typeface="Verdana"/>
              </a:rPr>
              <a:t> </a:t>
            </a:r>
            <a:r>
              <a:rPr sz="1500" spc="20" dirty="0">
                <a:latin typeface="Verdana"/>
                <a:cs typeface="Verdana"/>
              </a:rPr>
              <a:t>to</a:t>
            </a:r>
            <a:r>
              <a:rPr sz="1500" spc="-160" dirty="0">
                <a:latin typeface="Verdana"/>
                <a:cs typeface="Verdana"/>
              </a:rPr>
              <a:t> </a:t>
            </a:r>
            <a:r>
              <a:rPr sz="1500" spc="10" dirty="0">
                <a:latin typeface="Verdana"/>
                <a:cs typeface="Verdana"/>
              </a:rPr>
              <a:t>afford</a:t>
            </a:r>
            <a:r>
              <a:rPr sz="1500" spc="-160" dirty="0">
                <a:latin typeface="Verdana"/>
                <a:cs typeface="Verdana"/>
              </a:rPr>
              <a:t> </a:t>
            </a:r>
            <a:r>
              <a:rPr sz="1500" spc="-100" dirty="0">
                <a:latin typeface="Verdana"/>
                <a:cs typeface="Verdana"/>
              </a:rPr>
              <a:t>AI</a:t>
            </a:r>
            <a:r>
              <a:rPr sz="1500" spc="-160" dirty="0">
                <a:latin typeface="Verdana"/>
                <a:cs typeface="Verdana"/>
              </a:rPr>
              <a:t> </a:t>
            </a:r>
            <a:r>
              <a:rPr sz="1500" dirty="0">
                <a:latin typeface="Verdana"/>
                <a:cs typeface="Verdana"/>
              </a:rPr>
              <a:t>or  </a:t>
            </a:r>
            <a:r>
              <a:rPr sz="1500" spc="-10" dirty="0">
                <a:latin typeface="Verdana"/>
                <a:cs typeface="Verdana"/>
              </a:rPr>
              <a:t>blockchain </a:t>
            </a:r>
            <a:r>
              <a:rPr sz="1500" spc="-5" dirty="0">
                <a:latin typeface="Verdana"/>
                <a:cs typeface="Verdana"/>
              </a:rPr>
              <a:t> </a:t>
            </a:r>
            <a:r>
              <a:rPr sz="1500" spc="-30" dirty="0">
                <a:latin typeface="Verdana"/>
                <a:cs typeface="Verdana"/>
              </a:rPr>
              <a:t>implementations.</a:t>
            </a:r>
            <a:endParaRPr sz="1500">
              <a:latin typeface="Verdana"/>
              <a:cs typeface="Verdan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9318740" y="3677497"/>
            <a:ext cx="3421379" cy="1073785"/>
          </a:xfrm>
          <a:custGeom>
            <a:avLst/>
            <a:gdLst/>
            <a:ahLst/>
            <a:cxnLst/>
            <a:rect l="l" t="t" r="r" b="b"/>
            <a:pathLst>
              <a:path w="3421379" h="1073785">
                <a:moveTo>
                  <a:pt x="3420973" y="1073246"/>
                </a:moveTo>
                <a:lnTo>
                  <a:pt x="0" y="1073246"/>
                </a:lnTo>
                <a:lnTo>
                  <a:pt x="385762" y="536623"/>
                </a:lnTo>
                <a:lnTo>
                  <a:pt x="0" y="0"/>
                </a:lnTo>
                <a:lnTo>
                  <a:pt x="3420973" y="0"/>
                </a:lnTo>
                <a:lnTo>
                  <a:pt x="3420973" y="2250"/>
                </a:lnTo>
                <a:lnTo>
                  <a:pt x="3036829" y="536623"/>
                </a:lnTo>
                <a:lnTo>
                  <a:pt x="3420973" y="1070995"/>
                </a:lnTo>
                <a:lnTo>
                  <a:pt x="3420973" y="1073246"/>
                </a:lnTo>
                <a:close/>
              </a:path>
            </a:pathLst>
          </a:custGeom>
          <a:solidFill>
            <a:srgbClr val="FF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9926058" y="3827350"/>
            <a:ext cx="2207895" cy="692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12445" marR="5080" indent="-500380">
              <a:lnSpc>
                <a:spcPct val="115100"/>
              </a:lnSpc>
              <a:spcBef>
                <a:spcPts val="100"/>
              </a:spcBef>
            </a:pPr>
            <a:r>
              <a:rPr sz="1900" spc="-5" dirty="0">
                <a:latin typeface="Verdana"/>
                <a:cs typeface="Verdana"/>
              </a:rPr>
              <a:t>C</a:t>
            </a:r>
            <a:r>
              <a:rPr sz="1900" spc="15" dirty="0">
                <a:latin typeface="Verdana"/>
                <a:cs typeface="Verdana"/>
              </a:rPr>
              <a:t>o</a:t>
            </a:r>
            <a:r>
              <a:rPr sz="1900" spc="-50" dirty="0">
                <a:latin typeface="Verdana"/>
                <a:cs typeface="Verdana"/>
              </a:rPr>
              <a:t>s</a:t>
            </a:r>
            <a:r>
              <a:rPr sz="1900" spc="30" dirty="0">
                <a:latin typeface="Verdana"/>
                <a:cs typeface="Verdana"/>
              </a:rPr>
              <a:t>t</a:t>
            </a:r>
            <a:r>
              <a:rPr sz="1900" spc="-204" dirty="0">
                <a:latin typeface="Verdana"/>
                <a:cs typeface="Verdana"/>
              </a:rPr>
              <a:t> </a:t>
            </a:r>
            <a:r>
              <a:rPr sz="1900" spc="-90" dirty="0">
                <a:latin typeface="Verdana"/>
                <a:cs typeface="Verdana"/>
              </a:rPr>
              <a:t>a</a:t>
            </a:r>
            <a:r>
              <a:rPr sz="1900" spc="-30" dirty="0">
                <a:latin typeface="Verdana"/>
                <a:cs typeface="Verdana"/>
              </a:rPr>
              <a:t>n</a:t>
            </a:r>
            <a:r>
              <a:rPr sz="1900" spc="35" dirty="0">
                <a:latin typeface="Verdana"/>
                <a:cs typeface="Verdana"/>
              </a:rPr>
              <a:t>d</a:t>
            </a:r>
            <a:r>
              <a:rPr sz="1900" spc="-204" dirty="0">
                <a:latin typeface="Verdana"/>
                <a:cs typeface="Verdana"/>
              </a:rPr>
              <a:t> </a:t>
            </a:r>
            <a:r>
              <a:rPr sz="1900" spc="-70" dirty="0">
                <a:latin typeface="Verdana"/>
                <a:cs typeface="Verdana"/>
              </a:rPr>
              <a:t>R</a:t>
            </a:r>
            <a:r>
              <a:rPr sz="1900" spc="-50" dirty="0">
                <a:latin typeface="Verdana"/>
                <a:cs typeface="Verdana"/>
              </a:rPr>
              <a:t>es</a:t>
            </a:r>
            <a:r>
              <a:rPr sz="1900" spc="15" dirty="0">
                <a:latin typeface="Verdana"/>
                <a:cs typeface="Verdana"/>
              </a:rPr>
              <a:t>o</a:t>
            </a:r>
            <a:r>
              <a:rPr sz="1900" spc="-45" dirty="0">
                <a:latin typeface="Verdana"/>
                <a:cs typeface="Verdana"/>
              </a:rPr>
              <a:t>u</a:t>
            </a:r>
            <a:r>
              <a:rPr sz="1900" spc="-30" dirty="0">
                <a:latin typeface="Verdana"/>
                <a:cs typeface="Verdana"/>
              </a:rPr>
              <a:t>r</a:t>
            </a:r>
            <a:r>
              <a:rPr sz="1900" spc="55" dirty="0">
                <a:latin typeface="Verdana"/>
                <a:cs typeface="Verdana"/>
              </a:rPr>
              <a:t>c</a:t>
            </a:r>
            <a:r>
              <a:rPr sz="1900" spc="-30" dirty="0">
                <a:latin typeface="Verdana"/>
                <a:cs typeface="Verdana"/>
              </a:rPr>
              <a:t>e  </a:t>
            </a:r>
            <a:r>
              <a:rPr sz="1900" dirty="0">
                <a:latin typeface="Verdana"/>
                <a:cs typeface="Verdana"/>
              </a:rPr>
              <a:t>Allocation</a:t>
            </a:r>
            <a:endParaRPr sz="1900">
              <a:latin typeface="Verdana"/>
              <a:cs typeface="Verdana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4004954" y="4481805"/>
            <a:ext cx="3086100" cy="3218815"/>
          </a:xfrm>
          <a:custGeom>
            <a:avLst/>
            <a:gdLst/>
            <a:ahLst/>
            <a:cxnLst/>
            <a:rect l="l" t="t" r="r" b="b"/>
            <a:pathLst>
              <a:path w="3086100" h="3218815">
                <a:moveTo>
                  <a:pt x="2482063" y="3218705"/>
                </a:moveTo>
                <a:lnTo>
                  <a:pt x="604034" y="3218705"/>
                </a:lnTo>
                <a:lnTo>
                  <a:pt x="0" y="2614670"/>
                </a:lnTo>
                <a:lnTo>
                  <a:pt x="0" y="607575"/>
                </a:lnTo>
                <a:lnTo>
                  <a:pt x="607575" y="0"/>
                </a:lnTo>
                <a:lnTo>
                  <a:pt x="2478523" y="0"/>
                </a:lnTo>
                <a:lnTo>
                  <a:pt x="3086098" y="607575"/>
                </a:lnTo>
                <a:lnTo>
                  <a:pt x="3086098" y="2614670"/>
                </a:lnTo>
                <a:lnTo>
                  <a:pt x="2482063" y="3218705"/>
                </a:lnTo>
                <a:close/>
              </a:path>
            </a:pathLst>
          </a:custGeom>
          <a:solidFill>
            <a:srgbClr val="FEFEF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4286041" y="4850105"/>
            <a:ext cx="2524125" cy="2425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16700"/>
              </a:lnSpc>
              <a:spcBef>
                <a:spcPts val="100"/>
              </a:spcBef>
            </a:pPr>
            <a:r>
              <a:rPr sz="1500" spc="-25" dirty="0">
                <a:latin typeface="Verdana"/>
                <a:cs typeface="Verdana"/>
              </a:rPr>
              <a:t>Employees</a:t>
            </a:r>
            <a:r>
              <a:rPr sz="1500" spc="-160" dirty="0">
                <a:latin typeface="Verdana"/>
                <a:cs typeface="Verdana"/>
              </a:rPr>
              <a:t> </a:t>
            </a:r>
            <a:r>
              <a:rPr sz="1500" dirty="0">
                <a:latin typeface="Verdana"/>
                <a:cs typeface="Verdana"/>
              </a:rPr>
              <a:t>or</a:t>
            </a:r>
            <a:r>
              <a:rPr sz="1500" spc="-160" dirty="0">
                <a:latin typeface="Verdana"/>
                <a:cs typeface="Verdana"/>
              </a:rPr>
              <a:t> </a:t>
            </a:r>
            <a:r>
              <a:rPr sz="1500" spc="-45" dirty="0">
                <a:latin typeface="Verdana"/>
                <a:cs typeface="Verdana"/>
              </a:rPr>
              <a:t>management  </a:t>
            </a:r>
            <a:r>
              <a:rPr sz="1500" spc="-65" dirty="0">
                <a:latin typeface="Verdana"/>
                <a:cs typeface="Verdana"/>
              </a:rPr>
              <a:t>may</a:t>
            </a:r>
            <a:r>
              <a:rPr sz="1500" spc="-160" dirty="0">
                <a:latin typeface="Verdana"/>
                <a:cs typeface="Verdana"/>
              </a:rPr>
              <a:t> </a:t>
            </a:r>
            <a:r>
              <a:rPr sz="1500" spc="-20" dirty="0">
                <a:latin typeface="Verdana"/>
                <a:cs typeface="Verdana"/>
              </a:rPr>
              <a:t>resist</a:t>
            </a:r>
            <a:r>
              <a:rPr sz="1500" spc="-160" dirty="0">
                <a:latin typeface="Verdana"/>
                <a:cs typeface="Verdana"/>
              </a:rPr>
              <a:t> </a:t>
            </a:r>
            <a:r>
              <a:rPr sz="1500" spc="-30" dirty="0">
                <a:latin typeface="Verdana"/>
                <a:cs typeface="Verdana"/>
              </a:rPr>
              <a:t>new  </a:t>
            </a:r>
            <a:r>
              <a:rPr sz="1500" spc="-10" dirty="0">
                <a:latin typeface="Verdana"/>
                <a:cs typeface="Verdana"/>
              </a:rPr>
              <a:t>technologies</a:t>
            </a:r>
            <a:r>
              <a:rPr sz="1500" spc="-160" dirty="0">
                <a:latin typeface="Verdana"/>
                <a:cs typeface="Verdana"/>
              </a:rPr>
              <a:t> </a:t>
            </a:r>
            <a:r>
              <a:rPr sz="1500" spc="-15" dirty="0">
                <a:latin typeface="Verdana"/>
                <a:cs typeface="Verdana"/>
              </a:rPr>
              <a:t>due</a:t>
            </a:r>
            <a:r>
              <a:rPr sz="1500" spc="-160" dirty="0">
                <a:latin typeface="Verdana"/>
                <a:cs typeface="Verdana"/>
              </a:rPr>
              <a:t> </a:t>
            </a:r>
            <a:r>
              <a:rPr sz="1500" spc="20" dirty="0">
                <a:latin typeface="Verdana"/>
                <a:cs typeface="Verdana"/>
              </a:rPr>
              <a:t>to</a:t>
            </a:r>
            <a:r>
              <a:rPr sz="1500" spc="-160" dirty="0">
                <a:latin typeface="Verdana"/>
                <a:cs typeface="Verdana"/>
              </a:rPr>
              <a:t> </a:t>
            </a:r>
            <a:r>
              <a:rPr sz="1500" spc="-35" dirty="0">
                <a:latin typeface="Verdana"/>
                <a:cs typeface="Verdana"/>
              </a:rPr>
              <a:t>lack</a:t>
            </a:r>
            <a:r>
              <a:rPr sz="1500" spc="-160" dirty="0">
                <a:latin typeface="Verdana"/>
                <a:cs typeface="Verdana"/>
              </a:rPr>
              <a:t> </a:t>
            </a:r>
            <a:r>
              <a:rPr sz="1500" spc="25" dirty="0">
                <a:latin typeface="Verdana"/>
                <a:cs typeface="Verdana"/>
              </a:rPr>
              <a:t>of  </a:t>
            </a:r>
            <a:r>
              <a:rPr sz="1500" spc="-25" dirty="0">
                <a:latin typeface="Verdana"/>
                <a:cs typeface="Verdana"/>
              </a:rPr>
              <a:t>understanding</a:t>
            </a:r>
            <a:r>
              <a:rPr sz="1500" spc="-160" dirty="0">
                <a:latin typeface="Verdana"/>
                <a:cs typeface="Verdana"/>
              </a:rPr>
              <a:t> </a:t>
            </a:r>
            <a:r>
              <a:rPr sz="1500" dirty="0">
                <a:latin typeface="Verdana"/>
                <a:cs typeface="Verdana"/>
              </a:rPr>
              <a:t>or</a:t>
            </a:r>
            <a:r>
              <a:rPr sz="1500" spc="-160" dirty="0">
                <a:latin typeface="Verdana"/>
                <a:cs typeface="Verdana"/>
              </a:rPr>
              <a:t> </a:t>
            </a:r>
            <a:r>
              <a:rPr sz="1500" spc="-20" dirty="0">
                <a:latin typeface="Verdana"/>
                <a:cs typeface="Verdana"/>
              </a:rPr>
              <a:t>fear</a:t>
            </a:r>
            <a:r>
              <a:rPr sz="1500" spc="-160" dirty="0">
                <a:latin typeface="Verdana"/>
                <a:cs typeface="Verdana"/>
              </a:rPr>
              <a:t> </a:t>
            </a:r>
            <a:r>
              <a:rPr sz="1500" spc="25" dirty="0">
                <a:latin typeface="Verdana"/>
                <a:cs typeface="Verdana"/>
              </a:rPr>
              <a:t>of  </a:t>
            </a:r>
            <a:r>
              <a:rPr sz="1500" spc="-15" dirty="0">
                <a:latin typeface="Verdana"/>
                <a:cs typeface="Verdana"/>
              </a:rPr>
              <a:t>obsolescence.</a:t>
            </a:r>
            <a:endParaRPr sz="1500">
              <a:latin typeface="Verdana"/>
              <a:cs typeface="Verdana"/>
            </a:endParaRPr>
          </a:p>
          <a:p>
            <a:pPr marL="44450" marR="36830" algn="ctr">
              <a:lnSpc>
                <a:spcPct val="116700"/>
              </a:lnSpc>
            </a:pPr>
            <a:r>
              <a:rPr sz="1500" spc="-75" dirty="0">
                <a:latin typeface="Verdana"/>
                <a:cs typeface="Verdana"/>
              </a:rPr>
              <a:t>Example:</a:t>
            </a:r>
            <a:r>
              <a:rPr sz="1500" spc="-160" dirty="0">
                <a:latin typeface="Verdana"/>
                <a:cs typeface="Verdana"/>
              </a:rPr>
              <a:t> </a:t>
            </a:r>
            <a:r>
              <a:rPr sz="1500" spc="-35" dirty="0">
                <a:latin typeface="Verdana"/>
                <a:cs typeface="Verdana"/>
              </a:rPr>
              <a:t>Warehouse  </a:t>
            </a:r>
            <a:r>
              <a:rPr sz="1500" spc="-40" dirty="0">
                <a:latin typeface="Verdana"/>
                <a:cs typeface="Verdana"/>
              </a:rPr>
              <a:t>workers</a:t>
            </a:r>
            <a:r>
              <a:rPr sz="1500" spc="-160" dirty="0">
                <a:latin typeface="Verdana"/>
                <a:cs typeface="Verdana"/>
              </a:rPr>
              <a:t> </a:t>
            </a:r>
            <a:r>
              <a:rPr sz="1500" spc="-65" dirty="0">
                <a:latin typeface="Verdana"/>
                <a:cs typeface="Verdana"/>
              </a:rPr>
              <a:t>may</a:t>
            </a:r>
            <a:r>
              <a:rPr sz="1500" spc="-160" dirty="0">
                <a:latin typeface="Verdana"/>
                <a:cs typeface="Verdana"/>
              </a:rPr>
              <a:t> </a:t>
            </a:r>
            <a:r>
              <a:rPr sz="1500" spc="-20" dirty="0">
                <a:latin typeface="Verdana"/>
                <a:cs typeface="Verdana"/>
              </a:rPr>
              <a:t>resist</a:t>
            </a:r>
            <a:r>
              <a:rPr sz="1500" spc="-160" dirty="0">
                <a:latin typeface="Verdana"/>
                <a:cs typeface="Verdana"/>
              </a:rPr>
              <a:t> </a:t>
            </a:r>
            <a:r>
              <a:rPr sz="1500" spc="10" dirty="0">
                <a:latin typeface="Verdana"/>
                <a:cs typeface="Verdana"/>
              </a:rPr>
              <a:t>robotic  </a:t>
            </a:r>
            <a:r>
              <a:rPr sz="1500" spc="-20" dirty="0">
                <a:latin typeface="Verdana"/>
                <a:cs typeface="Verdana"/>
              </a:rPr>
              <a:t>automation</a:t>
            </a:r>
            <a:r>
              <a:rPr sz="1500" spc="-160" dirty="0">
                <a:latin typeface="Verdana"/>
                <a:cs typeface="Verdana"/>
              </a:rPr>
              <a:t> </a:t>
            </a:r>
            <a:r>
              <a:rPr sz="1500" spc="15" dirty="0">
                <a:latin typeface="Verdana"/>
                <a:cs typeface="Verdana"/>
              </a:rPr>
              <a:t>for</a:t>
            </a:r>
            <a:r>
              <a:rPr sz="1500" spc="-160" dirty="0">
                <a:latin typeface="Verdana"/>
                <a:cs typeface="Verdana"/>
              </a:rPr>
              <a:t> </a:t>
            </a:r>
            <a:r>
              <a:rPr sz="1500" spc="-20" dirty="0">
                <a:latin typeface="Verdana"/>
                <a:cs typeface="Verdana"/>
              </a:rPr>
              <a:t>fear</a:t>
            </a:r>
            <a:r>
              <a:rPr sz="1500" spc="-160" dirty="0">
                <a:latin typeface="Verdana"/>
                <a:cs typeface="Verdana"/>
              </a:rPr>
              <a:t> </a:t>
            </a:r>
            <a:r>
              <a:rPr sz="1500" spc="30" dirty="0">
                <a:latin typeface="Verdana"/>
                <a:cs typeface="Verdana"/>
              </a:rPr>
              <a:t>of</a:t>
            </a:r>
            <a:r>
              <a:rPr sz="1500" spc="-160" dirty="0">
                <a:latin typeface="Verdana"/>
                <a:cs typeface="Verdana"/>
              </a:rPr>
              <a:t> </a:t>
            </a:r>
            <a:r>
              <a:rPr sz="1500" spc="-25" dirty="0">
                <a:latin typeface="Verdana"/>
                <a:cs typeface="Verdana"/>
              </a:rPr>
              <a:t>job  </a:t>
            </a:r>
            <a:r>
              <a:rPr sz="1500" spc="-35" dirty="0">
                <a:latin typeface="Verdana"/>
                <a:cs typeface="Verdana"/>
              </a:rPr>
              <a:t>loss.</a:t>
            </a:r>
            <a:endParaRPr sz="1500">
              <a:latin typeface="Verdana"/>
              <a:cs typeface="Verdana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3836707" y="3677497"/>
            <a:ext cx="3421379" cy="1073785"/>
          </a:xfrm>
          <a:custGeom>
            <a:avLst/>
            <a:gdLst/>
            <a:ahLst/>
            <a:cxnLst/>
            <a:rect l="l" t="t" r="r" b="b"/>
            <a:pathLst>
              <a:path w="3421380" h="1073785">
                <a:moveTo>
                  <a:pt x="3420973" y="1073246"/>
                </a:moveTo>
                <a:lnTo>
                  <a:pt x="0" y="1073246"/>
                </a:lnTo>
                <a:lnTo>
                  <a:pt x="385761" y="536623"/>
                </a:lnTo>
                <a:lnTo>
                  <a:pt x="0" y="1"/>
                </a:lnTo>
                <a:lnTo>
                  <a:pt x="3420973" y="0"/>
                </a:lnTo>
                <a:lnTo>
                  <a:pt x="3420973" y="2248"/>
                </a:lnTo>
                <a:lnTo>
                  <a:pt x="3036827" y="536623"/>
                </a:lnTo>
                <a:lnTo>
                  <a:pt x="3420973" y="1070997"/>
                </a:lnTo>
                <a:lnTo>
                  <a:pt x="3420973" y="1073246"/>
                </a:lnTo>
                <a:close/>
              </a:path>
            </a:pathLst>
          </a:custGeom>
          <a:solidFill>
            <a:srgbClr val="FF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14285821" y="4042654"/>
            <a:ext cx="2524760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spc="-70" dirty="0">
                <a:latin typeface="Verdana"/>
                <a:cs typeface="Verdana"/>
              </a:rPr>
              <a:t>R</a:t>
            </a:r>
            <a:r>
              <a:rPr sz="1900" spc="-50" dirty="0">
                <a:latin typeface="Verdana"/>
                <a:cs typeface="Verdana"/>
              </a:rPr>
              <a:t>es</a:t>
            </a:r>
            <a:r>
              <a:rPr sz="1900" spc="-15" dirty="0">
                <a:latin typeface="Verdana"/>
                <a:cs typeface="Verdana"/>
              </a:rPr>
              <a:t>i</a:t>
            </a:r>
            <a:r>
              <a:rPr sz="1900" spc="-50" dirty="0">
                <a:latin typeface="Verdana"/>
                <a:cs typeface="Verdana"/>
              </a:rPr>
              <a:t>s</a:t>
            </a:r>
            <a:r>
              <a:rPr sz="1900" spc="25" dirty="0">
                <a:latin typeface="Verdana"/>
                <a:cs typeface="Verdana"/>
              </a:rPr>
              <a:t>t</a:t>
            </a:r>
            <a:r>
              <a:rPr sz="1900" spc="-90" dirty="0">
                <a:latin typeface="Verdana"/>
                <a:cs typeface="Verdana"/>
              </a:rPr>
              <a:t>a</a:t>
            </a:r>
            <a:r>
              <a:rPr sz="1900" spc="-30" dirty="0">
                <a:latin typeface="Verdana"/>
                <a:cs typeface="Verdana"/>
              </a:rPr>
              <a:t>n</a:t>
            </a:r>
            <a:r>
              <a:rPr sz="1900" spc="55" dirty="0">
                <a:latin typeface="Verdana"/>
                <a:cs typeface="Verdana"/>
              </a:rPr>
              <a:t>c</a:t>
            </a:r>
            <a:r>
              <a:rPr sz="1900" spc="-45" dirty="0">
                <a:latin typeface="Verdana"/>
                <a:cs typeface="Verdana"/>
              </a:rPr>
              <a:t>e</a:t>
            </a:r>
            <a:r>
              <a:rPr sz="1900" spc="-204" dirty="0">
                <a:latin typeface="Verdana"/>
                <a:cs typeface="Verdana"/>
              </a:rPr>
              <a:t> </a:t>
            </a:r>
            <a:r>
              <a:rPr sz="1900" spc="25" dirty="0">
                <a:latin typeface="Verdana"/>
                <a:cs typeface="Verdana"/>
              </a:rPr>
              <a:t>t</a:t>
            </a:r>
            <a:r>
              <a:rPr sz="1900" spc="20" dirty="0">
                <a:latin typeface="Verdana"/>
                <a:cs typeface="Verdana"/>
              </a:rPr>
              <a:t>o</a:t>
            </a:r>
            <a:r>
              <a:rPr sz="1900" spc="-204" dirty="0">
                <a:latin typeface="Verdana"/>
                <a:cs typeface="Verdana"/>
              </a:rPr>
              <a:t> </a:t>
            </a:r>
            <a:r>
              <a:rPr sz="1900" spc="-5" dirty="0">
                <a:latin typeface="Verdana"/>
                <a:cs typeface="Verdana"/>
              </a:rPr>
              <a:t>C</a:t>
            </a:r>
            <a:r>
              <a:rPr sz="1900" spc="-30" dirty="0">
                <a:latin typeface="Verdana"/>
                <a:cs typeface="Verdana"/>
              </a:rPr>
              <a:t>h</a:t>
            </a:r>
            <a:r>
              <a:rPr sz="1900" spc="-90" dirty="0">
                <a:latin typeface="Verdana"/>
                <a:cs typeface="Verdana"/>
              </a:rPr>
              <a:t>a</a:t>
            </a:r>
            <a:r>
              <a:rPr sz="1900" spc="-30" dirty="0">
                <a:latin typeface="Verdana"/>
                <a:cs typeface="Verdana"/>
              </a:rPr>
              <a:t>n</a:t>
            </a:r>
            <a:r>
              <a:rPr sz="1900" spc="-145" dirty="0">
                <a:latin typeface="Verdana"/>
                <a:cs typeface="Verdana"/>
              </a:rPr>
              <a:t>g</a:t>
            </a:r>
            <a:r>
              <a:rPr sz="1900" spc="-45" dirty="0">
                <a:latin typeface="Verdana"/>
                <a:cs typeface="Verdana"/>
              </a:rPr>
              <a:t>e</a:t>
            </a:r>
            <a:endParaRPr sz="19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50606" y="2763225"/>
            <a:ext cx="5049520" cy="5049520"/>
          </a:xfrm>
          <a:custGeom>
            <a:avLst/>
            <a:gdLst/>
            <a:ahLst/>
            <a:cxnLst/>
            <a:rect l="l" t="t" r="r" b="b"/>
            <a:pathLst>
              <a:path w="5049520" h="5049520">
                <a:moveTo>
                  <a:pt x="4555638" y="5048970"/>
                </a:moveTo>
                <a:lnTo>
                  <a:pt x="493330" y="5048970"/>
                </a:lnTo>
                <a:lnTo>
                  <a:pt x="491062" y="5001248"/>
                </a:lnTo>
                <a:lnTo>
                  <a:pt x="484398" y="4954854"/>
                </a:lnTo>
                <a:lnTo>
                  <a:pt x="473548" y="4909992"/>
                </a:lnTo>
                <a:lnTo>
                  <a:pt x="458723" y="4866861"/>
                </a:lnTo>
                <a:lnTo>
                  <a:pt x="440133" y="4825665"/>
                </a:lnTo>
                <a:lnTo>
                  <a:pt x="417988" y="4786605"/>
                </a:lnTo>
                <a:lnTo>
                  <a:pt x="392500" y="4749883"/>
                </a:lnTo>
                <a:lnTo>
                  <a:pt x="363878" y="4715701"/>
                </a:lnTo>
                <a:lnTo>
                  <a:pt x="332334" y="4684260"/>
                </a:lnTo>
                <a:lnTo>
                  <a:pt x="298076" y="4655762"/>
                </a:lnTo>
                <a:lnTo>
                  <a:pt x="261317" y="4630410"/>
                </a:lnTo>
                <a:lnTo>
                  <a:pt x="222266" y="4608404"/>
                </a:lnTo>
                <a:lnTo>
                  <a:pt x="181133" y="4589946"/>
                </a:lnTo>
                <a:lnTo>
                  <a:pt x="138130" y="4575240"/>
                </a:lnTo>
                <a:lnTo>
                  <a:pt x="93466" y="4564485"/>
                </a:lnTo>
                <a:lnTo>
                  <a:pt x="47352" y="4557884"/>
                </a:lnTo>
                <a:lnTo>
                  <a:pt x="0" y="4555639"/>
                </a:lnTo>
                <a:lnTo>
                  <a:pt x="0" y="493330"/>
                </a:lnTo>
                <a:lnTo>
                  <a:pt x="47721" y="491062"/>
                </a:lnTo>
                <a:lnTo>
                  <a:pt x="94115" y="484398"/>
                </a:lnTo>
                <a:lnTo>
                  <a:pt x="138977" y="473548"/>
                </a:lnTo>
                <a:lnTo>
                  <a:pt x="182108" y="458723"/>
                </a:lnTo>
                <a:lnTo>
                  <a:pt x="223304" y="440133"/>
                </a:lnTo>
                <a:lnTo>
                  <a:pt x="262363" y="417989"/>
                </a:lnTo>
                <a:lnTo>
                  <a:pt x="299085" y="392501"/>
                </a:lnTo>
                <a:lnTo>
                  <a:pt x="333268" y="363879"/>
                </a:lnTo>
                <a:lnTo>
                  <a:pt x="364709" y="332334"/>
                </a:lnTo>
                <a:lnTo>
                  <a:pt x="393206" y="298077"/>
                </a:lnTo>
                <a:lnTo>
                  <a:pt x="418559" y="261317"/>
                </a:lnTo>
                <a:lnTo>
                  <a:pt x="440565" y="222266"/>
                </a:lnTo>
                <a:lnTo>
                  <a:pt x="459022" y="181134"/>
                </a:lnTo>
                <a:lnTo>
                  <a:pt x="473729" y="138130"/>
                </a:lnTo>
                <a:lnTo>
                  <a:pt x="484484" y="93467"/>
                </a:lnTo>
                <a:lnTo>
                  <a:pt x="491085" y="47353"/>
                </a:lnTo>
                <a:lnTo>
                  <a:pt x="493330" y="0"/>
                </a:lnTo>
                <a:lnTo>
                  <a:pt x="4555638" y="0"/>
                </a:lnTo>
                <a:lnTo>
                  <a:pt x="4557906" y="47722"/>
                </a:lnTo>
                <a:lnTo>
                  <a:pt x="4564571" y="94115"/>
                </a:lnTo>
                <a:lnTo>
                  <a:pt x="4575420" y="138978"/>
                </a:lnTo>
                <a:lnTo>
                  <a:pt x="4590246" y="182108"/>
                </a:lnTo>
                <a:lnTo>
                  <a:pt x="4608835" y="223304"/>
                </a:lnTo>
                <a:lnTo>
                  <a:pt x="4630979" y="262364"/>
                </a:lnTo>
                <a:lnTo>
                  <a:pt x="4656468" y="299086"/>
                </a:lnTo>
                <a:lnTo>
                  <a:pt x="4685089" y="333268"/>
                </a:lnTo>
                <a:lnTo>
                  <a:pt x="4716634" y="364709"/>
                </a:lnTo>
                <a:lnTo>
                  <a:pt x="4750891" y="393207"/>
                </a:lnTo>
                <a:lnTo>
                  <a:pt x="4787651" y="418559"/>
                </a:lnTo>
                <a:lnTo>
                  <a:pt x="4826702" y="440565"/>
                </a:lnTo>
                <a:lnTo>
                  <a:pt x="4867834" y="459023"/>
                </a:lnTo>
                <a:lnTo>
                  <a:pt x="4910838" y="473730"/>
                </a:lnTo>
                <a:lnTo>
                  <a:pt x="4955502" y="484484"/>
                </a:lnTo>
                <a:lnTo>
                  <a:pt x="5001616" y="491085"/>
                </a:lnTo>
                <a:lnTo>
                  <a:pt x="5048970" y="493330"/>
                </a:lnTo>
                <a:lnTo>
                  <a:pt x="5048970" y="4555639"/>
                </a:lnTo>
                <a:lnTo>
                  <a:pt x="5001248" y="4557907"/>
                </a:lnTo>
                <a:lnTo>
                  <a:pt x="4954854" y="4564571"/>
                </a:lnTo>
                <a:lnTo>
                  <a:pt x="4909991" y="4575421"/>
                </a:lnTo>
                <a:lnTo>
                  <a:pt x="4866861" y="4590246"/>
                </a:lnTo>
                <a:lnTo>
                  <a:pt x="4825665" y="4608836"/>
                </a:lnTo>
                <a:lnTo>
                  <a:pt x="4786605" y="4630980"/>
                </a:lnTo>
                <a:lnTo>
                  <a:pt x="4749883" y="4656468"/>
                </a:lnTo>
                <a:lnTo>
                  <a:pt x="4715701" y="4685089"/>
                </a:lnTo>
                <a:lnTo>
                  <a:pt x="4684260" y="4716634"/>
                </a:lnTo>
                <a:lnTo>
                  <a:pt x="4655762" y="4750891"/>
                </a:lnTo>
                <a:lnTo>
                  <a:pt x="4630409" y="4787651"/>
                </a:lnTo>
                <a:lnTo>
                  <a:pt x="4608403" y="4826702"/>
                </a:lnTo>
                <a:lnTo>
                  <a:pt x="4589946" y="4867835"/>
                </a:lnTo>
                <a:lnTo>
                  <a:pt x="4575239" y="4910838"/>
                </a:lnTo>
                <a:lnTo>
                  <a:pt x="4564484" y="4955502"/>
                </a:lnTo>
                <a:lnTo>
                  <a:pt x="4557883" y="5001617"/>
                </a:lnTo>
                <a:lnTo>
                  <a:pt x="4555638" y="5048970"/>
                </a:lnTo>
                <a:close/>
              </a:path>
            </a:pathLst>
          </a:custGeom>
          <a:solidFill>
            <a:srgbClr val="FF6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106417" y="4386833"/>
            <a:ext cx="4138929" cy="1740535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 marR="5080" indent="-1905" algn="ctr">
              <a:lnSpc>
                <a:spcPct val="113700"/>
              </a:lnSpc>
              <a:spcBef>
                <a:spcPts val="40"/>
              </a:spcBef>
            </a:pPr>
            <a:r>
              <a:rPr sz="2300" b="1" i="1" spc="20" dirty="0">
                <a:latin typeface="Arial"/>
                <a:cs typeface="Arial"/>
              </a:rPr>
              <a:t>AI</a:t>
            </a:r>
            <a:r>
              <a:rPr sz="2300" b="1" i="1" spc="-125" dirty="0">
                <a:latin typeface="Arial"/>
                <a:cs typeface="Arial"/>
              </a:rPr>
              <a:t> </a:t>
            </a:r>
            <a:r>
              <a:rPr sz="2300" b="1" i="1" spc="105" dirty="0">
                <a:latin typeface="Arial"/>
                <a:cs typeface="Arial"/>
              </a:rPr>
              <a:t>and</a:t>
            </a:r>
            <a:r>
              <a:rPr sz="2300" b="1" i="1" spc="-120" dirty="0">
                <a:latin typeface="Arial"/>
                <a:cs typeface="Arial"/>
              </a:rPr>
              <a:t> </a:t>
            </a:r>
            <a:r>
              <a:rPr sz="2300" b="1" i="1" spc="25" dirty="0">
                <a:latin typeface="Arial"/>
                <a:cs typeface="Arial"/>
              </a:rPr>
              <a:t>Autonomous</a:t>
            </a:r>
            <a:r>
              <a:rPr sz="2300" b="1" i="1" spc="-120" dirty="0">
                <a:latin typeface="Arial"/>
                <a:cs typeface="Arial"/>
              </a:rPr>
              <a:t> </a:t>
            </a:r>
            <a:r>
              <a:rPr sz="2300" b="1" i="1" spc="15" dirty="0">
                <a:latin typeface="Arial"/>
                <a:cs typeface="Arial"/>
              </a:rPr>
              <a:t>Vehicles </a:t>
            </a:r>
            <a:r>
              <a:rPr sz="2300" b="1" i="1" spc="-620" dirty="0">
                <a:latin typeface="Arial"/>
                <a:cs typeface="Arial"/>
              </a:rPr>
              <a:t> </a:t>
            </a:r>
            <a:r>
              <a:rPr sz="1900" spc="-70" dirty="0">
                <a:latin typeface="Verdana"/>
                <a:cs typeface="Verdana"/>
              </a:rPr>
              <a:t>T</a:t>
            </a:r>
            <a:r>
              <a:rPr sz="1900" spc="-30" dirty="0">
                <a:latin typeface="Verdana"/>
                <a:cs typeface="Verdana"/>
              </a:rPr>
              <a:t>h</a:t>
            </a:r>
            <a:r>
              <a:rPr sz="1900" spc="-45" dirty="0">
                <a:latin typeface="Verdana"/>
                <a:cs typeface="Verdana"/>
              </a:rPr>
              <a:t>e</a:t>
            </a:r>
            <a:r>
              <a:rPr sz="1900" spc="-204" dirty="0">
                <a:latin typeface="Verdana"/>
                <a:cs typeface="Verdana"/>
              </a:rPr>
              <a:t> </a:t>
            </a:r>
            <a:r>
              <a:rPr sz="1900" spc="55" dirty="0">
                <a:latin typeface="Verdana"/>
                <a:cs typeface="Verdana"/>
              </a:rPr>
              <a:t>f</a:t>
            </a:r>
            <a:r>
              <a:rPr sz="1900" spc="-45" dirty="0">
                <a:latin typeface="Verdana"/>
                <a:cs typeface="Verdana"/>
              </a:rPr>
              <a:t>u</a:t>
            </a:r>
            <a:r>
              <a:rPr sz="1900" spc="25" dirty="0">
                <a:latin typeface="Verdana"/>
                <a:cs typeface="Verdana"/>
              </a:rPr>
              <a:t>t</a:t>
            </a:r>
            <a:r>
              <a:rPr sz="1900" spc="-45" dirty="0">
                <a:latin typeface="Verdana"/>
                <a:cs typeface="Verdana"/>
              </a:rPr>
              <a:t>u</a:t>
            </a:r>
            <a:r>
              <a:rPr sz="1900" spc="-30" dirty="0">
                <a:latin typeface="Verdana"/>
                <a:cs typeface="Verdana"/>
              </a:rPr>
              <a:t>r</a:t>
            </a:r>
            <a:r>
              <a:rPr sz="1900" spc="-45" dirty="0">
                <a:latin typeface="Verdana"/>
                <a:cs typeface="Verdana"/>
              </a:rPr>
              <a:t>e</a:t>
            </a:r>
            <a:r>
              <a:rPr sz="1900" spc="-204" dirty="0">
                <a:latin typeface="Verdana"/>
                <a:cs typeface="Verdana"/>
              </a:rPr>
              <a:t> </a:t>
            </a:r>
            <a:r>
              <a:rPr sz="1900" spc="55" dirty="0">
                <a:latin typeface="Verdana"/>
                <a:cs typeface="Verdana"/>
              </a:rPr>
              <a:t>c</a:t>
            </a:r>
            <a:r>
              <a:rPr sz="1900" spc="15" dirty="0">
                <a:latin typeface="Verdana"/>
                <a:cs typeface="Verdana"/>
              </a:rPr>
              <a:t>o</a:t>
            </a:r>
            <a:r>
              <a:rPr sz="1900" spc="-45" dirty="0">
                <a:latin typeface="Verdana"/>
                <a:cs typeface="Verdana"/>
              </a:rPr>
              <a:t>u</a:t>
            </a:r>
            <a:r>
              <a:rPr sz="1900" spc="35" dirty="0">
                <a:latin typeface="Verdana"/>
                <a:cs typeface="Verdana"/>
              </a:rPr>
              <a:t>ld</a:t>
            </a:r>
            <a:r>
              <a:rPr sz="1900" spc="-204" dirty="0">
                <a:latin typeface="Verdana"/>
                <a:cs typeface="Verdana"/>
              </a:rPr>
              <a:t> </a:t>
            </a:r>
            <a:r>
              <a:rPr sz="1900" spc="-50" dirty="0">
                <a:latin typeface="Verdana"/>
                <a:cs typeface="Verdana"/>
              </a:rPr>
              <a:t>se</a:t>
            </a:r>
            <a:r>
              <a:rPr sz="1900" spc="-45" dirty="0">
                <a:latin typeface="Verdana"/>
                <a:cs typeface="Verdana"/>
              </a:rPr>
              <a:t>e</a:t>
            </a:r>
            <a:r>
              <a:rPr sz="1900" spc="-204" dirty="0">
                <a:latin typeface="Verdana"/>
                <a:cs typeface="Verdana"/>
              </a:rPr>
              <a:t> </a:t>
            </a:r>
            <a:r>
              <a:rPr sz="1900" spc="-145" dirty="0">
                <a:latin typeface="Verdana"/>
                <a:cs typeface="Verdana"/>
              </a:rPr>
              <a:t>g</a:t>
            </a:r>
            <a:r>
              <a:rPr sz="1900" spc="-30" dirty="0">
                <a:latin typeface="Verdana"/>
                <a:cs typeface="Verdana"/>
              </a:rPr>
              <a:t>r</a:t>
            </a:r>
            <a:r>
              <a:rPr sz="1900" spc="-50" dirty="0">
                <a:latin typeface="Verdana"/>
                <a:cs typeface="Verdana"/>
              </a:rPr>
              <a:t>e</a:t>
            </a:r>
            <a:r>
              <a:rPr sz="1900" spc="-90" dirty="0">
                <a:latin typeface="Verdana"/>
                <a:cs typeface="Verdana"/>
              </a:rPr>
              <a:t>a</a:t>
            </a:r>
            <a:r>
              <a:rPr sz="1900" spc="25" dirty="0">
                <a:latin typeface="Verdana"/>
                <a:cs typeface="Verdana"/>
              </a:rPr>
              <a:t>t</a:t>
            </a:r>
            <a:r>
              <a:rPr sz="1900" spc="-50" dirty="0">
                <a:latin typeface="Verdana"/>
                <a:cs typeface="Verdana"/>
              </a:rPr>
              <a:t>e</a:t>
            </a:r>
            <a:r>
              <a:rPr sz="1900" spc="-25" dirty="0">
                <a:latin typeface="Verdana"/>
                <a:cs typeface="Verdana"/>
              </a:rPr>
              <a:t>r</a:t>
            </a:r>
            <a:r>
              <a:rPr sz="1900" spc="-204" dirty="0">
                <a:latin typeface="Verdana"/>
                <a:cs typeface="Verdana"/>
              </a:rPr>
              <a:t> </a:t>
            </a:r>
            <a:r>
              <a:rPr sz="1900" spc="-45" dirty="0">
                <a:latin typeface="Verdana"/>
                <a:cs typeface="Verdana"/>
              </a:rPr>
              <a:t>u</a:t>
            </a:r>
            <a:r>
              <a:rPr sz="1900" spc="-50" dirty="0">
                <a:latin typeface="Verdana"/>
                <a:cs typeface="Verdana"/>
              </a:rPr>
              <a:t>s</a:t>
            </a:r>
            <a:r>
              <a:rPr sz="1900" spc="-45" dirty="0">
                <a:latin typeface="Verdana"/>
                <a:cs typeface="Verdana"/>
              </a:rPr>
              <a:t>e</a:t>
            </a:r>
            <a:r>
              <a:rPr sz="1900" spc="-204" dirty="0">
                <a:latin typeface="Verdana"/>
                <a:cs typeface="Verdana"/>
              </a:rPr>
              <a:t> </a:t>
            </a:r>
            <a:r>
              <a:rPr sz="1900" spc="15" dirty="0">
                <a:latin typeface="Verdana"/>
                <a:cs typeface="Verdana"/>
              </a:rPr>
              <a:t>o</a:t>
            </a:r>
            <a:r>
              <a:rPr sz="1900" spc="60" dirty="0">
                <a:latin typeface="Verdana"/>
                <a:cs typeface="Verdana"/>
              </a:rPr>
              <a:t>f  </a:t>
            </a:r>
            <a:r>
              <a:rPr sz="1900" spc="-50" dirty="0">
                <a:latin typeface="Verdana"/>
                <a:cs typeface="Verdana"/>
              </a:rPr>
              <a:t>se</a:t>
            </a:r>
            <a:r>
              <a:rPr sz="1900" spc="35" dirty="0">
                <a:latin typeface="Verdana"/>
                <a:cs typeface="Verdana"/>
              </a:rPr>
              <a:t>l</a:t>
            </a:r>
            <a:r>
              <a:rPr sz="1900" spc="55" dirty="0">
                <a:latin typeface="Verdana"/>
                <a:cs typeface="Verdana"/>
              </a:rPr>
              <a:t>f</a:t>
            </a:r>
            <a:r>
              <a:rPr sz="1900" spc="-150" dirty="0">
                <a:latin typeface="Verdana"/>
                <a:cs typeface="Verdana"/>
              </a:rPr>
              <a:t>-</a:t>
            </a:r>
            <a:r>
              <a:rPr sz="1900" spc="30" dirty="0">
                <a:latin typeface="Verdana"/>
                <a:cs typeface="Verdana"/>
              </a:rPr>
              <a:t>d</a:t>
            </a:r>
            <a:r>
              <a:rPr sz="1900" spc="-30" dirty="0">
                <a:latin typeface="Verdana"/>
                <a:cs typeface="Verdana"/>
              </a:rPr>
              <a:t>r</a:t>
            </a:r>
            <a:r>
              <a:rPr sz="1900" spc="-15" dirty="0">
                <a:latin typeface="Verdana"/>
                <a:cs typeface="Verdana"/>
              </a:rPr>
              <a:t>i</a:t>
            </a:r>
            <a:r>
              <a:rPr sz="1900" spc="-45" dirty="0">
                <a:latin typeface="Verdana"/>
                <a:cs typeface="Verdana"/>
              </a:rPr>
              <a:t>v</a:t>
            </a:r>
            <a:r>
              <a:rPr sz="1900" spc="-15" dirty="0">
                <a:latin typeface="Verdana"/>
                <a:cs typeface="Verdana"/>
              </a:rPr>
              <a:t>i</a:t>
            </a:r>
            <a:r>
              <a:rPr sz="1900" spc="-30" dirty="0">
                <a:latin typeface="Verdana"/>
                <a:cs typeface="Verdana"/>
              </a:rPr>
              <a:t>n</a:t>
            </a:r>
            <a:r>
              <a:rPr sz="1900" spc="-140" dirty="0">
                <a:latin typeface="Verdana"/>
                <a:cs typeface="Verdana"/>
              </a:rPr>
              <a:t>g</a:t>
            </a:r>
            <a:r>
              <a:rPr sz="1900" spc="-204" dirty="0">
                <a:latin typeface="Verdana"/>
                <a:cs typeface="Verdana"/>
              </a:rPr>
              <a:t> </a:t>
            </a:r>
            <a:r>
              <a:rPr sz="1900" spc="25" dirty="0">
                <a:latin typeface="Verdana"/>
                <a:cs typeface="Verdana"/>
              </a:rPr>
              <a:t>t</a:t>
            </a:r>
            <a:r>
              <a:rPr sz="1900" spc="-30" dirty="0">
                <a:latin typeface="Verdana"/>
                <a:cs typeface="Verdana"/>
              </a:rPr>
              <a:t>r</a:t>
            </a:r>
            <a:r>
              <a:rPr sz="1900" spc="-45" dirty="0">
                <a:latin typeface="Verdana"/>
                <a:cs typeface="Verdana"/>
              </a:rPr>
              <a:t>u</a:t>
            </a:r>
            <a:r>
              <a:rPr sz="1900" spc="55" dirty="0">
                <a:latin typeface="Verdana"/>
                <a:cs typeface="Verdana"/>
              </a:rPr>
              <a:t>c</a:t>
            </a:r>
            <a:r>
              <a:rPr sz="1900" spc="-180" dirty="0">
                <a:latin typeface="Verdana"/>
                <a:cs typeface="Verdana"/>
              </a:rPr>
              <a:t>k</a:t>
            </a:r>
            <a:r>
              <a:rPr sz="1900" spc="-50" dirty="0">
                <a:latin typeface="Verdana"/>
                <a:cs typeface="Verdana"/>
              </a:rPr>
              <a:t>s</a:t>
            </a:r>
            <a:r>
              <a:rPr sz="1900" spc="-190" dirty="0">
                <a:latin typeface="Verdana"/>
                <a:cs typeface="Verdana"/>
              </a:rPr>
              <a:t>,</a:t>
            </a:r>
            <a:r>
              <a:rPr sz="1900" spc="-204" dirty="0">
                <a:latin typeface="Verdana"/>
                <a:cs typeface="Verdana"/>
              </a:rPr>
              <a:t> </a:t>
            </a:r>
            <a:r>
              <a:rPr sz="1900" spc="30" dirty="0">
                <a:latin typeface="Verdana"/>
                <a:cs typeface="Verdana"/>
              </a:rPr>
              <a:t>d</a:t>
            </a:r>
            <a:r>
              <a:rPr sz="1900" spc="-30" dirty="0">
                <a:latin typeface="Verdana"/>
                <a:cs typeface="Verdana"/>
              </a:rPr>
              <a:t>r</a:t>
            </a:r>
            <a:r>
              <a:rPr sz="1900" spc="15" dirty="0">
                <a:latin typeface="Verdana"/>
                <a:cs typeface="Verdana"/>
              </a:rPr>
              <a:t>o</a:t>
            </a:r>
            <a:r>
              <a:rPr sz="1900" spc="-30" dirty="0">
                <a:latin typeface="Verdana"/>
                <a:cs typeface="Verdana"/>
              </a:rPr>
              <a:t>n</a:t>
            </a:r>
            <a:r>
              <a:rPr sz="1900" spc="-50" dirty="0">
                <a:latin typeface="Verdana"/>
                <a:cs typeface="Verdana"/>
              </a:rPr>
              <a:t>e</a:t>
            </a:r>
            <a:r>
              <a:rPr sz="1900" spc="-45" dirty="0">
                <a:latin typeface="Verdana"/>
                <a:cs typeface="Verdana"/>
              </a:rPr>
              <a:t>s</a:t>
            </a:r>
            <a:r>
              <a:rPr sz="1900" spc="-204" dirty="0">
                <a:latin typeface="Verdana"/>
                <a:cs typeface="Verdana"/>
              </a:rPr>
              <a:t> </a:t>
            </a:r>
            <a:r>
              <a:rPr sz="1900" spc="55" dirty="0">
                <a:latin typeface="Verdana"/>
                <a:cs typeface="Verdana"/>
              </a:rPr>
              <a:t>f</a:t>
            </a:r>
            <a:r>
              <a:rPr sz="1900" spc="15" dirty="0">
                <a:latin typeface="Verdana"/>
                <a:cs typeface="Verdana"/>
              </a:rPr>
              <a:t>o</a:t>
            </a:r>
            <a:r>
              <a:rPr sz="1900" spc="-20" dirty="0">
                <a:latin typeface="Verdana"/>
                <a:cs typeface="Verdana"/>
              </a:rPr>
              <a:t>r  </a:t>
            </a:r>
            <a:r>
              <a:rPr sz="1900" spc="30" dirty="0">
                <a:latin typeface="Verdana"/>
                <a:cs typeface="Verdana"/>
              </a:rPr>
              <a:t>d</a:t>
            </a:r>
            <a:r>
              <a:rPr sz="1900" spc="-50" dirty="0">
                <a:latin typeface="Verdana"/>
                <a:cs typeface="Verdana"/>
              </a:rPr>
              <a:t>e</a:t>
            </a:r>
            <a:r>
              <a:rPr sz="1900" spc="35" dirty="0">
                <a:latin typeface="Verdana"/>
                <a:cs typeface="Verdana"/>
              </a:rPr>
              <a:t>l</a:t>
            </a:r>
            <a:r>
              <a:rPr sz="1900" spc="-15" dirty="0">
                <a:latin typeface="Verdana"/>
                <a:cs typeface="Verdana"/>
              </a:rPr>
              <a:t>i</a:t>
            </a:r>
            <a:r>
              <a:rPr sz="1900" spc="-45" dirty="0">
                <a:latin typeface="Verdana"/>
                <a:cs typeface="Verdana"/>
              </a:rPr>
              <a:t>v</a:t>
            </a:r>
            <a:r>
              <a:rPr sz="1900" spc="-50" dirty="0">
                <a:latin typeface="Verdana"/>
                <a:cs typeface="Verdana"/>
              </a:rPr>
              <a:t>e</a:t>
            </a:r>
            <a:r>
              <a:rPr sz="1900" spc="-30" dirty="0">
                <a:latin typeface="Verdana"/>
                <a:cs typeface="Verdana"/>
              </a:rPr>
              <a:t>r</a:t>
            </a:r>
            <a:r>
              <a:rPr sz="1900" spc="-15" dirty="0">
                <a:latin typeface="Verdana"/>
                <a:cs typeface="Verdana"/>
              </a:rPr>
              <a:t>i</a:t>
            </a:r>
            <a:r>
              <a:rPr sz="1900" spc="-50" dirty="0">
                <a:latin typeface="Verdana"/>
                <a:cs typeface="Verdana"/>
              </a:rPr>
              <a:t>es</a:t>
            </a:r>
            <a:r>
              <a:rPr sz="1900" spc="-190" dirty="0">
                <a:latin typeface="Verdana"/>
                <a:cs typeface="Verdana"/>
              </a:rPr>
              <a:t>,</a:t>
            </a:r>
            <a:r>
              <a:rPr sz="1900" spc="-204" dirty="0">
                <a:latin typeface="Verdana"/>
                <a:cs typeface="Verdana"/>
              </a:rPr>
              <a:t> </a:t>
            </a:r>
            <a:r>
              <a:rPr sz="1900" spc="-90" dirty="0">
                <a:latin typeface="Verdana"/>
                <a:cs typeface="Verdana"/>
              </a:rPr>
              <a:t>a</a:t>
            </a:r>
            <a:r>
              <a:rPr sz="1900" spc="-30" dirty="0">
                <a:latin typeface="Verdana"/>
                <a:cs typeface="Verdana"/>
              </a:rPr>
              <a:t>n</a:t>
            </a:r>
            <a:r>
              <a:rPr sz="1900" spc="35" dirty="0">
                <a:latin typeface="Verdana"/>
                <a:cs typeface="Verdana"/>
              </a:rPr>
              <a:t>d</a:t>
            </a:r>
            <a:r>
              <a:rPr sz="1900" spc="-204" dirty="0">
                <a:latin typeface="Verdana"/>
                <a:cs typeface="Verdana"/>
              </a:rPr>
              <a:t> </a:t>
            </a:r>
            <a:r>
              <a:rPr sz="1900" spc="-30" dirty="0">
                <a:latin typeface="Verdana"/>
                <a:cs typeface="Verdana"/>
              </a:rPr>
              <a:t>A</a:t>
            </a:r>
            <a:r>
              <a:rPr sz="1900" spc="-229" dirty="0">
                <a:latin typeface="Verdana"/>
                <a:cs typeface="Verdana"/>
              </a:rPr>
              <a:t>I</a:t>
            </a:r>
            <a:r>
              <a:rPr sz="1900" spc="-204" dirty="0">
                <a:latin typeface="Verdana"/>
                <a:cs typeface="Verdana"/>
              </a:rPr>
              <a:t> </a:t>
            </a:r>
            <a:r>
              <a:rPr sz="1900" spc="55" dirty="0">
                <a:latin typeface="Verdana"/>
                <a:cs typeface="Verdana"/>
              </a:rPr>
              <a:t>f</a:t>
            </a:r>
            <a:r>
              <a:rPr sz="1900" spc="15" dirty="0">
                <a:latin typeface="Verdana"/>
                <a:cs typeface="Verdana"/>
              </a:rPr>
              <a:t>o</a:t>
            </a:r>
            <a:r>
              <a:rPr sz="1900" spc="-25" dirty="0">
                <a:latin typeface="Verdana"/>
                <a:cs typeface="Verdana"/>
              </a:rPr>
              <a:t>r</a:t>
            </a:r>
            <a:r>
              <a:rPr sz="1900" spc="-204" dirty="0">
                <a:latin typeface="Verdana"/>
                <a:cs typeface="Verdana"/>
              </a:rPr>
              <a:t> </a:t>
            </a:r>
            <a:r>
              <a:rPr sz="1900" spc="-90" dirty="0">
                <a:latin typeface="Verdana"/>
                <a:cs typeface="Verdana"/>
              </a:rPr>
              <a:t>a</a:t>
            </a:r>
            <a:r>
              <a:rPr sz="1900" spc="-45" dirty="0">
                <a:latin typeface="Verdana"/>
                <a:cs typeface="Verdana"/>
              </a:rPr>
              <a:t>u</a:t>
            </a:r>
            <a:r>
              <a:rPr sz="1900" spc="25" dirty="0">
                <a:latin typeface="Verdana"/>
                <a:cs typeface="Verdana"/>
              </a:rPr>
              <a:t>t</a:t>
            </a:r>
            <a:r>
              <a:rPr sz="1900" spc="15" dirty="0">
                <a:latin typeface="Verdana"/>
                <a:cs typeface="Verdana"/>
              </a:rPr>
              <a:t>o</a:t>
            </a:r>
            <a:r>
              <a:rPr sz="1900" spc="-30" dirty="0">
                <a:latin typeface="Verdana"/>
                <a:cs typeface="Verdana"/>
              </a:rPr>
              <a:t>n</a:t>
            </a:r>
            <a:r>
              <a:rPr sz="1900" spc="15" dirty="0">
                <a:latin typeface="Verdana"/>
                <a:cs typeface="Verdana"/>
              </a:rPr>
              <a:t>o</a:t>
            </a:r>
            <a:r>
              <a:rPr sz="1900" spc="-110" dirty="0">
                <a:latin typeface="Verdana"/>
                <a:cs typeface="Verdana"/>
              </a:rPr>
              <a:t>m</a:t>
            </a:r>
            <a:r>
              <a:rPr sz="1900" spc="15" dirty="0">
                <a:latin typeface="Verdana"/>
                <a:cs typeface="Verdana"/>
              </a:rPr>
              <a:t>o</a:t>
            </a:r>
            <a:r>
              <a:rPr sz="1900" spc="-45" dirty="0">
                <a:latin typeface="Verdana"/>
                <a:cs typeface="Verdana"/>
              </a:rPr>
              <a:t>u</a:t>
            </a:r>
            <a:r>
              <a:rPr sz="1900" spc="-35" dirty="0">
                <a:latin typeface="Verdana"/>
                <a:cs typeface="Verdana"/>
              </a:rPr>
              <a:t>s  </a:t>
            </a:r>
            <a:r>
              <a:rPr sz="1900" spc="-50" dirty="0">
                <a:latin typeface="Verdana"/>
                <a:cs typeface="Verdana"/>
              </a:rPr>
              <a:t>s</a:t>
            </a:r>
            <a:r>
              <a:rPr sz="1900" spc="-45" dirty="0">
                <a:latin typeface="Verdana"/>
                <a:cs typeface="Verdana"/>
              </a:rPr>
              <a:t>u</a:t>
            </a:r>
            <a:r>
              <a:rPr sz="1900" spc="30" dirty="0">
                <a:latin typeface="Verdana"/>
                <a:cs typeface="Verdana"/>
              </a:rPr>
              <a:t>pp</a:t>
            </a:r>
            <a:r>
              <a:rPr sz="1900" spc="35" dirty="0">
                <a:latin typeface="Verdana"/>
                <a:cs typeface="Verdana"/>
              </a:rPr>
              <a:t>l</a:t>
            </a:r>
            <a:r>
              <a:rPr sz="1900" spc="-50" dirty="0">
                <a:latin typeface="Verdana"/>
                <a:cs typeface="Verdana"/>
              </a:rPr>
              <a:t>y</a:t>
            </a:r>
            <a:r>
              <a:rPr sz="1900" spc="-204" dirty="0">
                <a:latin typeface="Verdana"/>
                <a:cs typeface="Verdana"/>
              </a:rPr>
              <a:t> </a:t>
            </a:r>
            <a:r>
              <a:rPr sz="1900" spc="55" dirty="0">
                <a:latin typeface="Verdana"/>
                <a:cs typeface="Verdana"/>
              </a:rPr>
              <a:t>c</a:t>
            </a:r>
            <a:r>
              <a:rPr sz="1900" spc="-30" dirty="0">
                <a:latin typeface="Verdana"/>
                <a:cs typeface="Verdana"/>
              </a:rPr>
              <a:t>h</a:t>
            </a:r>
            <a:r>
              <a:rPr sz="1900" spc="-90" dirty="0">
                <a:latin typeface="Verdana"/>
                <a:cs typeface="Verdana"/>
              </a:rPr>
              <a:t>a</a:t>
            </a:r>
            <a:r>
              <a:rPr sz="1900" spc="-15" dirty="0">
                <a:latin typeface="Verdana"/>
                <a:cs typeface="Verdana"/>
              </a:rPr>
              <a:t>i</a:t>
            </a:r>
            <a:r>
              <a:rPr sz="1900" spc="-25" dirty="0">
                <a:latin typeface="Verdana"/>
                <a:cs typeface="Verdana"/>
              </a:rPr>
              <a:t>n</a:t>
            </a:r>
            <a:r>
              <a:rPr sz="1900" spc="-204" dirty="0">
                <a:latin typeface="Verdana"/>
                <a:cs typeface="Verdana"/>
              </a:rPr>
              <a:t> </a:t>
            </a:r>
            <a:r>
              <a:rPr sz="1900" spc="-110" dirty="0">
                <a:latin typeface="Verdana"/>
                <a:cs typeface="Verdana"/>
              </a:rPr>
              <a:t>m</a:t>
            </a:r>
            <a:r>
              <a:rPr sz="1900" spc="-90" dirty="0">
                <a:latin typeface="Verdana"/>
                <a:cs typeface="Verdana"/>
              </a:rPr>
              <a:t>a</a:t>
            </a:r>
            <a:r>
              <a:rPr sz="1900" spc="-30" dirty="0">
                <a:latin typeface="Verdana"/>
                <a:cs typeface="Verdana"/>
              </a:rPr>
              <a:t>n</a:t>
            </a:r>
            <a:r>
              <a:rPr sz="1900" spc="-90" dirty="0">
                <a:latin typeface="Verdana"/>
                <a:cs typeface="Verdana"/>
              </a:rPr>
              <a:t>a</a:t>
            </a:r>
            <a:r>
              <a:rPr sz="1900" spc="-145" dirty="0">
                <a:latin typeface="Verdana"/>
                <a:cs typeface="Verdana"/>
              </a:rPr>
              <a:t>g</a:t>
            </a:r>
            <a:r>
              <a:rPr sz="1900" spc="-50" dirty="0">
                <a:latin typeface="Verdana"/>
                <a:cs typeface="Verdana"/>
              </a:rPr>
              <a:t>e</a:t>
            </a:r>
            <a:r>
              <a:rPr sz="1900" spc="-110" dirty="0">
                <a:latin typeface="Verdana"/>
                <a:cs typeface="Verdana"/>
              </a:rPr>
              <a:t>m</a:t>
            </a:r>
            <a:r>
              <a:rPr sz="1900" spc="-50" dirty="0">
                <a:latin typeface="Verdana"/>
                <a:cs typeface="Verdana"/>
              </a:rPr>
              <a:t>e</a:t>
            </a:r>
            <a:r>
              <a:rPr sz="1900" spc="-30" dirty="0">
                <a:latin typeface="Verdana"/>
                <a:cs typeface="Verdana"/>
              </a:rPr>
              <a:t>n</a:t>
            </a:r>
            <a:r>
              <a:rPr sz="1900" spc="25" dirty="0">
                <a:latin typeface="Verdana"/>
                <a:cs typeface="Verdana"/>
              </a:rPr>
              <a:t>t</a:t>
            </a:r>
            <a:r>
              <a:rPr sz="1900" spc="-195" dirty="0">
                <a:latin typeface="Verdana"/>
                <a:cs typeface="Verdana"/>
              </a:rPr>
              <a:t>.</a:t>
            </a:r>
            <a:endParaRPr sz="190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543249" y="1237722"/>
            <a:ext cx="8006715" cy="658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150" spc="-310" dirty="0"/>
              <a:t>F</a:t>
            </a:r>
            <a:r>
              <a:rPr sz="4150" spc="-375" dirty="0"/>
              <a:t>u</a:t>
            </a:r>
            <a:r>
              <a:rPr sz="4150" spc="-160" dirty="0"/>
              <a:t>t</a:t>
            </a:r>
            <a:r>
              <a:rPr sz="4150" spc="-375" dirty="0"/>
              <a:t>u</a:t>
            </a:r>
            <a:r>
              <a:rPr sz="4150" spc="-315" dirty="0"/>
              <a:t>r</a:t>
            </a:r>
            <a:r>
              <a:rPr sz="4150" spc="-330" dirty="0"/>
              <a:t>e</a:t>
            </a:r>
            <a:r>
              <a:rPr sz="4150" spc="-440" dirty="0"/>
              <a:t> </a:t>
            </a:r>
            <a:r>
              <a:rPr sz="4150" spc="-260" dirty="0"/>
              <a:t>o</a:t>
            </a:r>
            <a:r>
              <a:rPr sz="4150" spc="-140" dirty="0"/>
              <a:t>f</a:t>
            </a:r>
            <a:r>
              <a:rPr sz="4150" spc="-440" dirty="0"/>
              <a:t> </a:t>
            </a:r>
            <a:r>
              <a:rPr sz="4150" spc="-285" dirty="0"/>
              <a:t>D</a:t>
            </a:r>
            <a:r>
              <a:rPr sz="4150" spc="-215" dirty="0"/>
              <a:t>i</a:t>
            </a:r>
            <a:r>
              <a:rPr sz="4150" spc="-585" dirty="0"/>
              <a:t>g</a:t>
            </a:r>
            <a:r>
              <a:rPr sz="4150" spc="-215" dirty="0"/>
              <a:t>i</a:t>
            </a:r>
            <a:r>
              <a:rPr sz="4150" spc="-160" dirty="0"/>
              <a:t>t</a:t>
            </a:r>
            <a:r>
              <a:rPr sz="4150" spc="-420" dirty="0"/>
              <a:t>a</a:t>
            </a:r>
            <a:r>
              <a:rPr sz="4150" spc="-135" dirty="0"/>
              <a:t>l</a:t>
            </a:r>
            <a:r>
              <a:rPr sz="4150" spc="-440" dirty="0"/>
              <a:t> </a:t>
            </a:r>
            <a:r>
              <a:rPr sz="4150" spc="-409" dirty="0"/>
              <a:t>S</a:t>
            </a:r>
            <a:r>
              <a:rPr sz="4150" spc="-375" dirty="0"/>
              <a:t>u</a:t>
            </a:r>
            <a:r>
              <a:rPr sz="4150" spc="-229" dirty="0"/>
              <a:t>pp</a:t>
            </a:r>
            <a:r>
              <a:rPr sz="4150" spc="-135" dirty="0"/>
              <a:t>l</a:t>
            </a:r>
            <a:r>
              <a:rPr sz="4150" spc="-305" dirty="0"/>
              <a:t>y</a:t>
            </a:r>
            <a:r>
              <a:rPr sz="4150" spc="-440" dirty="0"/>
              <a:t> </a:t>
            </a:r>
            <a:r>
              <a:rPr sz="4150" spc="-105" dirty="0"/>
              <a:t>C</a:t>
            </a:r>
            <a:r>
              <a:rPr sz="4150" spc="-345" dirty="0"/>
              <a:t>h</a:t>
            </a:r>
            <a:r>
              <a:rPr sz="4150" spc="-420" dirty="0"/>
              <a:t>a</a:t>
            </a:r>
            <a:r>
              <a:rPr sz="4150" spc="-215" dirty="0"/>
              <a:t>i</a:t>
            </a:r>
            <a:r>
              <a:rPr sz="4150" spc="-345" dirty="0"/>
              <a:t>n</a:t>
            </a:r>
            <a:r>
              <a:rPr sz="4150" spc="-405" dirty="0"/>
              <a:t>s</a:t>
            </a:r>
            <a:endParaRPr sz="4150"/>
          </a:p>
        </p:txBody>
      </p:sp>
      <p:sp>
        <p:nvSpPr>
          <p:cNvPr id="5" name="object 5"/>
          <p:cNvSpPr/>
          <p:nvPr/>
        </p:nvSpPr>
        <p:spPr>
          <a:xfrm>
            <a:off x="6619515" y="2763225"/>
            <a:ext cx="5049520" cy="5049520"/>
          </a:xfrm>
          <a:custGeom>
            <a:avLst/>
            <a:gdLst/>
            <a:ahLst/>
            <a:cxnLst/>
            <a:rect l="l" t="t" r="r" b="b"/>
            <a:pathLst>
              <a:path w="5049520" h="5049520">
                <a:moveTo>
                  <a:pt x="4555638" y="5048970"/>
                </a:moveTo>
                <a:lnTo>
                  <a:pt x="493330" y="5048970"/>
                </a:lnTo>
                <a:lnTo>
                  <a:pt x="491061" y="5001248"/>
                </a:lnTo>
                <a:lnTo>
                  <a:pt x="484397" y="4954854"/>
                </a:lnTo>
                <a:lnTo>
                  <a:pt x="473547" y="4909992"/>
                </a:lnTo>
                <a:lnTo>
                  <a:pt x="458722" y="4866861"/>
                </a:lnTo>
                <a:lnTo>
                  <a:pt x="440132" y="4825665"/>
                </a:lnTo>
                <a:lnTo>
                  <a:pt x="417988" y="4786605"/>
                </a:lnTo>
                <a:lnTo>
                  <a:pt x="392500" y="4749883"/>
                </a:lnTo>
                <a:lnTo>
                  <a:pt x="363878" y="4715701"/>
                </a:lnTo>
                <a:lnTo>
                  <a:pt x="332333" y="4684260"/>
                </a:lnTo>
                <a:lnTo>
                  <a:pt x="298076" y="4655762"/>
                </a:lnTo>
                <a:lnTo>
                  <a:pt x="261317" y="4630410"/>
                </a:lnTo>
                <a:lnTo>
                  <a:pt x="222265" y="4608404"/>
                </a:lnTo>
                <a:lnTo>
                  <a:pt x="181133" y="4589946"/>
                </a:lnTo>
                <a:lnTo>
                  <a:pt x="138130" y="4575240"/>
                </a:lnTo>
                <a:lnTo>
                  <a:pt x="93466" y="4564485"/>
                </a:lnTo>
                <a:lnTo>
                  <a:pt x="47352" y="4557884"/>
                </a:lnTo>
                <a:lnTo>
                  <a:pt x="0" y="4555639"/>
                </a:lnTo>
                <a:lnTo>
                  <a:pt x="0" y="493330"/>
                </a:lnTo>
                <a:lnTo>
                  <a:pt x="47721" y="491062"/>
                </a:lnTo>
                <a:lnTo>
                  <a:pt x="94114" y="484398"/>
                </a:lnTo>
                <a:lnTo>
                  <a:pt x="138977" y="473548"/>
                </a:lnTo>
                <a:lnTo>
                  <a:pt x="182107" y="458723"/>
                </a:lnTo>
                <a:lnTo>
                  <a:pt x="223303" y="440133"/>
                </a:lnTo>
                <a:lnTo>
                  <a:pt x="262363" y="417989"/>
                </a:lnTo>
                <a:lnTo>
                  <a:pt x="299085" y="392501"/>
                </a:lnTo>
                <a:lnTo>
                  <a:pt x="333267" y="363879"/>
                </a:lnTo>
                <a:lnTo>
                  <a:pt x="364708" y="332334"/>
                </a:lnTo>
                <a:lnTo>
                  <a:pt x="393206" y="298077"/>
                </a:lnTo>
                <a:lnTo>
                  <a:pt x="418559" y="261317"/>
                </a:lnTo>
                <a:lnTo>
                  <a:pt x="440565" y="222266"/>
                </a:lnTo>
                <a:lnTo>
                  <a:pt x="459022" y="181134"/>
                </a:lnTo>
                <a:lnTo>
                  <a:pt x="473729" y="138130"/>
                </a:lnTo>
                <a:lnTo>
                  <a:pt x="484484" y="93467"/>
                </a:lnTo>
                <a:lnTo>
                  <a:pt x="491085" y="47353"/>
                </a:lnTo>
                <a:lnTo>
                  <a:pt x="493330" y="0"/>
                </a:lnTo>
                <a:lnTo>
                  <a:pt x="4555638" y="0"/>
                </a:lnTo>
                <a:lnTo>
                  <a:pt x="4557906" y="47722"/>
                </a:lnTo>
                <a:lnTo>
                  <a:pt x="4564571" y="94115"/>
                </a:lnTo>
                <a:lnTo>
                  <a:pt x="4575420" y="138978"/>
                </a:lnTo>
                <a:lnTo>
                  <a:pt x="4590245" y="182108"/>
                </a:lnTo>
                <a:lnTo>
                  <a:pt x="4608835" y="223304"/>
                </a:lnTo>
                <a:lnTo>
                  <a:pt x="4630979" y="262364"/>
                </a:lnTo>
                <a:lnTo>
                  <a:pt x="4656468" y="299086"/>
                </a:lnTo>
                <a:lnTo>
                  <a:pt x="4685089" y="333268"/>
                </a:lnTo>
                <a:lnTo>
                  <a:pt x="4716634" y="364709"/>
                </a:lnTo>
                <a:lnTo>
                  <a:pt x="4750891" y="393207"/>
                </a:lnTo>
                <a:lnTo>
                  <a:pt x="4787650" y="418559"/>
                </a:lnTo>
                <a:lnTo>
                  <a:pt x="4826702" y="440565"/>
                </a:lnTo>
                <a:lnTo>
                  <a:pt x="4867834" y="459023"/>
                </a:lnTo>
                <a:lnTo>
                  <a:pt x="4910838" y="473730"/>
                </a:lnTo>
                <a:lnTo>
                  <a:pt x="4955502" y="484484"/>
                </a:lnTo>
                <a:lnTo>
                  <a:pt x="5001616" y="491085"/>
                </a:lnTo>
                <a:lnTo>
                  <a:pt x="5048969" y="493330"/>
                </a:lnTo>
                <a:lnTo>
                  <a:pt x="5048969" y="4555639"/>
                </a:lnTo>
                <a:lnTo>
                  <a:pt x="5001247" y="4557907"/>
                </a:lnTo>
                <a:lnTo>
                  <a:pt x="4954854" y="4564571"/>
                </a:lnTo>
                <a:lnTo>
                  <a:pt x="4909991" y="4575421"/>
                </a:lnTo>
                <a:lnTo>
                  <a:pt x="4866861" y="4590246"/>
                </a:lnTo>
                <a:lnTo>
                  <a:pt x="4825665" y="4608836"/>
                </a:lnTo>
                <a:lnTo>
                  <a:pt x="4786605" y="4630980"/>
                </a:lnTo>
                <a:lnTo>
                  <a:pt x="4749883" y="4656468"/>
                </a:lnTo>
                <a:lnTo>
                  <a:pt x="4715700" y="4685089"/>
                </a:lnTo>
                <a:lnTo>
                  <a:pt x="4684259" y="4716634"/>
                </a:lnTo>
                <a:lnTo>
                  <a:pt x="4655762" y="4750891"/>
                </a:lnTo>
                <a:lnTo>
                  <a:pt x="4630409" y="4787651"/>
                </a:lnTo>
                <a:lnTo>
                  <a:pt x="4608403" y="4826702"/>
                </a:lnTo>
                <a:lnTo>
                  <a:pt x="4589946" y="4867835"/>
                </a:lnTo>
                <a:lnTo>
                  <a:pt x="4575239" y="4910838"/>
                </a:lnTo>
                <a:lnTo>
                  <a:pt x="4564484" y="4955502"/>
                </a:lnTo>
                <a:lnTo>
                  <a:pt x="4557883" y="5001617"/>
                </a:lnTo>
                <a:lnTo>
                  <a:pt x="4555638" y="5048970"/>
                </a:lnTo>
                <a:close/>
              </a:path>
            </a:pathLst>
          </a:custGeom>
          <a:solidFill>
            <a:srgbClr val="FF6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945398" y="4534862"/>
            <a:ext cx="4397375" cy="1435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15599"/>
              </a:lnSpc>
              <a:spcBef>
                <a:spcPts val="100"/>
              </a:spcBef>
            </a:pPr>
            <a:r>
              <a:rPr sz="2000" b="1" i="1" spc="75" dirty="0">
                <a:latin typeface="Arial"/>
                <a:cs typeface="Arial"/>
              </a:rPr>
              <a:t>D</a:t>
            </a:r>
            <a:r>
              <a:rPr sz="2000" b="1" i="1" spc="15" dirty="0">
                <a:latin typeface="Arial"/>
                <a:cs typeface="Arial"/>
              </a:rPr>
              <a:t>i</a:t>
            </a:r>
            <a:r>
              <a:rPr sz="2000" b="1" i="1" spc="-110" dirty="0">
                <a:latin typeface="Arial"/>
                <a:cs typeface="Arial"/>
              </a:rPr>
              <a:t>g</a:t>
            </a:r>
            <a:r>
              <a:rPr sz="2000" b="1" i="1" spc="15" dirty="0">
                <a:latin typeface="Arial"/>
                <a:cs typeface="Arial"/>
              </a:rPr>
              <a:t>i</a:t>
            </a:r>
            <a:r>
              <a:rPr sz="2000" b="1" i="1" spc="165" dirty="0">
                <a:latin typeface="Arial"/>
                <a:cs typeface="Arial"/>
              </a:rPr>
              <a:t>t</a:t>
            </a:r>
            <a:r>
              <a:rPr sz="2000" b="1" i="1" spc="170" dirty="0">
                <a:latin typeface="Arial"/>
                <a:cs typeface="Arial"/>
              </a:rPr>
              <a:t>a</a:t>
            </a:r>
            <a:r>
              <a:rPr sz="2000" b="1" i="1" spc="60" dirty="0">
                <a:latin typeface="Arial"/>
                <a:cs typeface="Arial"/>
              </a:rPr>
              <a:t>l</a:t>
            </a:r>
            <a:r>
              <a:rPr sz="2000" b="1" i="1" spc="-85" dirty="0">
                <a:latin typeface="Arial"/>
                <a:cs typeface="Arial"/>
              </a:rPr>
              <a:t> </a:t>
            </a:r>
            <a:r>
              <a:rPr sz="2000" b="1" i="1" spc="-45" dirty="0">
                <a:latin typeface="Arial"/>
                <a:cs typeface="Arial"/>
              </a:rPr>
              <a:t>T</a:t>
            </a:r>
            <a:r>
              <a:rPr sz="2000" b="1" i="1" spc="10" dirty="0">
                <a:latin typeface="Arial"/>
                <a:cs typeface="Arial"/>
              </a:rPr>
              <a:t>w</a:t>
            </a:r>
            <a:r>
              <a:rPr sz="2000" b="1" i="1" spc="15" dirty="0">
                <a:latin typeface="Arial"/>
                <a:cs typeface="Arial"/>
              </a:rPr>
              <a:t>i</a:t>
            </a:r>
            <a:r>
              <a:rPr sz="2000" b="1" i="1" spc="35" dirty="0">
                <a:latin typeface="Arial"/>
                <a:cs typeface="Arial"/>
              </a:rPr>
              <a:t>n</a:t>
            </a:r>
            <a:r>
              <a:rPr sz="2000" b="1" i="1" spc="-125" dirty="0">
                <a:latin typeface="Arial"/>
                <a:cs typeface="Arial"/>
              </a:rPr>
              <a:t>s</a:t>
            </a:r>
            <a:r>
              <a:rPr sz="2000" b="1" i="1" spc="-114" dirty="0">
                <a:latin typeface="Arial"/>
                <a:cs typeface="Arial"/>
              </a:rPr>
              <a:t>:</a:t>
            </a:r>
            <a:r>
              <a:rPr sz="2000" b="1" i="1" spc="-85" dirty="0">
                <a:latin typeface="Arial"/>
                <a:cs typeface="Arial"/>
              </a:rPr>
              <a:t> </a:t>
            </a:r>
            <a:r>
              <a:rPr sz="2000" spc="-40" dirty="0">
                <a:latin typeface="Verdana"/>
                <a:cs typeface="Verdana"/>
              </a:rPr>
              <a:t>V</a:t>
            </a:r>
            <a:r>
              <a:rPr sz="2000" spc="-20" dirty="0">
                <a:latin typeface="Verdana"/>
                <a:cs typeface="Verdana"/>
              </a:rPr>
              <a:t>i</a:t>
            </a:r>
            <a:r>
              <a:rPr sz="2000" spc="-30" dirty="0">
                <a:latin typeface="Verdana"/>
                <a:cs typeface="Verdana"/>
              </a:rPr>
              <a:t>r</a:t>
            </a:r>
            <a:r>
              <a:rPr sz="2000" spc="25" dirty="0">
                <a:latin typeface="Verdana"/>
                <a:cs typeface="Verdana"/>
              </a:rPr>
              <a:t>t</a:t>
            </a:r>
            <a:r>
              <a:rPr sz="2000" spc="-50" dirty="0">
                <a:latin typeface="Verdana"/>
                <a:cs typeface="Verdana"/>
              </a:rPr>
              <a:t>u</a:t>
            </a:r>
            <a:r>
              <a:rPr sz="2000" spc="-95" dirty="0">
                <a:latin typeface="Verdana"/>
                <a:cs typeface="Verdana"/>
              </a:rPr>
              <a:t>a</a:t>
            </a:r>
            <a:r>
              <a:rPr sz="2000" spc="35" dirty="0">
                <a:latin typeface="Verdana"/>
                <a:cs typeface="Verdana"/>
              </a:rPr>
              <a:t>l</a:t>
            </a:r>
            <a:r>
              <a:rPr sz="2000" spc="-215" dirty="0">
                <a:latin typeface="Verdana"/>
                <a:cs typeface="Verdana"/>
              </a:rPr>
              <a:t> </a:t>
            </a:r>
            <a:r>
              <a:rPr sz="2000" spc="-114" dirty="0">
                <a:latin typeface="Verdana"/>
                <a:cs typeface="Verdana"/>
              </a:rPr>
              <a:t>m</a:t>
            </a:r>
            <a:r>
              <a:rPr sz="2000" spc="15" dirty="0">
                <a:latin typeface="Verdana"/>
                <a:cs typeface="Verdana"/>
              </a:rPr>
              <a:t>o</a:t>
            </a:r>
            <a:r>
              <a:rPr sz="2000" spc="35" dirty="0">
                <a:latin typeface="Verdana"/>
                <a:cs typeface="Verdana"/>
              </a:rPr>
              <a:t>d</a:t>
            </a:r>
            <a:r>
              <a:rPr sz="2000" spc="-50" dirty="0">
                <a:latin typeface="Verdana"/>
                <a:cs typeface="Verdana"/>
              </a:rPr>
              <a:t>e</a:t>
            </a:r>
            <a:r>
              <a:rPr sz="2000" spc="30" dirty="0">
                <a:latin typeface="Verdana"/>
                <a:cs typeface="Verdana"/>
              </a:rPr>
              <a:t>l</a:t>
            </a:r>
            <a:r>
              <a:rPr sz="2000" spc="-50" dirty="0">
                <a:latin typeface="Verdana"/>
                <a:cs typeface="Verdana"/>
              </a:rPr>
              <a:t>s</a:t>
            </a:r>
            <a:r>
              <a:rPr sz="2000" spc="-215" dirty="0">
                <a:latin typeface="Verdana"/>
                <a:cs typeface="Verdana"/>
              </a:rPr>
              <a:t> </a:t>
            </a:r>
            <a:r>
              <a:rPr sz="2000" spc="15" dirty="0">
                <a:latin typeface="Verdana"/>
                <a:cs typeface="Verdana"/>
              </a:rPr>
              <a:t>o</a:t>
            </a:r>
            <a:r>
              <a:rPr sz="2000" spc="60" dirty="0">
                <a:latin typeface="Verdana"/>
                <a:cs typeface="Verdana"/>
              </a:rPr>
              <a:t>f  </a:t>
            </a:r>
            <a:r>
              <a:rPr sz="2000" spc="30" dirty="0">
                <a:latin typeface="Verdana"/>
                <a:cs typeface="Verdana"/>
              </a:rPr>
              <a:t>p</a:t>
            </a:r>
            <a:r>
              <a:rPr sz="2000" spc="-35" dirty="0">
                <a:latin typeface="Verdana"/>
                <a:cs typeface="Verdana"/>
              </a:rPr>
              <a:t>h</a:t>
            </a:r>
            <a:r>
              <a:rPr sz="2000" spc="-55" dirty="0">
                <a:latin typeface="Verdana"/>
                <a:cs typeface="Verdana"/>
              </a:rPr>
              <a:t>ys</a:t>
            </a:r>
            <a:r>
              <a:rPr sz="2000" spc="-20" dirty="0">
                <a:latin typeface="Verdana"/>
                <a:cs typeface="Verdana"/>
              </a:rPr>
              <a:t>i</a:t>
            </a:r>
            <a:r>
              <a:rPr sz="2000" spc="60" dirty="0">
                <a:latin typeface="Verdana"/>
                <a:cs typeface="Verdana"/>
              </a:rPr>
              <a:t>c</a:t>
            </a:r>
            <a:r>
              <a:rPr sz="2000" spc="-95" dirty="0">
                <a:latin typeface="Verdana"/>
                <a:cs typeface="Verdana"/>
              </a:rPr>
              <a:t>a</a:t>
            </a:r>
            <a:r>
              <a:rPr sz="2000" spc="35" dirty="0">
                <a:latin typeface="Verdana"/>
                <a:cs typeface="Verdana"/>
              </a:rPr>
              <a:t>l</a:t>
            </a:r>
            <a:r>
              <a:rPr sz="2000" spc="-215" dirty="0">
                <a:latin typeface="Verdana"/>
                <a:cs typeface="Verdana"/>
              </a:rPr>
              <a:t> </a:t>
            </a:r>
            <a:r>
              <a:rPr sz="2000" spc="-55" dirty="0">
                <a:latin typeface="Verdana"/>
                <a:cs typeface="Verdana"/>
              </a:rPr>
              <a:t>s</a:t>
            </a:r>
            <a:r>
              <a:rPr sz="2000" spc="-50" dirty="0">
                <a:latin typeface="Verdana"/>
                <a:cs typeface="Verdana"/>
              </a:rPr>
              <a:t>u</a:t>
            </a:r>
            <a:r>
              <a:rPr sz="2000" spc="30" dirty="0">
                <a:latin typeface="Verdana"/>
                <a:cs typeface="Verdana"/>
              </a:rPr>
              <a:t>ppl</a:t>
            </a:r>
            <a:r>
              <a:rPr sz="2000" spc="-50" dirty="0">
                <a:latin typeface="Verdana"/>
                <a:cs typeface="Verdana"/>
              </a:rPr>
              <a:t>y</a:t>
            </a:r>
            <a:r>
              <a:rPr sz="2000" spc="-215" dirty="0">
                <a:latin typeface="Verdana"/>
                <a:cs typeface="Verdana"/>
              </a:rPr>
              <a:t> </a:t>
            </a:r>
            <a:r>
              <a:rPr sz="2000" spc="60" dirty="0">
                <a:latin typeface="Verdana"/>
                <a:cs typeface="Verdana"/>
              </a:rPr>
              <a:t>c</a:t>
            </a:r>
            <a:r>
              <a:rPr sz="2000" spc="-35" dirty="0">
                <a:latin typeface="Verdana"/>
                <a:cs typeface="Verdana"/>
              </a:rPr>
              <a:t>h</a:t>
            </a:r>
            <a:r>
              <a:rPr sz="2000" spc="-95" dirty="0">
                <a:latin typeface="Verdana"/>
                <a:cs typeface="Verdana"/>
              </a:rPr>
              <a:t>a</a:t>
            </a:r>
            <a:r>
              <a:rPr sz="2000" spc="-20" dirty="0">
                <a:latin typeface="Verdana"/>
                <a:cs typeface="Verdana"/>
              </a:rPr>
              <a:t>i</a:t>
            </a:r>
            <a:r>
              <a:rPr sz="2000" spc="-35" dirty="0">
                <a:latin typeface="Verdana"/>
                <a:cs typeface="Verdana"/>
              </a:rPr>
              <a:t>n</a:t>
            </a:r>
            <a:r>
              <a:rPr sz="2000" spc="-50" dirty="0">
                <a:latin typeface="Verdana"/>
                <a:cs typeface="Verdana"/>
              </a:rPr>
              <a:t>s</a:t>
            </a:r>
            <a:r>
              <a:rPr sz="2000" spc="-215" dirty="0">
                <a:latin typeface="Verdana"/>
                <a:cs typeface="Verdana"/>
              </a:rPr>
              <a:t> </a:t>
            </a:r>
            <a:r>
              <a:rPr sz="2000" spc="-75" dirty="0">
                <a:latin typeface="Verdana"/>
                <a:cs typeface="Verdana"/>
              </a:rPr>
              <a:t>w</a:t>
            </a:r>
            <a:r>
              <a:rPr sz="2000" spc="-20" dirty="0">
                <a:latin typeface="Verdana"/>
                <a:cs typeface="Verdana"/>
              </a:rPr>
              <a:t>i</a:t>
            </a:r>
            <a:r>
              <a:rPr sz="2000" spc="30" dirty="0">
                <a:latin typeface="Verdana"/>
                <a:cs typeface="Verdana"/>
              </a:rPr>
              <a:t>l</a:t>
            </a:r>
            <a:r>
              <a:rPr sz="2000" spc="35" dirty="0">
                <a:latin typeface="Verdana"/>
                <a:cs typeface="Verdana"/>
              </a:rPr>
              <a:t>l</a:t>
            </a:r>
            <a:r>
              <a:rPr sz="2000" spc="-215" dirty="0">
                <a:latin typeface="Verdana"/>
                <a:cs typeface="Verdana"/>
              </a:rPr>
              <a:t> </a:t>
            </a:r>
            <a:r>
              <a:rPr sz="2000" spc="-95" dirty="0">
                <a:latin typeface="Verdana"/>
                <a:cs typeface="Verdana"/>
              </a:rPr>
              <a:t>a</a:t>
            </a:r>
            <a:r>
              <a:rPr sz="2000" spc="30" dirty="0">
                <a:latin typeface="Verdana"/>
                <a:cs typeface="Verdana"/>
              </a:rPr>
              <a:t>ll</a:t>
            </a:r>
            <a:r>
              <a:rPr sz="2000" spc="15" dirty="0">
                <a:latin typeface="Verdana"/>
                <a:cs typeface="Verdana"/>
              </a:rPr>
              <a:t>o</a:t>
            </a:r>
            <a:r>
              <a:rPr sz="2000" spc="-45" dirty="0">
                <a:latin typeface="Verdana"/>
                <a:cs typeface="Verdana"/>
              </a:rPr>
              <a:t>w  </a:t>
            </a:r>
            <a:r>
              <a:rPr sz="2000" spc="30" dirty="0">
                <a:latin typeface="Verdana"/>
                <a:cs typeface="Verdana"/>
              </a:rPr>
              <a:t>b</a:t>
            </a:r>
            <a:r>
              <a:rPr sz="2000" spc="-50" dirty="0">
                <a:latin typeface="Verdana"/>
                <a:cs typeface="Verdana"/>
              </a:rPr>
              <a:t>u</a:t>
            </a:r>
            <a:r>
              <a:rPr sz="2000" spc="-55" dirty="0">
                <a:latin typeface="Verdana"/>
                <a:cs typeface="Verdana"/>
              </a:rPr>
              <a:t>s</a:t>
            </a:r>
            <a:r>
              <a:rPr sz="2000" spc="-20" dirty="0">
                <a:latin typeface="Verdana"/>
                <a:cs typeface="Verdana"/>
              </a:rPr>
              <a:t>i</a:t>
            </a:r>
            <a:r>
              <a:rPr sz="2000" spc="-35" dirty="0">
                <a:latin typeface="Verdana"/>
                <a:cs typeface="Verdana"/>
              </a:rPr>
              <a:t>n</a:t>
            </a:r>
            <a:r>
              <a:rPr sz="2000" spc="-50" dirty="0">
                <a:latin typeface="Verdana"/>
                <a:cs typeface="Verdana"/>
              </a:rPr>
              <a:t>e</a:t>
            </a:r>
            <a:r>
              <a:rPr sz="2000" spc="-55" dirty="0">
                <a:latin typeface="Verdana"/>
                <a:cs typeface="Verdana"/>
              </a:rPr>
              <a:t>ss</a:t>
            </a:r>
            <a:r>
              <a:rPr sz="2000" spc="-50" dirty="0">
                <a:latin typeface="Verdana"/>
                <a:cs typeface="Verdana"/>
              </a:rPr>
              <a:t>es</a:t>
            </a:r>
            <a:r>
              <a:rPr sz="2000" spc="-215" dirty="0">
                <a:latin typeface="Verdana"/>
                <a:cs typeface="Verdana"/>
              </a:rPr>
              <a:t> </a:t>
            </a:r>
            <a:r>
              <a:rPr sz="2000" spc="25" dirty="0">
                <a:latin typeface="Verdana"/>
                <a:cs typeface="Verdana"/>
              </a:rPr>
              <a:t>t</a:t>
            </a:r>
            <a:r>
              <a:rPr sz="2000" spc="20" dirty="0">
                <a:latin typeface="Verdana"/>
                <a:cs typeface="Verdana"/>
              </a:rPr>
              <a:t>o</a:t>
            </a:r>
            <a:r>
              <a:rPr sz="2000" spc="-215" dirty="0">
                <a:latin typeface="Verdana"/>
                <a:cs typeface="Verdana"/>
              </a:rPr>
              <a:t> </a:t>
            </a:r>
            <a:r>
              <a:rPr sz="2000" spc="-55" dirty="0">
                <a:latin typeface="Verdana"/>
                <a:cs typeface="Verdana"/>
              </a:rPr>
              <a:t>s</a:t>
            </a:r>
            <a:r>
              <a:rPr sz="2000" spc="-20" dirty="0">
                <a:latin typeface="Verdana"/>
                <a:cs typeface="Verdana"/>
              </a:rPr>
              <a:t>i</a:t>
            </a:r>
            <a:r>
              <a:rPr sz="2000" spc="-114" dirty="0">
                <a:latin typeface="Verdana"/>
                <a:cs typeface="Verdana"/>
              </a:rPr>
              <a:t>m</a:t>
            </a:r>
            <a:r>
              <a:rPr sz="2000" spc="-50" dirty="0">
                <a:latin typeface="Verdana"/>
                <a:cs typeface="Verdana"/>
              </a:rPr>
              <a:t>u</a:t>
            </a:r>
            <a:r>
              <a:rPr sz="2000" spc="30" dirty="0">
                <a:latin typeface="Verdana"/>
                <a:cs typeface="Verdana"/>
              </a:rPr>
              <a:t>l</a:t>
            </a:r>
            <a:r>
              <a:rPr sz="2000" spc="-95" dirty="0">
                <a:latin typeface="Verdana"/>
                <a:cs typeface="Verdana"/>
              </a:rPr>
              <a:t>a</a:t>
            </a:r>
            <a:r>
              <a:rPr sz="2000" spc="25" dirty="0">
                <a:latin typeface="Verdana"/>
                <a:cs typeface="Verdana"/>
              </a:rPr>
              <a:t>t</a:t>
            </a:r>
            <a:r>
              <a:rPr sz="2000" spc="-45" dirty="0">
                <a:latin typeface="Verdana"/>
                <a:cs typeface="Verdana"/>
              </a:rPr>
              <a:t>e</a:t>
            </a:r>
            <a:r>
              <a:rPr sz="2000" spc="-215" dirty="0">
                <a:latin typeface="Verdana"/>
                <a:cs typeface="Verdana"/>
              </a:rPr>
              <a:t> </a:t>
            </a:r>
            <a:r>
              <a:rPr sz="2000" spc="60" dirty="0">
                <a:latin typeface="Verdana"/>
                <a:cs typeface="Verdana"/>
              </a:rPr>
              <a:t>c</a:t>
            </a:r>
            <a:r>
              <a:rPr sz="2000" spc="-35" dirty="0">
                <a:latin typeface="Verdana"/>
                <a:cs typeface="Verdana"/>
              </a:rPr>
              <a:t>h</a:t>
            </a:r>
            <a:r>
              <a:rPr sz="2000" spc="-95" dirty="0">
                <a:latin typeface="Verdana"/>
                <a:cs typeface="Verdana"/>
              </a:rPr>
              <a:t>a</a:t>
            </a:r>
            <a:r>
              <a:rPr sz="2000" spc="-35" dirty="0">
                <a:latin typeface="Verdana"/>
                <a:cs typeface="Verdana"/>
              </a:rPr>
              <a:t>n</a:t>
            </a:r>
            <a:r>
              <a:rPr sz="2000" spc="-150" dirty="0">
                <a:latin typeface="Verdana"/>
                <a:cs typeface="Verdana"/>
              </a:rPr>
              <a:t>g</a:t>
            </a:r>
            <a:r>
              <a:rPr sz="2000" spc="-50" dirty="0">
                <a:latin typeface="Verdana"/>
                <a:cs typeface="Verdana"/>
              </a:rPr>
              <a:t>es</a:t>
            </a:r>
            <a:r>
              <a:rPr sz="2000" spc="-215" dirty="0">
                <a:latin typeface="Verdana"/>
                <a:cs typeface="Verdana"/>
              </a:rPr>
              <a:t> </a:t>
            </a:r>
            <a:r>
              <a:rPr sz="2000" spc="-95" dirty="0">
                <a:latin typeface="Verdana"/>
                <a:cs typeface="Verdana"/>
              </a:rPr>
              <a:t>a</a:t>
            </a:r>
            <a:r>
              <a:rPr sz="2000" spc="-35" dirty="0">
                <a:latin typeface="Verdana"/>
                <a:cs typeface="Verdana"/>
              </a:rPr>
              <a:t>n</a:t>
            </a:r>
            <a:r>
              <a:rPr sz="2000" spc="25" dirty="0">
                <a:latin typeface="Verdana"/>
                <a:cs typeface="Verdana"/>
              </a:rPr>
              <a:t>d  </a:t>
            </a:r>
            <a:r>
              <a:rPr sz="2000" spc="-114" dirty="0">
                <a:latin typeface="Verdana"/>
                <a:cs typeface="Verdana"/>
              </a:rPr>
              <a:t>m</a:t>
            </a:r>
            <a:r>
              <a:rPr sz="2000" spc="-95" dirty="0">
                <a:latin typeface="Verdana"/>
                <a:cs typeface="Verdana"/>
              </a:rPr>
              <a:t>a</a:t>
            </a:r>
            <a:r>
              <a:rPr sz="2000" spc="-190" dirty="0">
                <a:latin typeface="Verdana"/>
                <a:cs typeface="Verdana"/>
              </a:rPr>
              <a:t>k</a:t>
            </a:r>
            <a:r>
              <a:rPr sz="2000" spc="-45" dirty="0">
                <a:latin typeface="Verdana"/>
                <a:cs typeface="Verdana"/>
              </a:rPr>
              <a:t>e</a:t>
            </a:r>
            <a:r>
              <a:rPr sz="2000" spc="-215" dirty="0">
                <a:latin typeface="Verdana"/>
                <a:cs typeface="Verdana"/>
              </a:rPr>
              <a:t> </a:t>
            </a:r>
            <a:r>
              <a:rPr sz="2000" spc="30" dirty="0">
                <a:latin typeface="Verdana"/>
                <a:cs typeface="Verdana"/>
              </a:rPr>
              <a:t>b</a:t>
            </a:r>
            <a:r>
              <a:rPr sz="2000" spc="-50" dirty="0">
                <a:latin typeface="Verdana"/>
                <a:cs typeface="Verdana"/>
              </a:rPr>
              <a:t>e</a:t>
            </a:r>
            <a:r>
              <a:rPr sz="2000" spc="25" dirty="0">
                <a:latin typeface="Verdana"/>
                <a:cs typeface="Verdana"/>
              </a:rPr>
              <a:t>tt</a:t>
            </a:r>
            <a:r>
              <a:rPr sz="2000" spc="-50" dirty="0">
                <a:latin typeface="Verdana"/>
                <a:cs typeface="Verdana"/>
              </a:rPr>
              <a:t>e</a:t>
            </a:r>
            <a:r>
              <a:rPr sz="2000" spc="-25" dirty="0">
                <a:latin typeface="Verdana"/>
                <a:cs typeface="Verdana"/>
              </a:rPr>
              <a:t>r</a:t>
            </a:r>
            <a:r>
              <a:rPr sz="2000" spc="-215" dirty="0">
                <a:latin typeface="Verdana"/>
                <a:cs typeface="Verdana"/>
              </a:rPr>
              <a:t> </a:t>
            </a:r>
            <a:r>
              <a:rPr sz="2000" spc="30" dirty="0">
                <a:latin typeface="Verdana"/>
                <a:cs typeface="Verdana"/>
              </a:rPr>
              <a:t>p</a:t>
            </a:r>
            <a:r>
              <a:rPr sz="2000" spc="-30" dirty="0">
                <a:latin typeface="Verdana"/>
                <a:cs typeface="Verdana"/>
              </a:rPr>
              <a:t>r</a:t>
            </a:r>
            <a:r>
              <a:rPr sz="2000" spc="-50" dirty="0">
                <a:latin typeface="Verdana"/>
                <a:cs typeface="Verdana"/>
              </a:rPr>
              <a:t>e</a:t>
            </a:r>
            <a:r>
              <a:rPr sz="2000" spc="35" dirty="0">
                <a:latin typeface="Verdana"/>
                <a:cs typeface="Verdana"/>
              </a:rPr>
              <a:t>d</a:t>
            </a:r>
            <a:r>
              <a:rPr sz="2000" spc="-20" dirty="0">
                <a:latin typeface="Verdana"/>
                <a:cs typeface="Verdana"/>
              </a:rPr>
              <a:t>i</a:t>
            </a:r>
            <a:r>
              <a:rPr sz="2000" spc="60" dirty="0">
                <a:latin typeface="Verdana"/>
                <a:cs typeface="Verdana"/>
              </a:rPr>
              <a:t>c</a:t>
            </a:r>
            <a:r>
              <a:rPr sz="2000" spc="25" dirty="0">
                <a:latin typeface="Verdana"/>
                <a:cs typeface="Verdana"/>
              </a:rPr>
              <a:t>t</a:t>
            </a:r>
            <a:r>
              <a:rPr sz="2000" spc="-20" dirty="0">
                <a:latin typeface="Verdana"/>
                <a:cs typeface="Verdana"/>
              </a:rPr>
              <a:t>i</a:t>
            </a:r>
            <a:r>
              <a:rPr sz="2000" spc="15" dirty="0">
                <a:latin typeface="Verdana"/>
                <a:cs typeface="Verdana"/>
              </a:rPr>
              <a:t>o</a:t>
            </a:r>
            <a:r>
              <a:rPr sz="2000" spc="-35" dirty="0">
                <a:latin typeface="Verdana"/>
                <a:cs typeface="Verdana"/>
              </a:rPr>
              <a:t>n</a:t>
            </a:r>
            <a:r>
              <a:rPr sz="2000" spc="-55" dirty="0">
                <a:latin typeface="Verdana"/>
                <a:cs typeface="Verdana"/>
              </a:rPr>
              <a:t>s</a:t>
            </a:r>
            <a:r>
              <a:rPr sz="2000" spc="-204" dirty="0">
                <a:latin typeface="Verdana"/>
                <a:cs typeface="Verdana"/>
              </a:rPr>
              <a:t>.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2588423" y="2763225"/>
            <a:ext cx="5049520" cy="5049520"/>
          </a:xfrm>
          <a:custGeom>
            <a:avLst/>
            <a:gdLst/>
            <a:ahLst/>
            <a:cxnLst/>
            <a:rect l="l" t="t" r="r" b="b"/>
            <a:pathLst>
              <a:path w="5049519" h="5049520">
                <a:moveTo>
                  <a:pt x="4555638" y="5048970"/>
                </a:moveTo>
                <a:lnTo>
                  <a:pt x="493330" y="5048970"/>
                </a:lnTo>
                <a:lnTo>
                  <a:pt x="491061" y="5001248"/>
                </a:lnTo>
                <a:lnTo>
                  <a:pt x="484397" y="4954854"/>
                </a:lnTo>
                <a:lnTo>
                  <a:pt x="473547" y="4909992"/>
                </a:lnTo>
                <a:lnTo>
                  <a:pt x="458722" y="4866861"/>
                </a:lnTo>
                <a:lnTo>
                  <a:pt x="440132" y="4825665"/>
                </a:lnTo>
                <a:lnTo>
                  <a:pt x="417988" y="4786605"/>
                </a:lnTo>
                <a:lnTo>
                  <a:pt x="392500" y="4749883"/>
                </a:lnTo>
                <a:lnTo>
                  <a:pt x="363878" y="4715701"/>
                </a:lnTo>
                <a:lnTo>
                  <a:pt x="332334" y="4684260"/>
                </a:lnTo>
                <a:lnTo>
                  <a:pt x="298076" y="4655762"/>
                </a:lnTo>
                <a:lnTo>
                  <a:pt x="261317" y="4630410"/>
                </a:lnTo>
                <a:lnTo>
                  <a:pt x="222266" y="4608404"/>
                </a:lnTo>
                <a:lnTo>
                  <a:pt x="181133" y="4589946"/>
                </a:lnTo>
                <a:lnTo>
                  <a:pt x="138130" y="4575240"/>
                </a:lnTo>
                <a:lnTo>
                  <a:pt x="93466" y="4564485"/>
                </a:lnTo>
                <a:lnTo>
                  <a:pt x="47352" y="4557884"/>
                </a:lnTo>
                <a:lnTo>
                  <a:pt x="0" y="4555639"/>
                </a:lnTo>
                <a:lnTo>
                  <a:pt x="0" y="493330"/>
                </a:lnTo>
                <a:lnTo>
                  <a:pt x="47721" y="491062"/>
                </a:lnTo>
                <a:lnTo>
                  <a:pt x="94114" y="484398"/>
                </a:lnTo>
                <a:lnTo>
                  <a:pt x="138977" y="473548"/>
                </a:lnTo>
                <a:lnTo>
                  <a:pt x="182107" y="458723"/>
                </a:lnTo>
                <a:lnTo>
                  <a:pt x="223303" y="440133"/>
                </a:lnTo>
                <a:lnTo>
                  <a:pt x="262363" y="417989"/>
                </a:lnTo>
                <a:lnTo>
                  <a:pt x="299085" y="392501"/>
                </a:lnTo>
                <a:lnTo>
                  <a:pt x="333267" y="363879"/>
                </a:lnTo>
                <a:lnTo>
                  <a:pt x="364708" y="332334"/>
                </a:lnTo>
                <a:lnTo>
                  <a:pt x="393206" y="298077"/>
                </a:lnTo>
                <a:lnTo>
                  <a:pt x="418559" y="261317"/>
                </a:lnTo>
                <a:lnTo>
                  <a:pt x="440565" y="222266"/>
                </a:lnTo>
                <a:lnTo>
                  <a:pt x="459022" y="181134"/>
                </a:lnTo>
                <a:lnTo>
                  <a:pt x="473729" y="138130"/>
                </a:lnTo>
                <a:lnTo>
                  <a:pt x="484484" y="93467"/>
                </a:lnTo>
                <a:lnTo>
                  <a:pt x="491084" y="47353"/>
                </a:lnTo>
                <a:lnTo>
                  <a:pt x="493330" y="0"/>
                </a:lnTo>
                <a:lnTo>
                  <a:pt x="4555638" y="0"/>
                </a:lnTo>
                <a:lnTo>
                  <a:pt x="4557906" y="47722"/>
                </a:lnTo>
                <a:lnTo>
                  <a:pt x="4564570" y="94115"/>
                </a:lnTo>
                <a:lnTo>
                  <a:pt x="4575420" y="138978"/>
                </a:lnTo>
                <a:lnTo>
                  <a:pt x="4590245" y="182108"/>
                </a:lnTo>
                <a:lnTo>
                  <a:pt x="4608835" y="223304"/>
                </a:lnTo>
                <a:lnTo>
                  <a:pt x="4630979" y="262364"/>
                </a:lnTo>
                <a:lnTo>
                  <a:pt x="4656467" y="299086"/>
                </a:lnTo>
                <a:lnTo>
                  <a:pt x="4685089" y="333268"/>
                </a:lnTo>
                <a:lnTo>
                  <a:pt x="4716633" y="364709"/>
                </a:lnTo>
                <a:lnTo>
                  <a:pt x="4750891" y="393207"/>
                </a:lnTo>
                <a:lnTo>
                  <a:pt x="4787650" y="418559"/>
                </a:lnTo>
                <a:lnTo>
                  <a:pt x="4826701" y="440565"/>
                </a:lnTo>
                <a:lnTo>
                  <a:pt x="4867834" y="459023"/>
                </a:lnTo>
                <a:lnTo>
                  <a:pt x="4910837" y="473730"/>
                </a:lnTo>
                <a:lnTo>
                  <a:pt x="4955501" y="484484"/>
                </a:lnTo>
                <a:lnTo>
                  <a:pt x="5001615" y="491085"/>
                </a:lnTo>
                <a:lnTo>
                  <a:pt x="5048968" y="493330"/>
                </a:lnTo>
                <a:lnTo>
                  <a:pt x="5048968" y="4555639"/>
                </a:lnTo>
                <a:lnTo>
                  <a:pt x="5001246" y="4557907"/>
                </a:lnTo>
                <a:lnTo>
                  <a:pt x="4954853" y="4564571"/>
                </a:lnTo>
                <a:lnTo>
                  <a:pt x="4909990" y="4575421"/>
                </a:lnTo>
                <a:lnTo>
                  <a:pt x="4866860" y="4590246"/>
                </a:lnTo>
                <a:lnTo>
                  <a:pt x="4825664" y="4608836"/>
                </a:lnTo>
                <a:lnTo>
                  <a:pt x="4786604" y="4630980"/>
                </a:lnTo>
                <a:lnTo>
                  <a:pt x="4749882" y="4656468"/>
                </a:lnTo>
                <a:lnTo>
                  <a:pt x="4715700" y="4685089"/>
                </a:lnTo>
                <a:lnTo>
                  <a:pt x="4684259" y="4716634"/>
                </a:lnTo>
                <a:lnTo>
                  <a:pt x="4655761" y="4750891"/>
                </a:lnTo>
                <a:lnTo>
                  <a:pt x="4630409" y="4787651"/>
                </a:lnTo>
                <a:lnTo>
                  <a:pt x="4608403" y="4826702"/>
                </a:lnTo>
                <a:lnTo>
                  <a:pt x="4589945" y="4867835"/>
                </a:lnTo>
                <a:lnTo>
                  <a:pt x="4575239" y="4910838"/>
                </a:lnTo>
                <a:lnTo>
                  <a:pt x="4564484" y="4955502"/>
                </a:lnTo>
                <a:lnTo>
                  <a:pt x="4557883" y="5001617"/>
                </a:lnTo>
                <a:lnTo>
                  <a:pt x="4555638" y="5048970"/>
                </a:lnTo>
                <a:close/>
              </a:path>
            </a:pathLst>
          </a:custGeom>
          <a:solidFill>
            <a:srgbClr val="FF6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3072211" y="4363412"/>
            <a:ext cx="4081145" cy="1787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15599"/>
              </a:lnSpc>
              <a:spcBef>
                <a:spcPts val="100"/>
              </a:spcBef>
            </a:pPr>
            <a:r>
              <a:rPr sz="2000" b="1" i="1" spc="5" dirty="0">
                <a:latin typeface="Arial"/>
                <a:cs typeface="Arial"/>
              </a:rPr>
              <a:t>5G </a:t>
            </a:r>
            <a:r>
              <a:rPr sz="2000" b="1" i="1" spc="90" dirty="0">
                <a:latin typeface="Arial"/>
                <a:cs typeface="Arial"/>
              </a:rPr>
              <a:t>and </a:t>
            </a:r>
            <a:r>
              <a:rPr sz="2000" b="1" i="1" spc="-25" dirty="0">
                <a:latin typeface="Arial"/>
                <a:cs typeface="Arial"/>
              </a:rPr>
              <a:t>Edge </a:t>
            </a:r>
            <a:r>
              <a:rPr sz="2000" b="1" i="1" spc="10" dirty="0">
                <a:latin typeface="Arial"/>
                <a:cs typeface="Arial"/>
              </a:rPr>
              <a:t>Computing: </a:t>
            </a:r>
            <a:r>
              <a:rPr sz="2000" spc="-35" dirty="0">
                <a:latin typeface="Verdana"/>
                <a:cs typeface="Verdana"/>
              </a:rPr>
              <a:t>Faster </a:t>
            </a:r>
            <a:r>
              <a:rPr sz="2000" spc="-30" dirty="0">
                <a:latin typeface="Verdana"/>
                <a:cs typeface="Verdana"/>
              </a:rPr>
              <a:t> </a:t>
            </a:r>
            <a:r>
              <a:rPr sz="2000" spc="60" dirty="0">
                <a:latin typeface="Verdana"/>
                <a:cs typeface="Verdana"/>
              </a:rPr>
              <a:t>c</a:t>
            </a:r>
            <a:r>
              <a:rPr sz="2000" spc="15" dirty="0">
                <a:latin typeface="Verdana"/>
                <a:cs typeface="Verdana"/>
              </a:rPr>
              <a:t>o</a:t>
            </a:r>
            <a:r>
              <a:rPr sz="2000" spc="-35" dirty="0">
                <a:latin typeface="Verdana"/>
                <a:cs typeface="Verdana"/>
              </a:rPr>
              <a:t>nn</a:t>
            </a:r>
            <a:r>
              <a:rPr sz="2000" spc="-50" dirty="0">
                <a:latin typeface="Verdana"/>
                <a:cs typeface="Verdana"/>
              </a:rPr>
              <a:t>e</a:t>
            </a:r>
            <a:r>
              <a:rPr sz="2000" spc="60" dirty="0">
                <a:latin typeface="Verdana"/>
                <a:cs typeface="Verdana"/>
              </a:rPr>
              <a:t>c</a:t>
            </a:r>
            <a:r>
              <a:rPr sz="2000" spc="25" dirty="0">
                <a:latin typeface="Verdana"/>
                <a:cs typeface="Verdana"/>
              </a:rPr>
              <a:t>t</a:t>
            </a:r>
            <a:r>
              <a:rPr sz="2000" spc="-20" dirty="0">
                <a:latin typeface="Verdana"/>
                <a:cs typeface="Verdana"/>
              </a:rPr>
              <a:t>i</a:t>
            </a:r>
            <a:r>
              <a:rPr sz="2000" spc="-50" dirty="0">
                <a:latin typeface="Verdana"/>
                <a:cs typeface="Verdana"/>
              </a:rPr>
              <a:t>v</a:t>
            </a:r>
            <a:r>
              <a:rPr sz="2000" spc="-20" dirty="0">
                <a:latin typeface="Verdana"/>
                <a:cs typeface="Verdana"/>
              </a:rPr>
              <a:t>i</a:t>
            </a:r>
            <a:r>
              <a:rPr sz="2000" spc="25" dirty="0">
                <a:latin typeface="Verdana"/>
                <a:cs typeface="Verdana"/>
              </a:rPr>
              <a:t>t</a:t>
            </a:r>
            <a:r>
              <a:rPr sz="2000" spc="-50" dirty="0">
                <a:latin typeface="Verdana"/>
                <a:cs typeface="Verdana"/>
              </a:rPr>
              <a:t>y</a:t>
            </a:r>
            <a:r>
              <a:rPr sz="2000" spc="-215" dirty="0">
                <a:latin typeface="Verdana"/>
                <a:cs typeface="Verdana"/>
              </a:rPr>
              <a:t> </a:t>
            </a:r>
            <a:r>
              <a:rPr sz="2000" spc="-75" dirty="0">
                <a:latin typeface="Verdana"/>
                <a:cs typeface="Verdana"/>
              </a:rPr>
              <a:t>w</a:t>
            </a:r>
            <a:r>
              <a:rPr sz="2000" spc="-20" dirty="0">
                <a:latin typeface="Verdana"/>
                <a:cs typeface="Verdana"/>
              </a:rPr>
              <a:t>i</a:t>
            </a:r>
            <a:r>
              <a:rPr sz="2000" spc="30" dirty="0">
                <a:latin typeface="Verdana"/>
                <a:cs typeface="Verdana"/>
              </a:rPr>
              <a:t>l</a:t>
            </a:r>
            <a:r>
              <a:rPr sz="2000" spc="35" dirty="0">
                <a:latin typeface="Verdana"/>
                <a:cs typeface="Verdana"/>
              </a:rPr>
              <a:t>l</a:t>
            </a:r>
            <a:r>
              <a:rPr sz="2000" spc="-215" dirty="0">
                <a:latin typeface="Verdana"/>
                <a:cs typeface="Verdana"/>
              </a:rPr>
              <a:t> </a:t>
            </a:r>
            <a:r>
              <a:rPr sz="2000" spc="-50" dirty="0">
                <a:latin typeface="Verdana"/>
                <a:cs typeface="Verdana"/>
              </a:rPr>
              <a:t>e</a:t>
            </a:r>
            <a:r>
              <a:rPr sz="2000" spc="-35" dirty="0">
                <a:latin typeface="Verdana"/>
                <a:cs typeface="Verdana"/>
              </a:rPr>
              <a:t>n</a:t>
            </a:r>
            <a:r>
              <a:rPr sz="2000" spc="-95" dirty="0">
                <a:latin typeface="Verdana"/>
                <a:cs typeface="Verdana"/>
              </a:rPr>
              <a:t>a</a:t>
            </a:r>
            <a:r>
              <a:rPr sz="2000" spc="30" dirty="0">
                <a:latin typeface="Verdana"/>
                <a:cs typeface="Verdana"/>
              </a:rPr>
              <a:t>bl</a:t>
            </a:r>
            <a:r>
              <a:rPr sz="2000" spc="-45" dirty="0">
                <a:latin typeface="Verdana"/>
                <a:cs typeface="Verdana"/>
              </a:rPr>
              <a:t>e</a:t>
            </a:r>
            <a:r>
              <a:rPr sz="2000" spc="-215" dirty="0">
                <a:latin typeface="Verdana"/>
                <a:cs typeface="Verdana"/>
              </a:rPr>
              <a:t> </a:t>
            </a:r>
            <a:r>
              <a:rPr sz="2000" spc="-35" dirty="0">
                <a:latin typeface="Verdana"/>
                <a:cs typeface="Verdana"/>
              </a:rPr>
              <a:t>n</a:t>
            </a:r>
            <a:r>
              <a:rPr sz="2000" spc="-50" dirty="0">
                <a:latin typeface="Verdana"/>
                <a:cs typeface="Verdana"/>
              </a:rPr>
              <a:t>e</a:t>
            </a:r>
            <a:r>
              <a:rPr sz="2000" spc="-95" dirty="0">
                <a:latin typeface="Verdana"/>
                <a:cs typeface="Verdana"/>
              </a:rPr>
              <a:t>a</a:t>
            </a:r>
            <a:r>
              <a:rPr sz="2000" spc="-30" dirty="0">
                <a:latin typeface="Verdana"/>
                <a:cs typeface="Verdana"/>
              </a:rPr>
              <a:t>r</a:t>
            </a:r>
            <a:r>
              <a:rPr sz="2000" spc="-130" dirty="0">
                <a:latin typeface="Verdana"/>
                <a:cs typeface="Verdana"/>
              </a:rPr>
              <a:t>-  </a:t>
            </a:r>
            <a:r>
              <a:rPr sz="2000" spc="-20" dirty="0">
                <a:latin typeface="Verdana"/>
                <a:cs typeface="Verdana"/>
              </a:rPr>
              <a:t>i</a:t>
            </a:r>
            <a:r>
              <a:rPr sz="2000" spc="-35" dirty="0">
                <a:latin typeface="Verdana"/>
                <a:cs typeface="Verdana"/>
              </a:rPr>
              <a:t>n</a:t>
            </a:r>
            <a:r>
              <a:rPr sz="2000" spc="-55" dirty="0">
                <a:latin typeface="Verdana"/>
                <a:cs typeface="Verdana"/>
              </a:rPr>
              <a:t>s</a:t>
            </a:r>
            <a:r>
              <a:rPr sz="2000" spc="25" dirty="0">
                <a:latin typeface="Verdana"/>
                <a:cs typeface="Verdana"/>
              </a:rPr>
              <a:t>t</a:t>
            </a:r>
            <a:r>
              <a:rPr sz="2000" spc="-95" dirty="0">
                <a:latin typeface="Verdana"/>
                <a:cs typeface="Verdana"/>
              </a:rPr>
              <a:t>a</a:t>
            </a:r>
            <a:r>
              <a:rPr sz="2000" spc="-35" dirty="0">
                <a:latin typeface="Verdana"/>
                <a:cs typeface="Verdana"/>
              </a:rPr>
              <a:t>n</a:t>
            </a:r>
            <a:r>
              <a:rPr sz="2000" spc="25" dirty="0">
                <a:latin typeface="Verdana"/>
                <a:cs typeface="Verdana"/>
              </a:rPr>
              <a:t>t</a:t>
            </a:r>
            <a:r>
              <a:rPr sz="2000" spc="-95" dirty="0">
                <a:latin typeface="Verdana"/>
                <a:cs typeface="Verdana"/>
              </a:rPr>
              <a:t>a</a:t>
            </a:r>
            <a:r>
              <a:rPr sz="2000" spc="-35" dirty="0">
                <a:latin typeface="Verdana"/>
                <a:cs typeface="Verdana"/>
              </a:rPr>
              <a:t>n</a:t>
            </a:r>
            <a:r>
              <a:rPr sz="2000" spc="-50" dirty="0">
                <a:latin typeface="Verdana"/>
                <a:cs typeface="Verdana"/>
              </a:rPr>
              <a:t>e</a:t>
            </a:r>
            <a:r>
              <a:rPr sz="2000" spc="15" dirty="0">
                <a:latin typeface="Verdana"/>
                <a:cs typeface="Verdana"/>
              </a:rPr>
              <a:t>o</a:t>
            </a:r>
            <a:r>
              <a:rPr sz="2000" spc="-50" dirty="0">
                <a:latin typeface="Verdana"/>
                <a:cs typeface="Verdana"/>
              </a:rPr>
              <a:t>us</a:t>
            </a:r>
            <a:r>
              <a:rPr sz="2000" spc="-215" dirty="0">
                <a:latin typeface="Verdana"/>
                <a:cs typeface="Verdana"/>
              </a:rPr>
              <a:t> </a:t>
            </a:r>
            <a:r>
              <a:rPr sz="2000" spc="35" dirty="0">
                <a:latin typeface="Verdana"/>
                <a:cs typeface="Verdana"/>
              </a:rPr>
              <a:t>d</a:t>
            </a:r>
            <a:r>
              <a:rPr sz="2000" spc="-95" dirty="0">
                <a:latin typeface="Verdana"/>
                <a:cs typeface="Verdana"/>
              </a:rPr>
              <a:t>a</a:t>
            </a:r>
            <a:r>
              <a:rPr sz="2000" spc="25" dirty="0">
                <a:latin typeface="Verdana"/>
                <a:cs typeface="Verdana"/>
              </a:rPr>
              <a:t>t</a:t>
            </a:r>
            <a:r>
              <a:rPr sz="2000" spc="-90" dirty="0">
                <a:latin typeface="Verdana"/>
                <a:cs typeface="Verdana"/>
              </a:rPr>
              <a:t>a</a:t>
            </a:r>
            <a:r>
              <a:rPr sz="2000" spc="-215" dirty="0">
                <a:latin typeface="Verdana"/>
                <a:cs typeface="Verdana"/>
              </a:rPr>
              <a:t> </a:t>
            </a:r>
            <a:r>
              <a:rPr sz="2000" spc="25" dirty="0">
                <a:latin typeface="Verdana"/>
                <a:cs typeface="Verdana"/>
              </a:rPr>
              <a:t>t</a:t>
            </a:r>
            <a:r>
              <a:rPr sz="2000" spc="-30" dirty="0">
                <a:latin typeface="Verdana"/>
                <a:cs typeface="Verdana"/>
              </a:rPr>
              <a:t>r</a:t>
            </a:r>
            <a:r>
              <a:rPr sz="2000" spc="-95" dirty="0">
                <a:latin typeface="Verdana"/>
                <a:cs typeface="Verdana"/>
              </a:rPr>
              <a:t>a</a:t>
            </a:r>
            <a:r>
              <a:rPr sz="2000" spc="-35" dirty="0">
                <a:latin typeface="Verdana"/>
                <a:cs typeface="Verdana"/>
              </a:rPr>
              <a:t>n</a:t>
            </a:r>
            <a:r>
              <a:rPr sz="2000" spc="-55" dirty="0">
                <a:latin typeface="Verdana"/>
                <a:cs typeface="Verdana"/>
              </a:rPr>
              <a:t>s</a:t>
            </a:r>
            <a:r>
              <a:rPr sz="2000" spc="-114" dirty="0">
                <a:latin typeface="Verdana"/>
                <a:cs typeface="Verdana"/>
              </a:rPr>
              <a:t>m</a:t>
            </a:r>
            <a:r>
              <a:rPr sz="2000" spc="-20" dirty="0">
                <a:latin typeface="Verdana"/>
                <a:cs typeface="Verdana"/>
              </a:rPr>
              <a:t>i</a:t>
            </a:r>
            <a:r>
              <a:rPr sz="2000" spc="-55" dirty="0">
                <a:latin typeface="Verdana"/>
                <a:cs typeface="Verdana"/>
              </a:rPr>
              <a:t>ss</a:t>
            </a:r>
            <a:r>
              <a:rPr sz="2000" spc="-20" dirty="0">
                <a:latin typeface="Verdana"/>
                <a:cs typeface="Verdana"/>
              </a:rPr>
              <a:t>i</a:t>
            </a:r>
            <a:r>
              <a:rPr sz="2000" spc="15" dirty="0">
                <a:latin typeface="Verdana"/>
                <a:cs typeface="Verdana"/>
              </a:rPr>
              <a:t>o</a:t>
            </a:r>
            <a:r>
              <a:rPr sz="2000" spc="-35" dirty="0">
                <a:latin typeface="Verdana"/>
                <a:cs typeface="Verdana"/>
              </a:rPr>
              <a:t>n</a:t>
            </a:r>
            <a:r>
              <a:rPr sz="2000" spc="-195" dirty="0">
                <a:latin typeface="Verdana"/>
                <a:cs typeface="Verdana"/>
              </a:rPr>
              <a:t>,  </a:t>
            </a:r>
            <a:r>
              <a:rPr sz="2000" spc="-50" dirty="0">
                <a:latin typeface="Verdana"/>
                <a:cs typeface="Verdana"/>
              </a:rPr>
              <a:t>e</a:t>
            </a:r>
            <a:r>
              <a:rPr sz="2000" spc="-35" dirty="0">
                <a:latin typeface="Verdana"/>
                <a:cs typeface="Verdana"/>
              </a:rPr>
              <a:t>nh</a:t>
            </a:r>
            <a:r>
              <a:rPr sz="2000" spc="-95" dirty="0">
                <a:latin typeface="Verdana"/>
                <a:cs typeface="Verdana"/>
              </a:rPr>
              <a:t>a</a:t>
            </a:r>
            <a:r>
              <a:rPr sz="2000" spc="-35" dirty="0">
                <a:latin typeface="Verdana"/>
                <a:cs typeface="Verdana"/>
              </a:rPr>
              <a:t>n</a:t>
            </a:r>
            <a:r>
              <a:rPr sz="2000" spc="60" dirty="0">
                <a:latin typeface="Verdana"/>
                <a:cs typeface="Verdana"/>
              </a:rPr>
              <a:t>c</a:t>
            </a:r>
            <a:r>
              <a:rPr sz="2000" spc="-20" dirty="0">
                <a:latin typeface="Verdana"/>
                <a:cs typeface="Verdana"/>
              </a:rPr>
              <a:t>i</a:t>
            </a:r>
            <a:r>
              <a:rPr sz="2000" spc="-35" dirty="0">
                <a:latin typeface="Verdana"/>
                <a:cs typeface="Verdana"/>
              </a:rPr>
              <a:t>n</a:t>
            </a:r>
            <a:r>
              <a:rPr sz="2000" spc="-145" dirty="0">
                <a:latin typeface="Verdana"/>
                <a:cs typeface="Verdana"/>
              </a:rPr>
              <a:t>g</a:t>
            </a:r>
            <a:r>
              <a:rPr sz="2000" spc="-215" dirty="0">
                <a:latin typeface="Verdana"/>
                <a:cs typeface="Verdana"/>
              </a:rPr>
              <a:t> </a:t>
            </a:r>
            <a:r>
              <a:rPr sz="2000" spc="25" dirty="0">
                <a:latin typeface="Verdana"/>
                <a:cs typeface="Verdana"/>
              </a:rPr>
              <a:t>t</a:t>
            </a:r>
            <a:r>
              <a:rPr sz="2000" spc="-35" dirty="0">
                <a:latin typeface="Verdana"/>
                <a:cs typeface="Verdana"/>
              </a:rPr>
              <a:t>h</a:t>
            </a:r>
            <a:r>
              <a:rPr sz="2000" spc="-45" dirty="0">
                <a:latin typeface="Verdana"/>
                <a:cs typeface="Verdana"/>
              </a:rPr>
              <a:t>e</a:t>
            </a:r>
            <a:r>
              <a:rPr sz="2000" spc="-215" dirty="0">
                <a:latin typeface="Verdana"/>
                <a:cs typeface="Verdana"/>
              </a:rPr>
              <a:t> </a:t>
            </a:r>
            <a:r>
              <a:rPr sz="2000" spc="-30" dirty="0">
                <a:latin typeface="Verdana"/>
                <a:cs typeface="Verdana"/>
              </a:rPr>
              <a:t>r</a:t>
            </a:r>
            <a:r>
              <a:rPr sz="2000" spc="-50" dirty="0">
                <a:latin typeface="Verdana"/>
                <a:cs typeface="Verdana"/>
              </a:rPr>
              <a:t>e</a:t>
            </a:r>
            <a:r>
              <a:rPr sz="2000" spc="-55" dirty="0">
                <a:latin typeface="Verdana"/>
                <a:cs typeface="Verdana"/>
              </a:rPr>
              <a:t>s</a:t>
            </a:r>
            <a:r>
              <a:rPr sz="2000" spc="30" dirty="0">
                <a:latin typeface="Verdana"/>
                <a:cs typeface="Verdana"/>
              </a:rPr>
              <a:t>p</a:t>
            </a:r>
            <a:r>
              <a:rPr sz="2000" spc="15" dirty="0">
                <a:latin typeface="Verdana"/>
                <a:cs typeface="Verdana"/>
              </a:rPr>
              <a:t>o</a:t>
            </a:r>
            <a:r>
              <a:rPr sz="2000" spc="-35" dirty="0">
                <a:latin typeface="Verdana"/>
                <a:cs typeface="Verdana"/>
              </a:rPr>
              <a:t>n</a:t>
            </a:r>
            <a:r>
              <a:rPr sz="2000" spc="-55" dirty="0">
                <a:latin typeface="Verdana"/>
                <a:cs typeface="Verdana"/>
              </a:rPr>
              <a:t>s</a:t>
            </a:r>
            <a:r>
              <a:rPr sz="2000" spc="-20" dirty="0">
                <a:latin typeface="Verdana"/>
                <a:cs typeface="Verdana"/>
              </a:rPr>
              <a:t>i</a:t>
            </a:r>
            <a:r>
              <a:rPr sz="2000" spc="-50" dirty="0">
                <a:latin typeface="Verdana"/>
                <a:cs typeface="Verdana"/>
              </a:rPr>
              <a:t>ve</a:t>
            </a:r>
            <a:r>
              <a:rPr sz="2000" spc="-35" dirty="0">
                <a:latin typeface="Verdana"/>
                <a:cs typeface="Verdana"/>
              </a:rPr>
              <a:t>n</a:t>
            </a:r>
            <a:r>
              <a:rPr sz="2000" spc="-50" dirty="0">
                <a:latin typeface="Verdana"/>
                <a:cs typeface="Verdana"/>
              </a:rPr>
              <a:t>e</a:t>
            </a:r>
            <a:r>
              <a:rPr sz="2000" spc="-55" dirty="0">
                <a:latin typeface="Verdana"/>
                <a:cs typeface="Verdana"/>
              </a:rPr>
              <a:t>s</a:t>
            </a:r>
            <a:r>
              <a:rPr sz="2000" spc="-50" dirty="0">
                <a:latin typeface="Verdana"/>
                <a:cs typeface="Verdana"/>
              </a:rPr>
              <a:t>s</a:t>
            </a:r>
            <a:r>
              <a:rPr sz="2000" spc="-215" dirty="0">
                <a:latin typeface="Verdana"/>
                <a:cs typeface="Verdana"/>
              </a:rPr>
              <a:t> </a:t>
            </a:r>
            <a:r>
              <a:rPr sz="2000" spc="15" dirty="0">
                <a:latin typeface="Verdana"/>
                <a:cs typeface="Verdana"/>
              </a:rPr>
              <a:t>o</a:t>
            </a:r>
            <a:r>
              <a:rPr sz="2000" spc="60" dirty="0">
                <a:latin typeface="Verdana"/>
                <a:cs typeface="Verdana"/>
              </a:rPr>
              <a:t>f  </a:t>
            </a:r>
            <a:r>
              <a:rPr sz="2000" spc="35" dirty="0">
                <a:latin typeface="Verdana"/>
                <a:cs typeface="Verdana"/>
              </a:rPr>
              <a:t>d</a:t>
            </a:r>
            <a:r>
              <a:rPr sz="2000" spc="-20" dirty="0">
                <a:latin typeface="Verdana"/>
                <a:cs typeface="Verdana"/>
              </a:rPr>
              <a:t>i</a:t>
            </a:r>
            <a:r>
              <a:rPr sz="2000" spc="-150" dirty="0">
                <a:latin typeface="Verdana"/>
                <a:cs typeface="Verdana"/>
              </a:rPr>
              <a:t>g</a:t>
            </a:r>
            <a:r>
              <a:rPr sz="2000" spc="-20" dirty="0">
                <a:latin typeface="Verdana"/>
                <a:cs typeface="Verdana"/>
              </a:rPr>
              <a:t>i</a:t>
            </a:r>
            <a:r>
              <a:rPr sz="2000" spc="25" dirty="0">
                <a:latin typeface="Verdana"/>
                <a:cs typeface="Verdana"/>
              </a:rPr>
              <a:t>t</a:t>
            </a:r>
            <a:r>
              <a:rPr sz="2000" spc="-95" dirty="0">
                <a:latin typeface="Verdana"/>
                <a:cs typeface="Verdana"/>
              </a:rPr>
              <a:t>a</a:t>
            </a:r>
            <a:r>
              <a:rPr sz="2000" spc="35" dirty="0">
                <a:latin typeface="Verdana"/>
                <a:cs typeface="Verdana"/>
              </a:rPr>
              <a:t>l</a:t>
            </a:r>
            <a:r>
              <a:rPr sz="2000" spc="-215" dirty="0">
                <a:latin typeface="Verdana"/>
                <a:cs typeface="Verdana"/>
              </a:rPr>
              <a:t> </a:t>
            </a:r>
            <a:r>
              <a:rPr sz="2000" spc="-55" dirty="0">
                <a:latin typeface="Verdana"/>
                <a:cs typeface="Verdana"/>
              </a:rPr>
              <a:t>s</a:t>
            </a:r>
            <a:r>
              <a:rPr sz="2000" spc="-50" dirty="0">
                <a:latin typeface="Verdana"/>
                <a:cs typeface="Verdana"/>
              </a:rPr>
              <a:t>u</a:t>
            </a:r>
            <a:r>
              <a:rPr sz="2000" spc="30" dirty="0">
                <a:latin typeface="Verdana"/>
                <a:cs typeface="Verdana"/>
              </a:rPr>
              <a:t>ppl</a:t>
            </a:r>
            <a:r>
              <a:rPr sz="2000" spc="-50" dirty="0">
                <a:latin typeface="Verdana"/>
                <a:cs typeface="Verdana"/>
              </a:rPr>
              <a:t>y</a:t>
            </a:r>
            <a:r>
              <a:rPr sz="2000" spc="-215" dirty="0">
                <a:latin typeface="Verdana"/>
                <a:cs typeface="Verdana"/>
              </a:rPr>
              <a:t> </a:t>
            </a:r>
            <a:r>
              <a:rPr sz="2000" spc="60" dirty="0">
                <a:latin typeface="Verdana"/>
                <a:cs typeface="Verdana"/>
              </a:rPr>
              <a:t>c</a:t>
            </a:r>
            <a:r>
              <a:rPr sz="2000" spc="-35" dirty="0">
                <a:latin typeface="Verdana"/>
                <a:cs typeface="Verdana"/>
              </a:rPr>
              <a:t>h</a:t>
            </a:r>
            <a:r>
              <a:rPr sz="2000" spc="-95" dirty="0">
                <a:latin typeface="Verdana"/>
                <a:cs typeface="Verdana"/>
              </a:rPr>
              <a:t>a</a:t>
            </a:r>
            <a:r>
              <a:rPr sz="2000" spc="-20" dirty="0">
                <a:latin typeface="Verdana"/>
                <a:cs typeface="Verdana"/>
              </a:rPr>
              <a:t>i</a:t>
            </a:r>
            <a:r>
              <a:rPr sz="2000" spc="-35" dirty="0">
                <a:latin typeface="Verdana"/>
                <a:cs typeface="Verdana"/>
              </a:rPr>
              <a:t>n</a:t>
            </a:r>
            <a:r>
              <a:rPr sz="2000" spc="-55" dirty="0">
                <a:latin typeface="Verdana"/>
                <a:cs typeface="Verdana"/>
              </a:rPr>
              <a:t>s</a:t>
            </a:r>
            <a:r>
              <a:rPr sz="2000" spc="-204" dirty="0">
                <a:latin typeface="Verdana"/>
                <a:cs typeface="Verdana"/>
              </a:rPr>
              <a:t>.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91269" y="1145384"/>
            <a:ext cx="1990724" cy="19811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540385">
              <a:lnSpc>
                <a:spcPct val="100000"/>
              </a:lnSpc>
              <a:spcBef>
                <a:spcPts val="90"/>
              </a:spcBef>
            </a:pPr>
            <a:r>
              <a:rPr spc="-535" dirty="0"/>
              <a:t>Discussion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318861" y="4121526"/>
            <a:ext cx="9650730" cy="20256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ctr">
              <a:lnSpc>
                <a:spcPct val="116700"/>
              </a:lnSpc>
              <a:spcBef>
                <a:spcPts val="95"/>
              </a:spcBef>
            </a:pPr>
            <a:r>
              <a:rPr sz="3750" spc="-215" dirty="0">
                <a:latin typeface="Verdana"/>
                <a:cs typeface="Verdana"/>
              </a:rPr>
              <a:t>W</a:t>
            </a:r>
            <a:r>
              <a:rPr sz="3750" spc="-50" dirty="0">
                <a:latin typeface="Verdana"/>
                <a:cs typeface="Verdana"/>
              </a:rPr>
              <a:t>h</a:t>
            </a:r>
            <a:r>
              <a:rPr sz="3750" spc="-170" dirty="0">
                <a:latin typeface="Verdana"/>
                <a:cs typeface="Verdana"/>
              </a:rPr>
              <a:t>a</a:t>
            </a:r>
            <a:r>
              <a:rPr sz="3750" spc="60" dirty="0">
                <a:latin typeface="Verdana"/>
                <a:cs typeface="Verdana"/>
              </a:rPr>
              <a:t>t</a:t>
            </a:r>
            <a:r>
              <a:rPr sz="3750" spc="-400" dirty="0">
                <a:latin typeface="Verdana"/>
                <a:cs typeface="Verdana"/>
              </a:rPr>
              <a:t> </a:t>
            </a:r>
            <a:r>
              <a:rPr sz="3750" spc="55" dirty="0">
                <a:latin typeface="Verdana"/>
                <a:cs typeface="Verdana"/>
              </a:rPr>
              <a:t>t</a:t>
            </a:r>
            <a:r>
              <a:rPr sz="3750" spc="-85" dirty="0">
                <a:latin typeface="Verdana"/>
                <a:cs typeface="Verdana"/>
              </a:rPr>
              <a:t>e</a:t>
            </a:r>
            <a:r>
              <a:rPr sz="3750" spc="125" dirty="0">
                <a:latin typeface="Verdana"/>
                <a:cs typeface="Verdana"/>
              </a:rPr>
              <a:t>c</a:t>
            </a:r>
            <a:r>
              <a:rPr sz="3750" spc="-50" dirty="0">
                <a:latin typeface="Verdana"/>
                <a:cs typeface="Verdana"/>
              </a:rPr>
              <a:t>hn</a:t>
            </a:r>
            <a:r>
              <a:rPr sz="3750" spc="35" dirty="0">
                <a:latin typeface="Verdana"/>
                <a:cs typeface="Verdana"/>
              </a:rPr>
              <a:t>o</a:t>
            </a:r>
            <a:r>
              <a:rPr sz="3750" spc="65" dirty="0">
                <a:latin typeface="Verdana"/>
                <a:cs typeface="Verdana"/>
              </a:rPr>
              <a:t>l</a:t>
            </a:r>
            <a:r>
              <a:rPr sz="3750" spc="35" dirty="0">
                <a:latin typeface="Verdana"/>
                <a:cs typeface="Verdana"/>
              </a:rPr>
              <a:t>o</a:t>
            </a:r>
            <a:r>
              <a:rPr sz="3750" spc="-270" dirty="0">
                <a:latin typeface="Verdana"/>
                <a:cs typeface="Verdana"/>
              </a:rPr>
              <a:t>g</a:t>
            </a:r>
            <a:r>
              <a:rPr sz="3750" spc="-35" dirty="0">
                <a:latin typeface="Verdana"/>
                <a:cs typeface="Verdana"/>
              </a:rPr>
              <a:t>i</a:t>
            </a:r>
            <a:r>
              <a:rPr sz="3750" spc="125" dirty="0">
                <a:latin typeface="Verdana"/>
                <a:cs typeface="Verdana"/>
              </a:rPr>
              <a:t>c</a:t>
            </a:r>
            <a:r>
              <a:rPr sz="3750" spc="-170" dirty="0">
                <a:latin typeface="Verdana"/>
                <a:cs typeface="Verdana"/>
              </a:rPr>
              <a:t>a</a:t>
            </a:r>
            <a:r>
              <a:rPr sz="3750" spc="70" dirty="0">
                <a:latin typeface="Verdana"/>
                <a:cs typeface="Verdana"/>
              </a:rPr>
              <a:t>l</a:t>
            </a:r>
            <a:r>
              <a:rPr sz="3750" spc="-400" dirty="0">
                <a:latin typeface="Verdana"/>
                <a:cs typeface="Verdana"/>
              </a:rPr>
              <a:t> </a:t>
            </a:r>
            <a:r>
              <a:rPr sz="3750" spc="-170" dirty="0">
                <a:latin typeface="Verdana"/>
                <a:cs typeface="Verdana"/>
              </a:rPr>
              <a:t>a</a:t>
            </a:r>
            <a:r>
              <a:rPr sz="3750" spc="70" dirty="0">
                <a:latin typeface="Verdana"/>
                <a:cs typeface="Verdana"/>
              </a:rPr>
              <a:t>d</a:t>
            </a:r>
            <a:r>
              <a:rPr sz="3750" spc="-85" dirty="0">
                <a:latin typeface="Verdana"/>
                <a:cs typeface="Verdana"/>
              </a:rPr>
              <a:t>v</a:t>
            </a:r>
            <a:r>
              <a:rPr sz="3750" spc="-170" dirty="0">
                <a:latin typeface="Verdana"/>
                <a:cs typeface="Verdana"/>
              </a:rPr>
              <a:t>a</a:t>
            </a:r>
            <a:r>
              <a:rPr sz="3750" spc="-50" dirty="0">
                <a:latin typeface="Verdana"/>
                <a:cs typeface="Verdana"/>
              </a:rPr>
              <a:t>n</a:t>
            </a:r>
            <a:r>
              <a:rPr sz="3750" spc="125" dirty="0">
                <a:latin typeface="Verdana"/>
                <a:cs typeface="Verdana"/>
              </a:rPr>
              <a:t>c</a:t>
            </a:r>
            <a:r>
              <a:rPr sz="3750" spc="-85" dirty="0">
                <a:latin typeface="Verdana"/>
                <a:cs typeface="Verdana"/>
              </a:rPr>
              <a:t>e</a:t>
            </a:r>
            <a:r>
              <a:rPr sz="3750" spc="-210" dirty="0">
                <a:latin typeface="Verdana"/>
                <a:cs typeface="Verdana"/>
              </a:rPr>
              <a:t>m</a:t>
            </a:r>
            <a:r>
              <a:rPr sz="3750" spc="-85" dirty="0">
                <a:latin typeface="Verdana"/>
                <a:cs typeface="Verdana"/>
              </a:rPr>
              <a:t>e</a:t>
            </a:r>
            <a:r>
              <a:rPr sz="3750" spc="-50" dirty="0">
                <a:latin typeface="Verdana"/>
                <a:cs typeface="Verdana"/>
              </a:rPr>
              <a:t>n</a:t>
            </a:r>
            <a:r>
              <a:rPr sz="3750" spc="55" dirty="0">
                <a:latin typeface="Verdana"/>
                <a:cs typeface="Verdana"/>
              </a:rPr>
              <a:t>t</a:t>
            </a:r>
            <a:r>
              <a:rPr sz="3750" spc="-85" dirty="0">
                <a:latin typeface="Verdana"/>
                <a:cs typeface="Verdana"/>
              </a:rPr>
              <a:t>s</a:t>
            </a:r>
            <a:r>
              <a:rPr sz="3750" spc="-400" dirty="0">
                <a:latin typeface="Verdana"/>
                <a:cs typeface="Verdana"/>
              </a:rPr>
              <a:t> </a:t>
            </a:r>
            <a:r>
              <a:rPr sz="3750" spc="70" dirty="0">
                <a:latin typeface="Verdana"/>
                <a:cs typeface="Verdana"/>
              </a:rPr>
              <a:t>d</a:t>
            </a:r>
            <a:r>
              <a:rPr sz="3750" spc="40" dirty="0">
                <a:latin typeface="Verdana"/>
                <a:cs typeface="Verdana"/>
              </a:rPr>
              <a:t>o</a:t>
            </a:r>
            <a:r>
              <a:rPr sz="3750" spc="-400" dirty="0">
                <a:latin typeface="Verdana"/>
                <a:cs typeface="Verdana"/>
              </a:rPr>
              <a:t> </a:t>
            </a:r>
            <a:r>
              <a:rPr sz="3750" spc="-95" dirty="0">
                <a:latin typeface="Verdana"/>
                <a:cs typeface="Verdana"/>
              </a:rPr>
              <a:t>y</a:t>
            </a:r>
            <a:r>
              <a:rPr sz="3750" spc="35" dirty="0">
                <a:latin typeface="Verdana"/>
                <a:cs typeface="Verdana"/>
              </a:rPr>
              <a:t>o</a:t>
            </a:r>
            <a:r>
              <a:rPr sz="3750" spc="-55" dirty="0">
                <a:latin typeface="Verdana"/>
                <a:cs typeface="Verdana"/>
              </a:rPr>
              <a:t>u  </a:t>
            </a:r>
            <a:r>
              <a:rPr sz="3750" spc="55" dirty="0">
                <a:latin typeface="Verdana"/>
                <a:cs typeface="Verdana"/>
              </a:rPr>
              <a:t>t</a:t>
            </a:r>
            <a:r>
              <a:rPr sz="3750" spc="-50" dirty="0">
                <a:latin typeface="Verdana"/>
                <a:cs typeface="Verdana"/>
              </a:rPr>
              <a:t>h</a:t>
            </a:r>
            <a:r>
              <a:rPr sz="3750" spc="-35" dirty="0">
                <a:latin typeface="Verdana"/>
                <a:cs typeface="Verdana"/>
              </a:rPr>
              <a:t>i</a:t>
            </a:r>
            <a:r>
              <a:rPr sz="3750" spc="-50" dirty="0">
                <a:latin typeface="Verdana"/>
                <a:cs typeface="Verdana"/>
              </a:rPr>
              <a:t>n</a:t>
            </a:r>
            <a:r>
              <a:rPr sz="3750" spc="-340" dirty="0">
                <a:latin typeface="Verdana"/>
                <a:cs typeface="Verdana"/>
              </a:rPr>
              <a:t>k</a:t>
            </a:r>
            <a:r>
              <a:rPr sz="3750" spc="-400" dirty="0">
                <a:latin typeface="Verdana"/>
                <a:cs typeface="Verdana"/>
              </a:rPr>
              <a:t> </a:t>
            </a:r>
            <a:r>
              <a:rPr sz="3750" spc="-130" dirty="0">
                <a:latin typeface="Verdana"/>
                <a:cs typeface="Verdana"/>
              </a:rPr>
              <a:t>w</a:t>
            </a:r>
            <a:r>
              <a:rPr sz="3750" spc="-35" dirty="0">
                <a:latin typeface="Verdana"/>
                <a:cs typeface="Verdana"/>
              </a:rPr>
              <a:t>i</a:t>
            </a:r>
            <a:r>
              <a:rPr sz="3750" spc="65" dirty="0">
                <a:latin typeface="Verdana"/>
                <a:cs typeface="Verdana"/>
              </a:rPr>
              <a:t>l</a:t>
            </a:r>
            <a:r>
              <a:rPr sz="3750" spc="70" dirty="0">
                <a:latin typeface="Verdana"/>
                <a:cs typeface="Verdana"/>
              </a:rPr>
              <a:t>l</a:t>
            </a:r>
            <a:r>
              <a:rPr sz="3750" spc="-400" dirty="0">
                <a:latin typeface="Verdana"/>
                <a:cs typeface="Verdana"/>
              </a:rPr>
              <a:t> </a:t>
            </a:r>
            <a:r>
              <a:rPr sz="3750" spc="-50" dirty="0">
                <a:latin typeface="Verdana"/>
                <a:cs typeface="Verdana"/>
              </a:rPr>
              <a:t>h</a:t>
            </a:r>
            <a:r>
              <a:rPr sz="3750" spc="-170" dirty="0">
                <a:latin typeface="Verdana"/>
                <a:cs typeface="Verdana"/>
              </a:rPr>
              <a:t>a</a:t>
            </a:r>
            <a:r>
              <a:rPr sz="3750" spc="-85" dirty="0">
                <a:latin typeface="Verdana"/>
                <a:cs typeface="Verdana"/>
              </a:rPr>
              <a:t>v</a:t>
            </a:r>
            <a:r>
              <a:rPr sz="3750" spc="-80" dirty="0">
                <a:latin typeface="Verdana"/>
                <a:cs typeface="Verdana"/>
              </a:rPr>
              <a:t>e</a:t>
            </a:r>
            <a:r>
              <a:rPr sz="3750" spc="-400" dirty="0">
                <a:latin typeface="Verdana"/>
                <a:cs typeface="Verdana"/>
              </a:rPr>
              <a:t> </a:t>
            </a:r>
            <a:r>
              <a:rPr sz="3750" spc="55" dirty="0">
                <a:latin typeface="Verdana"/>
                <a:cs typeface="Verdana"/>
              </a:rPr>
              <a:t>t</a:t>
            </a:r>
            <a:r>
              <a:rPr sz="3750" spc="-50" dirty="0">
                <a:latin typeface="Verdana"/>
                <a:cs typeface="Verdana"/>
              </a:rPr>
              <a:t>h</a:t>
            </a:r>
            <a:r>
              <a:rPr sz="3750" spc="-80" dirty="0">
                <a:latin typeface="Verdana"/>
                <a:cs typeface="Verdana"/>
              </a:rPr>
              <a:t>e</a:t>
            </a:r>
            <a:r>
              <a:rPr sz="3750" spc="-400" dirty="0">
                <a:latin typeface="Verdana"/>
                <a:cs typeface="Verdana"/>
              </a:rPr>
              <a:t> </a:t>
            </a:r>
            <a:r>
              <a:rPr sz="3750" spc="70" dirty="0">
                <a:latin typeface="Verdana"/>
                <a:cs typeface="Verdana"/>
              </a:rPr>
              <a:t>b</a:t>
            </a:r>
            <a:r>
              <a:rPr sz="3750" spc="-35" dirty="0">
                <a:latin typeface="Verdana"/>
                <a:cs typeface="Verdana"/>
              </a:rPr>
              <a:t>i</a:t>
            </a:r>
            <a:r>
              <a:rPr sz="3750" spc="-270" dirty="0">
                <a:latin typeface="Verdana"/>
                <a:cs typeface="Verdana"/>
              </a:rPr>
              <a:t>gg</a:t>
            </a:r>
            <a:r>
              <a:rPr sz="3750" spc="-85" dirty="0">
                <a:latin typeface="Verdana"/>
                <a:cs typeface="Verdana"/>
              </a:rPr>
              <a:t>e</a:t>
            </a:r>
            <a:r>
              <a:rPr sz="3750" spc="-90" dirty="0">
                <a:latin typeface="Verdana"/>
                <a:cs typeface="Verdana"/>
              </a:rPr>
              <a:t>s</a:t>
            </a:r>
            <a:r>
              <a:rPr sz="3750" spc="60" dirty="0">
                <a:latin typeface="Verdana"/>
                <a:cs typeface="Verdana"/>
              </a:rPr>
              <a:t>t</a:t>
            </a:r>
            <a:r>
              <a:rPr sz="3750" spc="-400" dirty="0">
                <a:latin typeface="Verdana"/>
                <a:cs typeface="Verdana"/>
              </a:rPr>
              <a:t> </a:t>
            </a:r>
            <a:r>
              <a:rPr sz="3750" spc="-35" dirty="0">
                <a:latin typeface="Verdana"/>
                <a:cs typeface="Verdana"/>
              </a:rPr>
              <a:t>i</a:t>
            </a:r>
            <a:r>
              <a:rPr sz="3750" spc="-210" dirty="0">
                <a:latin typeface="Verdana"/>
                <a:cs typeface="Verdana"/>
              </a:rPr>
              <a:t>m</a:t>
            </a:r>
            <a:r>
              <a:rPr sz="3750" spc="70" dirty="0">
                <a:latin typeface="Verdana"/>
                <a:cs typeface="Verdana"/>
              </a:rPr>
              <a:t>p</a:t>
            </a:r>
            <a:r>
              <a:rPr sz="3750" spc="-170" dirty="0">
                <a:latin typeface="Verdana"/>
                <a:cs typeface="Verdana"/>
              </a:rPr>
              <a:t>a</a:t>
            </a:r>
            <a:r>
              <a:rPr sz="3750" spc="125" dirty="0">
                <a:latin typeface="Verdana"/>
                <a:cs typeface="Verdana"/>
              </a:rPr>
              <a:t>c</a:t>
            </a:r>
            <a:r>
              <a:rPr sz="3750" spc="60" dirty="0">
                <a:latin typeface="Verdana"/>
                <a:cs typeface="Verdana"/>
              </a:rPr>
              <a:t>t</a:t>
            </a:r>
            <a:r>
              <a:rPr sz="3750" spc="-400" dirty="0">
                <a:latin typeface="Verdana"/>
                <a:cs typeface="Verdana"/>
              </a:rPr>
              <a:t> </a:t>
            </a:r>
            <a:r>
              <a:rPr sz="3750" spc="35" dirty="0">
                <a:latin typeface="Verdana"/>
                <a:cs typeface="Verdana"/>
              </a:rPr>
              <a:t>o</a:t>
            </a:r>
            <a:r>
              <a:rPr sz="3750" spc="-35" dirty="0">
                <a:latin typeface="Verdana"/>
                <a:cs typeface="Verdana"/>
              </a:rPr>
              <a:t>n  </a:t>
            </a:r>
            <a:r>
              <a:rPr sz="3750" spc="-90" dirty="0">
                <a:latin typeface="Verdana"/>
                <a:cs typeface="Verdana"/>
              </a:rPr>
              <a:t>s</a:t>
            </a:r>
            <a:r>
              <a:rPr sz="3750" spc="-85" dirty="0">
                <a:latin typeface="Verdana"/>
                <a:cs typeface="Verdana"/>
              </a:rPr>
              <a:t>u</a:t>
            </a:r>
            <a:r>
              <a:rPr sz="3750" spc="70" dirty="0">
                <a:latin typeface="Verdana"/>
                <a:cs typeface="Verdana"/>
              </a:rPr>
              <a:t>pp</a:t>
            </a:r>
            <a:r>
              <a:rPr sz="3750" spc="65" dirty="0">
                <a:latin typeface="Verdana"/>
                <a:cs typeface="Verdana"/>
              </a:rPr>
              <a:t>l</a:t>
            </a:r>
            <a:r>
              <a:rPr sz="3750" spc="-90" dirty="0">
                <a:latin typeface="Verdana"/>
                <a:cs typeface="Verdana"/>
              </a:rPr>
              <a:t>y</a:t>
            </a:r>
            <a:r>
              <a:rPr sz="3750" spc="-400" dirty="0">
                <a:latin typeface="Verdana"/>
                <a:cs typeface="Verdana"/>
              </a:rPr>
              <a:t> </a:t>
            </a:r>
            <a:r>
              <a:rPr sz="3750" spc="125" dirty="0">
                <a:latin typeface="Verdana"/>
                <a:cs typeface="Verdana"/>
              </a:rPr>
              <a:t>c</a:t>
            </a:r>
            <a:r>
              <a:rPr sz="3750" spc="-50" dirty="0">
                <a:latin typeface="Verdana"/>
                <a:cs typeface="Verdana"/>
              </a:rPr>
              <a:t>h</a:t>
            </a:r>
            <a:r>
              <a:rPr sz="3750" spc="-170" dirty="0">
                <a:latin typeface="Verdana"/>
                <a:cs typeface="Verdana"/>
              </a:rPr>
              <a:t>a</a:t>
            </a:r>
            <a:r>
              <a:rPr sz="3750" spc="-35" dirty="0">
                <a:latin typeface="Verdana"/>
                <a:cs typeface="Verdana"/>
              </a:rPr>
              <a:t>i</a:t>
            </a:r>
            <a:r>
              <a:rPr sz="3750" spc="-50" dirty="0">
                <a:latin typeface="Verdana"/>
                <a:cs typeface="Verdana"/>
              </a:rPr>
              <a:t>n</a:t>
            </a:r>
            <a:r>
              <a:rPr sz="3750" spc="-85" dirty="0">
                <a:latin typeface="Verdana"/>
                <a:cs typeface="Verdana"/>
              </a:rPr>
              <a:t>s</a:t>
            </a:r>
            <a:r>
              <a:rPr sz="3750" spc="-400" dirty="0">
                <a:latin typeface="Verdana"/>
                <a:cs typeface="Verdana"/>
              </a:rPr>
              <a:t> </a:t>
            </a:r>
            <a:r>
              <a:rPr sz="3750" spc="-35" dirty="0">
                <a:latin typeface="Verdana"/>
                <a:cs typeface="Verdana"/>
              </a:rPr>
              <a:t>i</a:t>
            </a:r>
            <a:r>
              <a:rPr sz="3750" spc="-45" dirty="0">
                <a:latin typeface="Verdana"/>
                <a:cs typeface="Verdana"/>
              </a:rPr>
              <a:t>n</a:t>
            </a:r>
            <a:r>
              <a:rPr sz="3750" spc="-400" dirty="0">
                <a:latin typeface="Verdana"/>
                <a:cs typeface="Verdana"/>
              </a:rPr>
              <a:t> </a:t>
            </a:r>
            <a:r>
              <a:rPr sz="3750" spc="55" dirty="0">
                <a:latin typeface="Verdana"/>
                <a:cs typeface="Verdana"/>
              </a:rPr>
              <a:t>t</a:t>
            </a:r>
            <a:r>
              <a:rPr sz="3750" spc="-50" dirty="0">
                <a:latin typeface="Verdana"/>
                <a:cs typeface="Verdana"/>
              </a:rPr>
              <a:t>h</a:t>
            </a:r>
            <a:r>
              <a:rPr sz="3750" spc="-80" dirty="0">
                <a:latin typeface="Verdana"/>
                <a:cs typeface="Verdana"/>
              </a:rPr>
              <a:t>e</a:t>
            </a:r>
            <a:r>
              <a:rPr sz="3750" spc="-400" dirty="0">
                <a:latin typeface="Verdana"/>
                <a:cs typeface="Verdana"/>
              </a:rPr>
              <a:t> </a:t>
            </a:r>
            <a:r>
              <a:rPr sz="3750" spc="-50" dirty="0">
                <a:latin typeface="Verdana"/>
                <a:cs typeface="Verdana"/>
              </a:rPr>
              <a:t>n</a:t>
            </a:r>
            <a:r>
              <a:rPr sz="3750" spc="-85" dirty="0">
                <a:latin typeface="Verdana"/>
                <a:cs typeface="Verdana"/>
              </a:rPr>
              <a:t>e</a:t>
            </a:r>
            <a:r>
              <a:rPr sz="3750" spc="-340" dirty="0">
                <a:latin typeface="Verdana"/>
                <a:cs typeface="Verdana"/>
              </a:rPr>
              <a:t>x</a:t>
            </a:r>
            <a:r>
              <a:rPr sz="3750" spc="60" dirty="0">
                <a:latin typeface="Verdana"/>
                <a:cs typeface="Verdana"/>
              </a:rPr>
              <a:t>t</a:t>
            </a:r>
            <a:r>
              <a:rPr sz="3750" spc="-400" dirty="0">
                <a:latin typeface="Verdana"/>
                <a:cs typeface="Verdana"/>
              </a:rPr>
              <a:t> </a:t>
            </a:r>
            <a:r>
              <a:rPr sz="3750" spc="-175" dirty="0">
                <a:latin typeface="Verdana"/>
                <a:cs typeface="Verdana"/>
              </a:rPr>
              <a:t>5</a:t>
            </a:r>
            <a:r>
              <a:rPr sz="3750" spc="-290" dirty="0">
                <a:latin typeface="Verdana"/>
                <a:cs typeface="Verdana"/>
              </a:rPr>
              <a:t>-</a:t>
            </a:r>
            <a:r>
              <a:rPr sz="3750" spc="-395" dirty="0">
                <a:latin typeface="Verdana"/>
                <a:cs typeface="Verdana"/>
              </a:rPr>
              <a:t>1</a:t>
            </a:r>
            <a:r>
              <a:rPr sz="3750" spc="250" dirty="0">
                <a:latin typeface="Verdana"/>
                <a:cs typeface="Verdana"/>
              </a:rPr>
              <a:t>0</a:t>
            </a:r>
            <a:r>
              <a:rPr sz="3750" spc="-400" dirty="0">
                <a:latin typeface="Verdana"/>
                <a:cs typeface="Verdana"/>
              </a:rPr>
              <a:t> </a:t>
            </a:r>
            <a:r>
              <a:rPr sz="3750" spc="-95" dirty="0">
                <a:latin typeface="Verdana"/>
                <a:cs typeface="Verdana"/>
              </a:rPr>
              <a:t>y</a:t>
            </a:r>
            <a:r>
              <a:rPr sz="3750" spc="-85" dirty="0">
                <a:latin typeface="Verdana"/>
                <a:cs typeface="Verdana"/>
              </a:rPr>
              <a:t>e</a:t>
            </a:r>
            <a:r>
              <a:rPr sz="3750" spc="-170" dirty="0">
                <a:latin typeface="Verdana"/>
                <a:cs typeface="Verdana"/>
              </a:rPr>
              <a:t>a</a:t>
            </a:r>
            <a:r>
              <a:rPr sz="3750" spc="-45" dirty="0">
                <a:latin typeface="Verdana"/>
                <a:cs typeface="Verdana"/>
              </a:rPr>
              <a:t>r</a:t>
            </a:r>
            <a:r>
              <a:rPr sz="3750" spc="-90" dirty="0">
                <a:latin typeface="Verdana"/>
                <a:cs typeface="Verdana"/>
              </a:rPr>
              <a:t>s</a:t>
            </a:r>
            <a:r>
              <a:rPr sz="3750" spc="-110" dirty="0">
                <a:latin typeface="Verdana"/>
                <a:cs typeface="Verdana"/>
              </a:rPr>
              <a:t>?</a:t>
            </a:r>
            <a:endParaRPr sz="3750">
              <a:latin typeface="Verdana"/>
              <a:cs typeface="Verdana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233182" y="1145384"/>
            <a:ext cx="1990724" cy="1981199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B9D07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201098" y="275829"/>
            <a:ext cx="1304925" cy="1304925"/>
            <a:chOff x="201098" y="275829"/>
            <a:chExt cx="1304925" cy="130492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1098" y="275829"/>
              <a:ext cx="1304924" cy="130492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96837" y="835523"/>
              <a:ext cx="387350" cy="172085"/>
            </a:xfrm>
            <a:custGeom>
              <a:avLst/>
              <a:gdLst/>
              <a:ahLst/>
              <a:cxnLst/>
              <a:rect l="l" t="t" r="r" b="b"/>
              <a:pathLst>
                <a:path w="387350" h="172084">
                  <a:moveTo>
                    <a:pt x="387206" y="171597"/>
                  </a:moveTo>
                  <a:lnTo>
                    <a:pt x="325806" y="168297"/>
                  </a:lnTo>
                  <a:lnTo>
                    <a:pt x="275246" y="160595"/>
                  </a:lnTo>
                  <a:lnTo>
                    <a:pt x="225484" y="148793"/>
                  </a:lnTo>
                  <a:lnTo>
                    <a:pt x="176855" y="132956"/>
                  </a:lnTo>
                  <a:lnTo>
                    <a:pt x="129680" y="113204"/>
                  </a:lnTo>
                  <a:lnTo>
                    <a:pt x="84281" y="89656"/>
                  </a:lnTo>
                  <a:lnTo>
                    <a:pt x="40955" y="62482"/>
                  </a:lnTo>
                  <a:lnTo>
                    <a:pt x="0" y="31852"/>
                  </a:lnTo>
                  <a:lnTo>
                    <a:pt x="25564" y="0"/>
                  </a:lnTo>
                  <a:lnTo>
                    <a:pt x="44812" y="14965"/>
                  </a:lnTo>
                  <a:lnTo>
                    <a:pt x="64631" y="29093"/>
                  </a:lnTo>
                  <a:lnTo>
                    <a:pt x="105983" y="54838"/>
                  </a:lnTo>
                  <a:lnTo>
                    <a:pt x="149325" y="77067"/>
                  </a:lnTo>
                  <a:lnTo>
                    <a:pt x="194366" y="95615"/>
                  </a:lnTo>
                  <a:lnTo>
                    <a:pt x="240789" y="110366"/>
                  </a:lnTo>
                  <a:lnTo>
                    <a:pt x="288278" y="121206"/>
                  </a:lnTo>
                  <a:lnTo>
                    <a:pt x="336502" y="128074"/>
                  </a:lnTo>
                  <a:lnTo>
                    <a:pt x="385130" y="130907"/>
                  </a:lnTo>
                  <a:lnTo>
                    <a:pt x="387206" y="171597"/>
                  </a:lnTo>
                  <a:close/>
                </a:path>
              </a:pathLst>
            </a:custGeom>
            <a:solidFill>
              <a:srgbClr val="864E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4865" y="945255"/>
              <a:ext cx="144890" cy="135216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923315" y="835523"/>
              <a:ext cx="387350" cy="172085"/>
            </a:xfrm>
            <a:custGeom>
              <a:avLst/>
              <a:gdLst/>
              <a:ahLst/>
              <a:cxnLst/>
              <a:rect l="l" t="t" r="r" b="b"/>
              <a:pathLst>
                <a:path w="387350" h="172084">
                  <a:moveTo>
                    <a:pt x="10142" y="171834"/>
                  </a:moveTo>
                  <a:lnTo>
                    <a:pt x="0" y="171597"/>
                  </a:lnTo>
                  <a:lnTo>
                    <a:pt x="2076" y="130907"/>
                  </a:lnTo>
                  <a:lnTo>
                    <a:pt x="26440" y="129995"/>
                  </a:lnTo>
                  <a:lnTo>
                    <a:pt x="50703" y="128074"/>
                  </a:lnTo>
                  <a:lnTo>
                    <a:pt x="98927" y="121206"/>
                  </a:lnTo>
                  <a:lnTo>
                    <a:pt x="146416" y="110366"/>
                  </a:lnTo>
                  <a:lnTo>
                    <a:pt x="192839" y="95615"/>
                  </a:lnTo>
                  <a:lnTo>
                    <a:pt x="237880" y="77067"/>
                  </a:lnTo>
                  <a:lnTo>
                    <a:pt x="281223" y="54838"/>
                  </a:lnTo>
                  <a:lnTo>
                    <a:pt x="322574" y="29093"/>
                  </a:lnTo>
                  <a:lnTo>
                    <a:pt x="361642" y="0"/>
                  </a:lnTo>
                  <a:lnTo>
                    <a:pt x="387206" y="31852"/>
                  </a:lnTo>
                  <a:lnTo>
                    <a:pt x="346226" y="62498"/>
                  </a:lnTo>
                  <a:lnTo>
                    <a:pt x="302872" y="89684"/>
                  </a:lnTo>
                  <a:lnTo>
                    <a:pt x="257444" y="113239"/>
                  </a:lnTo>
                  <a:lnTo>
                    <a:pt x="210239" y="132994"/>
                  </a:lnTo>
                  <a:lnTo>
                    <a:pt x="161578" y="148829"/>
                  </a:lnTo>
                  <a:lnTo>
                    <a:pt x="111784" y="160624"/>
                  </a:lnTo>
                  <a:lnTo>
                    <a:pt x="61193" y="168314"/>
                  </a:lnTo>
                  <a:lnTo>
                    <a:pt x="35725" y="170596"/>
                  </a:lnTo>
                  <a:lnTo>
                    <a:pt x="10142" y="171834"/>
                  </a:lnTo>
                  <a:close/>
                </a:path>
              </a:pathLst>
            </a:custGeom>
            <a:solidFill>
              <a:srgbClr val="864E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27366" y="945255"/>
              <a:ext cx="144890" cy="135216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704859" y="1167745"/>
              <a:ext cx="297815" cy="149860"/>
            </a:xfrm>
            <a:custGeom>
              <a:avLst/>
              <a:gdLst/>
              <a:ahLst/>
              <a:cxnLst/>
              <a:rect l="l" t="t" r="r" b="b"/>
              <a:pathLst>
                <a:path w="297815" h="149859">
                  <a:moveTo>
                    <a:pt x="148702" y="149710"/>
                  </a:moveTo>
                  <a:lnTo>
                    <a:pt x="105535" y="143308"/>
                  </a:lnTo>
                  <a:lnTo>
                    <a:pt x="66087" y="124649"/>
                  </a:lnTo>
                  <a:lnTo>
                    <a:pt x="33752" y="95344"/>
                  </a:lnTo>
                  <a:lnTo>
                    <a:pt x="11319" y="57913"/>
                  </a:lnTo>
                  <a:lnTo>
                    <a:pt x="714" y="15583"/>
                  </a:lnTo>
                  <a:lnTo>
                    <a:pt x="0" y="1008"/>
                  </a:lnTo>
                  <a:lnTo>
                    <a:pt x="39444" y="0"/>
                  </a:lnTo>
                  <a:lnTo>
                    <a:pt x="39294" y="7208"/>
                  </a:lnTo>
                  <a:lnTo>
                    <a:pt x="39868" y="14358"/>
                  </a:lnTo>
                  <a:lnTo>
                    <a:pt x="53186" y="55156"/>
                  </a:lnTo>
                  <a:lnTo>
                    <a:pt x="81463" y="87441"/>
                  </a:lnTo>
                  <a:lnTo>
                    <a:pt x="120151" y="106018"/>
                  </a:lnTo>
                  <a:lnTo>
                    <a:pt x="141494" y="109131"/>
                  </a:lnTo>
                  <a:lnTo>
                    <a:pt x="148702" y="108961"/>
                  </a:lnTo>
                  <a:lnTo>
                    <a:pt x="155885" y="109048"/>
                  </a:lnTo>
                  <a:lnTo>
                    <a:pt x="197291" y="98330"/>
                  </a:lnTo>
                  <a:lnTo>
                    <a:pt x="231308" y="72403"/>
                  </a:lnTo>
                  <a:lnTo>
                    <a:pt x="252620" y="35320"/>
                  </a:lnTo>
                  <a:lnTo>
                    <a:pt x="258023" y="7242"/>
                  </a:lnTo>
                  <a:lnTo>
                    <a:pt x="257959" y="59"/>
                  </a:lnTo>
                  <a:lnTo>
                    <a:pt x="297404" y="1008"/>
                  </a:lnTo>
                  <a:lnTo>
                    <a:pt x="291002" y="44174"/>
                  </a:lnTo>
                  <a:lnTo>
                    <a:pt x="272343" y="83622"/>
                  </a:lnTo>
                  <a:lnTo>
                    <a:pt x="243038" y="115957"/>
                  </a:lnTo>
                  <a:lnTo>
                    <a:pt x="205607" y="138391"/>
                  </a:lnTo>
                  <a:lnTo>
                    <a:pt x="163277" y="148996"/>
                  </a:lnTo>
                  <a:lnTo>
                    <a:pt x="148702" y="149710"/>
                  </a:lnTo>
                  <a:close/>
                </a:path>
              </a:pathLst>
            </a:custGeom>
            <a:solidFill>
              <a:srgbClr val="864E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978381" y="2024126"/>
            <a:ext cx="14521180" cy="33553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07865" marR="4500245" algn="ctr">
              <a:lnSpc>
                <a:spcPct val="116500"/>
              </a:lnSpc>
              <a:spcBef>
                <a:spcPts val="100"/>
              </a:spcBef>
            </a:pPr>
            <a:r>
              <a:rPr sz="3750" b="1" spc="-195" dirty="0">
                <a:latin typeface="Verdana"/>
                <a:cs typeface="Verdana"/>
              </a:rPr>
              <a:t>H</a:t>
            </a:r>
            <a:r>
              <a:rPr sz="3750" b="1" spc="-235" dirty="0">
                <a:latin typeface="Verdana"/>
                <a:cs typeface="Verdana"/>
              </a:rPr>
              <a:t>o</a:t>
            </a:r>
            <a:r>
              <a:rPr sz="3750" b="1" spc="-480" dirty="0">
                <a:latin typeface="Verdana"/>
                <a:cs typeface="Verdana"/>
              </a:rPr>
              <a:t>m</a:t>
            </a:r>
            <a:r>
              <a:rPr sz="3750" b="1" spc="-300" dirty="0">
                <a:latin typeface="Verdana"/>
                <a:cs typeface="Verdana"/>
              </a:rPr>
              <a:t>e</a:t>
            </a:r>
            <a:r>
              <a:rPr sz="3750" b="1" spc="-725" dirty="0">
                <a:latin typeface="Verdana"/>
                <a:cs typeface="Verdana"/>
              </a:rPr>
              <a:t>w</a:t>
            </a:r>
            <a:r>
              <a:rPr sz="3750" b="1" spc="-235" dirty="0">
                <a:latin typeface="Verdana"/>
                <a:cs typeface="Verdana"/>
              </a:rPr>
              <a:t>o</a:t>
            </a:r>
            <a:r>
              <a:rPr sz="3750" b="1" spc="-285" dirty="0">
                <a:latin typeface="Verdana"/>
                <a:cs typeface="Verdana"/>
              </a:rPr>
              <a:t>r</a:t>
            </a:r>
            <a:r>
              <a:rPr sz="3750" b="1" spc="-490" dirty="0">
                <a:latin typeface="Verdana"/>
                <a:cs typeface="Verdana"/>
              </a:rPr>
              <a:t>k</a:t>
            </a:r>
            <a:r>
              <a:rPr sz="3750" b="1" spc="-400" dirty="0">
                <a:latin typeface="Verdana"/>
                <a:cs typeface="Verdana"/>
              </a:rPr>
              <a:t> </a:t>
            </a:r>
            <a:r>
              <a:rPr sz="3750" b="1" spc="-310" dirty="0">
                <a:latin typeface="Verdana"/>
                <a:cs typeface="Verdana"/>
              </a:rPr>
              <a:t>A</a:t>
            </a:r>
            <a:r>
              <a:rPr sz="3750" b="1" spc="-370" dirty="0">
                <a:latin typeface="Verdana"/>
                <a:cs typeface="Verdana"/>
              </a:rPr>
              <a:t>ss</a:t>
            </a:r>
            <a:r>
              <a:rPr sz="3750" b="1" spc="-200" dirty="0">
                <a:latin typeface="Verdana"/>
                <a:cs typeface="Verdana"/>
              </a:rPr>
              <a:t>i</a:t>
            </a:r>
            <a:r>
              <a:rPr sz="3750" b="1" spc="-530" dirty="0">
                <a:latin typeface="Verdana"/>
                <a:cs typeface="Verdana"/>
              </a:rPr>
              <a:t>g</a:t>
            </a:r>
            <a:r>
              <a:rPr sz="3750" b="1" spc="-310" dirty="0">
                <a:latin typeface="Verdana"/>
                <a:cs typeface="Verdana"/>
              </a:rPr>
              <a:t>n</a:t>
            </a:r>
            <a:r>
              <a:rPr sz="3750" b="1" spc="-480" dirty="0">
                <a:latin typeface="Verdana"/>
                <a:cs typeface="Verdana"/>
              </a:rPr>
              <a:t>m</a:t>
            </a:r>
            <a:r>
              <a:rPr sz="3750" b="1" spc="-300" dirty="0">
                <a:latin typeface="Verdana"/>
                <a:cs typeface="Verdana"/>
              </a:rPr>
              <a:t>e</a:t>
            </a:r>
            <a:r>
              <a:rPr sz="3750" b="1" spc="-310" dirty="0">
                <a:latin typeface="Verdana"/>
                <a:cs typeface="Verdana"/>
              </a:rPr>
              <a:t>n</a:t>
            </a:r>
            <a:r>
              <a:rPr sz="3750" b="1" spc="-145" dirty="0">
                <a:latin typeface="Verdana"/>
                <a:cs typeface="Verdana"/>
              </a:rPr>
              <a:t>t</a:t>
            </a:r>
            <a:r>
              <a:rPr sz="3750" b="1" spc="-430" dirty="0">
                <a:latin typeface="Verdana"/>
                <a:cs typeface="Verdana"/>
              </a:rPr>
              <a:t>:  </a:t>
            </a:r>
            <a:r>
              <a:rPr sz="3750" b="1" spc="-434" dirty="0">
                <a:latin typeface="Verdana"/>
                <a:cs typeface="Verdana"/>
              </a:rPr>
              <a:t>R</a:t>
            </a:r>
            <a:r>
              <a:rPr sz="3750" b="1" spc="-300" dirty="0">
                <a:latin typeface="Verdana"/>
                <a:cs typeface="Verdana"/>
              </a:rPr>
              <a:t>e</a:t>
            </a:r>
            <a:r>
              <a:rPr sz="3750" b="1" spc="-370" dirty="0">
                <a:latin typeface="Verdana"/>
                <a:cs typeface="Verdana"/>
              </a:rPr>
              <a:t>s</a:t>
            </a:r>
            <a:r>
              <a:rPr sz="3750" b="1" spc="-300" dirty="0">
                <a:latin typeface="Verdana"/>
                <a:cs typeface="Verdana"/>
              </a:rPr>
              <a:t>e</a:t>
            </a:r>
            <a:r>
              <a:rPr sz="3750" b="1" spc="-380" dirty="0">
                <a:latin typeface="Verdana"/>
                <a:cs typeface="Verdana"/>
              </a:rPr>
              <a:t>a</a:t>
            </a:r>
            <a:r>
              <a:rPr sz="3750" b="1" spc="-285" dirty="0">
                <a:latin typeface="Verdana"/>
                <a:cs typeface="Verdana"/>
              </a:rPr>
              <a:t>r</a:t>
            </a:r>
            <a:r>
              <a:rPr sz="3750" b="1" spc="-130" dirty="0">
                <a:latin typeface="Verdana"/>
                <a:cs typeface="Verdana"/>
              </a:rPr>
              <a:t>c</a:t>
            </a:r>
            <a:r>
              <a:rPr sz="3750" b="1" spc="-305" dirty="0">
                <a:latin typeface="Verdana"/>
                <a:cs typeface="Verdana"/>
              </a:rPr>
              <a:t>h</a:t>
            </a:r>
            <a:r>
              <a:rPr sz="3750" b="1" spc="-400" dirty="0">
                <a:latin typeface="Verdana"/>
                <a:cs typeface="Verdana"/>
              </a:rPr>
              <a:t> </a:t>
            </a:r>
            <a:r>
              <a:rPr sz="3750" b="1" spc="-310" dirty="0">
                <a:latin typeface="Verdana"/>
                <a:cs typeface="Verdana"/>
              </a:rPr>
              <a:t>P</a:t>
            </a:r>
            <a:r>
              <a:rPr sz="3750" b="1" spc="-285" dirty="0">
                <a:latin typeface="Verdana"/>
                <a:cs typeface="Verdana"/>
              </a:rPr>
              <a:t>r</a:t>
            </a:r>
            <a:r>
              <a:rPr sz="3750" b="1" spc="-235" dirty="0">
                <a:latin typeface="Verdana"/>
                <a:cs typeface="Verdana"/>
              </a:rPr>
              <a:t>o</a:t>
            </a:r>
            <a:r>
              <a:rPr sz="3750" b="1" spc="-430" dirty="0">
                <a:latin typeface="Verdana"/>
                <a:cs typeface="Verdana"/>
              </a:rPr>
              <a:t>j</a:t>
            </a:r>
            <a:r>
              <a:rPr sz="3750" b="1" spc="-300" dirty="0">
                <a:latin typeface="Verdana"/>
                <a:cs typeface="Verdana"/>
              </a:rPr>
              <a:t>e</a:t>
            </a:r>
            <a:r>
              <a:rPr sz="3750" b="1" spc="-130" dirty="0">
                <a:latin typeface="Verdana"/>
                <a:cs typeface="Verdana"/>
              </a:rPr>
              <a:t>c</a:t>
            </a:r>
            <a:r>
              <a:rPr sz="3750" b="1" spc="-145" dirty="0">
                <a:latin typeface="Verdana"/>
                <a:cs typeface="Verdana"/>
              </a:rPr>
              <a:t>t</a:t>
            </a:r>
            <a:r>
              <a:rPr sz="3750" b="1" spc="-475" dirty="0">
                <a:latin typeface="Verdana"/>
                <a:cs typeface="Verdana"/>
              </a:rPr>
              <a:t>:</a:t>
            </a:r>
            <a:endParaRPr sz="3750">
              <a:latin typeface="Verdana"/>
              <a:cs typeface="Verdana"/>
            </a:endParaRPr>
          </a:p>
          <a:p>
            <a:pPr marL="12700" marR="5080" algn="ctr">
              <a:lnSpc>
                <a:spcPct val="116500"/>
              </a:lnSpc>
            </a:pPr>
            <a:r>
              <a:rPr sz="3750" spc="-50" dirty="0">
                <a:latin typeface="Verdana"/>
                <a:cs typeface="Verdana"/>
              </a:rPr>
              <a:t>Students </a:t>
            </a:r>
            <a:r>
              <a:rPr sz="3750" spc="-30" dirty="0">
                <a:latin typeface="Verdana"/>
                <a:cs typeface="Verdana"/>
              </a:rPr>
              <a:t>can </a:t>
            </a:r>
            <a:r>
              <a:rPr sz="3750" spc="-5" dirty="0">
                <a:latin typeface="Verdana"/>
                <a:cs typeface="Verdana"/>
              </a:rPr>
              <a:t>choose </a:t>
            </a:r>
            <a:r>
              <a:rPr sz="3750" spc="-165" dirty="0">
                <a:latin typeface="Verdana"/>
                <a:cs typeface="Verdana"/>
              </a:rPr>
              <a:t>a </a:t>
            </a:r>
            <a:r>
              <a:rPr sz="3750" spc="-45" dirty="0">
                <a:latin typeface="Verdana"/>
                <a:cs typeface="Verdana"/>
              </a:rPr>
              <a:t>company </a:t>
            </a:r>
            <a:r>
              <a:rPr sz="3750" spc="-50" dirty="0">
                <a:latin typeface="Verdana"/>
                <a:cs typeface="Verdana"/>
              </a:rPr>
              <a:t>and </a:t>
            </a:r>
            <a:r>
              <a:rPr sz="3750" spc="-55" dirty="0">
                <a:latin typeface="Verdana"/>
                <a:cs typeface="Verdana"/>
              </a:rPr>
              <a:t>research </a:t>
            </a:r>
            <a:r>
              <a:rPr sz="3750" spc="-50" dirty="0">
                <a:latin typeface="Verdana"/>
                <a:cs typeface="Verdana"/>
              </a:rPr>
              <a:t>how </a:t>
            </a:r>
            <a:r>
              <a:rPr sz="3750" spc="-45" dirty="0">
                <a:latin typeface="Verdana"/>
                <a:cs typeface="Verdana"/>
              </a:rPr>
              <a:t>they </a:t>
            </a:r>
            <a:r>
              <a:rPr sz="3750" spc="-100" dirty="0">
                <a:latin typeface="Verdana"/>
                <a:cs typeface="Verdana"/>
              </a:rPr>
              <a:t>have </a:t>
            </a:r>
            <a:r>
              <a:rPr sz="3750" spc="-1305" dirty="0">
                <a:latin typeface="Verdana"/>
                <a:cs typeface="Verdana"/>
              </a:rPr>
              <a:t> </a:t>
            </a:r>
            <a:r>
              <a:rPr sz="3750" spc="-35" dirty="0">
                <a:latin typeface="Verdana"/>
                <a:cs typeface="Verdana"/>
              </a:rPr>
              <a:t>i</a:t>
            </a:r>
            <a:r>
              <a:rPr sz="3750" spc="-210" dirty="0">
                <a:latin typeface="Verdana"/>
                <a:cs typeface="Verdana"/>
              </a:rPr>
              <a:t>m</a:t>
            </a:r>
            <a:r>
              <a:rPr sz="3750" spc="65" dirty="0">
                <a:latin typeface="Verdana"/>
                <a:cs typeface="Verdana"/>
              </a:rPr>
              <a:t>pl</a:t>
            </a:r>
            <a:r>
              <a:rPr sz="3750" spc="-85" dirty="0">
                <a:latin typeface="Verdana"/>
                <a:cs typeface="Verdana"/>
              </a:rPr>
              <a:t>e</a:t>
            </a:r>
            <a:r>
              <a:rPr sz="3750" spc="-210" dirty="0">
                <a:latin typeface="Verdana"/>
                <a:cs typeface="Verdana"/>
              </a:rPr>
              <a:t>m</a:t>
            </a:r>
            <a:r>
              <a:rPr sz="3750" spc="-85" dirty="0">
                <a:latin typeface="Verdana"/>
                <a:cs typeface="Verdana"/>
              </a:rPr>
              <a:t>e</a:t>
            </a:r>
            <a:r>
              <a:rPr sz="3750" spc="-55" dirty="0">
                <a:latin typeface="Verdana"/>
                <a:cs typeface="Verdana"/>
              </a:rPr>
              <a:t>n</a:t>
            </a:r>
            <a:r>
              <a:rPr sz="3750" spc="55" dirty="0">
                <a:latin typeface="Verdana"/>
                <a:cs typeface="Verdana"/>
              </a:rPr>
              <a:t>t</a:t>
            </a:r>
            <a:r>
              <a:rPr sz="3750" spc="-85" dirty="0">
                <a:latin typeface="Verdana"/>
                <a:cs typeface="Verdana"/>
              </a:rPr>
              <a:t>e</a:t>
            </a:r>
            <a:r>
              <a:rPr sz="3750" spc="75" dirty="0">
                <a:latin typeface="Verdana"/>
                <a:cs typeface="Verdana"/>
              </a:rPr>
              <a:t>d</a:t>
            </a:r>
            <a:r>
              <a:rPr sz="3750" spc="-400" dirty="0">
                <a:latin typeface="Verdana"/>
                <a:cs typeface="Verdana"/>
              </a:rPr>
              <a:t> </a:t>
            </a:r>
            <a:r>
              <a:rPr sz="3750" spc="70" dirty="0">
                <a:latin typeface="Verdana"/>
                <a:cs typeface="Verdana"/>
              </a:rPr>
              <a:t>d</a:t>
            </a:r>
            <a:r>
              <a:rPr sz="3750" spc="-35" dirty="0">
                <a:latin typeface="Verdana"/>
                <a:cs typeface="Verdana"/>
              </a:rPr>
              <a:t>i</a:t>
            </a:r>
            <a:r>
              <a:rPr sz="3750" spc="-275" dirty="0">
                <a:latin typeface="Verdana"/>
                <a:cs typeface="Verdana"/>
              </a:rPr>
              <a:t>g</a:t>
            </a:r>
            <a:r>
              <a:rPr sz="3750" spc="-35" dirty="0">
                <a:latin typeface="Verdana"/>
                <a:cs typeface="Verdana"/>
              </a:rPr>
              <a:t>i</a:t>
            </a:r>
            <a:r>
              <a:rPr sz="3750" spc="55" dirty="0">
                <a:latin typeface="Verdana"/>
                <a:cs typeface="Verdana"/>
              </a:rPr>
              <a:t>t</a:t>
            </a:r>
            <a:r>
              <a:rPr sz="3750" spc="-170" dirty="0">
                <a:latin typeface="Verdana"/>
                <a:cs typeface="Verdana"/>
              </a:rPr>
              <a:t>a</a:t>
            </a:r>
            <a:r>
              <a:rPr sz="3750" spc="70" dirty="0">
                <a:latin typeface="Verdana"/>
                <a:cs typeface="Verdana"/>
              </a:rPr>
              <a:t>l</a:t>
            </a:r>
            <a:r>
              <a:rPr sz="3750" spc="-400" dirty="0">
                <a:latin typeface="Verdana"/>
                <a:cs typeface="Verdana"/>
              </a:rPr>
              <a:t> </a:t>
            </a:r>
            <a:r>
              <a:rPr sz="3750" spc="-95" dirty="0">
                <a:latin typeface="Verdana"/>
                <a:cs typeface="Verdana"/>
              </a:rPr>
              <a:t>s</a:t>
            </a:r>
            <a:r>
              <a:rPr sz="3750" spc="-85" dirty="0">
                <a:latin typeface="Verdana"/>
                <a:cs typeface="Verdana"/>
              </a:rPr>
              <a:t>u</a:t>
            </a:r>
            <a:r>
              <a:rPr sz="3750" spc="65" dirty="0">
                <a:latin typeface="Verdana"/>
                <a:cs typeface="Verdana"/>
              </a:rPr>
              <a:t>ppl</a:t>
            </a:r>
            <a:r>
              <a:rPr sz="3750" spc="-90" dirty="0">
                <a:latin typeface="Verdana"/>
                <a:cs typeface="Verdana"/>
              </a:rPr>
              <a:t>y</a:t>
            </a:r>
            <a:r>
              <a:rPr sz="3750" spc="-400" dirty="0">
                <a:latin typeface="Verdana"/>
                <a:cs typeface="Verdana"/>
              </a:rPr>
              <a:t> </a:t>
            </a:r>
            <a:r>
              <a:rPr sz="3750" spc="120" dirty="0">
                <a:latin typeface="Verdana"/>
                <a:cs typeface="Verdana"/>
              </a:rPr>
              <a:t>c</a:t>
            </a:r>
            <a:r>
              <a:rPr sz="3750" spc="-55" dirty="0">
                <a:latin typeface="Verdana"/>
                <a:cs typeface="Verdana"/>
              </a:rPr>
              <a:t>h</a:t>
            </a:r>
            <a:r>
              <a:rPr sz="3750" spc="-170" dirty="0">
                <a:latin typeface="Verdana"/>
                <a:cs typeface="Verdana"/>
              </a:rPr>
              <a:t>a</a:t>
            </a:r>
            <a:r>
              <a:rPr sz="3750" spc="-35" dirty="0">
                <a:latin typeface="Verdana"/>
                <a:cs typeface="Verdana"/>
              </a:rPr>
              <a:t>i</a:t>
            </a:r>
            <a:r>
              <a:rPr sz="3750" spc="-50" dirty="0">
                <a:latin typeface="Verdana"/>
                <a:cs typeface="Verdana"/>
              </a:rPr>
              <a:t>n</a:t>
            </a:r>
            <a:r>
              <a:rPr sz="3750" spc="-400" dirty="0">
                <a:latin typeface="Verdana"/>
                <a:cs typeface="Verdana"/>
              </a:rPr>
              <a:t> </a:t>
            </a:r>
            <a:r>
              <a:rPr sz="3750" spc="55" dirty="0">
                <a:latin typeface="Verdana"/>
                <a:cs typeface="Verdana"/>
              </a:rPr>
              <a:t>t</a:t>
            </a:r>
            <a:r>
              <a:rPr sz="3750" spc="-85" dirty="0">
                <a:latin typeface="Verdana"/>
                <a:cs typeface="Verdana"/>
              </a:rPr>
              <a:t>e</a:t>
            </a:r>
            <a:r>
              <a:rPr sz="3750" spc="120" dirty="0">
                <a:latin typeface="Verdana"/>
                <a:cs typeface="Verdana"/>
              </a:rPr>
              <a:t>c</a:t>
            </a:r>
            <a:r>
              <a:rPr sz="3750" spc="-55" dirty="0">
                <a:latin typeface="Verdana"/>
                <a:cs typeface="Verdana"/>
              </a:rPr>
              <a:t>hn</a:t>
            </a:r>
            <a:r>
              <a:rPr sz="3750" spc="35" dirty="0">
                <a:latin typeface="Verdana"/>
                <a:cs typeface="Verdana"/>
              </a:rPr>
              <a:t>o</a:t>
            </a:r>
            <a:r>
              <a:rPr sz="3750" spc="65" dirty="0">
                <a:latin typeface="Verdana"/>
                <a:cs typeface="Verdana"/>
              </a:rPr>
              <a:t>l</a:t>
            </a:r>
            <a:r>
              <a:rPr sz="3750" spc="35" dirty="0">
                <a:latin typeface="Verdana"/>
                <a:cs typeface="Verdana"/>
              </a:rPr>
              <a:t>o</a:t>
            </a:r>
            <a:r>
              <a:rPr sz="3750" spc="-275" dirty="0">
                <a:latin typeface="Verdana"/>
                <a:cs typeface="Verdana"/>
              </a:rPr>
              <a:t>g</a:t>
            </a:r>
            <a:r>
              <a:rPr sz="3750" spc="-35" dirty="0">
                <a:latin typeface="Verdana"/>
                <a:cs typeface="Verdana"/>
              </a:rPr>
              <a:t>i</a:t>
            </a:r>
            <a:r>
              <a:rPr sz="3750" spc="-85" dirty="0">
                <a:latin typeface="Verdana"/>
                <a:cs typeface="Verdana"/>
              </a:rPr>
              <a:t>e</a:t>
            </a:r>
            <a:r>
              <a:rPr sz="3750" spc="-95" dirty="0">
                <a:latin typeface="Verdana"/>
                <a:cs typeface="Verdana"/>
              </a:rPr>
              <a:t>s</a:t>
            </a:r>
            <a:r>
              <a:rPr sz="3750" spc="-370" dirty="0">
                <a:latin typeface="Verdana"/>
                <a:cs typeface="Verdana"/>
              </a:rPr>
              <a:t>,</a:t>
            </a:r>
            <a:r>
              <a:rPr sz="3750" spc="-400" dirty="0">
                <a:latin typeface="Verdana"/>
                <a:cs typeface="Verdana"/>
              </a:rPr>
              <a:t> </a:t>
            </a:r>
            <a:r>
              <a:rPr sz="3750" spc="114" dirty="0">
                <a:latin typeface="Verdana"/>
                <a:cs typeface="Verdana"/>
              </a:rPr>
              <a:t>f</a:t>
            </a:r>
            <a:r>
              <a:rPr sz="3750" spc="35" dirty="0">
                <a:latin typeface="Verdana"/>
                <a:cs typeface="Verdana"/>
              </a:rPr>
              <a:t>o</a:t>
            </a:r>
            <a:r>
              <a:rPr sz="3750" spc="120" dirty="0">
                <a:latin typeface="Verdana"/>
                <a:cs typeface="Verdana"/>
              </a:rPr>
              <a:t>c</a:t>
            </a:r>
            <a:r>
              <a:rPr sz="3750" spc="-85" dirty="0">
                <a:latin typeface="Verdana"/>
                <a:cs typeface="Verdana"/>
              </a:rPr>
              <a:t>u</a:t>
            </a:r>
            <a:r>
              <a:rPr sz="3750" spc="-95" dirty="0">
                <a:latin typeface="Verdana"/>
                <a:cs typeface="Verdana"/>
              </a:rPr>
              <a:t>s</a:t>
            </a:r>
            <a:r>
              <a:rPr sz="3750" spc="-35" dirty="0">
                <a:latin typeface="Verdana"/>
                <a:cs typeface="Verdana"/>
              </a:rPr>
              <a:t>i</a:t>
            </a:r>
            <a:r>
              <a:rPr sz="3750" spc="-55" dirty="0">
                <a:latin typeface="Verdana"/>
                <a:cs typeface="Verdana"/>
              </a:rPr>
              <a:t>n</a:t>
            </a:r>
            <a:r>
              <a:rPr sz="3750" spc="-270" dirty="0">
                <a:latin typeface="Verdana"/>
                <a:cs typeface="Verdana"/>
              </a:rPr>
              <a:t>g</a:t>
            </a:r>
            <a:r>
              <a:rPr sz="3750" spc="-400" dirty="0">
                <a:latin typeface="Verdana"/>
                <a:cs typeface="Verdana"/>
              </a:rPr>
              <a:t> </a:t>
            </a:r>
            <a:r>
              <a:rPr sz="3750" spc="35" dirty="0">
                <a:latin typeface="Verdana"/>
                <a:cs typeface="Verdana"/>
              </a:rPr>
              <a:t>o</a:t>
            </a:r>
            <a:r>
              <a:rPr sz="3750" spc="-50" dirty="0">
                <a:latin typeface="Verdana"/>
                <a:cs typeface="Verdana"/>
              </a:rPr>
              <a:t>n</a:t>
            </a:r>
            <a:r>
              <a:rPr sz="3750" spc="-400" dirty="0">
                <a:latin typeface="Verdana"/>
                <a:cs typeface="Verdana"/>
              </a:rPr>
              <a:t> </a:t>
            </a:r>
            <a:r>
              <a:rPr sz="3750" spc="55" dirty="0">
                <a:latin typeface="Verdana"/>
                <a:cs typeface="Verdana"/>
              </a:rPr>
              <a:t>t</a:t>
            </a:r>
            <a:r>
              <a:rPr sz="3750" spc="-55" dirty="0">
                <a:latin typeface="Verdana"/>
                <a:cs typeface="Verdana"/>
              </a:rPr>
              <a:t>h</a:t>
            </a:r>
            <a:r>
              <a:rPr sz="3750" spc="-60" dirty="0">
                <a:latin typeface="Verdana"/>
                <a:cs typeface="Verdana"/>
              </a:rPr>
              <a:t>e  </a:t>
            </a:r>
            <a:r>
              <a:rPr sz="3750" spc="120" dirty="0">
                <a:latin typeface="Verdana"/>
                <a:cs typeface="Verdana"/>
              </a:rPr>
              <a:t>c</a:t>
            </a:r>
            <a:r>
              <a:rPr sz="3750" spc="-55" dirty="0">
                <a:latin typeface="Verdana"/>
                <a:cs typeface="Verdana"/>
              </a:rPr>
              <a:t>h</a:t>
            </a:r>
            <a:r>
              <a:rPr sz="3750" spc="-170" dirty="0">
                <a:latin typeface="Verdana"/>
                <a:cs typeface="Verdana"/>
              </a:rPr>
              <a:t>a</a:t>
            </a:r>
            <a:r>
              <a:rPr sz="3750" spc="65" dirty="0">
                <a:latin typeface="Verdana"/>
                <a:cs typeface="Verdana"/>
              </a:rPr>
              <a:t>ll</a:t>
            </a:r>
            <a:r>
              <a:rPr sz="3750" spc="-85" dirty="0">
                <a:latin typeface="Verdana"/>
                <a:cs typeface="Verdana"/>
              </a:rPr>
              <a:t>e</a:t>
            </a:r>
            <a:r>
              <a:rPr sz="3750" spc="-55" dirty="0">
                <a:latin typeface="Verdana"/>
                <a:cs typeface="Verdana"/>
              </a:rPr>
              <a:t>n</a:t>
            </a:r>
            <a:r>
              <a:rPr sz="3750" spc="-275" dirty="0">
                <a:latin typeface="Verdana"/>
                <a:cs typeface="Verdana"/>
              </a:rPr>
              <a:t>g</a:t>
            </a:r>
            <a:r>
              <a:rPr sz="3750" spc="-85" dirty="0">
                <a:latin typeface="Verdana"/>
                <a:cs typeface="Verdana"/>
              </a:rPr>
              <a:t>e</a:t>
            </a:r>
            <a:r>
              <a:rPr sz="3750" spc="-90" dirty="0">
                <a:latin typeface="Verdana"/>
                <a:cs typeface="Verdana"/>
              </a:rPr>
              <a:t>s</a:t>
            </a:r>
            <a:r>
              <a:rPr sz="3750" spc="-400" dirty="0">
                <a:latin typeface="Verdana"/>
                <a:cs typeface="Verdana"/>
              </a:rPr>
              <a:t> </a:t>
            </a:r>
            <a:r>
              <a:rPr sz="3750" spc="55" dirty="0">
                <a:latin typeface="Verdana"/>
                <a:cs typeface="Verdana"/>
              </a:rPr>
              <a:t>t</a:t>
            </a:r>
            <a:r>
              <a:rPr sz="3750" spc="-55" dirty="0">
                <a:latin typeface="Verdana"/>
                <a:cs typeface="Verdana"/>
              </a:rPr>
              <a:t>h</a:t>
            </a:r>
            <a:r>
              <a:rPr sz="3750" spc="-85" dirty="0">
                <a:latin typeface="Verdana"/>
                <a:cs typeface="Verdana"/>
              </a:rPr>
              <a:t>e</a:t>
            </a:r>
            <a:r>
              <a:rPr sz="3750" spc="-90" dirty="0">
                <a:latin typeface="Verdana"/>
                <a:cs typeface="Verdana"/>
              </a:rPr>
              <a:t>y</a:t>
            </a:r>
            <a:r>
              <a:rPr sz="3750" spc="-400" dirty="0">
                <a:latin typeface="Verdana"/>
                <a:cs typeface="Verdana"/>
              </a:rPr>
              <a:t> </a:t>
            </a:r>
            <a:r>
              <a:rPr sz="3750" spc="114" dirty="0">
                <a:latin typeface="Verdana"/>
                <a:cs typeface="Verdana"/>
              </a:rPr>
              <a:t>f</a:t>
            </a:r>
            <a:r>
              <a:rPr sz="3750" spc="-170" dirty="0">
                <a:latin typeface="Verdana"/>
                <a:cs typeface="Verdana"/>
              </a:rPr>
              <a:t>a</a:t>
            </a:r>
            <a:r>
              <a:rPr sz="3750" spc="120" dirty="0">
                <a:latin typeface="Verdana"/>
                <a:cs typeface="Verdana"/>
              </a:rPr>
              <a:t>c</a:t>
            </a:r>
            <a:r>
              <a:rPr sz="3750" spc="-85" dirty="0">
                <a:latin typeface="Verdana"/>
                <a:cs typeface="Verdana"/>
              </a:rPr>
              <a:t>e</a:t>
            </a:r>
            <a:r>
              <a:rPr sz="3750" spc="75" dirty="0">
                <a:latin typeface="Verdana"/>
                <a:cs typeface="Verdana"/>
              </a:rPr>
              <a:t>d</a:t>
            </a:r>
            <a:r>
              <a:rPr sz="3750" spc="-400" dirty="0">
                <a:latin typeface="Verdana"/>
                <a:cs typeface="Verdana"/>
              </a:rPr>
              <a:t> </a:t>
            </a:r>
            <a:r>
              <a:rPr sz="3750" spc="-170" dirty="0">
                <a:latin typeface="Verdana"/>
                <a:cs typeface="Verdana"/>
              </a:rPr>
              <a:t>a</a:t>
            </a:r>
            <a:r>
              <a:rPr sz="3750" spc="-55" dirty="0">
                <a:latin typeface="Verdana"/>
                <a:cs typeface="Verdana"/>
              </a:rPr>
              <a:t>n</a:t>
            </a:r>
            <a:r>
              <a:rPr sz="3750" spc="75" dirty="0">
                <a:latin typeface="Verdana"/>
                <a:cs typeface="Verdana"/>
              </a:rPr>
              <a:t>d</a:t>
            </a:r>
            <a:r>
              <a:rPr sz="3750" spc="-400" dirty="0">
                <a:latin typeface="Verdana"/>
                <a:cs typeface="Verdana"/>
              </a:rPr>
              <a:t> </a:t>
            </a:r>
            <a:r>
              <a:rPr sz="3750" spc="55" dirty="0">
                <a:latin typeface="Verdana"/>
                <a:cs typeface="Verdana"/>
              </a:rPr>
              <a:t>t</a:t>
            </a:r>
            <a:r>
              <a:rPr sz="3750" spc="-55" dirty="0">
                <a:latin typeface="Verdana"/>
                <a:cs typeface="Verdana"/>
              </a:rPr>
              <a:t>h</a:t>
            </a:r>
            <a:r>
              <a:rPr sz="3750" spc="-80" dirty="0">
                <a:latin typeface="Verdana"/>
                <a:cs typeface="Verdana"/>
              </a:rPr>
              <a:t>e</a:t>
            </a:r>
            <a:r>
              <a:rPr sz="3750" spc="-400" dirty="0">
                <a:latin typeface="Verdana"/>
                <a:cs typeface="Verdana"/>
              </a:rPr>
              <a:t> </a:t>
            </a:r>
            <a:r>
              <a:rPr sz="3750" spc="65" dirty="0">
                <a:latin typeface="Verdana"/>
                <a:cs typeface="Verdana"/>
              </a:rPr>
              <a:t>b</a:t>
            </a:r>
            <a:r>
              <a:rPr sz="3750" spc="-85" dirty="0">
                <a:latin typeface="Verdana"/>
                <a:cs typeface="Verdana"/>
              </a:rPr>
              <a:t>e</a:t>
            </a:r>
            <a:r>
              <a:rPr sz="3750" spc="-55" dirty="0">
                <a:latin typeface="Verdana"/>
                <a:cs typeface="Verdana"/>
              </a:rPr>
              <a:t>n</a:t>
            </a:r>
            <a:r>
              <a:rPr sz="3750" spc="-85" dirty="0">
                <a:latin typeface="Verdana"/>
                <a:cs typeface="Verdana"/>
              </a:rPr>
              <a:t>e</a:t>
            </a:r>
            <a:r>
              <a:rPr sz="3750" spc="114" dirty="0">
                <a:latin typeface="Verdana"/>
                <a:cs typeface="Verdana"/>
              </a:rPr>
              <a:t>f</a:t>
            </a:r>
            <a:r>
              <a:rPr sz="3750" spc="-35" dirty="0">
                <a:latin typeface="Verdana"/>
                <a:cs typeface="Verdana"/>
              </a:rPr>
              <a:t>i</a:t>
            </a:r>
            <a:r>
              <a:rPr sz="3750" spc="55" dirty="0">
                <a:latin typeface="Verdana"/>
                <a:cs typeface="Verdana"/>
              </a:rPr>
              <a:t>t</a:t>
            </a:r>
            <a:r>
              <a:rPr sz="3750" spc="-90" dirty="0">
                <a:latin typeface="Verdana"/>
                <a:cs typeface="Verdana"/>
              </a:rPr>
              <a:t>s</a:t>
            </a:r>
            <a:r>
              <a:rPr sz="3750" spc="-400" dirty="0">
                <a:latin typeface="Verdana"/>
                <a:cs typeface="Verdana"/>
              </a:rPr>
              <a:t> </a:t>
            </a:r>
            <a:r>
              <a:rPr sz="3750" spc="-45" dirty="0">
                <a:latin typeface="Verdana"/>
                <a:cs typeface="Verdana"/>
              </a:rPr>
              <a:t>r</a:t>
            </a:r>
            <a:r>
              <a:rPr sz="3750" spc="-85" dirty="0">
                <a:latin typeface="Verdana"/>
                <a:cs typeface="Verdana"/>
              </a:rPr>
              <a:t>e</a:t>
            </a:r>
            <a:r>
              <a:rPr sz="3750" spc="-170" dirty="0">
                <a:latin typeface="Verdana"/>
                <a:cs typeface="Verdana"/>
              </a:rPr>
              <a:t>a</a:t>
            </a:r>
            <a:r>
              <a:rPr sz="3750" spc="65" dirty="0">
                <a:latin typeface="Verdana"/>
                <a:cs typeface="Verdana"/>
              </a:rPr>
              <a:t>l</a:t>
            </a:r>
            <a:r>
              <a:rPr sz="3750" spc="-35" dirty="0">
                <a:latin typeface="Verdana"/>
                <a:cs typeface="Verdana"/>
              </a:rPr>
              <a:t>i</a:t>
            </a:r>
            <a:r>
              <a:rPr sz="3750" spc="-215" dirty="0">
                <a:latin typeface="Verdana"/>
                <a:cs typeface="Verdana"/>
              </a:rPr>
              <a:t>z</a:t>
            </a:r>
            <a:r>
              <a:rPr sz="3750" spc="-85" dirty="0">
                <a:latin typeface="Verdana"/>
                <a:cs typeface="Verdana"/>
              </a:rPr>
              <a:t>e</a:t>
            </a:r>
            <a:r>
              <a:rPr sz="3750" spc="70" dirty="0">
                <a:latin typeface="Verdana"/>
                <a:cs typeface="Verdana"/>
              </a:rPr>
              <a:t>d</a:t>
            </a:r>
            <a:r>
              <a:rPr sz="3750" spc="-380" dirty="0">
                <a:latin typeface="Verdana"/>
                <a:cs typeface="Verdana"/>
              </a:rPr>
              <a:t>.</a:t>
            </a:r>
            <a:endParaRPr sz="3750">
              <a:latin typeface="Verdana"/>
              <a:cs typeface="Verdan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843678" y="275829"/>
            <a:ext cx="1304925" cy="1304925"/>
            <a:chOff x="1843678" y="275829"/>
            <a:chExt cx="1304925" cy="1304925"/>
          </a:xfrm>
        </p:grpSpPr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43678" y="275829"/>
              <a:ext cx="1304924" cy="1304924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2039417" y="835523"/>
              <a:ext cx="387350" cy="172085"/>
            </a:xfrm>
            <a:custGeom>
              <a:avLst/>
              <a:gdLst/>
              <a:ahLst/>
              <a:cxnLst/>
              <a:rect l="l" t="t" r="r" b="b"/>
              <a:pathLst>
                <a:path w="387350" h="172084">
                  <a:moveTo>
                    <a:pt x="387206" y="171597"/>
                  </a:moveTo>
                  <a:lnTo>
                    <a:pt x="325806" y="168297"/>
                  </a:lnTo>
                  <a:lnTo>
                    <a:pt x="275246" y="160595"/>
                  </a:lnTo>
                  <a:lnTo>
                    <a:pt x="225484" y="148793"/>
                  </a:lnTo>
                  <a:lnTo>
                    <a:pt x="176855" y="132956"/>
                  </a:lnTo>
                  <a:lnTo>
                    <a:pt x="129680" y="113204"/>
                  </a:lnTo>
                  <a:lnTo>
                    <a:pt x="84281" y="89656"/>
                  </a:lnTo>
                  <a:lnTo>
                    <a:pt x="40955" y="62482"/>
                  </a:lnTo>
                  <a:lnTo>
                    <a:pt x="0" y="31852"/>
                  </a:lnTo>
                  <a:lnTo>
                    <a:pt x="25564" y="0"/>
                  </a:lnTo>
                  <a:lnTo>
                    <a:pt x="44812" y="14965"/>
                  </a:lnTo>
                  <a:lnTo>
                    <a:pt x="64631" y="29093"/>
                  </a:lnTo>
                  <a:lnTo>
                    <a:pt x="105983" y="54838"/>
                  </a:lnTo>
                  <a:lnTo>
                    <a:pt x="149325" y="77067"/>
                  </a:lnTo>
                  <a:lnTo>
                    <a:pt x="194366" y="95615"/>
                  </a:lnTo>
                  <a:lnTo>
                    <a:pt x="240789" y="110366"/>
                  </a:lnTo>
                  <a:lnTo>
                    <a:pt x="288278" y="121206"/>
                  </a:lnTo>
                  <a:lnTo>
                    <a:pt x="336502" y="128074"/>
                  </a:lnTo>
                  <a:lnTo>
                    <a:pt x="385130" y="130907"/>
                  </a:lnTo>
                  <a:lnTo>
                    <a:pt x="387206" y="171597"/>
                  </a:lnTo>
                  <a:close/>
                </a:path>
              </a:pathLst>
            </a:custGeom>
            <a:solidFill>
              <a:srgbClr val="864E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77445" y="945255"/>
              <a:ext cx="144890" cy="135216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2565895" y="835523"/>
              <a:ext cx="387350" cy="172085"/>
            </a:xfrm>
            <a:custGeom>
              <a:avLst/>
              <a:gdLst/>
              <a:ahLst/>
              <a:cxnLst/>
              <a:rect l="l" t="t" r="r" b="b"/>
              <a:pathLst>
                <a:path w="387350" h="172084">
                  <a:moveTo>
                    <a:pt x="10142" y="171834"/>
                  </a:moveTo>
                  <a:lnTo>
                    <a:pt x="0" y="171597"/>
                  </a:lnTo>
                  <a:lnTo>
                    <a:pt x="2076" y="130907"/>
                  </a:lnTo>
                  <a:lnTo>
                    <a:pt x="26440" y="129995"/>
                  </a:lnTo>
                  <a:lnTo>
                    <a:pt x="50703" y="128074"/>
                  </a:lnTo>
                  <a:lnTo>
                    <a:pt x="98927" y="121206"/>
                  </a:lnTo>
                  <a:lnTo>
                    <a:pt x="146416" y="110366"/>
                  </a:lnTo>
                  <a:lnTo>
                    <a:pt x="192839" y="95615"/>
                  </a:lnTo>
                  <a:lnTo>
                    <a:pt x="237880" y="77067"/>
                  </a:lnTo>
                  <a:lnTo>
                    <a:pt x="281223" y="54838"/>
                  </a:lnTo>
                  <a:lnTo>
                    <a:pt x="322574" y="29093"/>
                  </a:lnTo>
                  <a:lnTo>
                    <a:pt x="361642" y="0"/>
                  </a:lnTo>
                  <a:lnTo>
                    <a:pt x="387206" y="31852"/>
                  </a:lnTo>
                  <a:lnTo>
                    <a:pt x="346226" y="62498"/>
                  </a:lnTo>
                  <a:lnTo>
                    <a:pt x="302872" y="89684"/>
                  </a:lnTo>
                  <a:lnTo>
                    <a:pt x="257444" y="113239"/>
                  </a:lnTo>
                  <a:lnTo>
                    <a:pt x="210239" y="132994"/>
                  </a:lnTo>
                  <a:lnTo>
                    <a:pt x="161578" y="148829"/>
                  </a:lnTo>
                  <a:lnTo>
                    <a:pt x="111784" y="160624"/>
                  </a:lnTo>
                  <a:lnTo>
                    <a:pt x="61193" y="168314"/>
                  </a:lnTo>
                  <a:lnTo>
                    <a:pt x="35725" y="170596"/>
                  </a:lnTo>
                  <a:lnTo>
                    <a:pt x="10142" y="171834"/>
                  </a:lnTo>
                  <a:close/>
                </a:path>
              </a:pathLst>
            </a:custGeom>
            <a:solidFill>
              <a:srgbClr val="864E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69946" y="945255"/>
              <a:ext cx="144890" cy="135216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2347438" y="1167745"/>
              <a:ext cx="297815" cy="149860"/>
            </a:xfrm>
            <a:custGeom>
              <a:avLst/>
              <a:gdLst/>
              <a:ahLst/>
              <a:cxnLst/>
              <a:rect l="l" t="t" r="r" b="b"/>
              <a:pathLst>
                <a:path w="297814" h="149859">
                  <a:moveTo>
                    <a:pt x="148702" y="149710"/>
                  </a:moveTo>
                  <a:lnTo>
                    <a:pt x="105535" y="143308"/>
                  </a:lnTo>
                  <a:lnTo>
                    <a:pt x="66087" y="124649"/>
                  </a:lnTo>
                  <a:lnTo>
                    <a:pt x="33752" y="95344"/>
                  </a:lnTo>
                  <a:lnTo>
                    <a:pt x="11319" y="57913"/>
                  </a:lnTo>
                  <a:lnTo>
                    <a:pt x="714" y="15583"/>
                  </a:lnTo>
                  <a:lnTo>
                    <a:pt x="0" y="1008"/>
                  </a:lnTo>
                  <a:lnTo>
                    <a:pt x="39444" y="0"/>
                  </a:lnTo>
                  <a:lnTo>
                    <a:pt x="39294" y="7208"/>
                  </a:lnTo>
                  <a:lnTo>
                    <a:pt x="39868" y="14358"/>
                  </a:lnTo>
                  <a:lnTo>
                    <a:pt x="53186" y="55156"/>
                  </a:lnTo>
                  <a:lnTo>
                    <a:pt x="81463" y="87441"/>
                  </a:lnTo>
                  <a:lnTo>
                    <a:pt x="120151" y="106018"/>
                  </a:lnTo>
                  <a:lnTo>
                    <a:pt x="141494" y="109131"/>
                  </a:lnTo>
                  <a:lnTo>
                    <a:pt x="148702" y="108961"/>
                  </a:lnTo>
                  <a:lnTo>
                    <a:pt x="155885" y="109048"/>
                  </a:lnTo>
                  <a:lnTo>
                    <a:pt x="197291" y="98330"/>
                  </a:lnTo>
                  <a:lnTo>
                    <a:pt x="231308" y="72403"/>
                  </a:lnTo>
                  <a:lnTo>
                    <a:pt x="252620" y="35320"/>
                  </a:lnTo>
                  <a:lnTo>
                    <a:pt x="258023" y="7242"/>
                  </a:lnTo>
                  <a:lnTo>
                    <a:pt x="257959" y="59"/>
                  </a:lnTo>
                  <a:lnTo>
                    <a:pt x="297404" y="1008"/>
                  </a:lnTo>
                  <a:lnTo>
                    <a:pt x="291002" y="44174"/>
                  </a:lnTo>
                  <a:lnTo>
                    <a:pt x="272343" y="83622"/>
                  </a:lnTo>
                  <a:lnTo>
                    <a:pt x="243038" y="115957"/>
                  </a:lnTo>
                  <a:lnTo>
                    <a:pt x="205607" y="138391"/>
                  </a:lnTo>
                  <a:lnTo>
                    <a:pt x="163277" y="148996"/>
                  </a:lnTo>
                  <a:lnTo>
                    <a:pt x="148702" y="149710"/>
                  </a:lnTo>
                  <a:close/>
                </a:path>
              </a:pathLst>
            </a:custGeom>
            <a:solidFill>
              <a:srgbClr val="864E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3489265" y="275829"/>
            <a:ext cx="1304925" cy="1304925"/>
            <a:chOff x="3489265" y="275829"/>
            <a:chExt cx="1304925" cy="130492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89265" y="275829"/>
              <a:ext cx="1304924" cy="1304924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3685004" y="835523"/>
              <a:ext cx="387350" cy="172085"/>
            </a:xfrm>
            <a:custGeom>
              <a:avLst/>
              <a:gdLst/>
              <a:ahLst/>
              <a:cxnLst/>
              <a:rect l="l" t="t" r="r" b="b"/>
              <a:pathLst>
                <a:path w="387350" h="172084">
                  <a:moveTo>
                    <a:pt x="387206" y="171597"/>
                  </a:moveTo>
                  <a:lnTo>
                    <a:pt x="325806" y="168297"/>
                  </a:lnTo>
                  <a:lnTo>
                    <a:pt x="275246" y="160595"/>
                  </a:lnTo>
                  <a:lnTo>
                    <a:pt x="225484" y="148793"/>
                  </a:lnTo>
                  <a:lnTo>
                    <a:pt x="176855" y="132956"/>
                  </a:lnTo>
                  <a:lnTo>
                    <a:pt x="129680" y="113204"/>
                  </a:lnTo>
                  <a:lnTo>
                    <a:pt x="84281" y="89656"/>
                  </a:lnTo>
                  <a:lnTo>
                    <a:pt x="40955" y="62482"/>
                  </a:lnTo>
                  <a:lnTo>
                    <a:pt x="0" y="31852"/>
                  </a:lnTo>
                  <a:lnTo>
                    <a:pt x="25564" y="0"/>
                  </a:lnTo>
                  <a:lnTo>
                    <a:pt x="44812" y="14965"/>
                  </a:lnTo>
                  <a:lnTo>
                    <a:pt x="64631" y="29093"/>
                  </a:lnTo>
                  <a:lnTo>
                    <a:pt x="105983" y="54838"/>
                  </a:lnTo>
                  <a:lnTo>
                    <a:pt x="149325" y="77067"/>
                  </a:lnTo>
                  <a:lnTo>
                    <a:pt x="194366" y="95615"/>
                  </a:lnTo>
                  <a:lnTo>
                    <a:pt x="240789" y="110366"/>
                  </a:lnTo>
                  <a:lnTo>
                    <a:pt x="288278" y="121206"/>
                  </a:lnTo>
                  <a:lnTo>
                    <a:pt x="336502" y="128074"/>
                  </a:lnTo>
                  <a:lnTo>
                    <a:pt x="385130" y="130907"/>
                  </a:lnTo>
                  <a:lnTo>
                    <a:pt x="387206" y="171597"/>
                  </a:lnTo>
                  <a:close/>
                </a:path>
              </a:pathLst>
            </a:custGeom>
            <a:solidFill>
              <a:srgbClr val="864E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823032" y="945255"/>
              <a:ext cx="144890" cy="135216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4211482" y="835523"/>
              <a:ext cx="387350" cy="172085"/>
            </a:xfrm>
            <a:custGeom>
              <a:avLst/>
              <a:gdLst/>
              <a:ahLst/>
              <a:cxnLst/>
              <a:rect l="l" t="t" r="r" b="b"/>
              <a:pathLst>
                <a:path w="387350" h="172084">
                  <a:moveTo>
                    <a:pt x="10142" y="171834"/>
                  </a:moveTo>
                  <a:lnTo>
                    <a:pt x="0" y="171597"/>
                  </a:lnTo>
                  <a:lnTo>
                    <a:pt x="2076" y="130907"/>
                  </a:lnTo>
                  <a:lnTo>
                    <a:pt x="26440" y="129995"/>
                  </a:lnTo>
                  <a:lnTo>
                    <a:pt x="50703" y="128074"/>
                  </a:lnTo>
                  <a:lnTo>
                    <a:pt x="98927" y="121206"/>
                  </a:lnTo>
                  <a:lnTo>
                    <a:pt x="146416" y="110366"/>
                  </a:lnTo>
                  <a:lnTo>
                    <a:pt x="192839" y="95615"/>
                  </a:lnTo>
                  <a:lnTo>
                    <a:pt x="237880" y="77067"/>
                  </a:lnTo>
                  <a:lnTo>
                    <a:pt x="281223" y="54838"/>
                  </a:lnTo>
                  <a:lnTo>
                    <a:pt x="322574" y="29093"/>
                  </a:lnTo>
                  <a:lnTo>
                    <a:pt x="361642" y="0"/>
                  </a:lnTo>
                  <a:lnTo>
                    <a:pt x="387206" y="31852"/>
                  </a:lnTo>
                  <a:lnTo>
                    <a:pt x="346226" y="62498"/>
                  </a:lnTo>
                  <a:lnTo>
                    <a:pt x="302872" y="89684"/>
                  </a:lnTo>
                  <a:lnTo>
                    <a:pt x="257444" y="113239"/>
                  </a:lnTo>
                  <a:lnTo>
                    <a:pt x="210239" y="132994"/>
                  </a:lnTo>
                  <a:lnTo>
                    <a:pt x="161578" y="148829"/>
                  </a:lnTo>
                  <a:lnTo>
                    <a:pt x="111784" y="160624"/>
                  </a:lnTo>
                  <a:lnTo>
                    <a:pt x="61193" y="168314"/>
                  </a:lnTo>
                  <a:lnTo>
                    <a:pt x="35725" y="170596"/>
                  </a:lnTo>
                  <a:lnTo>
                    <a:pt x="10142" y="171834"/>
                  </a:lnTo>
                  <a:close/>
                </a:path>
              </a:pathLst>
            </a:custGeom>
            <a:solidFill>
              <a:srgbClr val="864E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315533" y="945255"/>
              <a:ext cx="144890" cy="135216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3993025" y="1167745"/>
              <a:ext cx="297815" cy="149860"/>
            </a:xfrm>
            <a:custGeom>
              <a:avLst/>
              <a:gdLst/>
              <a:ahLst/>
              <a:cxnLst/>
              <a:rect l="l" t="t" r="r" b="b"/>
              <a:pathLst>
                <a:path w="297814" h="149859">
                  <a:moveTo>
                    <a:pt x="148702" y="149710"/>
                  </a:moveTo>
                  <a:lnTo>
                    <a:pt x="105535" y="143308"/>
                  </a:lnTo>
                  <a:lnTo>
                    <a:pt x="66087" y="124649"/>
                  </a:lnTo>
                  <a:lnTo>
                    <a:pt x="33752" y="95344"/>
                  </a:lnTo>
                  <a:lnTo>
                    <a:pt x="11319" y="57913"/>
                  </a:lnTo>
                  <a:lnTo>
                    <a:pt x="714" y="15583"/>
                  </a:lnTo>
                  <a:lnTo>
                    <a:pt x="0" y="1008"/>
                  </a:lnTo>
                  <a:lnTo>
                    <a:pt x="39444" y="0"/>
                  </a:lnTo>
                  <a:lnTo>
                    <a:pt x="39294" y="7208"/>
                  </a:lnTo>
                  <a:lnTo>
                    <a:pt x="39868" y="14358"/>
                  </a:lnTo>
                  <a:lnTo>
                    <a:pt x="53186" y="55156"/>
                  </a:lnTo>
                  <a:lnTo>
                    <a:pt x="81463" y="87441"/>
                  </a:lnTo>
                  <a:lnTo>
                    <a:pt x="120151" y="106018"/>
                  </a:lnTo>
                  <a:lnTo>
                    <a:pt x="141494" y="109131"/>
                  </a:lnTo>
                  <a:lnTo>
                    <a:pt x="148702" y="108961"/>
                  </a:lnTo>
                  <a:lnTo>
                    <a:pt x="155885" y="109048"/>
                  </a:lnTo>
                  <a:lnTo>
                    <a:pt x="197291" y="98330"/>
                  </a:lnTo>
                  <a:lnTo>
                    <a:pt x="231308" y="72403"/>
                  </a:lnTo>
                  <a:lnTo>
                    <a:pt x="252620" y="35320"/>
                  </a:lnTo>
                  <a:lnTo>
                    <a:pt x="258023" y="7242"/>
                  </a:lnTo>
                  <a:lnTo>
                    <a:pt x="257959" y="59"/>
                  </a:lnTo>
                  <a:lnTo>
                    <a:pt x="297404" y="1008"/>
                  </a:lnTo>
                  <a:lnTo>
                    <a:pt x="291002" y="44174"/>
                  </a:lnTo>
                  <a:lnTo>
                    <a:pt x="272343" y="83622"/>
                  </a:lnTo>
                  <a:lnTo>
                    <a:pt x="243038" y="115957"/>
                  </a:lnTo>
                  <a:lnTo>
                    <a:pt x="205607" y="138391"/>
                  </a:lnTo>
                  <a:lnTo>
                    <a:pt x="163277" y="148996"/>
                  </a:lnTo>
                  <a:lnTo>
                    <a:pt x="148702" y="149710"/>
                  </a:lnTo>
                  <a:close/>
                </a:path>
              </a:pathLst>
            </a:custGeom>
            <a:solidFill>
              <a:srgbClr val="864E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5" name="object 25"/>
          <p:cNvGrpSpPr/>
          <p:nvPr/>
        </p:nvGrpSpPr>
        <p:grpSpPr>
          <a:xfrm>
            <a:off x="5134851" y="275829"/>
            <a:ext cx="1304925" cy="1304925"/>
            <a:chOff x="5134851" y="275829"/>
            <a:chExt cx="1304925" cy="1304925"/>
          </a:xfrm>
        </p:grpSpPr>
        <p:pic>
          <p:nvPicPr>
            <p:cNvPr id="26" name="object 2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134851" y="275829"/>
              <a:ext cx="1304924" cy="1304924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5330590" y="835523"/>
              <a:ext cx="387350" cy="172085"/>
            </a:xfrm>
            <a:custGeom>
              <a:avLst/>
              <a:gdLst/>
              <a:ahLst/>
              <a:cxnLst/>
              <a:rect l="l" t="t" r="r" b="b"/>
              <a:pathLst>
                <a:path w="387350" h="172084">
                  <a:moveTo>
                    <a:pt x="387206" y="171597"/>
                  </a:moveTo>
                  <a:lnTo>
                    <a:pt x="325806" y="168297"/>
                  </a:lnTo>
                  <a:lnTo>
                    <a:pt x="275246" y="160595"/>
                  </a:lnTo>
                  <a:lnTo>
                    <a:pt x="225484" y="148793"/>
                  </a:lnTo>
                  <a:lnTo>
                    <a:pt x="176855" y="132956"/>
                  </a:lnTo>
                  <a:lnTo>
                    <a:pt x="129680" y="113204"/>
                  </a:lnTo>
                  <a:lnTo>
                    <a:pt x="84281" y="89656"/>
                  </a:lnTo>
                  <a:lnTo>
                    <a:pt x="40955" y="62482"/>
                  </a:lnTo>
                  <a:lnTo>
                    <a:pt x="0" y="31852"/>
                  </a:lnTo>
                  <a:lnTo>
                    <a:pt x="25564" y="0"/>
                  </a:lnTo>
                  <a:lnTo>
                    <a:pt x="44812" y="14965"/>
                  </a:lnTo>
                  <a:lnTo>
                    <a:pt x="64631" y="29093"/>
                  </a:lnTo>
                  <a:lnTo>
                    <a:pt x="105983" y="54838"/>
                  </a:lnTo>
                  <a:lnTo>
                    <a:pt x="149325" y="77067"/>
                  </a:lnTo>
                  <a:lnTo>
                    <a:pt x="194366" y="95615"/>
                  </a:lnTo>
                  <a:lnTo>
                    <a:pt x="240789" y="110366"/>
                  </a:lnTo>
                  <a:lnTo>
                    <a:pt x="288278" y="121206"/>
                  </a:lnTo>
                  <a:lnTo>
                    <a:pt x="336502" y="128074"/>
                  </a:lnTo>
                  <a:lnTo>
                    <a:pt x="385130" y="130907"/>
                  </a:lnTo>
                  <a:lnTo>
                    <a:pt x="387206" y="171597"/>
                  </a:lnTo>
                  <a:close/>
                </a:path>
              </a:pathLst>
            </a:custGeom>
            <a:solidFill>
              <a:srgbClr val="864E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68618" y="945255"/>
              <a:ext cx="144890" cy="135216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5857068" y="835523"/>
              <a:ext cx="387350" cy="172085"/>
            </a:xfrm>
            <a:custGeom>
              <a:avLst/>
              <a:gdLst/>
              <a:ahLst/>
              <a:cxnLst/>
              <a:rect l="l" t="t" r="r" b="b"/>
              <a:pathLst>
                <a:path w="387350" h="172084">
                  <a:moveTo>
                    <a:pt x="10142" y="171834"/>
                  </a:moveTo>
                  <a:lnTo>
                    <a:pt x="0" y="171597"/>
                  </a:lnTo>
                  <a:lnTo>
                    <a:pt x="2076" y="130907"/>
                  </a:lnTo>
                  <a:lnTo>
                    <a:pt x="26440" y="129995"/>
                  </a:lnTo>
                  <a:lnTo>
                    <a:pt x="50703" y="128074"/>
                  </a:lnTo>
                  <a:lnTo>
                    <a:pt x="98927" y="121206"/>
                  </a:lnTo>
                  <a:lnTo>
                    <a:pt x="146416" y="110366"/>
                  </a:lnTo>
                  <a:lnTo>
                    <a:pt x="192839" y="95615"/>
                  </a:lnTo>
                  <a:lnTo>
                    <a:pt x="237880" y="77067"/>
                  </a:lnTo>
                  <a:lnTo>
                    <a:pt x="281223" y="54838"/>
                  </a:lnTo>
                  <a:lnTo>
                    <a:pt x="322574" y="29093"/>
                  </a:lnTo>
                  <a:lnTo>
                    <a:pt x="361642" y="0"/>
                  </a:lnTo>
                  <a:lnTo>
                    <a:pt x="387206" y="31852"/>
                  </a:lnTo>
                  <a:lnTo>
                    <a:pt x="346226" y="62498"/>
                  </a:lnTo>
                  <a:lnTo>
                    <a:pt x="302872" y="89684"/>
                  </a:lnTo>
                  <a:lnTo>
                    <a:pt x="257444" y="113239"/>
                  </a:lnTo>
                  <a:lnTo>
                    <a:pt x="210239" y="132994"/>
                  </a:lnTo>
                  <a:lnTo>
                    <a:pt x="161578" y="148829"/>
                  </a:lnTo>
                  <a:lnTo>
                    <a:pt x="111784" y="160624"/>
                  </a:lnTo>
                  <a:lnTo>
                    <a:pt x="61193" y="168314"/>
                  </a:lnTo>
                  <a:lnTo>
                    <a:pt x="35725" y="170596"/>
                  </a:lnTo>
                  <a:lnTo>
                    <a:pt x="10142" y="171834"/>
                  </a:lnTo>
                  <a:close/>
                </a:path>
              </a:pathLst>
            </a:custGeom>
            <a:solidFill>
              <a:srgbClr val="864E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" name="object 3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961119" y="945255"/>
              <a:ext cx="144890" cy="135216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5638611" y="1167745"/>
              <a:ext cx="297815" cy="149860"/>
            </a:xfrm>
            <a:custGeom>
              <a:avLst/>
              <a:gdLst/>
              <a:ahLst/>
              <a:cxnLst/>
              <a:rect l="l" t="t" r="r" b="b"/>
              <a:pathLst>
                <a:path w="297814" h="149859">
                  <a:moveTo>
                    <a:pt x="148702" y="149710"/>
                  </a:moveTo>
                  <a:lnTo>
                    <a:pt x="105535" y="143308"/>
                  </a:lnTo>
                  <a:lnTo>
                    <a:pt x="66087" y="124649"/>
                  </a:lnTo>
                  <a:lnTo>
                    <a:pt x="33752" y="95344"/>
                  </a:lnTo>
                  <a:lnTo>
                    <a:pt x="11319" y="57913"/>
                  </a:lnTo>
                  <a:lnTo>
                    <a:pt x="714" y="15583"/>
                  </a:lnTo>
                  <a:lnTo>
                    <a:pt x="0" y="1008"/>
                  </a:lnTo>
                  <a:lnTo>
                    <a:pt x="39444" y="0"/>
                  </a:lnTo>
                  <a:lnTo>
                    <a:pt x="39294" y="7208"/>
                  </a:lnTo>
                  <a:lnTo>
                    <a:pt x="39868" y="14358"/>
                  </a:lnTo>
                  <a:lnTo>
                    <a:pt x="53186" y="55156"/>
                  </a:lnTo>
                  <a:lnTo>
                    <a:pt x="81463" y="87441"/>
                  </a:lnTo>
                  <a:lnTo>
                    <a:pt x="120151" y="106018"/>
                  </a:lnTo>
                  <a:lnTo>
                    <a:pt x="141494" y="109131"/>
                  </a:lnTo>
                  <a:lnTo>
                    <a:pt x="148702" y="108961"/>
                  </a:lnTo>
                  <a:lnTo>
                    <a:pt x="155885" y="109048"/>
                  </a:lnTo>
                  <a:lnTo>
                    <a:pt x="197291" y="98330"/>
                  </a:lnTo>
                  <a:lnTo>
                    <a:pt x="231308" y="72403"/>
                  </a:lnTo>
                  <a:lnTo>
                    <a:pt x="252620" y="35320"/>
                  </a:lnTo>
                  <a:lnTo>
                    <a:pt x="258023" y="7242"/>
                  </a:lnTo>
                  <a:lnTo>
                    <a:pt x="257959" y="59"/>
                  </a:lnTo>
                  <a:lnTo>
                    <a:pt x="297404" y="1008"/>
                  </a:lnTo>
                  <a:lnTo>
                    <a:pt x="291002" y="44174"/>
                  </a:lnTo>
                  <a:lnTo>
                    <a:pt x="272343" y="83622"/>
                  </a:lnTo>
                  <a:lnTo>
                    <a:pt x="243038" y="115957"/>
                  </a:lnTo>
                  <a:lnTo>
                    <a:pt x="205607" y="138391"/>
                  </a:lnTo>
                  <a:lnTo>
                    <a:pt x="163277" y="148996"/>
                  </a:lnTo>
                  <a:lnTo>
                    <a:pt x="148702" y="149710"/>
                  </a:lnTo>
                  <a:close/>
                </a:path>
              </a:pathLst>
            </a:custGeom>
            <a:solidFill>
              <a:srgbClr val="864E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2" name="object 32"/>
          <p:cNvGrpSpPr/>
          <p:nvPr/>
        </p:nvGrpSpPr>
        <p:grpSpPr>
          <a:xfrm>
            <a:off x="6780438" y="275829"/>
            <a:ext cx="1304925" cy="1304925"/>
            <a:chOff x="6780438" y="275829"/>
            <a:chExt cx="1304925" cy="1304925"/>
          </a:xfrm>
        </p:grpSpPr>
        <p:pic>
          <p:nvPicPr>
            <p:cNvPr id="33" name="object 3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80438" y="275829"/>
              <a:ext cx="1304924" cy="1304924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6976176" y="835523"/>
              <a:ext cx="387350" cy="172085"/>
            </a:xfrm>
            <a:custGeom>
              <a:avLst/>
              <a:gdLst/>
              <a:ahLst/>
              <a:cxnLst/>
              <a:rect l="l" t="t" r="r" b="b"/>
              <a:pathLst>
                <a:path w="387350" h="172084">
                  <a:moveTo>
                    <a:pt x="387206" y="171597"/>
                  </a:moveTo>
                  <a:lnTo>
                    <a:pt x="325806" y="168297"/>
                  </a:lnTo>
                  <a:lnTo>
                    <a:pt x="275246" y="160595"/>
                  </a:lnTo>
                  <a:lnTo>
                    <a:pt x="225484" y="148793"/>
                  </a:lnTo>
                  <a:lnTo>
                    <a:pt x="176855" y="132956"/>
                  </a:lnTo>
                  <a:lnTo>
                    <a:pt x="129680" y="113204"/>
                  </a:lnTo>
                  <a:lnTo>
                    <a:pt x="84281" y="89656"/>
                  </a:lnTo>
                  <a:lnTo>
                    <a:pt x="40955" y="62482"/>
                  </a:lnTo>
                  <a:lnTo>
                    <a:pt x="0" y="31852"/>
                  </a:lnTo>
                  <a:lnTo>
                    <a:pt x="25564" y="0"/>
                  </a:lnTo>
                  <a:lnTo>
                    <a:pt x="44812" y="14965"/>
                  </a:lnTo>
                  <a:lnTo>
                    <a:pt x="64631" y="29093"/>
                  </a:lnTo>
                  <a:lnTo>
                    <a:pt x="105983" y="54838"/>
                  </a:lnTo>
                  <a:lnTo>
                    <a:pt x="149325" y="77067"/>
                  </a:lnTo>
                  <a:lnTo>
                    <a:pt x="194366" y="95615"/>
                  </a:lnTo>
                  <a:lnTo>
                    <a:pt x="240789" y="110366"/>
                  </a:lnTo>
                  <a:lnTo>
                    <a:pt x="288278" y="121206"/>
                  </a:lnTo>
                  <a:lnTo>
                    <a:pt x="336502" y="128074"/>
                  </a:lnTo>
                  <a:lnTo>
                    <a:pt x="385130" y="130907"/>
                  </a:lnTo>
                  <a:lnTo>
                    <a:pt x="387206" y="171597"/>
                  </a:lnTo>
                  <a:close/>
                </a:path>
              </a:pathLst>
            </a:custGeom>
            <a:solidFill>
              <a:srgbClr val="864E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5" name="object 3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114204" y="945255"/>
              <a:ext cx="144890" cy="135216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7502654" y="835523"/>
              <a:ext cx="387350" cy="172085"/>
            </a:xfrm>
            <a:custGeom>
              <a:avLst/>
              <a:gdLst/>
              <a:ahLst/>
              <a:cxnLst/>
              <a:rect l="l" t="t" r="r" b="b"/>
              <a:pathLst>
                <a:path w="387350" h="172084">
                  <a:moveTo>
                    <a:pt x="10142" y="171834"/>
                  </a:moveTo>
                  <a:lnTo>
                    <a:pt x="0" y="171597"/>
                  </a:lnTo>
                  <a:lnTo>
                    <a:pt x="2076" y="130907"/>
                  </a:lnTo>
                  <a:lnTo>
                    <a:pt x="26440" y="129995"/>
                  </a:lnTo>
                  <a:lnTo>
                    <a:pt x="50703" y="128074"/>
                  </a:lnTo>
                  <a:lnTo>
                    <a:pt x="98927" y="121206"/>
                  </a:lnTo>
                  <a:lnTo>
                    <a:pt x="146416" y="110366"/>
                  </a:lnTo>
                  <a:lnTo>
                    <a:pt x="192839" y="95615"/>
                  </a:lnTo>
                  <a:lnTo>
                    <a:pt x="237880" y="77067"/>
                  </a:lnTo>
                  <a:lnTo>
                    <a:pt x="281223" y="54838"/>
                  </a:lnTo>
                  <a:lnTo>
                    <a:pt x="322574" y="29093"/>
                  </a:lnTo>
                  <a:lnTo>
                    <a:pt x="361642" y="0"/>
                  </a:lnTo>
                  <a:lnTo>
                    <a:pt x="387206" y="31852"/>
                  </a:lnTo>
                  <a:lnTo>
                    <a:pt x="346226" y="62498"/>
                  </a:lnTo>
                  <a:lnTo>
                    <a:pt x="302872" y="89684"/>
                  </a:lnTo>
                  <a:lnTo>
                    <a:pt x="257444" y="113239"/>
                  </a:lnTo>
                  <a:lnTo>
                    <a:pt x="210239" y="132994"/>
                  </a:lnTo>
                  <a:lnTo>
                    <a:pt x="161578" y="148829"/>
                  </a:lnTo>
                  <a:lnTo>
                    <a:pt x="111784" y="160624"/>
                  </a:lnTo>
                  <a:lnTo>
                    <a:pt x="61193" y="168314"/>
                  </a:lnTo>
                  <a:lnTo>
                    <a:pt x="35725" y="170596"/>
                  </a:lnTo>
                  <a:lnTo>
                    <a:pt x="10142" y="171834"/>
                  </a:lnTo>
                  <a:close/>
                </a:path>
              </a:pathLst>
            </a:custGeom>
            <a:solidFill>
              <a:srgbClr val="864E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7" name="object 3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606705" y="945255"/>
              <a:ext cx="144890" cy="135216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7284198" y="1167745"/>
              <a:ext cx="297815" cy="149860"/>
            </a:xfrm>
            <a:custGeom>
              <a:avLst/>
              <a:gdLst/>
              <a:ahLst/>
              <a:cxnLst/>
              <a:rect l="l" t="t" r="r" b="b"/>
              <a:pathLst>
                <a:path w="297815" h="149859">
                  <a:moveTo>
                    <a:pt x="148702" y="149710"/>
                  </a:moveTo>
                  <a:lnTo>
                    <a:pt x="105535" y="143308"/>
                  </a:lnTo>
                  <a:lnTo>
                    <a:pt x="66087" y="124649"/>
                  </a:lnTo>
                  <a:lnTo>
                    <a:pt x="33752" y="95344"/>
                  </a:lnTo>
                  <a:lnTo>
                    <a:pt x="11319" y="57913"/>
                  </a:lnTo>
                  <a:lnTo>
                    <a:pt x="714" y="15583"/>
                  </a:lnTo>
                  <a:lnTo>
                    <a:pt x="0" y="1008"/>
                  </a:lnTo>
                  <a:lnTo>
                    <a:pt x="39444" y="0"/>
                  </a:lnTo>
                  <a:lnTo>
                    <a:pt x="39294" y="7208"/>
                  </a:lnTo>
                  <a:lnTo>
                    <a:pt x="39868" y="14358"/>
                  </a:lnTo>
                  <a:lnTo>
                    <a:pt x="53186" y="55156"/>
                  </a:lnTo>
                  <a:lnTo>
                    <a:pt x="81463" y="87441"/>
                  </a:lnTo>
                  <a:lnTo>
                    <a:pt x="120151" y="106018"/>
                  </a:lnTo>
                  <a:lnTo>
                    <a:pt x="141494" y="109131"/>
                  </a:lnTo>
                  <a:lnTo>
                    <a:pt x="148702" y="108961"/>
                  </a:lnTo>
                  <a:lnTo>
                    <a:pt x="155885" y="109048"/>
                  </a:lnTo>
                  <a:lnTo>
                    <a:pt x="197291" y="98330"/>
                  </a:lnTo>
                  <a:lnTo>
                    <a:pt x="231308" y="72403"/>
                  </a:lnTo>
                  <a:lnTo>
                    <a:pt x="252620" y="35320"/>
                  </a:lnTo>
                  <a:lnTo>
                    <a:pt x="258023" y="7242"/>
                  </a:lnTo>
                  <a:lnTo>
                    <a:pt x="257959" y="59"/>
                  </a:lnTo>
                  <a:lnTo>
                    <a:pt x="297404" y="1008"/>
                  </a:lnTo>
                  <a:lnTo>
                    <a:pt x="291002" y="44174"/>
                  </a:lnTo>
                  <a:lnTo>
                    <a:pt x="272343" y="83622"/>
                  </a:lnTo>
                  <a:lnTo>
                    <a:pt x="243038" y="115957"/>
                  </a:lnTo>
                  <a:lnTo>
                    <a:pt x="205607" y="138391"/>
                  </a:lnTo>
                  <a:lnTo>
                    <a:pt x="163277" y="148996"/>
                  </a:lnTo>
                  <a:lnTo>
                    <a:pt x="148702" y="149710"/>
                  </a:lnTo>
                  <a:close/>
                </a:path>
              </a:pathLst>
            </a:custGeom>
            <a:solidFill>
              <a:srgbClr val="864E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9" name="object 39"/>
          <p:cNvGrpSpPr/>
          <p:nvPr/>
        </p:nvGrpSpPr>
        <p:grpSpPr>
          <a:xfrm>
            <a:off x="8426024" y="275829"/>
            <a:ext cx="1304925" cy="1304925"/>
            <a:chOff x="8426024" y="275829"/>
            <a:chExt cx="1304925" cy="1304925"/>
          </a:xfrm>
        </p:grpSpPr>
        <p:pic>
          <p:nvPicPr>
            <p:cNvPr id="40" name="object 4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426024" y="275829"/>
              <a:ext cx="1304924" cy="1304924"/>
            </a:xfrm>
            <a:prstGeom prst="rect">
              <a:avLst/>
            </a:prstGeom>
          </p:spPr>
        </p:pic>
        <p:sp>
          <p:nvSpPr>
            <p:cNvPr id="41" name="object 41"/>
            <p:cNvSpPr/>
            <p:nvPr/>
          </p:nvSpPr>
          <p:spPr>
            <a:xfrm>
              <a:off x="8621763" y="835523"/>
              <a:ext cx="387350" cy="172085"/>
            </a:xfrm>
            <a:custGeom>
              <a:avLst/>
              <a:gdLst/>
              <a:ahLst/>
              <a:cxnLst/>
              <a:rect l="l" t="t" r="r" b="b"/>
              <a:pathLst>
                <a:path w="387350" h="172084">
                  <a:moveTo>
                    <a:pt x="387206" y="171597"/>
                  </a:moveTo>
                  <a:lnTo>
                    <a:pt x="325806" y="168297"/>
                  </a:lnTo>
                  <a:lnTo>
                    <a:pt x="275246" y="160595"/>
                  </a:lnTo>
                  <a:lnTo>
                    <a:pt x="225484" y="148793"/>
                  </a:lnTo>
                  <a:lnTo>
                    <a:pt x="176855" y="132956"/>
                  </a:lnTo>
                  <a:lnTo>
                    <a:pt x="129680" y="113204"/>
                  </a:lnTo>
                  <a:lnTo>
                    <a:pt x="84281" y="89656"/>
                  </a:lnTo>
                  <a:lnTo>
                    <a:pt x="40955" y="62482"/>
                  </a:lnTo>
                  <a:lnTo>
                    <a:pt x="0" y="31852"/>
                  </a:lnTo>
                  <a:lnTo>
                    <a:pt x="25564" y="0"/>
                  </a:lnTo>
                  <a:lnTo>
                    <a:pt x="44812" y="14965"/>
                  </a:lnTo>
                  <a:lnTo>
                    <a:pt x="64631" y="29093"/>
                  </a:lnTo>
                  <a:lnTo>
                    <a:pt x="105983" y="54838"/>
                  </a:lnTo>
                  <a:lnTo>
                    <a:pt x="149325" y="77067"/>
                  </a:lnTo>
                  <a:lnTo>
                    <a:pt x="194366" y="95615"/>
                  </a:lnTo>
                  <a:lnTo>
                    <a:pt x="240789" y="110366"/>
                  </a:lnTo>
                  <a:lnTo>
                    <a:pt x="288278" y="121206"/>
                  </a:lnTo>
                  <a:lnTo>
                    <a:pt x="336502" y="128074"/>
                  </a:lnTo>
                  <a:lnTo>
                    <a:pt x="385130" y="130907"/>
                  </a:lnTo>
                  <a:lnTo>
                    <a:pt x="387206" y="171597"/>
                  </a:lnTo>
                  <a:close/>
                </a:path>
              </a:pathLst>
            </a:custGeom>
            <a:solidFill>
              <a:srgbClr val="864E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2" name="object 4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759791" y="945255"/>
              <a:ext cx="144890" cy="135216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9148241" y="835523"/>
              <a:ext cx="387350" cy="172085"/>
            </a:xfrm>
            <a:custGeom>
              <a:avLst/>
              <a:gdLst/>
              <a:ahLst/>
              <a:cxnLst/>
              <a:rect l="l" t="t" r="r" b="b"/>
              <a:pathLst>
                <a:path w="387350" h="172084">
                  <a:moveTo>
                    <a:pt x="10142" y="171834"/>
                  </a:moveTo>
                  <a:lnTo>
                    <a:pt x="0" y="171597"/>
                  </a:lnTo>
                  <a:lnTo>
                    <a:pt x="2076" y="130907"/>
                  </a:lnTo>
                  <a:lnTo>
                    <a:pt x="26440" y="129995"/>
                  </a:lnTo>
                  <a:lnTo>
                    <a:pt x="50703" y="128074"/>
                  </a:lnTo>
                  <a:lnTo>
                    <a:pt x="98927" y="121206"/>
                  </a:lnTo>
                  <a:lnTo>
                    <a:pt x="146416" y="110366"/>
                  </a:lnTo>
                  <a:lnTo>
                    <a:pt x="192839" y="95615"/>
                  </a:lnTo>
                  <a:lnTo>
                    <a:pt x="237880" y="77067"/>
                  </a:lnTo>
                  <a:lnTo>
                    <a:pt x="281223" y="54838"/>
                  </a:lnTo>
                  <a:lnTo>
                    <a:pt x="322574" y="29093"/>
                  </a:lnTo>
                  <a:lnTo>
                    <a:pt x="361642" y="0"/>
                  </a:lnTo>
                  <a:lnTo>
                    <a:pt x="387206" y="31852"/>
                  </a:lnTo>
                  <a:lnTo>
                    <a:pt x="346226" y="62498"/>
                  </a:lnTo>
                  <a:lnTo>
                    <a:pt x="302872" y="89684"/>
                  </a:lnTo>
                  <a:lnTo>
                    <a:pt x="257444" y="113239"/>
                  </a:lnTo>
                  <a:lnTo>
                    <a:pt x="210239" y="132994"/>
                  </a:lnTo>
                  <a:lnTo>
                    <a:pt x="161578" y="148829"/>
                  </a:lnTo>
                  <a:lnTo>
                    <a:pt x="111784" y="160624"/>
                  </a:lnTo>
                  <a:lnTo>
                    <a:pt x="61193" y="168314"/>
                  </a:lnTo>
                  <a:lnTo>
                    <a:pt x="35725" y="170596"/>
                  </a:lnTo>
                  <a:lnTo>
                    <a:pt x="10142" y="171834"/>
                  </a:lnTo>
                  <a:close/>
                </a:path>
              </a:pathLst>
            </a:custGeom>
            <a:solidFill>
              <a:srgbClr val="864E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4" name="object 4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252292" y="945255"/>
              <a:ext cx="144890" cy="135216"/>
            </a:xfrm>
            <a:prstGeom prst="rect">
              <a:avLst/>
            </a:prstGeom>
          </p:spPr>
        </p:pic>
        <p:sp>
          <p:nvSpPr>
            <p:cNvPr id="45" name="object 45"/>
            <p:cNvSpPr/>
            <p:nvPr/>
          </p:nvSpPr>
          <p:spPr>
            <a:xfrm>
              <a:off x="8929784" y="1167745"/>
              <a:ext cx="297815" cy="149860"/>
            </a:xfrm>
            <a:custGeom>
              <a:avLst/>
              <a:gdLst/>
              <a:ahLst/>
              <a:cxnLst/>
              <a:rect l="l" t="t" r="r" b="b"/>
              <a:pathLst>
                <a:path w="297815" h="149859">
                  <a:moveTo>
                    <a:pt x="148702" y="149710"/>
                  </a:moveTo>
                  <a:lnTo>
                    <a:pt x="105535" y="143308"/>
                  </a:lnTo>
                  <a:lnTo>
                    <a:pt x="66087" y="124649"/>
                  </a:lnTo>
                  <a:lnTo>
                    <a:pt x="33752" y="95344"/>
                  </a:lnTo>
                  <a:lnTo>
                    <a:pt x="11319" y="57913"/>
                  </a:lnTo>
                  <a:lnTo>
                    <a:pt x="714" y="15583"/>
                  </a:lnTo>
                  <a:lnTo>
                    <a:pt x="0" y="1008"/>
                  </a:lnTo>
                  <a:lnTo>
                    <a:pt x="39444" y="0"/>
                  </a:lnTo>
                  <a:lnTo>
                    <a:pt x="39294" y="7208"/>
                  </a:lnTo>
                  <a:lnTo>
                    <a:pt x="39868" y="14358"/>
                  </a:lnTo>
                  <a:lnTo>
                    <a:pt x="53186" y="55156"/>
                  </a:lnTo>
                  <a:lnTo>
                    <a:pt x="81463" y="87441"/>
                  </a:lnTo>
                  <a:lnTo>
                    <a:pt x="120151" y="106018"/>
                  </a:lnTo>
                  <a:lnTo>
                    <a:pt x="141494" y="109131"/>
                  </a:lnTo>
                  <a:lnTo>
                    <a:pt x="148702" y="108961"/>
                  </a:lnTo>
                  <a:lnTo>
                    <a:pt x="155885" y="109048"/>
                  </a:lnTo>
                  <a:lnTo>
                    <a:pt x="197291" y="98330"/>
                  </a:lnTo>
                  <a:lnTo>
                    <a:pt x="231308" y="72403"/>
                  </a:lnTo>
                  <a:lnTo>
                    <a:pt x="252620" y="35320"/>
                  </a:lnTo>
                  <a:lnTo>
                    <a:pt x="258023" y="7242"/>
                  </a:lnTo>
                  <a:lnTo>
                    <a:pt x="257959" y="59"/>
                  </a:lnTo>
                  <a:lnTo>
                    <a:pt x="297404" y="1008"/>
                  </a:lnTo>
                  <a:lnTo>
                    <a:pt x="291002" y="44174"/>
                  </a:lnTo>
                  <a:lnTo>
                    <a:pt x="272343" y="83622"/>
                  </a:lnTo>
                  <a:lnTo>
                    <a:pt x="243038" y="115957"/>
                  </a:lnTo>
                  <a:lnTo>
                    <a:pt x="205607" y="138391"/>
                  </a:lnTo>
                  <a:lnTo>
                    <a:pt x="163277" y="148996"/>
                  </a:lnTo>
                  <a:lnTo>
                    <a:pt x="148702" y="149710"/>
                  </a:lnTo>
                  <a:close/>
                </a:path>
              </a:pathLst>
            </a:custGeom>
            <a:solidFill>
              <a:srgbClr val="864E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6" name="object 46"/>
          <p:cNvGrpSpPr/>
          <p:nvPr/>
        </p:nvGrpSpPr>
        <p:grpSpPr>
          <a:xfrm>
            <a:off x="10071611" y="275829"/>
            <a:ext cx="1304925" cy="1304925"/>
            <a:chOff x="10071611" y="275829"/>
            <a:chExt cx="1304925" cy="1304925"/>
          </a:xfrm>
        </p:grpSpPr>
        <p:pic>
          <p:nvPicPr>
            <p:cNvPr id="47" name="object 4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071611" y="275829"/>
              <a:ext cx="1304924" cy="1304924"/>
            </a:xfrm>
            <a:prstGeom prst="rect">
              <a:avLst/>
            </a:prstGeom>
          </p:spPr>
        </p:pic>
        <p:sp>
          <p:nvSpPr>
            <p:cNvPr id="48" name="object 48"/>
            <p:cNvSpPr/>
            <p:nvPr/>
          </p:nvSpPr>
          <p:spPr>
            <a:xfrm>
              <a:off x="10267350" y="835523"/>
              <a:ext cx="387350" cy="172085"/>
            </a:xfrm>
            <a:custGeom>
              <a:avLst/>
              <a:gdLst/>
              <a:ahLst/>
              <a:cxnLst/>
              <a:rect l="l" t="t" r="r" b="b"/>
              <a:pathLst>
                <a:path w="387350" h="172084">
                  <a:moveTo>
                    <a:pt x="387206" y="171597"/>
                  </a:moveTo>
                  <a:lnTo>
                    <a:pt x="325806" y="168297"/>
                  </a:lnTo>
                  <a:lnTo>
                    <a:pt x="275246" y="160595"/>
                  </a:lnTo>
                  <a:lnTo>
                    <a:pt x="225484" y="148793"/>
                  </a:lnTo>
                  <a:lnTo>
                    <a:pt x="176855" y="132956"/>
                  </a:lnTo>
                  <a:lnTo>
                    <a:pt x="129680" y="113204"/>
                  </a:lnTo>
                  <a:lnTo>
                    <a:pt x="84281" y="89656"/>
                  </a:lnTo>
                  <a:lnTo>
                    <a:pt x="40955" y="62482"/>
                  </a:lnTo>
                  <a:lnTo>
                    <a:pt x="0" y="31852"/>
                  </a:lnTo>
                  <a:lnTo>
                    <a:pt x="25564" y="0"/>
                  </a:lnTo>
                  <a:lnTo>
                    <a:pt x="44812" y="14965"/>
                  </a:lnTo>
                  <a:lnTo>
                    <a:pt x="64631" y="29093"/>
                  </a:lnTo>
                  <a:lnTo>
                    <a:pt x="105983" y="54838"/>
                  </a:lnTo>
                  <a:lnTo>
                    <a:pt x="149325" y="77067"/>
                  </a:lnTo>
                  <a:lnTo>
                    <a:pt x="194366" y="95615"/>
                  </a:lnTo>
                  <a:lnTo>
                    <a:pt x="240789" y="110366"/>
                  </a:lnTo>
                  <a:lnTo>
                    <a:pt x="288278" y="121206"/>
                  </a:lnTo>
                  <a:lnTo>
                    <a:pt x="336502" y="128074"/>
                  </a:lnTo>
                  <a:lnTo>
                    <a:pt x="385130" y="130907"/>
                  </a:lnTo>
                  <a:lnTo>
                    <a:pt x="387206" y="171597"/>
                  </a:lnTo>
                  <a:close/>
                </a:path>
              </a:pathLst>
            </a:custGeom>
            <a:solidFill>
              <a:srgbClr val="864E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9" name="object 4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405378" y="945255"/>
              <a:ext cx="144890" cy="135216"/>
            </a:xfrm>
            <a:prstGeom prst="rect">
              <a:avLst/>
            </a:prstGeom>
          </p:spPr>
        </p:pic>
        <p:sp>
          <p:nvSpPr>
            <p:cNvPr id="50" name="object 50"/>
            <p:cNvSpPr/>
            <p:nvPr/>
          </p:nvSpPr>
          <p:spPr>
            <a:xfrm>
              <a:off x="10793828" y="835523"/>
              <a:ext cx="387350" cy="172085"/>
            </a:xfrm>
            <a:custGeom>
              <a:avLst/>
              <a:gdLst/>
              <a:ahLst/>
              <a:cxnLst/>
              <a:rect l="l" t="t" r="r" b="b"/>
              <a:pathLst>
                <a:path w="387350" h="172084">
                  <a:moveTo>
                    <a:pt x="10142" y="171834"/>
                  </a:moveTo>
                  <a:lnTo>
                    <a:pt x="0" y="171597"/>
                  </a:lnTo>
                  <a:lnTo>
                    <a:pt x="2076" y="130907"/>
                  </a:lnTo>
                  <a:lnTo>
                    <a:pt x="26440" y="129995"/>
                  </a:lnTo>
                  <a:lnTo>
                    <a:pt x="50703" y="128074"/>
                  </a:lnTo>
                  <a:lnTo>
                    <a:pt x="98927" y="121206"/>
                  </a:lnTo>
                  <a:lnTo>
                    <a:pt x="146416" y="110366"/>
                  </a:lnTo>
                  <a:lnTo>
                    <a:pt x="192839" y="95615"/>
                  </a:lnTo>
                  <a:lnTo>
                    <a:pt x="237880" y="77067"/>
                  </a:lnTo>
                  <a:lnTo>
                    <a:pt x="281223" y="54838"/>
                  </a:lnTo>
                  <a:lnTo>
                    <a:pt x="322574" y="29093"/>
                  </a:lnTo>
                  <a:lnTo>
                    <a:pt x="361642" y="0"/>
                  </a:lnTo>
                  <a:lnTo>
                    <a:pt x="387206" y="31852"/>
                  </a:lnTo>
                  <a:lnTo>
                    <a:pt x="346226" y="62498"/>
                  </a:lnTo>
                  <a:lnTo>
                    <a:pt x="302872" y="89684"/>
                  </a:lnTo>
                  <a:lnTo>
                    <a:pt x="257444" y="113239"/>
                  </a:lnTo>
                  <a:lnTo>
                    <a:pt x="210239" y="132994"/>
                  </a:lnTo>
                  <a:lnTo>
                    <a:pt x="161578" y="148829"/>
                  </a:lnTo>
                  <a:lnTo>
                    <a:pt x="111784" y="160624"/>
                  </a:lnTo>
                  <a:lnTo>
                    <a:pt x="61193" y="168314"/>
                  </a:lnTo>
                  <a:lnTo>
                    <a:pt x="35725" y="170596"/>
                  </a:lnTo>
                  <a:lnTo>
                    <a:pt x="10142" y="171834"/>
                  </a:lnTo>
                  <a:close/>
                </a:path>
              </a:pathLst>
            </a:custGeom>
            <a:solidFill>
              <a:srgbClr val="864E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1" name="object 5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897879" y="945255"/>
              <a:ext cx="144890" cy="135216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10575371" y="1167745"/>
              <a:ext cx="297815" cy="149860"/>
            </a:xfrm>
            <a:custGeom>
              <a:avLst/>
              <a:gdLst/>
              <a:ahLst/>
              <a:cxnLst/>
              <a:rect l="l" t="t" r="r" b="b"/>
              <a:pathLst>
                <a:path w="297815" h="149859">
                  <a:moveTo>
                    <a:pt x="148702" y="149710"/>
                  </a:moveTo>
                  <a:lnTo>
                    <a:pt x="105535" y="143308"/>
                  </a:lnTo>
                  <a:lnTo>
                    <a:pt x="66087" y="124649"/>
                  </a:lnTo>
                  <a:lnTo>
                    <a:pt x="33752" y="95344"/>
                  </a:lnTo>
                  <a:lnTo>
                    <a:pt x="11319" y="57913"/>
                  </a:lnTo>
                  <a:lnTo>
                    <a:pt x="714" y="15583"/>
                  </a:lnTo>
                  <a:lnTo>
                    <a:pt x="0" y="1008"/>
                  </a:lnTo>
                  <a:lnTo>
                    <a:pt x="39444" y="0"/>
                  </a:lnTo>
                  <a:lnTo>
                    <a:pt x="39294" y="7208"/>
                  </a:lnTo>
                  <a:lnTo>
                    <a:pt x="39868" y="14358"/>
                  </a:lnTo>
                  <a:lnTo>
                    <a:pt x="53186" y="55156"/>
                  </a:lnTo>
                  <a:lnTo>
                    <a:pt x="81463" y="87441"/>
                  </a:lnTo>
                  <a:lnTo>
                    <a:pt x="120151" y="106018"/>
                  </a:lnTo>
                  <a:lnTo>
                    <a:pt x="141494" y="109131"/>
                  </a:lnTo>
                  <a:lnTo>
                    <a:pt x="148702" y="108961"/>
                  </a:lnTo>
                  <a:lnTo>
                    <a:pt x="155885" y="109048"/>
                  </a:lnTo>
                  <a:lnTo>
                    <a:pt x="197291" y="98330"/>
                  </a:lnTo>
                  <a:lnTo>
                    <a:pt x="231308" y="72403"/>
                  </a:lnTo>
                  <a:lnTo>
                    <a:pt x="252620" y="35320"/>
                  </a:lnTo>
                  <a:lnTo>
                    <a:pt x="258023" y="7242"/>
                  </a:lnTo>
                  <a:lnTo>
                    <a:pt x="257959" y="59"/>
                  </a:lnTo>
                  <a:lnTo>
                    <a:pt x="297404" y="1008"/>
                  </a:lnTo>
                  <a:lnTo>
                    <a:pt x="291002" y="44174"/>
                  </a:lnTo>
                  <a:lnTo>
                    <a:pt x="272343" y="83622"/>
                  </a:lnTo>
                  <a:lnTo>
                    <a:pt x="243038" y="115957"/>
                  </a:lnTo>
                  <a:lnTo>
                    <a:pt x="205607" y="138391"/>
                  </a:lnTo>
                  <a:lnTo>
                    <a:pt x="163277" y="148996"/>
                  </a:lnTo>
                  <a:lnTo>
                    <a:pt x="148702" y="149710"/>
                  </a:lnTo>
                  <a:close/>
                </a:path>
              </a:pathLst>
            </a:custGeom>
            <a:solidFill>
              <a:srgbClr val="864E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3" name="object 53"/>
          <p:cNvGrpSpPr/>
          <p:nvPr/>
        </p:nvGrpSpPr>
        <p:grpSpPr>
          <a:xfrm>
            <a:off x="11717197" y="275829"/>
            <a:ext cx="1304925" cy="1304925"/>
            <a:chOff x="11717197" y="275829"/>
            <a:chExt cx="1304925" cy="1304925"/>
          </a:xfrm>
        </p:grpSpPr>
        <p:pic>
          <p:nvPicPr>
            <p:cNvPr id="54" name="object 5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1717197" y="275829"/>
              <a:ext cx="1304924" cy="1304924"/>
            </a:xfrm>
            <a:prstGeom prst="rect">
              <a:avLst/>
            </a:prstGeom>
          </p:spPr>
        </p:pic>
        <p:sp>
          <p:nvSpPr>
            <p:cNvPr id="55" name="object 55"/>
            <p:cNvSpPr/>
            <p:nvPr/>
          </p:nvSpPr>
          <p:spPr>
            <a:xfrm>
              <a:off x="11912936" y="835523"/>
              <a:ext cx="387350" cy="172085"/>
            </a:xfrm>
            <a:custGeom>
              <a:avLst/>
              <a:gdLst/>
              <a:ahLst/>
              <a:cxnLst/>
              <a:rect l="l" t="t" r="r" b="b"/>
              <a:pathLst>
                <a:path w="387350" h="172084">
                  <a:moveTo>
                    <a:pt x="387206" y="171597"/>
                  </a:moveTo>
                  <a:lnTo>
                    <a:pt x="325806" y="168297"/>
                  </a:lnTo>
                  <a:lnTo>
                    <a:pt x="275246" y="160595"/>
                  </a:lnTo>
                  <a:lnTo>
                    <a:pt x="225484" y="148793"/>
                  </a:lnTo>
                  <a:lnTo>
                    <a:pt x="176855" y="132956"/>
                  </a:lnTo>
                  <a:lnTo>
                    <a:pt x="129680" y="113204"/>
                  </a:lnTo>
                  <a:lnTo>
                    <a:pt x="84281" y="89656"/>
                  </a:lnTo>
                  <a:lnTo>
                    <a:pt x="40955" y="62482"/>
                  </a:lnTo>
                  <a:lnTo>
                    <a:pt x="0" y="31852"/>
                  </a:lnTo>
                  <a:lnTo>
                    <a:pt x="25564" y="0"/>
                  </a:lnTo>
                  <a:lnTo>
                    <a:pt x="44812" y="14965"/>
                  </a:lnTo>
                  <a:lnTo>
                    <a:pt x="64631" y="29093"/>
                  </a:lnTo>
                  <a:lnTo>
                    <a:pt x="105983" y="54838"/>
                  </a:lnTo>
                  <a:lnTo>
                    <a:pt x="149325" y="77067"/>
                  </a:lnTo>
                  <a:lnTo>
                    <a:pt x="194366" y="95615"/>
                  </a:lnTo>
                  <a:lnTo>
                    <a:pt x="240789" y="110366"/>
                  </a:lnTo>
                  <a:lnTo>
                    <a:pt x="288278" y="121206"/>
                  </a:lnTo>
                  <a:lnTo>
                    <a:pt x="336502" y="128074"/>
                  </a:lnTo>
                  <a:lnTo>
                    <a:pt x="385130" y="130907"/>
                  </a:lnTo>
                  <a:lnTo>
                    <a:pt x="387206" y="171597"/>
                  </a:lnTo>
                  <a:close/>
                </a:path>
              </a:pathLst>
            </a:custGeom>
            <a:solidFill>
              <a:srgbClr val="864E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6" name="object 5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050964" y="945255"/>
              <a:ext cx="144890" cy="135216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12439414" y="835523"/>
              <a:ext cx="387350" cy="172085"/>
            </a:xfrm>
            <a:custGeom>
              <a:avLst/>
              <a:gdLst/>
              <a:ahLst/>
              <a:cxnLst/>
              <a:rect l="l" t="t" r="r" b="b"/>
              <a:pathLst>
                <a:path w="387350" h="172084">
                  <a:moveTo>
                    <a:pt x="10142" y="171834"/>
                  </a:moveTo>
                  <a:lnTo>
                    <a:pt x="0" y="171597"/>
                  </a:lnTo>
                  <a:lnTo>
                    <a:pt x="2076" y="130907"/>
                  </a:lnTo>
                  <a:lnTo>
                    <a:pt x="26440" y="129995"/>
                  </a:lnTo>
                  <a:lnTo>
                    <a:pt x="50703" y="128074"/>
                  </a:lnTo>
                  <a:lnTo>
                    <a:pt x="98927" y="121206"/>
                  </a:lnTo>
                  <a:lnTo>
                    <a:pt x="146416" y="110366"/>
                  </a:lnTo>
                  <a:lnTo>
                    <a:pt x="192839" y="95615"/>
                  </a:lnTo>
                  <a:lnTo>
                    <a:pt x="237880" y="77067"/>
                  </a:lnTo>
                  <a:lnTo>
                    <a:pt x="281223" y="54838"/>
                  </a:lnTo>
                  <a:lnTo>
                    <a:pt x="322574" y="29093"/>
                  </a:lnTo>
                  <a:lnTo>
                    <a:pt x="361642" y="0"/>
                  </a:lnTo>
                  <a:lnTo>
                    <a:pt x="387206" y="31852"/>
                  </a:lnTo>
                  <a:lnTo>
                    <a:pt x="346226" y="62498"/>
                  </a:lnTo>
                  <a:lnTo>
                    <a:pt x="302872" y="89684"/>
                  </a:lnTo>
                  <a:lnTo>
                    <a:pt x="257444" y="113239"/>
                  </a:lnTo>
                  <a:lnTo>
                    <a:pt x="210239" y="132994"/>
                  </a:lnTo>
                  <a:lnTo>
                    <a:pt x="161578" y="148829"/>
                  </a:lnTo>
                  <a:lnTo>
                    <a:pt x="111784" y="160624"/>
                  </a:lnTo>
                  <a:lnTo>
                    <a:pt x="61193" y="168314"/>
                  </a:lnTo>
                  <a:lnTo>
                    <a:pt x="35725" y="170596"/>
                  </a:lnTo>
                  <a:lnTo>
                    <a:pt x="10142" y="171834"/>
                  </a:lnTo>
                  <a:close/>
                </a:path>
              </a:pathLst>
            </a:custGeom>
            <a:solidFill>
              <a:srgbClr val="864E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8" name="object 58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2543465" y="945255"/>
              <a:ext cx="144890" cy="135216"/>
            </a:xfrm>
            <a:prstGeom prst="rect">
              <a:avLst/>
            </a:prstGeom>
          </p:spPr>
        </p:pic>
        <p:sp>
          <p:nvSpPr>
            <p:cNvPr id="59" name="object 59"/>
            <p:cNvSpPr/>
            <p:nvPr/>
          </p:nvSpPr>
          <p:spPr>
            <a:xfrm>
              <a:off x="12220958" y="1167745"/>
              <a:ext cx="297815" cy="149860"/>
            </a:xfrm>
            <a:custGeom>
              <a:avLst/>
              <a:gdLst/>
              <a:ahLst/>
              <a:cxnLst/>
              <a:rect l="l" t="t" r="r" b="b"/>
              <a:pathLst>
                <a:path w="297815" h="149859">
                  <a:moveTo>
                    <a:pt x="148702" y="149710"/>
                  </a:moveTo>
                  <a:lnTo>
                    <a:pt x="105535" y="143308"/>
                  </a:lnTo>
                  <a:lnTo>
                    <a:pt x="66087" y="124649"/>
                  </a:lnTo>
                  <a:lnTo>
                    <a:pt x="33752" y="95344"/>
                  </a:lnTo>
                  <a:lnTo>
                    <a:pt x="11319" y="57913"/>
                  </a:lnTo>
                  <a:lnTo>
                    <a:pt x="714" y="15583"/>
                  </a:lnTo>
                  <a:lnTo>
                    <a:pt x="0" y="1008"/>
                  </a:lnTo>
                  <a:lnTo>
                    <a:pt x="39444" y="0"/>
                  </a:lnTo>
                  <a:lnTo>
                    <a:pt x="39294" y="7208"/>
                  </a:lnTo>
                  <a:lnTo>
                    <a:pt x="39868" y="14358"/>
                  </a:lnTo>
                  <a:lnTo>
                    <a:pt x="53186" y="55156"/>
                  </a:lnTo>
                  <a:lnTo>
                    <a:pt x="81463" y="87441"/>
                  </a:lnTo>
                  <a:lnTo>
                    <a:pt x="120151" y="106018"/>
                  </a:lnTo>
                  <a:lnTo>
                    <a:pt x="141494" y="109131"/>
                  </a:lnTo>
                  <a:lnTo>
                    <a:pt x="148702" y="108961"/>
                  </a:lnTo>
                  <a:lnTo>
                    <a:pt x="155885" y="109048"/>
                  </a:lnTo>
                  <a:lnTo>
                    <a:pt x="197291" y="98330"/>
                  </a:lnTo>
                  <a:lnTo>
                    <a:pt x="231308" y="72403"/>
                  </a:lnTo>
                  <a:lnTo>
                    <a:pt x="252620" y="35320"/>
                  </a:lnTo>
                  <a:lnTo>
                    <a:pt x="258023" y="7242"/>
                  </a:lnTo>
                  <a:lnTo>
                    <a:pt x="257959" y="59"/>
                  </a:lnTo>
                  <a:lnTo>
                    <a:pt x="297404" y="1008"/>
                  </a:lnTo>
                  <a:lnTo>
                    <a:pt x="291002" y="44174"/>
                  </a:lnTo>
                  <a:lnTo>
                    <a:pt x="272343" y="83622"/>
                  </a:lnTo>
                  <a:lnTo>
                    <a:pt x="243038" y="115957"/>
                  </a:lnTo>
                  <a:lnTo>
                    <a:pt x="205607" y="138391"/>
                  </a:lnTo>
                  <a:lnTo>
                    <a:pt x="163277" y="148996"/>
                  </a:lnTo>
                  <a:lnTo>
                    <a:pt x="148702" y="149710"/>
                  </a:lnTo>
                  <a:close/>
                </a:path>
              </a:pathLst>
            </a:custGeom>
            <a:solidFill>
              <a:srgbClr val="864E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0" name="object 60"/>
          <p:cNvGrpSpPr/>
          <p:nvPr/>
        </p:nvGrpSpPr>
        <p:grpSpPr>
          <a:xfrm>
            <a:off x="13362784" y="275829"/>
            <a:ext cx="1304925" cy="1304925"/>
            <a:chOff x="13362784" y="275829"/>
            <a:chExt cx="1304925" cy="1304925"/>
          </a:xfrm>
        </p:grpSpPr>
        <p:pic>
          <p:nvPicPr>
            <p:cNvPr id="61" name="object 6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362784" y="275829"/>
              <a:ext cx="1304924" cy="1304924"/>
            </a:xfrm>
            <a:prstGeom prst="rect">
              <a:avLst/>
            </a:prstGeom>
          </p:spPr>
        </p:pic>
        <p:sp>
          <p:nvSpPr>
            <p:cNvPr id="62" name="object 62"/>
            <p:cNvSpPr/>
            <p:nvPr/>
          </p:nvSpPr>
          <p:spPr>
            <a:xfrm>
              <a:off x="13558523" y="835523"/>
              <a:ext cx="387350" cy="172085"/>
            </a:xfrm>
            <a:custGeom>
              <a:avLst/>
              <a:gdLst/>
              <a:ahLst/>
              <a:cxnLst/>
              <a:rect l="l" t="t" r="r" b="b"/>
              <a:pathLst>
                <a:path w="387350" h="172084">
                  <a:moveTo>
                    <a:pt x="387206" y="171597"/>
                  </a:moveTo>
                  <a:lnTo>
                    <a:pt x="325806" y="168297"/>
                  </a:lnTo>
                  <a:lnTo>
                    <a:pt x="275246" y="160595"/>
                  </a:lnTo>
                  <a:lnTo>
                    <a:pt x="225484" y="148793"/>
                  </a:lnTo>
                  <a:lnTo>
                    <a:pt x="176855" y="132956"/>
                  </a:lnTo>
                  <a:lnTo>
                    <a:pt x="129680" y="113204"/>
                  </a:lnTo>
                  <a:lnTo>
                    <a:pt x="84281" y="89656"/>
                  </a:lnTo>
                  <a:lnTo>
                    <a:pt x="40955" y="62482"/>
                  </a:lnTo>
                  <a:lnTo>
                    <a:pt x="0" y="31852"/>
                  </a:lnTo>
                  <a:lnTo>
                    <a:pt x="25564" y="0"/>
                  </a:lnTo>
                  <a:lnTo>
                    <a:pt x="44812" y="14965"/>
                  </a:lnTo>
                  <a:lnTo>
                    <a:pt x="64631" y="29093"/>
                  </a:lnTo>
                  <a:lnTo>
                    <a:pt x="105983" y="54838"/>
                  </a:lnTo>
                  <a:lnTo>
                    <a:pt x="149325" y="77067"/>
                  </a:lnTo>
                  <a:lnTo>
                    <a:pt x="194366" y="95615"/>
                  </a:lnTo>
                  <a:lnTo>
                    <a:pt x="240789" y="110366"/>
                  </a:lnTo>
                  <a:lnTo>
                    <a:pt x="288278" y="121206"/>
                  </a:lnTo>
                  <a:lnTo>
                    <a:pt x="336502" y="128074"/>
                  </a:lnTo>
                  <a:lnTo>
                    <a:pt x="385130" y="130907"/>
                  </a:lnTo>
                  <a:lnTo>
                    <a:pt x="387206" y="171597"/>
                  </a:lnTo>
                  <a:close/>
                </a:path>
              </a:pathLst>
            </a:custGeom>
            <a:solidFill>
              <a:srgbClr val="864E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3" name="object 6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696551" y="945255"/>
              <a:ext cx="144890" cy="135216"/>
            </a:xfrm>
            <a:prstGeom prst="rect">
              <a:avLst/>
            </a:prstGeom>
          </p:spPr>
        </p:pic>
        <p:sp>
          <p:nvSpPr>
            <p:cNvPr id="64" name="object 64"/>
            <p:cNvSpPr/>
            <p:nvPr/>
          </p:nvSpPr>
          <p:spPr>
            <a:xfrm>
              <a:off x="14085001" y="835523"/>
              <a:ext cx="387350" cy="172085"/>
            </a:xfrm>
            <a:custGeom>
              <a:avLst/>
              <a:gdLst/>
              <a:ahLst/>
              <a:cxnLst/>
              <a:rect l="l" t="t" r="r" b="b"/>
              <a:pathLst>
                <a:path w="387350" h="172084">
                  <a:moveTo>
                    <a:pt x="10142" y="171834"/>
                  </a:moveTo>
                  <a:lnTo>
                    <a:pt x="0" y="171597"/>
                  </a:lnTo>
                  <a:lnTo>
                    <a:pt x="2076" y="130907"/>
                  </a:lnTo>
                  <a:lnTo>
                    <a:pt x="26440" y="129995"/>
                  </a:lnTo>
                  <a:lnTo>
                    <a:pt x="50703" y="128074"/>
                  </a:lnTo>
                  <a:lnTo>
                    <a:pt x="98927" y="121206"/>
                  </a:lnTo>
                  <a:lnTo>
                    <a:pt x="146416" y="110366"/>
                  </a:lnTo>
                  <a:lnTo>
                    <a:pt x="192839" y="95615"/>
                  </a:lnTo>
                  <a:lnTo>
                    <a:pt x="237880" y="77067"/>
                  </a:lnTo>
                  <a:lnTo>
                    <a:pt x="281223" y="54838"/>
                  </a:lnTo>
                  <a:lnTo>
                    <a:pt x="322574" y="29093"/>
                  </a:lnTo>
                  <a:lnTo>
                    <a:pt x="361642" y="0"/>
                  </a:lnTo>
                  <a:lnTo>
                    <a:pt x="387206" y="31852"/>
                  </a:lnTo>
                  <a:lnTo>
                    <a:pt x="346226" y="62498"/>
                  </a:lnTo>
                  <a:lnTo>
                    <a:pt x="302872" y="89684"/>
                  </a:lnTo>
                  <a:lnTo>
                    <a:pt x="257444" y="113239"/>
                  </a:lnTo>
                  <a:lnTo>
                    <a:pt x="210239" y="132994"/>
                  </a:lnTo>
                  <a:lnTo>
                    <a:pt x="161578" y="148829"/>
                  </a:lnTo>
                  <a:lnTo>
                    <a:pt x="111784" y="160624"/>
                  </a:lnTo>
                  <a:lnTo>
                    <a:pt x="61193" y="168314"/>
                  </a:lnTo>
                  <a:lnTo>
                    <a:pt x="35725" y="170596"/>
                  </a:lnTo>
                  <a:lnTo>
                    <a:pt x="10142" y="171834"/>
                  </a:lnTo>
                  <a:close/>
                </a:path>
              </a:pathLst>
            </a:custGeom>
            <a:solidFill>
              <a:srgbClr val="864E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5" name="object 6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189052" y="945255"/>
              <a:ext cx="144890" cy="135216"/>
            </a:xfrm>
            <a:prstGeom prst="rect">
              <a:avLst/>
            </a:prstGeom>
          </p:spPr>
        </p:pic>
        <p:sp>
          <p:nvSpPr>
            <p:cNvPr id="66" name="object 66"/>
            <p:cNvSpPr/>
            <p:nvPr/>
          </p:nvSpPr>
          <p:spPr>
            <a:xfrm>
              <a:off x="13866544" y="1167745"/>
              <a:ext cx="297815" cy="149860"/>
            </a:xfrm>
            <a:custGeom>
              <a:avLst/>
              <a:gdLst/>
              <a:ahLst/>
              <a:cxnLst/>
              <a:rect l="l" t="t" r="r" b="b"/>
              <a:pathLst>
                <a:path w="297815" h="149859">
                  <a:moveTo>
                    <a:pt x="148702" y="149710"/>
                  </a:moveTo>
                  <a:lnTo>
                    <a:pt x="105535" y="143308"/>
                  </a:lnTo>
                  <a:lnTo>
                    <a:pt x="66087" y="124649"/>
                  </a:lnTo>
                  <a:lnTo>
                    <a:pt x="33752" y="95344"/>
                  </a:lnTo>
                  <a:lnTo>
                    <a:pt x="11319" y="57913"/>
                  </a:lnTo>
                  <a:lnTo>
                    <a:pt x="714" y="15583"/>
                  </a:lnTo>
                  <a:lnTo>
                    <a:pt x="0" y="1008"/>
                  </a:lnTo>
                  <a:lnTo>
                    <a:pt x="39444" y="0"/>
                  </a:lnTo>
                  <a:lnTo>
                    <a:pt x="39294" y="7208"/>
                  </a:lnTo>
                  <a:lnTo>
                    <a:pt x="39868" y="14358"/>
                  </a:lnTo>
                  <a:lnTo>
                    <a:pt x="53186" y="55156"/>
                  </a:lnTo>
                  <a:lnTo>
                    <a:pt x="81463" y="87441"/>
                  </a:lnTo>
                  <a:lnTo>
                    <a:pt x="120151" y="106018"/>
                  </a:lnTo>
                  <a:lnTo>
                    <a:pt x="141494" y="109131"/>
                  </a:lnTo>
                  <a:lnTo>
                    <a:pt x="148702" y="108961"/>
                  </a:lnTo>
                  <a:lnTo>
                    <a:pt x="155885" y="109048"/>
                  </a:lnTo>
                  <a:lnTo>
                    <a:pt x="197291" y="98330"/>
                  </a:lnTo>
                  <a:lnTo>
                    <a:pt x="231308" y="72403"/>
                  </a:lnTo>
                  <a:lnTo>
                    <a:pt x="252620" y="35320"/>
                  </a:lnTo>
                  <a:lnTo>
                    <a:pt x="258023" y="7242"/>
                  </a:lnTo>
                  <a:lnTo>
                    <a:pt x="257959" y="59"/>
                  </a:lnTo>
                  <a:lnTo>
                    <a:pt x="297404" y="1008"/>
                  </a:lnTo>
                  <a:lnTo>
                    <a:pt x="291002" y="44174"/>
                  </a:lnTo>
                  <a:lnTo>
                    <a:pt x="272343" y="83622"/>
                  </a:lnTo>
                  <a:lnTo>
                    <a:pt x="243038" y="115957"/>
                  </a:lnTo>
                  <a:lnTo>
                    <a:pt x="205607" y="138391"/>
                  </a:lnTo>
                  <a:lnTo>
                    <a:pt x="163277" y="148996"/>
                  </a:lnTo>
                  <a:lnTo>
                    <a:pt x="148702" y="149710"/>
                  </a:lnTo>
                  <a:close/>
                </a:path>
              </a:pathLst>
            </a:custGeom>
            <a:solidFill>
              <a:srgbClr val="864E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7" name="object 67"/>
          <p:cNvGrpSpPr/>
          <p:nvPr/>
        </p:nvGrpSpPr>
        <p:grpSpPr>
          <a:xfrm>
            <a:off x="15008372" y="275829"/>
            <a:ext cx="1304925" cy="1304925"/>
            <a:chOff x="15008372" y="275829"/>
            <a:chExt cx="1304925" cy="1304925"/>
          </a:xfrm>
        </p:grpSpPr>
        <p:pic>
          <p:nvPicPr>
            <p:cNvPr id="68" name="object 6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008372" y="275829"/>
              <a:ext cx="1304924" cy="1304924"/>
            </a:xfrm>
            <a:prstGeom prst="rect">
              <a:avLst/>
            </a:prstGeom>
          </p:spPr>
        </p:pic>
        <p:sp>
          <p:nvSpPr>
            <p:cNvPr id="69" name="object 69"/>
            <p:cNvSpPr/>
            <p:nvPr/>
          </p:nvSpPr>
          <p:spPr>
            <a:xfrm>
              <a:off x="15204111" y="835523"/>
              <a:ext cx="387350" cy="172085"/>
            </a:xfrm>
            <a:custGeom>
              <a:avLst/>
              <a:gdLst/>
              <a:ahLst/>
              <a:cxnLst/>
              <a:rect l="l" t="t" r="r" b="b"/>
              <a:pathLst>
                <a:path w="387350" h="172084">
                  <a:moveTo>
                    <a:pt x="387206" y="171597"/>
                  </a:moveTo>
                  <a:lnTo>
                    <a:pt x="325806" y="168297"/>
                  </a:lnTo>
                  <a:lnTo>
                    <a:pt x="275246" y="160595"/>
                  </a:lnTo>
                  <a:lnTo>
                    <a:pt x="225484" y="148793"/>
                  </a:lnTo>
                  <a:lnTo>
                    <a:pt x="176855" y="132956"/>
                  </a:lnTo>
                  <a:lnTo>
                    <a:pt x="129680" y="113204"/>
                  </a:lnTo>
                  <a:lnTo>
                    <a:pt x="84281" y="89656"/>
                  </a:lnTo>
                  <a:lnTo>
                    <a:pt x="40955" y="62482"/>
                  </a:lnTo>
                  <a:lnTo>
                    <a:pt x="0" y="31852"/>
                  </a:lnTo>
                  <a:lnTo>
                    <a:pt x="25564" y="0"/>
                  </a:lnTo>
                  <a:lnTo>
                    <a:pt x="44812" y="14965"/>
                  </a:lnTo>
                  <a:lnTo>
                    <a:pt x="64631" y="29093"/>
                  </a:lnTo>
                  <a:lnTo>
                    <a:pt x="105983" y="54838"/>
                  </a:lnTo>
                  <a:lnTo>
                    <a:pt x="149325" y="77067"/>
                  </a:lnTo>
                  <a:lnTo>
                    <a:pt x="194366" y="95615"/>
                  </a:lnTo>
                  <a:lnTo>
                    <a:pt x="240789" y="110366"/>
                  </a:lnTo>
                  <a:lnTo>
                    <a:pt x="288278" y="121206"/>
                  </a:lnTo>
                  <a:lnTo>
                    <a:pt x="336502" y="128074"/>
                  </a:lnTo>
                  <a:lnTo>
                    <a:pt x="385130" y="130907"/>
                  </a:lnTo>
                  <a:lnTo>
                    <a:pt x="387206" y="171597"/>
                  </a:lnTo>
                  <a:close/>
                </a:path>
              </a:pathLst>
            </a:custGeom>
            <a:solidFill>
              <a:srgbClr val="864E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0" name="object 7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342139" y="945255"/>
              <a:ext cx="144890" cy="135216"/>
            </a:xfrm>
            <a:prstGeom prst="rect">
              <a:avLst/>
            </a:prstGeom>
          </p:spPr>
        </p:pic>
        <p:sp>
          <p:nvSpPr>
            <p:cNvPr id="71" name="object 71"/>
            <p:cNvSpPr/>
            <p:nvPr/>
          </p:nvSpPr>
          <p:spPr>
            <a:xfrm>
              <a:off x="15730588" y="835523"/>
              <a:ext cx="387350" cy="172085"/>
            </a:xfrm>
            <a:custGeom>
              <a:avLst/>
              <a:gdLst/>
              <a:ahLst/>
              <a:cxnLst/>
              <a:rect l="l" t="t" r="r" b="b"/>
              <a:pathLst>
                <a:path w="387350" h="172084">
                  <a:moveTo>
                    <a:pt x="10142" y="171834"/>
                  </a:moveTo>
                  <a:lnTo>
                    <a:pt x="0" y="171597"/>
                  </a:lnTo>
                  <a:lnTo>
                    <a:pt x="2076" y="130907"/>
                  </a:lnTo>
                  <a:lnTo>
                    <a:pt x="26440" y="129995"/>
                  </a:lnTo>
                  <a:lnTo>
                    <a:pt x="50703" y="128074"/>
                  </a:lnTo>
                  <a:lnTo>
                    <a:pt x="98927" y="121206"/>
                  </a:lnTo>
                  <a:lnTo>
                    <a:pt x="146416" y="110366"/>
                  </a:lnTo>
                  <a:lnTo>
                    <a:pt x="192839" y="95615"/>
                  </a:lnTo>
                  <a:lnTo>
                    <a:pt x="237880" y="77067"/>
                  </a:lnTo>
                  <a:lnTo>
                    <a:pt x="281223" y="54838"/>
                  </a:lnTo>
                  <a:lnTo>
                    <a:pt x="322574" y="29093"/>
                  </a:lnTo>
                  <a:lnTo>
                    <a:pt x="361642" y="0"/>
                  </a:lnTo>
                  <a:lnTo>
                    <a:pt x="387206" y="31852"/>
                  </a:lnTo>
                  <a:lnTo>
                    <a:pt x="346226" y="62498"/>
                  </a:lnTo>
                  <a:lnTo>
                    <a:pt x="302872" y="89684"/>
                  </a:lnTo>
                  <a:lnTo>
                    <a:pt x="257444" y="113239"/>
                  </a:lnTo>
                  <a:lnTo>
                    <a:pt x="210239" y="132994"/>
                  </a:lnTo>
                  <a:lnTo>
                    <a:pt x="161578" y="148829"/>
                  </a:lnTo>
                  <a:lnTo>
                    <a:pt x="111784" y="160624"/>
                  </a:lnTo>
                  <a:lnTo>
                    <a:pt x="61193" y="168314"/>
                  </a:lnTo>
                  <a:lnTo>
                    <a:pt x="35725" y="170596"/>
                  </a:lnTo>
                  <a:lnTo>
                    <a:pt x="10142" y="171834"/>
                  </a:lnTo>
                  <a:close/>
                </a:path>
              </a:pathLst>
            </a:custGeom>
            <a:solidFill>
              <a:srgbClr val="864E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2" name="object 7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5834640" y="945255"/>
              <a:ext cx="144890" cy="135216"/>
            </a:xfrm>
            <a:prstGeom prst="rect">
              <a:avLst/>
            </a:prstGeom>
          </p:spPr>
        </p:pic>
        <p:sp>
          <p:nvSpPr>
            <p:cNvPr id="73" name="object 73"/>
            <p:cNvSpPr/>
            <p:nvPr/>
          </p:nvSpPr>
          <p:spPr>
            <a:xfrm>
              <a:off x="15512132" y="1167745"/>
              <a:ext cx="297815" cy="149860"/>
            </a:xfrm>
            <a:custGeom>
              <a:avLst/>
              <a:gdLst/>
              <a:ahLst/>
              <a:cxnLst/>
              <a:rect l="l" t="t" r="r" b="b"/>
              <a:pathLst>
                <a:path w="297815" h="149859">
                  <a:moveTo>
                    <a:pt x="148702" y="149710"/>
                  </a:moveTo>
                  <a:lnTo>
                    <a:pt x="105535" y="143308"/>
                  </a:lnTo>
                  <a:lnTo>
                    <a:pt x="66087" y="124649"/>
                  </a:lnTo>
                  <a:lnTo>
                    <a:pt x="33752" y="95344"/>
                  </a:lnTo>
                  <a:lnTo>
                    <a:pt x="11319" y="57913"/>
                  </a:lnTo>
                  <a:lnTo>
                    <a:pt x="714" y="15583"/>
                  </a:lnTo>
                  <a:lnTo>
                    <a:pt x="0" y="1008"/>
                  </a:lnTo>
                  <a:lnTo>
                    <a:pt x="39444" y="0"/>
                  </a:lnTo>
                  <a:lnTo>
                    <a:pt x="39294" y="7208"/>
                  </a:lnTo>
                  <a:lnTo>
                    <a:pt x="39868" y="14358"/>
                  </a:lnTo>
                  <a:lnTo>
                    <a:pt x="53186" y="55156"/>
                  </a:lnTo>
                  <a:lnTo>
                    <a:pt x="81463" y="87441"/>
                  </a:lnTo>
                  <a:lnTo>
                    <a:pt x="120151" y="106018"/>
                  </a:lnTo>
                  <a:lnTo>
                    <a:pt x="141494" y="109131"/>
                  </a:lnTo>
                  <a:lnTo>
                    <a:pt x="148702" y="108961"/>
                  </a:lnTo>
                  <a:lnTo>
                    <a:pt x="155885" y="109048"/>
                  </a:lnTo>
                  <a:lnTo>
                    <a:pt x="197291" y="98330"/>
                  </a:lnTo>
                  <a:lnTo>
                    <a:pt x="231308" y="72403"/>
                  </a:lnTo>
                  <a:lnTo>
                    <a:pt x="252620" y="35320"/>
                  </a:lnTo>
                  <a:lnTo>
                    <a:pt x="258023" y="7242"/>
                  </a:lnTo>
                  <a:lnTo>
                    <a:pt x="257959" y="59"/>
                  </a:lnTo>
                  <a:lnTo>
                    <a:pt x="297404" y="1008"/>
                  </a:lnTo>
                  <a:lnTo>
                    <a:pt x="291002" y="44174"/>
                  </a:lnTo>
                  <a:lnTo>
                    <a:pt x="272343" y="83622"/>
                  </a:lnTo>
                  <a:lnTo>
                    <a:pt x="243038" y="115957"/>
                  </a:lnTo>
                  <a:lnTo>
                    <a:pt x="205607" y="138391"/>
                  </a:lnTo>
                  <a:lnTo>
                    <a:pt x="163277" y="148996"/>
                  </a:lnTo>
                  <a:lnTo>
                    <a:pt x="148702" y="149710"/>
                  </a:lnTo>
                  <a:close/>
                </a:path>
              </a:pathLst>
            </a:custGeom>
            <a:solidFill>
              <a:srgbClr val="864E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4" name="object 74"/>
          <p:cNvGrpSpPr/>
          <p:nvPr/>
        </p:nvGrpSpPr>
        <p:grpSpPr>
          <a:xfrm>
            <a:off x="16653958" y="275829"/>
            <a:ext cx="1304925" cy="1304925"/>
            <a:chOff x="16653958" y="275829"/>
            <a:chExt cx="1304925" cy="1304925"/>
          </a:xfrm>
        </p:grpSpPr>
        <p:pic>
          <p:nvPicPr>
            <p:cNvPr id="75" name="object 7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653958" y="275829"/>
              <a:ext cx="1304924" cy="1304924"/>
            </a:xfrm>
            <a:prstGeom prst="rect">
              <a:avLst/>
            </a:prstGeom>
          </p:spPr>
        </p:pic>
        <p:sp>
          <p:nvSpPr>
            <p:cNvPr id="76" name="object 76"/>
            <p:cNvSpPr/>
            <p:nvPr/>
          </p:nvSpPr>
          <p:spPr>
            <a:xfrm>
              <a:off x="16849697" y="835523"/>
              <a:ext cx="387350" cy="172085"/>
            </a:xfrm>
            <a:custGeom>
              <a:avLst/>
              <a:gdLst/>
              <a:ahLst/>
              <a:cxnLst/>
              <a:rect l="l" t="t" r="r" b="b"/>
              <a:pathLst>
                <a:path w="387350" h="172084">
                  <a:moveTo>
                    <a:pt x="387206" y="171597"/>
                  </a:moveTo>
                  <a:lnTo>
                    <a:pt x="325806" y="168297"/>
                  </a:lnTo>
                  <a:lnTo>
                    <a:pt x="275246" y="160595"/>
                  </a:lnTo>
                  <a:lnTo>
                    <a:pt x="225484" y="148793"/>
                  </a:lnTo>
                  <a:lnTo>
                    <a:pt x="176855" y="132956"/>
                  </a:lnTo>
                  <a:lnTo>
                    <a:pt x="129680" y="113204"/>
                  </a:lnTo>
                  <a:lnTo>
                    <a:pt x="84281" y="89656"/>
                  </a:lnTo>
                  <a:lnTo>
                    <a:pt x="40955" y="62482"/>
                  </a:lnTo>
                  <a:lnTo>
                    <a:pt x="0" y="31852"/>
                  </a:lnTo>
                  <a:lnTo>
                    <a:pt x="25564" y="0"/>
                  </a:lnTo>
                  <a:lnTo>
                    <a:pt x="44812" y="14965"/>
                  </a:lnTo>
                  <a:lnTo>
                    <a:pt x="64631" y="29093"/>
                  </a:lnTo>
                  <a:lnTo>
                    <a:pt x="105983" y="54838"/>
                  </a:lnTo>
                  <a:lnTo>
                    <a:pt x="149325" y="77067"/>
                  </a:lnTo>
                  <a:lnTo>
                    <a:pt x="194366" y="95615"/>
                  </a:lnTo>
                  <a:lnTo>
                    <a:pt x="240789" y="110366"/>
                  </a:lnTo>
                  <a:lnTo>
                    <a:pt x="288278" y="121206"/>
                  </a:lnTo>
                  <a:lnTo>
                    <a:pt x="336502" y="128074"/>
                  </a:lnTo>
                  <a:lnTo>
                    <a:pt x="385130" y="130907"/>
                  </a:lnTo>
                  <a:lnTo>
                    <a:pt x="387206" y="171597"/>
                  </a:lnTo>
                  <a:close/>
                </a:path>
              </a:pathLst>
            </a:custGeom>
            <a:solidFill>
              <a:srgbClr val="864E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7" name="object 7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987725" y="945255"/>
              <a:ext cx="144890" cy="135216"/>
            </a:xfrm>
            <a:prstGeom prst="rect">
              <a:avLst/>
            </a:prstGeom>
          </p:spPr>
        </p:pic>
        <p:sp>
          <p:nvSpPr>
            <p:cNvPr id="78" name="object 78"/>
            <p:cNvSpPr/>
            <p:nvPr/>
          </p:nvSpPr>
          <p:spPr>
            <a:xfrm>
              <a:off x="17376175" y="835523"/>
              <a:ext cx="387350" cy="172085"/>
            </a:xfrm>
            <a:custGeom>
              <a:avLst/>
              <a:gdLst/>
              <a:ahLst/>
              <a:cxnLst/>
              <a:rect l="l" t="t" r="r" b="b"/>
              <a:pathLst>
                <a:path w="387350" h="172084">
                  <a:moveTo>
                    <a:pt x="10142" y="171834"/>
                  </a:moveTo>
                  <a:lnTo>
                    <a:pt x="0" y="171597"/>
                  </a:lnTo>
                  <a:lnTo>
                    <a:pt x="2076" y="130907"/>
                  </a:lnTo>
                  <a:lnTo>
                    <a:pt x="26440" y="129995"/>
                  </a:lnTo>
                  <a:lnTo>
                    <a:pt x="50703" y="128074"/>
                  </a:lnTo>
                  <a:lnTo>
                    <a:pt x="98927" y="121206"/>
                  </a:lnTo>
                  <a:lnTo>
                    <a:pt x="146416" y="110366"/>
                  </a:lnTo>
                  <a:lnTo>
                    <a:pt x="192839" y="95615"/>
                  </a:lnTo>
                  <a:lnTo>
                    <a:pt x="237880" y="77067"/>
                  </a:lnTo>
                  <a:lnTo>
                    <a:pt x="281223" y="54838"/>
                  </a:lnTo>
                  <a:lnTo>
                    <a:pt x="322574" y="29093"/>
                  </a:lnTo>
                  <a:lnTo>
                    <a:pt x="361642" y="0"/>
                  </a:lnTo>
                  <a:lnTo>
                    <a:pt x="387206" y="31852"/>
                  </a:lnTo>
                  <a:lnTo>
                    <a:pt x="346226" y="62498"/>
                  </a:lnTo>
                  <a:lnTo>
                    <a:pt x="302872" y="89684"/>
                  </a:lnTo>
                  <a:lnTo>
                    <a:pt x="257444" y="113239"/>
                  </a:lnTo>
                  <a:lnTo>
                    <a:pt x="210239" y="132994"/>
                  </a:lnTo>
                  <a:lnTo>
                    <a:pt x="161578" y="148829"/>
                  </a:lnTo>
                  <a:lnTo>
                    <a:pt x="111784" y="160624"/>
                  </a:lnTo>
                  <a:lnTo>
                    <a:pt x="61193" y="168314"/>
                  </a:lnTo>
                  <a:lnTo>
                    <a:pt x="35725" y="170596"/>
                  </a:lnTo>
                  <a:lnTo>
                    <a:pt x="10142" y="171834"/>
                  </a:lnTo>
                  <a:close/>
                </a:path>
              </a:pathLst>
            </a:custGeom>
            <a:solidFill>
              <a:srgbClr val="864E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9" name="object 7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7480226" y="945255"/>
              <a:ext cx="144890" cy="135216"/>
            </a:xfrm>
            <a:prstGeom prst="rect">
              <a:avLst/>
            </a:prstGeom>
          </p:spPr>
        </p:pic>
        <p:sp>
          <p:nvSpPr>
            <p:cNvPr id="80" name="object 80"/>
            <p:cNvSpPr/>
            <p:nvPr/>
          </p:nvSpPr>
          <p:spPr>
            <a:xfrm>
              <a:off x="17157718" y="1167745"/>
              <a:ext cx="297815" cy="149860"/>
            </a:xfrm>
            <a:custGeom>
              <a:avLst/>
              <a:gdLst/>
              <a:ahLst/>
              <a:cxnLst/>
              <a:rect l="l" t="t" r="r" b="b"/>
              <a:pathLst>
                <a:path w="297815" h="149859">
                  <a:moveTo>
                    <a:pt x="148702" y="149710"/>
                  </a:moveTo>
                  <a:lnTo>
                    <a:pt x="105535" y="143308"/>
                  </a:lnTo>
                  <a:lnTo>
                    <a:pt x="66087" y="124649"/>
                  </a:lnTo>
                  <a:lnTo>
                    <a:pt x="33752" y="95344"/>
                  </a:lnTo>
                  <a:lnTo>
                    <a:pt x="11319" y="57913"/>
                  </a:lnTo>
                  <a:lnTo>
                    <a:pt x="714" y="15583"/>
                  </a:lnTo>
                  <a:lnTo>
                    <a:pt x="0" y="1008"/>
                  </a:lnTo>
                  <a:lnTo>
                    <a:pt x="39444" y="0"/>
                  </a:lnTo>
                  <a:lnTo>
                    <a:pt x="39294" y="7208"/>
                  </a:lnTo>
                  <a:lnTo>
                    <a:pt x="39868" y="14358"/>
                  </a:lnTo>
                  <a:lnTo>
                    <a:pt x="53186" y="55156"/>
                  </a:lnTo>
                  <a:lnTo>
                    <a:pt x="81463" y="87441"/>
                  </a:lnTo>
                  <a:lnTo>
                    <a:pt x="120151" y="106018"/>
                  </a:lnTo>
                  <a:lnTo>
                    <a:pt x="141494" y="109131"/>
                  </a:lnTo>
                  <a:lnTo>
                    <a:pt x="148702" y="108961"/>
                  </a:lnTo>
                  <a:lnTo>
                    <a:pt x="155885" y="109048"/>
                  </a:lnTo>
                  <a:lnTo>
                    <a:pt x="197291" y="98330"/>
                  </a:lnTo>
                  <a:lnTo>
                    <a:pt x="231308" y="72403"/>
                  </a:lnTo>
                  <a:lnTo>
                    <a:pt x="252620" y="35320"/>
                  </a:lnTo>
                  <a:lnTo>
                    <a:pt x="258023" y="7242"/>
                  </a:lnTo>
                  <a:lnTo>
                    <a:pt x="257959" y="59"/>
                  </a:lnTo>
                  <a:lnTo>
                    <a:pt x="297404" y="1008"/>
                  </a:lnTo>
                  <a:lnTo>
                    <a:pt x="291002" y="44174"/>
                  </a:lnTo>
                  <a:lnTo>
                    <a:pt x="272343" y="83622"/>
                  </a:lnTo>
                  <a:lnTo>
                    <a:pt x="243038" y="115957"/>
                  </a:lnTo>
                  <a:lnTo>
                    <a:pt x="205607" y="138391"/>
                  </a:lnTo>
                  <a:lnTo>
                    <a:pt x="163277" y="148996"/>
                  </a:lnTo>
                  <a:lnTo>
                    <a:pt x="148702" y="149710"/>
                  </a:lnTo>
                  <a:close/>
                </a:path>
              </a:pathLst>
            </a:custGeom>
            <a:solidFill>
              <a:srgbClr val="864E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1" name="object 81"/>
          <p:cNvGrpSpPr/>
          <p:nvPr/>
        </p:nvGrpSpPr>
        <p:grpSpPr>
          <a:xfrm>
            <a:off x="201098" y="1726127"/>
            <a:ext cx="1304925" cy="1304925"/>
            <a:chOff x="201098" y="1726127"/>
            <a:chExt cx="1304925" cy="1304925"/>
          </a:xfrm>
        </p:grpSpPr>
        <p:pic>
          <p:nvPicPr>
            <p:cNvPr id="82" name="object 82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01098" y="1726127"/>
              <a:ext cx="1304924" cy="1304924"/>
            </a:xfrm>
            <a:prstGeom prst="rect">
              <a:avLst/>
            </a:prstGeom>
          </p:spPr>
        </p:pic>
        <p:sp>
          <p:nvSpPr>
            <p:cNvPr id="83" name="object 83"/>
            <p:cNvSpPr/>
            <p:nvPr/>
          </p:nvSpPr>
          <p:spPr>
            <a:xfrm>
              <a:off x="396837" y="2285821"/>
              <a:ext cx="387350" cy="172085"/>
            </a:xfrm>
            <a:custGeom>
              <a:avLst/>
              <a:gdLst/>
              <a:ahLst/>
              <a:cxnLst/>
              <a:rect l="l" t="t" r="r" b="b"/>
              <a:pathLst>
                <a:path w="387350" h="172085">
                  <a:moveTo>
                    <a:pt x="387206" y="171597"/>
                  </a:moveTo>
                  <a:lnTo>
                    <a:pt x="325806" y="168297"/>
                  </a:lnTo>
                  <a:lnTo>
                    <a:pt x="275246" y="160595"/>
                  </a:lnTo>
                  <a:lnTo>
                    <a:pt x="225484" y="148793"/>
                  </a:lnTo>
                  <a:lnTo>
                    <a:pt x="176855" y="132956"/>
                  </a:lnTo>
                  <a:lnTo>
                    <a:pt x="129680" y="113204"/>
                  </a:lnTo>
                  <a:lnTo>
                    <a:pt x="84281" y="89656"/>
                  </a:lnTo>
                  <a:lnTo>
                    <a:pt x="40955" y="62482"/>
                  </a:lnTo>
                  <a:lnTo>
                    <a:pt x="0" y="31852"/>
                  </a:lnTo>
                  <a:lnTo>
                    <a:pt x="25564" y="0"/>
                  </a:lnTo>
                  <a:lnTo>
                    <a:pt x="44812" y="14965"/>
                  </a:lnTo>
                  <a:lnTo>
                    <a:pt x="64631" y="29093"/>
                  </a:lnTo>
                  <a:lnTo>
                    <a:pt x="105983" y="54838"/>
                  </a:lnTo>
                  <a:lnTo>
                    <a:pt x="149325" y="77067"/>
                  </a:lnTo>
                  <a:lnTo>
                    <a:pt x="194366" y="95615"/>
                  </a:lnTo>
                  <a:lnTo>
                    <a:pt x="240789" y="110366"/>
                  </a:lnTo>
                  <a:lnTo>
                    <a:pt x="288278" y="121206"/>
                  </a:lnTo>
                  <a:lnTo>
                    <a:pt x="336502" y="128074"/>
                  </a:lnTo>
                  <a:lnTo>
                    <a:pt x="385130" y="130907"/>
                  </a:lnTo>
                  <a:lnTo>
                    <a:pt x="387206" y="171597"/>
                  </a:lnTo>
                  <a:close/>
                </a:path>
              </a:pathLst>
            </a:custGeom>
            <a:solidFill>
              <a:srgbClr val="864E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4" name="object 84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34865" y="2395554"/>
              <a:ext cx="144890" cy="135216"/>
            </a:xfrm>
            <a:prstGeom prst="rect">
              <a:avLst/>
            </a:prstGeom>
          </p:spPr>
        </p:pic>
        <p:sp>
          <p:nvSpPr>
            <p:cNvPr id="85" name="object 85"/>
            <p:cNvSpPr/>
            <p:nvPr/>
          </p:nvSpPr>
          <p:spPr>
            <a:xfrm>
              <a:off x="923315" y="2285821"/>
              <a:ext cx="387350" cy="172085"/>
            </a:xfrm>
            <a:custGeom>
              <a:avLst/>
              <a:gdLst/>
              <a:ahLst/>
              <a:cxnLst/>
              <a:rect l="l" t="t" r="r" b="b"/>
              <a:pathLst>
                <a:path w="387350" h="172085">
                  <a:moveTo>
                    <a:pt x="10142" y="171834"/>
                  </a:moveTo>
                  <a:lnTo>
                    <a:pt x="0" y="171597"/>
                  </a:lnTo>
                  <a:lnTo>
                    <a:pt x="2076" y="130907"/>
                  </a:lnTo>
                  <a:lnTo>
                    <a:pt x="26440" y="129995"/>
                  </a:lnTo>
                  <a:lnTo>
                    <a:pt x="50703" y="128074"/>
                  </a:lnTo>
                  <a:lnTo>
                    <a:pt x="98927" y="121206"/>
                  </a:lnTo>
                  <a:lnTo>
                    <a:pt x="146416" y="110366"/>
                  </a:lnTo>
                  <a:lnTo>
                    <a:pt x="192839" y="95615"/>
                  </a:lnTo>
                  <a:lnTo>
                    <a:pt x="237880" y="77067"/>
                  </a:lnTo>
                  <a:lnTo>
                    <a:pt x="281223" y="54838"/>
                  </a:lnTo>
                  <a:lnTo>
                    <a:pt x="322574" y="29093"/>
                  </a:lnTo>
                  <a:lnTo>
                    <a:pt x="361642" y="0"/>
                  </a:lnTo>
                  <a:lnTo>
                    <a:pt x="387206" y="31852"/>
                  </a:lnTo>
                  <a:lnTo>
                    <a:pt x="346226" y="62498"/>
                  </a:lnTo>
                  <a:lnTo>
                    <a:pt x="302872" y="89684"/>
                  </a:lnTo>
                  <a:lnTo>
                    <a:pt x="257444" y="113239"/>
                  </a:lnTo>
                  <a:lnTo>
                    <a:pt x="210239" y="132994"/>
                  </a:lnTo>
                  <a:lnTo>
                    <a:pt x="161578" y="148829"/>
                  </a:lnTo>
                  <a:lnTo>
                    <a:pt x="111784" y="160624"/>
                  </a:lnTo>
                  <a:lnTo>
                    <a:pt x="61193" y="168314"/>
                  </a:lnTo>
                  <a:lnTo>
                    <a:pt x="35725" y="170596"/>
                  </a:lnTo>
                  <a:lnTo>
                    <a:pt x="10142" y="171834"/>
                  </a:lnTo>
                  <a:close/>
                </a:path>
              </a:pathLst>
            </a:custGeom>
            <a:solidFill>
              <a:srgbClr val="864E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6" name="object 86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027366" y="2395554"/>
              <a:ext cx="144890" cy="135216"/>
            </a:xfrm>
            <a:prstGeom prst="rect">
              <a:avLst/>
            </a:prstGeom>
          </p:spPr>
        </p:pic>
        <p:sp>
          <p:nvSpPr>
            <p:cNvPr id="87" name="object 87"/>
            <p:cNvSpPr/>
            <p:nvPr/>
          </p:nvSpPr>
          <p:spPr>
            <a:xfrm>
              <a:off x="704859" y="2618043"/>
              <a:ext cx="297815" cy="149860"/>
            </a:xfrm>
            <a:custGeom>
              <a:avLst/>
              <a:gdLst/>
              <a:ahLst/>
              <a:cxnLst/>
              <a:rect l="l" t="t" r="r" b="b"/>
              <a:pathLst>
                <a:path w="297815" h="149860">
                  <a:moveTo>
                    <a:pt x="148702" y="149710"/>
                  </a:moveTo>
                  <a:lnTo>
                    <a:pt x="105535" y="143308"/>
                  </a:lnTo>
                  <a:lnTo>
                    <a:pt x="66087" y="124649"/>
                  </a:lnTo>
                  <a:lnTo>
                    <a:pt x="33752" y="95344"/>
                  </a:lnTo>
                  <a:lnTo>
                    <a:pt x="11319" y="57913"/>
                  </a:lnTo>
                  <a:lnTo>
                    <a:pt x="714" y="15583"/>
                  </a:lnTo>
                  <a:lnTo>
                    <a:pt x="0" y="1008"/>
                  </a:lnTo>
                  <a:lnTo>
                    <a:pt x="39444" y="0"/>
                  </a:lnTo>
                  <a:lnTo>
                    <a:pt x="39294" y="7208"/>
                  </a:lnTo>
                  <a:lnTo>
                    <a:pt x="39868" y="14358"/>
                  </a:lnTo>
                  <a:lnTo>
                    <a:pt x="53186" y="55156"/>
                  </a:lnTo>
                  <a:lnTo>
                    <a:pt x="81463" y="87441"/>
                  </a:lnTo>
                  <a:lnTo>
                    <a:pt x="120151" y="106018"/>
                  </a:lnTo>
                  <a:lnTo>
                    <a:pt x="141494" y="109131"/>
                  </a:lnTo>
                  <a:lnTo>
                    <a:pt x="148702" y="108961"/>
                  </a:lnTo>
                  <a:lnTo>
                    <a:pt x="155885" y="109048"/>
                  </a:lnTo>
                  <a:lnTo>
                    <a:pt x="197291" y="98330"/>
                  </a:lnTo>
                  <a:lnTo>
                    <a:pt x="231308" y="72403"/>
                  </a:lnTo>
                  <a:lnTo>
                    <a:pt x="252620" y="35320"/>
                  </a:lnTo>
                  <a:lnTo>
                    <a:pt x="258023" y="7242"/>
                  </a:lnTo>
                  <a:lnTo>
                    <a:pt x="257959" y="59"/>
                  </a:lnTo>
                  <a:lnTo>
                    <a:pt x="297404" y="1008"/>
                  </a:lnTo>
                  <a:lnTo>
                    <a:pt x="291002" y="44174"/>
                  </a:lnTo>
                  <a:lnTo>
                    <a:pt x="272343" y="83622"/>
                  </a:lnTo>
                  <a:lnTo>
                    <a:pt x="243038" y="115957"/>
                  </a:lnTo>
                  <a:lnTo>
                    <a:pt x="205607" y="138391"/>
                  </a:lnTo>
                  <a:lnTo>
                    <a:pt x="163277" y="148996"/>
                  </a:lnTo>
                  <a:lnTo>
                    <a:pt x="148702" y="149710"/>
                  </a:lnTo>
                  <a:close/>
                </a:path>
              </a:pathLst>
            </a:custGeom>
            <a:solidFill>
              <a:srgbClr val="864E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8" name="object 88"/>
          <p:cNvGrpSpPr/>
          <p:nvPr/>
        </p:nvGrpSpPr>
        <p:grpSpPr>
          <a:xfrm>
            <a:off x="201098" y="3176426"/>
            <a:ext cx="1304925" cy="1304925"/>
            <a:chOff x="201098" y="3176426"/>
            <a:chExt cx="1304925" cy="1304925"/>
          </a:xfrm>
        </p:grpSpPr>
        <p:pic>
          <p:nvPicPr>
            <p:cNvPr id="89" name="object 89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01098" y="3176426"/>
              <a:ext cx="1304924" cy="1304924"/>
            </a:xfrm>
            <a:prstGeom prst="rect">
              <a:avLst/>
            </a:prstGeom>
          </p:spPr>
        </p:pic>
        <p:sp>
          <p:nvSpPr>
            <p:cNvPr id="90" name="object 90"/>
            <p:cNvSpPr/>
            <p:nvPr/>
          </p:nvSpPr>
          <p:spPr>
            <a:xfrm>
              <a:off x="396837" y="3736120"/>
              <a:ext cx="387350" cy="172085"/>
            </a:xfrm>
            <a:custGeom>
              <a:avLst/>
              <a:gdLst/>
              <a:ahLst/>
              <a:cxnLst/>
              <a:rect l="l" t="t" r="r" b="b"/>
              <a:pathLst>
                <a:path w="387350" h="172085">
                  <a:moveTo>
                    <a:pt x="387206" y="171597"/>
                  </a:moveTo>
                  <a:lnTo>
                    <a:pt x="325806" y="168297"/>
                  </a:lnTo>
                  <a:lnTo>
                    <a:pt x="275246" y="160595"/>
                  </a:lnTo>
                  <a:lnTo>
                    <a:pt x="225484" y="148793"/>
                  </a:lnTo>
                  <a:lnTo>
                    <a:pt x="176855" y="132956"/>
                  </a:lnTo>
                  <a:lnTo>
                    <a:pt x="129680" y="113204"/>
                  </a:lnTo>
                  <a:lnTo>
                    <a:pt x="84281" y="89656"/>
                  </a:lnTo>
                  <a:lnTo>
                    <a:pt x="40955" y="62482"/>
                  </a:lnTo>
                  <a:lnTo>
                    <a:pt x="0" y="31852"/>
                  </a:lnTo>
                  <a:lnTo>
                    <a:pt x="25564" y="0"/>
                  </a:lnTo>
                  <a:lnTo>
                    <a:pt x="44812" y="14965"/>
                  </a:lnTo>
                  <a:lnTo>
                    <a:pt x="64631" y="29093"/>
                  </a:lnTo>
                  <a:lnTo>
                    <a:pt x="105983" y="54838"/>
                  </a:lnTo>
                  <a:lnTo>
                    <a:pt x="149325" y="77067"/>
                  </a:lnTo>
                  <a:lnTo>
                    <a:pt x="194366" y="95615"/>
                  </a:lnTo>
                  <a:lnTo>
                    <a:pt x="240789" y="110366"/>
                  </a:lnTo>
                  <a:lnTo>
                    <a:pt x="288278" y="121206"/>
                  </a:lnTo>
                  <a:lnTo>
                    <a:pt x="336502" y="128074"/>
                  </a:lnTo>
                  <a:lnTo>
                    <a:pt x="385130" y="130907"/>
                  </a:lnTo>
                  <a:lnTo>
                    <a:pt x="387206" y="171597"/>
                  </a:lnTo>
                  <a:close/>
                </a:path>
              </a:pathLst>
            </a:custGeom>
            <a:solidFill>
              <a:srgbClr val="864E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1" name="object 91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34865" y="3845852"/>
              <a:ext cx="144890" cy="135216"/>
            </a:xfrm>
            <a:prstGeom prst="rect">
              <a:avLst/>
            </a:prstGeom>
          </p:spPr>
        </p:pic>
        <p:sp>
          <p:nvSpPr>
            <p:cNvPr id="92" name="object 92"/>
            <p:cNvSpPr/>
            <p:nvPr/>
          </p:nvSpPr>
          <p:spPr>
            <a:xfrm>
              <a:off x="923315" y="3736120"/>
              <a:ext cx="387350" cy="172085"/>
            </a:xfrm>
            <a:custGeom>
              <a:avLst/>
              <a:gdLst/>
              <a:ahLst/>
              <a:cxnLst/>
              <a:rect l="l" t="t" r="r" b="b"/>
              <a:pathLst>
                <a:path w="387350" h="172085">
                  <a:moveTo>
                    <a:pt x="10142" y="171834"/>
                  </a:moveTo>
                  <a:lnTo>
                    <a:pt x="0" y="171597"/>
                  </a:lnTo>
                  <a:lnTo>
                    <a:pt x="2076" y="130907"/>
                  </a:lnTo>
                  <a:lnTo>
                    <a:pt x="26440" y="129995"/>
                  </a:lnTo>
                  <a:lnTo>
                    <a:pt x="50703" y="128074"/>
                  </a:lnTo>
                  <a:lnTo>
                    <a:pt x="98927" y="121206"/>
                  </a:lnTo>
                  <a:lnTo>
                    <a:pt x="146416" y="110366"/>
                  </a:lnTo>
                  <a:lnTo>
                    <a:pt x="192839" y="95615"/>
                  </a:lnTo>
                  <a:lnTo>
                    <a:pt x="237880" y="77067"/>
                  </a:lnTo>
                  <a:lnTo>
                    <a:pt x="281223" y="54838"/>
                  </a:lnTo>
                  <a:lnTo>
                    <a:pt x="322574" y="29093"/>
                  </a:lnTo>
                  <a:lnTo>
                    <a:pt x="361642" y="0"/>
                  </a:lnTo>
                  <a:lnTo>
                    <a:pt x="387206" y="31852"/>
                  </a:lnTo>
                  <a:lnTo>
                    <a:pt x="346226" y="62498"/>
                  </a:lnTo>
                  <a:lnTo>
                    <a:pt x="302872" y="89684"/>
                  </a:lnTo>
                  <a:lnTo>
                    <a:pt x="257444" y="113239"/>
                  </a:lnTo>
                  <a:lnTo>
                    <a:pt x="210239" y="132994"/>
                  </a:lnTo>
                  <a:lnTo>
                    <a:pt x="161578" y="148829"/>
                  </a:lnTo>
                  <a:lnTo>
                    <a:pt x="111784" y="160624"/>
                  </a:lnTo>
                  <a:lnTo>
                    <a:pt x="61193" y="168314"/>
                  </a:lnTo>
                  <a:lnTo>
                    <a:pt x="35725" y="170596"/>
                  </a:lnTo>
                  <a:lnTo>
                    <a:pt x="10142" y="171834"/>
                  </a:lnTo>
                  <a:close/>
                </a:path>
              </a:pathLst>
            </a:custGeom>
            <a:solidFill>
              <a:srgbClr val="864E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3" name="object 93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027366" y="3845852"/>
              <a:ext cx="144890" cy="135216"/>
            </a:xfrm>
            <a:prstGeom prst="rect">
              <a:avLst/>
            </a:prstGeom>
          </p:spPr>
        </p:pic>
        <p:sp>
          <p:nvSpPr>
            <p:cNvPr id="94" name="object 94"/>
            <p:cNvSpPr/>
            <p:nvPr/>
          </p:nvSpPr>
          <p:spPr>
            <a:xfrm>
              <a:off x="704859" y="4068342"/>
              <a:ext cx="297815" cy="149860"/>
            </a:xfrm>
            <a:custGeom>
              <a:avLst/>
              <a:gdLst/>
              <a:ahLst/>
              <a:cxnLst/>
              <a:rect l="l" t="t" r="r" b="b"/>
              <a:pathLst>
                <a:path w="297815" h="149860">
                  <a:moveTo>
                    <a:pt x="148702" y="149710"/>
                  </a:moveTo>
                  <a:lnTo>
                    <a:pt x="105535" y="143308"/>
                  </a:lnTo>
                  <a:lnTo>
                    <a:pt x="66087" y="124649"/>
                  </a:lnTo>
                  <a:lnTo>
                    <a:pt x="33752" y="95344"/>
                  </a:lnTo>
                  <a:lnTo>
                    <a:pt x="11319" y="57913"/>
                  </a:lnTo>
                  <a:lnTo>
                    <a:pt x="714" y="15583"/>
                  </a:lnTo>
                  <a:lnTo>
                    <a:pt x="0" y="1008"/>
                  </a:lnTo>
                  <a:lnTo>
                    <a:pt x="39444" y="0"/>
                  </a:lnTo>
                  <a:lnTo>
                    <a:pt x="39294" y="7208"/>
                  </a:lnTo>
                  <a:lnTo>
                    <a:pt x="39868" y="14358"/>
                  </a:lnTo>
                  <a:lnTo>
                    <a:pt x="53186" y="55156"/>
                  </a:lnTo>
                  <a:lnTo>
                    <a:pt x="81463" y="87441"/>
                  </a:lnTo>
                  <a:lnTo>
                    <a:pt x="120151" y="106018"/>
                  </a:lnTo>
                  <a:lnTo>
                    <a:pt x="141494" y="109131"/>
                  </a:lnTo>
                  <a:lnTo>
                    <a:pt x="148702" y="108961"/>
                  </a:lnTo>
                  <a:lnTo>
                    <a:pt x="155885" y="109048"/>
                  </a:lnTo>
                  <a:lnTo>
                    <a:pt x="197291" y="98330"/>
                  </a:lnTo>
                  <a:lnTo>
                    <a:pt x="231308" y="72403"/>
                  </a:lnTo>
                  <a:lnTo>
                    <a:pt x="252620" y="35320"/>
                  </a:lnTo>
                  <a:lnTo>
                    <a:pt x="258023" y="7242"/>
                  </a:lnTo>
                  <a:lnTo>
                    <a:pt x="257959" y="59"/>
                  </a:lnTo>
                  <a:lnTo>
                    <a:pt x="297404" y="1008"/>
                  </a:lnTo>
                  <a:lnTo>
                    <a:pt x="291002" y="44174"/>
                  </a:lnTo>
                  <a:lnTo>
                    <a:pt x="272343" y="83622"/>
                  </a:lnTo>
                  <a:lnTo>
                    <a:pt x="243038" y="115957"/>
                  </a:lnTo>
                  <a:lnTo>
                    <a:pt x="205607" y="138391"/>
                  </a:lnTo>
                  <a:lnTo>
                    <a:pt x="163277" y="148996"/>
                  </a:lnTo>
                  <a:lnTo>
                    <a:pt x="148702" y="149710"/>
                  </a:lnTo>
                  <a:close/>
                </a:path>
              </a:pathLst>
            </a:custGeom>
            <a:solidFill>
              <a:srgbClr val="864E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5" name="object 95"/>
          <p:cNvGrpSpPr/>
          <p:nvPr/>
        </p:nvGrpSpPr>
        <p:grpSpPr>
          <a:xfrm>
            <a:off x="201098" y="4626724"/>
            <a:ext cx="1304925" cy="1304925"/>
            <a:chOff x="201098" y="4626724"/>
            <a:chExt cx="1304925" cy="1304925"/>
          </a:xfrm>
        </p:grpSpPr>
        <p:pic>
          <p:nvPicPr>
            <p:cNvPr id="96" name="object 9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201098" y="4626724"/>
              <a:ext cx="1304924" cy="1304924"/>
            </a:xfrm>
            <a:prstGeom prst="rect">
              <a:avLst/>
            </a:prstGeom>
          </p:spPr>
        </p:pic>
        <p:sp>
          <p:nvSpPr>
            <p:cNvPr id="97" name="object 97"/>
            <p:cNvSpPr/>
            <p:nvPr/>
          </p:nvSpPr>
          <p:spPr>
            <a:xfrm>
              <a:off x="396837" y="5186418"/>
              <a:ext cx="387350" cy="172085"/>
            </a:xfrm>
            <a:custGeom>
              <a:avLst/>
              <a:gdLst/>
              <a:ahLst/>
              <a:cxnLst/>
              <a:rect l="l" t="t" r="r" b="b"/>
              <a:pathLst>
                <a:path w="387350" h="172085">
                  <a:moveTo>
                    <a:pt x="387206" y="171597"/>
                  </a:moveTo>
                  <a:lnTo>
                    <a:pt x="325806" y="168297"/>
                  </a:lnTo>
                  <a:lnTo>
                    <a:pt x="275246" y="160595"/>
                  </a:lnTo>
                  <a:lnTo>
                    <a:pt x="225484" y="148793"/>
                  </a:lnTo>
                  <a:lnTo>
                    <a:pt x="176855" y="132956"/>
                  </a:lnTo>
                  <a:lnTo>
                    <a:pt x="129680" y="113204"/>
                  </a:lnTo>
                  <a:lnTo>
                    <a:pt x="84281" y="89656"/>
                  </a:lnTo>
                  <a:lnTo>
                    <a:pt x="40955" y="62482"/>
                  </a:lnTo>
                  <a:lnTo>
                    <a:pt x="0" y="31852"/>
                  </a:lnTo>
                  <a:lnTo>
                    <a:pt x="25564" y="0"/>
                  </a:lnTo>
                  <a:lnTo>
                    <a:pt x="44812" y="14965"/>
                  </a:lnTo>
                  <a:lnTo>
                    <a:pt x="64631" y="29093"/>
                  </a:lnTo>
                  <a:lnTo>
                    <a:pt x="105983" y="54838"/>
                  </a:lnTo>
                  <a:lnTo>
                    <a:pt x="149325" y="77067"/>
                  </a:lnTo>
                  <a:lnTo>
                    <a:pt x="194366" y="95615"/>
                  </a:lnTo>
                  <a:lnTo>
                    <a:pt x="240789" y="110366"/>
                  </a:lnTo>
                  <a:lnTo>
                    <a:pt x="288278" y="121206"/>
                  </a:lnTo>
                  <a:lnTo>
                    <a:pt x="336502" y="128074"/>
                  </a:lnTo>
                  <a:lnTo>
                    <a:pt x="385130" y="130907"/>
                  </a:lnTo>
                  <a:lnTo>
                    <a:pt x="387206" y="171597"/>
                  </a:lnTo>
                  <a:close/>
                </a:path>
              </a:pathLst>
            </a:custGeom>
            <a:solidFill>
              <a:srgbClr val="864E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8" name="object 9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34865" y="5296151"/>
              <a:ext cx="144890" cy="135216"/>
            </a:xfrm>
            <a:prstGeom prst="rect">
              <a:avLst/>
            </a:prstGeom>
          </p:spPr>
        </p:pic>
        <p:sp>
          <p:nvSpPr>
            <p:cNvPr id="99" name="object 99"/>
            <p:cNvSpPr/>
            <p:nvPr/>
          </p:nvSpPr>
          <p:spPr>
            <a:xfrm>
              <a:off x="923315" y="5186418"/>
              <a:ext cx="387350" cy="172085"/>
            </a:xfrm>
            <a:custGeom>
              <a:avLst/>
              <a:gdLst/>
              <a:ahLst/>
              <a:cxnLst/>
              <a:rect l="l" t="t" r="r" b="b"/>
              <a:pathLst>
                <a:path w="387350" h="172085">
                  <a:moveTo>
                    <a:pt x="10142" y="171834"/>
                  </a:moveTo>
                  <a:lnTo>
                    <a:pt x="0" y="171597"/>
                  </a:lnTo>
                  <a:lnTo>
                    <a:pt x="2076" y="130907"/>
                  </a:lnTo>
                  <a:lnTo>
                    <a:pt x="26440" y="129995"/>
                  </a:lnTo>
                  <a:lnTo>
                    <a:pt x="50703" y="128074"/>
                  </a:lnTo>
                  <a:lnTo>
                    <a:pt x="98927" y="121206"/>
                  </a:lnTo>
                  <a:lnTo>
                    <a:pt x="146416" y="110366"/>
                  </a:lnTo>
                  <a:lnTo>
                    <a:pt x="192839" y="95615"/>
                  </a:lnTo>
                  <a:lnTo>
                    <a:pt x="237880" y="77067"/>
                  </a:lnTo>
                  <a:lnTo>
                    <a:pt x="281223" y="54838"/>
                  </a:lnTo>
                  <a:lnTo>
                    <a:pt x="322574" y="29093"/>
                  </a:lnTo>
                  <a:lnTo>
                    <a:pt x="361642" y="0"/>
                  </a:lnTo>
                  <a:lnTo>
                    <a:pt x="387206" y="31852"/>
                  </a:lnTo>
                  <a:lnTo>
                    <a:pt x="346226" y="62498"/>
                  </a:lnTo>
                  <a:lnTo>
                    <a:pt x="302872" y="89684"/>
                  </a:lnTo>
                  <a:lnTo>
                    <a:pt x="257444" y="113239"/>
                  </a:lnTo>
                  <a:lnTo>
                    <a:pt x="210239" y="132994"/>
                  </a:lnTo>
                  <a:lnTo>
                    <a:pt x="161578" y="148829"/>
                  </a:lnTo>
                  <a:lnTo>
                    <a:pt x="111784" y="160624"/>
                  </a:lnTo>
                  <a:lnTo>
                    <a:pt x="61193" y="168314"/>
                  </a:lnTo>
                  <a:lnTo>
                    <a:pt x="35725" y="170596"/>
                  </a:lnTo>
                  <a:lnTo>
                    <a:pt x="10142" y="171834"/>
                  </a:lnTo>
                  <a:close/>
                </a:path>
              </a:pathLst>
            </a:custGeom>
            <a:solidFill>
              <a:srgbClr val="864E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0" name="object 100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027366" y="5296151"/>
              <a:ext cx="144890" cy="135216"/>
            </a:xfrm>
            <a:prstGeom prst="rect">
              <a:avLst/>
            </a:prstGeom>
          </p:spPr>
        </p:pic>
        <p:sp>
          <p:nvSpPr>
            <p:cNvPr id="101" name="object 101"/>
            <p:cNvSpPr/>
            <p:nvPr/>
          </p:nvSpPr>
          <p:spPr>
            <a:xfrm>
              <a:off x="704859" y="5518640"/>
              <a:ext cx="297815" cy="149860"/>
            </a:xfrm>
            <a:custGeom>
              <a:avLst/>
              <a:gdLst/>
              <a:ahLst/>
              <a:cxnLst/>
              <a:rect l="l" t="t" r="r" b="b"/>
              <a:pathLst>
                <a:path w="297815" h="149860">
                  <a:moveTo>
                    <a:pt x="148702" y="149710"/>
                  </a:moveTo>
                  <a:lnTo>
                    <a:pt x="105535" y="143308"/>
                  </a:lnTo>
                  <a:lnTo>
                    <a:pt x="66087" y="124649"/>
                  </a:lnTo>
                  <a:lnTo>
                    <a:pt x="33752" y="95344"/>
                  </a:lnTo>
                  <a:lnTo>
                    <a:pt x="11319" y="57913"/>
                  </a:lnTo>
                  <a:lnTo>
                    <a:pt x="714" y="15583"/>
                  </a:lnTo>
                  <a:lnTo>
                    <a:pt x="0" y="1008"/>
                  </a:lnTo>
                  <a:lnTo>
                    <a:pt x="39444" y="0"/>
                  </a:lnTo>
                  <a:lnTo>
                    <a:pt x="39294" y="7208"/>
                  </a:lnTo>
                  <a:lnTo>
                    <a:pt x="39868" y="14358"/>
                  </a:lnTo>
                  <a:lnTo>
                    <a:pt x="53186" y="55156"/>
                  </a:lnTo>
                  <a:lnTo>
                    <a:pt x="81463" y="87441"/>
                  </a:lnTo>
                  <a:lnTo>
                    <a:pt x="120151" y="106018"/>
                  </a:lnTo>
                  <a:lnTo>
                    <a:pt x="141494" y="109131"/>
                  </a:lnTo>
                  <a:lnTo>
                    <a:pt x="148702" y="108961"/>
                  </a:lnTo>
                  <a:lnTo>
                    <a:pt x="155885" y="109048"/>
                  </a:lnTo>
                  <a:lnTo>
                    <a:pt x="197291" y="98330"/>
                  </a:lnTo>
                  <a:lnTo>
                    <a:pt x="231308" y="72403"/>
                  </a:lnTo>
                  <a:lnTo>
                    <a:pt x="252620" y="35320"/>
                  </a:lnTo>
                  <a:lnTo>
                    <a:pt x="258023" y="7242"/>
                  </a:lnTo>
                  <a:lnTo>
                    <a:pt x="257959" y="59"/>
                  </a:lnTo>
                  <a:lnTo>
                    <a:pt x="297404" y="1008"/>
                  </a:lnTo>
                  <a:lnTo>
                    <a:pt x="291002" y="44174"/>
                  </a:lnTo>
                  <a:lnTo>
                    <a:pt x="272343" y="83622"/>
                  </a:lnTo>
                  <a:lnTo>
                    <a:pt x="243038" y="115957"/>
                  </a:lnTo>
                  <a:lnTo>
                    <a:pt x="205607" y="138391"/>
                  </a:lnTo>
                  <a:lnTo>
                    <a:pt x="163277" y="148996"/>
                  </a:lnTo>
                  <a:lnTo>
                    <a:pt x="148702" y="149710"/>
                  </a:lnTo>
                  <a:close/>
                </a:path>
              </a:pathLst>
            </a:custGeom>
            <a:solidFill>
              <a:srgbClr val="864E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2" name="object 102"/>
          <p:cNvGrpSpPr/>
          <p:nvPr/>
        </p:nvGrpSpPr>
        <p:grpSpPr>
          <a:xfrm>
            <a:off x="201098" y="6077022"/>
            <a:ext cx="1304925" cy="1304925"/>
            <a:chOff x="201098" y="6077022"/>
            <a:chExt cx="1304925" cy="1304925"/>
          </a:xfrm>
        </p:grpSpPr>
        <p:pic>
          <p:nvPicPr>
            <p:cNvPr id="103" name="object 103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201098" y="6077022"/>
              <a:ext cx="1304924" cy="1304924"/>
            </a:xfrm>
            <a:prstGeom prst="rect">
              <a:avLst/>
            </a:prstGeom>
          </p:spPr>
        </p:pic>
        <p:sp>
          <p:nvSpPr>
            <p:cNvPr id="104" name="object 104"/>
            <p:cNvSpPr/>
            <p:nvPr/>
          </p:nvSpPr>
          <p:spPr>
            <a:xfrm>
              <a:off x="396837" y="6636716"/>
              <a:ext cx="387350" cy="172085"/>
            </a:xfrm>
            <a:custGeom>
              <a:avLst/>
              <a:gdLst/>
              <a:ahLst/>
              <a:cxnLst/>
              <a:rect l="l" t="t" r="r" b="b"/>
              <a:pathLst>
                <a:path w="387350" h="172084">
                  <a:moveTo>
                    <a:pt x="387206" y="171597"/>
                  </a:moveTo>
                  <a:lnTo>
                    <a:pt x="325806" y="168297"/>
                  </a:lnTo>
                  <a:lnTo>
                    <a:pt x="275246" y="160595"/>
                  </a:lnTo>
                  <a:lnTo>
                    <a:pt x="225484" y="148793"/>
                  </a:lnTo>
                  <a:lnTo>
                    <a:pt x="176855" y="132956"/>
                  </a:lnTo>
                  <a:lnTo>
                    <a:pt x="129680" y="113204"/>
                  </a:lnTo>
                  <a:lnTo>
                    <a:pt x="84281" y="89656"/>
                  </a:lnTo>
                  <a:lnTo>
                    <a:pt x="40955" y="62482"/>
                  </a:lnTo>
                  <a:lnTo>
                    <a:pt x="0" y="31852"/>
                  </a:lnTo>
                  <a:lnTo>
                    <a:pt x="25564" y="0"/>
                  </a:lnTo>
                  <a:lnTo>
                    <a:pt x="44812" y="14965"/>
                  </a:lnTo>
                  <a:lnTo>
                    <a:pt x="64631" y="29093"/>
                  </a:lnTo>
                  <a:lnTo>
                    <a:pt x="105983" y="54838"/>
                  </a:lnTo>
                  <a:lnTo>
                    <a:pt x="149325" y="77067"/>
                  </a:lnTo>
                  <a:lnTo>
                    <a:pt x="194366" y="95615"/>
                  </a:lnTo>
                  <a:lnTo>
                    <a:pt x="240789" y="110366"/>
                  </a:lnTo>
                  <a:lnTo>
                    <a:pt x="288278" y="121206"/>
                  </a:lnTo>
                  <a:lnTo>
                    <a:pt x="336502" y="128074"/>
                  </a:lnTo>
                  <a:lnTo>
                    <a:pt x="385130" y="130907"/>
                  </a:lnTo>
                  <a:lnTo>
                    <a:pt x="387206" y="171597"/>
                  </a:lnTo>
                  <a:close/>
                </a:path>
              </a:pathLst>
            </a:custGeom>
            <a:solidFill>
              <a:srgbClr val="864E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5" name="object 105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34865" y="6746449"/>
              <a:ext cx="144890" cy="135216"/>
            </a:xfrm>
            <a:prstGeom prst="rect">
              <a:avLst/>
            </a:prstGeom>
          </p:spPr>
        </p:pic>
        <p:sp>
          <p:nvSpPr>
            <p:cNvPr id="106" name="object 106"/>
            <p:cNvSpPr/>
            <p:nvPr/>
          </p:nvSpPr>
          <p:spPr>
            <a:xfrm>
              <a:off x="923315" y="6636716"/>
              <a:ext cx="387350" cy="172085"/>
            </a:xfrm>
            <a:custGeom>
              <a:avLst/>
              <a:gdLst/>
              <a:ahLst/>
              <a:cxnLst/>
              <a:rect l="l" t="t" r="r" b="b"/>
              <a:pathLst>
                <a:path w="387350" h="172084">
                  <a:moveTo>
                    <a:pt x="10142" y="171834"/>
                  </a:moveTo>
                  <a:lnTo>
                    <a:pt x="0" y="171597"/>
                  </a:lnTo>
                  <a:lnTo>
                    <a:pt x="2076" y="130907"/>
                  </a:lnTo>
                  <a:lnTo>
                    <a:pt x="26440" y="129995"/>
                  </a:lnTo>
                  <a:lnTo>
                    <a:pt x="50703" y="128074"/>
                  </a:lnTo>
                  <a:lnTo>
                    <a:pt x="98927" y="121206"/>
                  </a:lnTo>
                  <a:lnTo>
                    <a:pt x="146416" y="110366"/>
                  </a:lnTo>
                  <a:lnTo>
                    <a:pt x="192839" y="95615"/>
                  </a:lnTo>
                  <a:lnTo>
                    <a:pt x="237880" y="77067"/>
                  </a:lnTo>
                  <a:lnTo>
                    <a:pt x="281223" y="54838"/>
                  </a:lnTo>
                  <a:lnTo>
                    <a:pt x="322574" y="29093"/>
                  </a:lnTo>
                  <a:lnTo>
                    <a:pt x="361642" y="0"/>
                  </a:lnTo>
                  <a:lnTo>
                    <a:pt x="387206" y="31852"/>
                  </a:lnTo>
                  <a:lnTo>
                    <a:pt x="346226" y="62498"/>
                  </a:lnTo>
                  <a:lnTo>
                    <a:pt x="302872" y="89684"/>
                  </a:lnTo>
                  <a:lnTo>
                    <a:pt x="257444" y="113239"/>
                  </a:lnTo>
                  <a:lnTo>
                    <a:pt x="210239" y="132994"/>
                  </a:lnTo>
                  <a:lnTo>
                    <a:pt x="161578" y="148829"/>
                  </a:lnTo>
                  <a:lnTo>
                    <a:pt x="111784" y="160624"/>
                  </a:lnTo>
                  <a:lnTo>
                    <a:pt x="61193" y="168314"/>
                  </a:lnTo>
                  <a:lnTo>
                    <a:pt x="35725" y="170596"/>
                  </a:lnTo>
                  <a:lnTo>
                    <a:pt x="10142" y="171834"/>
                  </a:lnTo>
                  <a:close/>
                </a:path>
              </a:pathLst>
            </a:custGeom>
            <a:solidFill>
              <a:srgbClr val="864E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7" name="object 107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027366" y="6746449"/>
              <a:ext cx="144890" cy="135216"/>
            </a:xfrm>
            <a:prstGeom prst="rect">
              <a:avLst/>
            </a:prstGeom>
          </p:spPr>
        </p:pic>
        <p:sp>
          <p:nvSpPr>
            <p:cNvPr id="108" name="object 108"/>
            <p:cNvSpPr/>
            <p:nvPr/>
          </p:nvSpPr>
          <p:spPr>
            <a:xfrm>
              <a:off x="704859" y="6968938"/>
              <a:ext cx="297815" cy="149860"/>
            </a:xfrm>
            <a:custGeom>
              <a:avLst/>
              <a:gdLst/>
              <a:ahLst/>
              <a:cxnLst/>
              <a:rect l="l" t="t" r="r" b="b"/>
              <a:pathLst>
                <a:path w="297815" h="149859">
                  <a:moveTo>
                    <a:pt x="148702" y="149710"/>
                  </a:moveTo>
                  <a:lnTo>
                    <a:pt x="105535" y="143308"/>
                  </a:lnTo>
                  <a:lnTo>
                    <a:pt x="66087" y="124649"/>
                  </a:lnTo>
                  <a:lnTo>
                    <a:pt x="33752" y="95344"/>
                  </a:lnTo>
                  <a:lnTo>
                    <a:pt x="11319" y="57913"/>
                  </a:lnTo>
                  <a:lnTo>
                    <a:pt x="714" y="15583"/>
                  </a:lnTo>
                  <a:lnTo>
                    <a:pt x="0" y="1008"/>
                  </a:lnTo>
                  <a:lnTo>
                    <a:pt x="39444" y="0"/>
                  </a:lnTo>
                  <a:lnTo>
                    <a:pt x="39294" y="7208"/>
                  </a:lnTo>
                  <a:lnTo>
                    <a:pt x="39868" y="14358"/>
                  </a:lnTo>
                  <a:lnTo>
                    <a:pt x="53186" y="55156"/>
                  </a:lnTo>
                  <a:lnTo>
                    <a:pt x="81463" y="87441"/>
                  </a:lnTo>
                  <a:lnTo>
                    <a:pt x="120151" y="106018"/>
                  </a:lnTo>
                  <a:lnTo>
                    <a:pt x="141494" y="109131"/>
                  </a:lnTo>
                  <a:lnTo>
                    <a:pt x="148702" y="108961"/>
                  </a:lnTo>
                  <a:lnTo>
                    <a:pt x="155885" y="109048"/>
                  </a:lnTo>
                  <a:lnTo>
                    <a:pt x="197291" y="98330"/>
                  </a:lnTo>
                  <a:lnTo>
                    <a:pt x="231308" y="72403"/>
                  </a:lnTo>
                  <a:lnTo>
                    <a:pt x="252620" y="35320"/>
                  </a:lnTo>
                  <a:lnTo>
                    <a:pt x="258023" y="7242"/>
                  </a:lnTo>
                  <a:lnTo>
                    <a:pt x="257959" y="59"/>
                  </a:lnTo>
                  <a:lnTo>
                    <a:pt x="297404" y="1008"/>
                  </a:lnTo>
                  <a:lnTo>
                    <a:pt x="291002" y="44174"/>
                  </a:lnTo>
                  <a:lnTo>
                    <a:pt x="272343" y="83622"/>
                  </a:lnTo>
                  <a:lnTo>
                    <a:pt x="243038" y="115957"/>
                  </a:lnTo>
                  <a:lnTo>
                    <a:pt x="205607" y="138391"/>
                  </a:lnTo>
                  <a:lnTo>
                    <a:pt x="163277" y="148996"/>
                  </a:lnTo>
                  <a:lnTo>
                    <a:pt x="148702" y="149710"/>
                  </a:lnTo>
                  <a:close/>
                </a:path>
              </a:pathLst>
            </a:custGeom>
            <a:solidFill>
              <a:srgbClr val="864E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9" name="object 109"/>
          <p:cNvGrpSpPr/>
          <p:nvPr/>
        </p:nvGrpSpPr>
        <p:grpSpPr>
          <a:xfrm>
            <a:off x="201098" y="7527321"/>
            <a:ext cx="1304925" cy="1304925"/>
            <a:chOff x="201098" y="7527321"/>
            <a:chExt cx="1304925" cy="1304925"/>
          </a:xfrm>
        </p:grpSpPr>
        <p:pic>
          <p:nvPicPr>
            <p:cNvPr id="110" name="object 110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201098" y="7527321"/>
              <a:ext cx="1304924" cy="1304924"/>
            </a:xfrm>
            <a:prstGeom prst="rect">
              <a:avLst/>
            </a:prstGeom>
          </p:spPr>
        </p:pic>
        <p:sp>
          <p:nvSpPr>
            <p:cNvPr id="111" name="object 111"/>
            <p:cNvSpPr/>
            <p:nvPr/>
          </p:nvSpPr>
          <p:spPr>
            <a:xfrm>
              <a:off x="396837" y="8087015"/>
              <a:ext cx="387350" cy="172085"/>
            </a:xfrm>
            <a:custGeom>
              <a:avLst/>
              <a:gdLst/>
              <a:ahLst/>
              <a:cxnLst/>
              <a:rect l="l" t="t" r="r" b="b"/>
              <a:pathLst>
                <a:path w="387350" h="172084">
                  <a:moveTo>
                    <a:pt x="387206" y="171597"/>
                  </a:moveTo>
                  <a:lnTo>
                    <a:pt x="325806" y="168297"/>
                  </a:lnTo>
                  <a:lnTo>
                    <a:pt x="275246" y="160595"/>
                  </a:lnTo>
                  <a:lnTo>
                    <a:pt x="225484" y="148793"/>
                  </a:lnTo>
                  <a:lnTo>
                    <a:pt x="176855" y="132956"/>
                  </a:lnTo>
                  <a:lnTo>
                    <a:pt x="129680" y="113204"/>
                  </a:lnTo>
                  <a:lnTo>
                    <a:pt x="84281" y="89656"/>
                  </a:lnTo>
                  <a:lnTo>
                    <a:pt x="40955" y="62482"/>
                  </a:lnTo>
                  <a:lnTo>
                    <a:pt x="0" y="31852"/>
                  </a:lnTo>
                  <a:lnTo>
                    <a:pt x="25564" y="0"/>
                  </a:lnTo>
                  <a:lnTo>
                    <a:pt x="44812" y="14965"/>
                  </a:lnTo>
                  <a:lnTo>
                    <a:pt x="64631" y="29093"/>
                  </a:lnTo>
                  <a:lnTo>
                    <a:pt x="105983" y="54838"/>
                  </a:lnTo>
                  <a:lnTo>
                    <a:pt x="149325" y="77067"/>
                  </a:lnTo>
                  <a:lnTo>
                    <a:pt x="194366" y="95615"/>
                  </a:lnTo>
                  <a:lnTo>
                    <a:pt x="240789" y="110366"/>
                  </a:lnTo>
                  <a:lnTo>
                    <a:pt x="288278" y="121206"/>
                  </a:lnTo>
                  <a:lnTo>
                    <a:pt x="336502" y="128074"/>
                  </a:lnTo>
                  <a:lnTo>
                    <a:pt x="385130" y="130907"/>
                  </a:lnTo>
                  <a:lnTo>
                    <a:pt x="387206" y="171597"/>
                  </a:lnTo>
                  <a:close/>
                </a:path>
              </a:pathLst>
            </a:custGeom>
            <a:solidFill>
              <a:srgbClr val="864E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2" name="object 112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34865" y="8196747"/>
              <a:ext cx="144890" cy="135216"/>
            </a:xfrm>
            <a:prstGeom prst="rect">
              <a:avLst/>
            </a:prstGeom>
          </p:spPr>
        </p:pic>
        <p:sp>
          <p:nvSpPr>
            <p:cNvPr id="113" name="object 113"/>
            <p:cNvSpPr/>
            <p:nvPr/>
          </p:nvSpPr>
          <p:spPr>
            <a:xfrm>
              <a:off x="923315" y="8087015"/>
              <a:ext cx="387350" cy="172085"/>
            </a:xfrm>
            <a:custGeom>
              <a:avLst/>
              <a:gdLst/>
              <a:ahLst/>
              <a:cxnLst/>
              <a:rect l="l" t="t" r="r" b="b"/>
              <a:pathLst>
                <a:path w="387350" h="172084">
                  <a:moveTo>
                    <a:pt x="10142" y="171834"/>
                  </a:moveTo>
                  <a:lnTo>
                    <a:pt x="0" y="171597"/>
                  </a:lnTo>
                  <a:lnTo>
                    <a:pt x="2076" y="130907"/>
                  </a:lnTo>
                  <a:lnTo>
                    <a:pt x="26440" y="129995"/>
                  </a:lnTo>
                  <a:lnTo>
                    <a:pt x="50703" y="128074"/>
                  </a:lnTo>
                  <a:lnTo>
                    <a:pt x="98927" y="121206"/>
                  </a:lnTo>
                  <a:lnTo>
                    <a:pt x="146416" y="110366"/>
                  </a:lnTo>
                  <a:lnTo>
                    <a:pt x="192839" y="95615"/>
                  </a:lnTo>
                  <a:lnTo>
                    <a:pt x="237880" y="77067"/>
                  </a:lnTo>
                  <a:lnTo>
                    <a:pt x="281223" y="54838"/>
                  </a:lnTo>
                  <a:lnTo>
                    <a:pt x="322574" y="29093"/>
                  </a:lnTo>
                  <a:lnTo>
                    <a:pt x="361642" y="0"/>
                  </a:lnTo>
                  <a:lnTo>
                    <a:pt x="387206" y="31852"/>
                  </a:lnTo>
                  <a:lnTo>
                    <a:pt x="346226" y="62498"/>
                  </a:lnTo>
                  <a:lnTo>
                    <a:pt x="302872" y="89684"/>
                  </a:lnTo>
                  <a:lnTo>
                    <a:pt x="257444" y="113239"/>
                  </a:lnTo>
                  <a:lnTo>
                    <a:pt x="210239" y="132994"/>
                  </a:lnTo>
                  <a:lnTo>
                    <a:pt x="161578" y="148829"/>
                  </a:lnTo>
                  <a:lnTo>
                    <a:pt x="111784" y="160624"/>
                  </a:lnTo>
                  <a:lnTo>
                    <a:pt x="61193" y="168314"/>
                  </a:lnTo>
                  <a:lnTo>
                    <a:pt x="35725" y="170596"/>
                  </a:lnTo>
                  <a:lnTo>
                    <a:pt x="10142" y="171834"/>
                  </a:lnTo>
                  <a:close/>
                </a:path>
              </a:pathLst>
            </a:custGeom>
            <a:solidFill>
              <a:srgbClr val="864E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4" name="object 114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027366" y="8196747"/>
              <a:ext cx="144890" cy="135216"/>
            </a:xfrm>
            <a:prstGeom prst="rect">
              <a:avLst/>
            </a:prstGeom>
          </p:spPr>
        </p:pic>
        <p:sp>
          <p:nvSpPr>
            <p:cNvPr id="115" name="object 115"/>
            <p:cNvSpPr/>
            <p:nvPr/>
          </p:nvSpPr>
          <p:spPr>
            <a:xfrm>
              <a:off x="704859" y="8419237"/>
              <a:ext cx="297815" cy="149860"/>
            </a:xfrm>
            <a:custGeom>
              <a:avLst/>
              <a:gdLst/>
              <a:ahLst/>
              <a:cxnLst/>
              <a:rect l="l" t="t" r="r" b="b"/>
              <a:pathLst>
                <a:path w="297815" h="149859">
                  <a:moveTo>
                    <a:pt x="148702" y="149710"/>
                  </a:moveTo>
                  <a:lnTo>
                    <a:pt x="105535" y="143308"/>
                  </a:lnTo>
                  <a:lnTo>
                    <a:pt x="66087" y="124649"/>
                  </a:lnTo>
                  <a:lnTo>
                    <a:pt x="33752" y="95344"/>
                  </a:lnTo>
                  <a:lnTo>
                    <a:pt x="11319" y="57913"/>
                  </a:lnTo>
                  <a:lnTo>
                    <a:pt x="714" y="15583"/>
                  </a:lnTo>
                  <a:lnTo>
                    <a:pt x="0" y="1008"/>
                  </a:lnTo>
                  <a:lnTo>
                    <a:pt x="39444" y="0"/>
                  </a:lnTo>
                  <a:lnTo>
                    <a:pt x="39294" y="7208"/>
                  </a:lnTo>
                  <a:lnTo>
                    <a:pt x="39868" y="14358"/>
                  </a:lnTo>
                  <a:lnTo>
                    <a:pt x="53186" y="55156"/>
                  </a:lnTo>
                  <a:lnTo>
                    <a:pt x="81463" y="87441"/>
                  </a:lnTo>
                  <a:lnTo>
                    <a:pt x="120151" y="106018"/>
                  </a:lnTo>
                  <a:lnTo>
                    <a:pt x="141494" y="109131"/>
                  </a:lnTo>
                  <a:lnTo>
                    <a:pt x="148702" y="108961"/>
                  </a:lnTo>
                  <a:lnTo>
                    <a:pt x="155885" y="109048"/>
                  </a:lnTo>
                  <a:lnTo>
                    <a:pt x="197291" y="98330"/>
                  </a:lnTo>
                  <a:lnTo>
                    <a:pt x="231308" y="72403"/>
                  </a:lnTo>
                  <a:lnTo>
                    <a:pt x="252620" y="35320"/>
                  </a:lnTo>
                  <a:lnTo>
                    <a:pt x="258023" y="7242"/>
                  </a:lnTo>
                  <a:lnTo>
                    <a:pt x="257959" y="59"/>
                  </a:lnTo>
                  <a:lnTo>
                    <a:pt x="297404" y="1008"/>
                  </a:lnTo>
                  <a:lnTo>
                    <a:pt x="291002" y="44174"/>
                  </a:lnTo>
                  <a:lnTo>
                    <a:pt x="272343" y="83622"/>
                  </a:lnTo>
                  <a:lnTo>
                    <a:pt x="243038" y="115957"/>
                  </a:lnTo>
                  <a:lnTo>
                    <a:pt x="205607" y="138391"/>
                  </a:lnTo>
                  <a:lnTo>
                    <a:pt x="163277" y="148996"/>
                  </a:lnTo>
                  <a:lnTo>
                    <a:pt x="148702" y="149710"/>
                  </a:lnTo>
                  <a:close/>
                </a:path>
              </a:pathLst>
            </a:custGeom>
            <a:solidFill>
              <a:srgbClr val="864E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6" name="object 116"/>
          <p:cNvGrpSpPr/>
          <p:nvPr/>
        </p:nvGrpSpPr>
        <p:grpSpPr>
          <a:xfrm>
            <a:off x="201098" y="8972883"/>
            <a:ext cx="1304925" cy="1304925"/>
            <a:chOff x="201098" y="8972883"/>
            <a:chExt cx="1304925" cy="1304925"/>
          </a:xfrm>
        </p:grpSpPr>
        <p:pic>
          <p:nvPicPr>
            <p:cNvPr id="117" name="object 117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201098" y="8972883"/>
              <a:ext cx="1304924" cy="1304924"/>
            </a:xfrm>
            <a:prstGeom prst="rect">
              <a:avLst/>
            </a:prstGeom>
          </p:spPr>
        </p:pic>
        <p:sp>
          <p:nvSpPr>
            <p:cNvPr id="118" name="object 118"/>
            <p:cNvSpPr/>
            <p:nvPr/>
          </p:nvSpPr>
          <p:spPr>
            <a:xfrm>
              <a:off x="396837" y="9532577"/>
              <a:ext cx="387350" cy="172085"/>
            </a:xfrm>
            <a:custGeom>
              <a:avLst/>
              <a:gdLst/>
              <a:ahLst/>
              <a:cxnLst/>
              <a:rect l="l" t="t" r="r" b="b"/>
              <a:pathLst>
                <a:path w="387350" h="172084">
                  <a:moveTo>
                    <a:pt x="387206" y="171597"/>
                  </a:moveTo>
                  <a:lnTo>
                    <a:pt x="325806" y="168297"/>
                  </a:lnTo>
                  <a:lnTo>
                    <a:pt x="275246" y="160595"/>
                  </a:lnTo>
                  <a:lnTo>
                    <a:pt x="225484" y="148793"/>
                  </a:lnTo>
                  <a:lnTo>
                    <a:pt x="176855" y="132956"/>
                  </a:lnTo>
                  <a:lnTo>
                    <a:pt x="129680" y="113204"/>
                  </a:lnTo>
                  <a:lnTo>
                    <a:pt x="84281" y="89656"/>
                  </a:lnTo>
                  <a:lnTo>
                    <a:pt x="40955" y="62482"/>
                  </a:lnTo>
                  <a:lnTo>
                    <a:pt x="0" y="31852"/>
                  </a:lnTo>
                  <a:lnTo>
                    <a:pt x="25564" y="0"/>
                  </a:lnTo>
                  <a:lnTo>
                    <a:pt x="44812" y="14965"/>
                  </a:lnTo>
                  <a:lnTo>
                    <a:pt x="64631" y="29093"/>
                  </a:lnTo>
                  <a:lnTo>
                    <a:pt x="105983" y="54838"/>
                  </a:lnTo>
                  <a:lnTo>
                    <a:pt x="149325" y="77067"/>
                  </a:lnTo>
                  <a:lnTo>
                    <a:pt x="194366" y="95615"/>
                  </a:lnTo>
                  <a:lnTo>
                    <a:pt x="240789" y="110366"/>
                  </a:lnTo>
                  <a:lnTo>
                    <a:pt x="288278" y="121206"/>
                  </a:lnTo>
                  <a:lnTo>
                    <a:pt x="336502" y="128074"/>
                  </a:lnTo>
                  <a:lnTo>
                    <a:pt x="385130" y="130907"/>
                  </a:lnTo>
                  <a:lnTo>
                    <a:pt x="387206" y="171597"/>
                  </a:lnTo>
                  <a:close/>
                </a:path>
              </a:pathLst>
            </a:custGeom>
            <a:solidFill>
              <a:srgbClr val="864E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9" name="object 119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34865" y="9642309"/>
              <a:ext cx="144890" cy="135216"/>
            </a:xfrm>
            <a:prstGeom prst="rect">
              <a:avLst/>
            </a:prstGeom>
          </p:spPr>
        </p:pic>
        <p:sp>
          <p:nvSpPr>
            <p:cNvPr id="120" name="object 120"/>
            <p:cNvSpPr/>
            <p:nvPr/>
          </p:nvSpPr>
          <p:spPr>
            <a:xfrm>
              <a:off x="923315" y="9532577"/>
              <a:ext cx="387350" cy="172085"/>
            </a:xfrm>
            <a:custGeom>
              <a:avLst/>
              <a:gdLst/>
              <a:ahLst/>
              <a:cxnLst/>
              <a:rect l="l" t="t" r="r" b="b"/>
              <a:pathLst>
                <a:path w="387350" h="172084">
                  <a:moveTo>
                    <a:pt x="10142" y="171834"/>
                  </a:moveTo>
                  <a:lnTo>
                    <a:pt x="0" y="171597"/>
                  </a:lnTo>
                  <a:lnTo>
                    <a:pt x="2076" y="130907"/>
                  </a:lnTo>
                  <a:lnTo>
                    <a:pt x="26440" y="129995"/>
                  </a:lnTo>
                  <a:lnTo>
                    <a:pt x="50703" y="128074"/>
                  </a:lnTo>
                  <a:lnTo>
                    <a:pt x="98927" y="121206"/>
                  </a:lnTo>
                  <a:lnTo>
                    <a:pt x="146416" y="110366"/>
                  </a:lnTo>
                  <a:lnTo>
                    <a:pt x="192839" y="95615"/>
                  </a:lnTo>
                  <a:lnTo>
                    <a:pt x="237880" y="77067"/>
                  </a:lnTo>
                  <a:lnTo>
                    <a:pt x="281223" y="54838"/>
                  </a:lnTo>
                  <a:lnTo>
                    <a:pt x="322574" y="29093"/>
                  </a:lnTo>
                  <a:lnTo>
                    <a:pt x="361642" y="0"/>
                  </a:lnTo>
                  <a:lnTo>
                    <a:pt x="387206" y="31852"/>
                  </a:lnTo>
                  <a:lnTo>
                    <a:pt x="346226" y="62498"/>
                  </a:lnTo>
                  <a:lnTo>
                    <a:pt x="302872" y="89684"/>
                  </a:lnTo>
                  <a:lnTo>
                    <a:pt x="257444" y="113239"/>
                  </a:lnTo>
                  <a:lnTo>
                    <a:pt x="210239" y="132994"/>
                  </a:lnTo>
                  <a:lnTo>
                    <a:pt x="161578" y="148829"/>
                  </a:lnTo>
                  <a:lnTo>
                    <a:pt x="111784" y="160624"/>
                  </a:lnTo>
                  <a:lnTo>
                    <a:pt x="61193" y="168314"/>
                  </a:lnTo>
                  <a:lnTo>
                    <a:pt x="35725" y="170596"/>
                  </a:lnTo>
                  <a:lnTo>
                    <a:pt x="10142" y="171834"/>
                  </a:lnTo>
                  <a:close/>
                </a:path>
              </a:pathLst>
            </a:custGeom>
            <a:solidFill>
              <a:srgbClr val="864E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1" name="object 121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027366" y="9642309"/>
              <a:ext cx="144890" cy="135216"/>
            </a:xfrm>
            <a:prstGeom prst="rect">
              <a:avLst/>
            </a:prstGeom>
          </p:spPr>
        </p:pic>
        <p:sp>
          <p:nvSpPr>
            <p:cNvPr id="122" name="object 122"/>
            <p:cNvSpPr/>
            <p:nvPr/>
          </p:nvSpPr>
          <p:spPr>
            <a:xfrm>
              <a:off x="704859" y="9864799"/>
              <a:ext cx="297815" cy="149860"/>
            </a:xfrm>
            <a:custGeom>
              <a:avLst/>
              <a:gdLst/>
              <a:ahLst/>
              <a:cxnLst/>
              <a:rect l="l" t="t" r="r" b="b"/>
              <a:pathLst>
                <a:path w="297815" h="149859">
                  <a:moveTo>
                    <a:pt x="148702" y="149710"/>
                  </a:moveTo>
                  <a:lnTo>
                    <a:pt x="105535" y="143308"/>
                  </a:lnTo>
                  <a:lnTo>
                    <a:pt x="66087" y="124649"/>
                  </a:lnTo>
                  <a:lnTo>
                    <a:pt x="33752" y="95344"/>
                  </a:lnTo>
                  <a:lnTo>
                    <a:pt x="11319" y="57913"/>
                  </a:lnTo>
                  <a:lnTo>
                    <a:pt x="714" y="15583"/>
                  </a:lnTo>
                  <a:lnTo>
                    <a:pt x="0" y="1008"/>
                  </a:lnTo>
                  <a:lnTo>
                    <a:pt x="39444" y="0"/>
                  </a:lnTo>
                  <a:lnTo>
                    <a:pt x="39294" y="7208"/>
                  </a:lnTo>
                  <a:lnTo>
                    <a:pt x="39868" y="14358"/>
                  </a:lnTo>
                  <a:lnTo>
                    <a:pt x="53186" y="55156"/>
                  </a:lnTo>
                  <a:lnTo>
                    <a:pt x="81463" y="87441"/>
                  </a:lnTo>
                  <a:lnTo>
                    <a:pt x="120151" y="106018"/>
                  </a:lnTo>
                  <a:lnTo>
                    <a:pt x="141494" y="109131"/>
                  </a:lnTo>
                  <a:lnTo>
                    <a:pt x="148702" y="108961"/>
                  </a:lnTo>
                  <a:lnTo>
                    <a:pt x="155885" y="109048"/>
                  </a:lnTo>
                  <a:lnTo>
                    <a:pt x="197291" y="98330"/>
                  </a:lnTo>
                  <a:lnTo>
                    <a:pt x="231308" y="72403"/>
                  </a:lnTo>
                  <a:lnTo>
                    <a:pt x="252620" y="35320"/>
                  </a:lnTo>
                  <a:lnTo>
                    <a:pt x="258023" y="7242"/>
                  </a:lnTo>
                  <a:lnTo>
                    <a:pt x="257959" y="59"/>
                  </a:lnTo>
                  <a:lnTo>
                    <a:pt x="297404" y="1008"/>
                  </a:lnTo>
                  <a:lnTo>
                    <a:pt x="291002" y="44174"/>
                  </a:lnTo>
                  <a:lnTo>
                    <a:pt x="272343" y="83622"/>
                  </a:lnTo>
                  <a:lnTo>
                    <a:pt x="243038" y="115957"/>
                  </a:lnTo>
                  <a:lnTo>
                    <a:pt x="205607" y="138391"/>
                  </a:lnTo>
                  <a:lnTo>
                    <a:pt x="163277" y="148996"/>
                  </a:lnTo>
                  <a:lnTo>
                    <a:pt x="148702" y="149710"/>
                  </a:lnTo>
                  <a:close/>
                </a:path>
              </a:pathLst>
            </a:custGeom>
            <a:solidFill>
              <a:srgbClr val="864E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3" name="object 123"/>
          <p:cNvGrpSpPr/>
          <p:nvPr/>
        </p:nvGrpSpPr>
        <p:grpSpPr>
          <a:xfrm>
            <a:off x="1843678" y="8984312"/>
            <a:ext cx="1304925" cy="1304925"/>
            <a:chOff x="1843678" y="8984312"/>
            <a:chExt cx="1304925" cy="1304925"/>
          </a:xfrm>
        </p:grpSpPr>
        <p:pic>
          <p:nvPicPr>
            <p:cNvPr id="124" name="object 124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843678" y="8984312"/>
              <a:ext cx="1304924" cy="1304924"/>
            </a:xfrm>
            <a:prstGeom prst="rect">
              <a:avLst/>
            </a:prstGeom>
          </p:spPr>
        </p:pic>
        <p:sp>
          <p:nvSpPr>
            <p:cNvPr id="125" name="object 125"/>
            <p:cNvSpPr/>
            <p:nvPr/>
          </p:nvSpPr>
          <p:spPr>
            <a:xfrm>
              <a:off x="2039417" y="9544007"/>
              <a:ext cx="387350" cy="172085"/>
            </a:xfrm>
            <a:custGeom>
              <a:avLst/>
              <a:gdLst/>
              <a:ahLst/>
              <a:cxnLst/>
              <a:rect l="l" t="t" r="r" b="b"/>
              <a:pathLst>
                <a:path w="387350" h="172084">
                  <a:moveTo>
                    <a:pt x="387206" y="171597"/>
                  </a:moveTo>
                  <a:lnTo>
                    <a:pt x="325806" y="168297"/>
                  </a:lnTo>
                  <a:lnTo>
                    <a:pt x="275246" y="160595"/>
                  </a:lnTo>
                  <a:lnTo>
                    <a:pt x="225484" y="148793"/>
                  </a:lnTo>
                  <a:lnTo>
                    <a:pt x="176855" y="132956"/>
                  </a:lnTo>
                  <a:lnTo>
                    <a:pt x="129680" y="113204"/>
                  </a:lnTo>
                  <a:lnTo>
                    <a:pt x="84281" y="89656"/>
                  </a:lnTo>
                  <a:lnTo>
                    <a:pt x="40955" y="62482"/>
                  </a:lnTo>
                  <a:lnTo>
                    <a:pt x="0" y="31852"/>
                  </a:lnTo>
                  <a:lnTo>
                    <a:pt x="25564" y="0"/>
                  </a:lnTo>
                  <a:lnTo>
                    <a:pt x="44812" y="14965"/>
                  </a:lnTo>
                  <a:lnTo>
                    <a:pt x="64631" y="29093"/>
                  </a:lnTo>
                  <a:lnTo>
                    <a:pt x="105983" y="54838"/>
                  </a:lnTo>
                  <a:lnTo>
                    <a:pt x="149325" y="77067"/>
                  </a:lnTo>
                  <a:lnTo>
                    <a:pt x="194366" y="95615"/>
                  </a:lnTo>
                  <a:lnTo>
                    <a:pt x="240789" y="110366"/>
                  </a:lnTo>
                  <a:lnTo>
                    <a:pt x="288278" y="121206"/>
                  </a:lnTo>
                  <a:lnTo>
                    <a:pt x="336502" y="128074"/>
                  </a:lnTo>
                  <a:lnTo>
                    <a:pt x="385130" y="130907"/>
                  </a:lnTo>
                  <a:lnTo>
                    <a:pt x="387206" y="171597"/>
                  </a:lnTo>
                  <a:close/>
                </a:path>
              </a:pathLst>
            </a:custGeom>
            <a:solidFill>
              <a:srgbClr val="864E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6" name="object 12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177445" y="9653739"/>
              <a:ext cx="144890" cy="135216"/>
            </a:xfrm>
            <a:prstGeom prst="rect">
              <a:avLst/>
            </a:prstGeom>
          </p:spPr>
        </p:pic>
        <p:sp>
          <p:nvSpPr>
            <p:cNvPr id="127" name="object 127"/>
            <p:cNvSpPr/>
            <p:nvPr/>
          </p:nvSpPr>
          <p:spPr>
            <a:xfrm>
              <a:off x="2565895" y="9544007"/>
              <a:ext cx="387350" cy="172085"/>
            </a:xfrm>
            <a:custGeom>
              <a:avLst/>
              <a:gdLst/>
              <a:ahLst/>
              <a:cxnLst/>
              <a:rect l="l" t="t" r="r" b="b"/>
              <a:pathLst>
                <a:path w="387350" h="172084">
                  <a:moveTo>
                    <a:pt x="10142" y="171834"/>
                  </a:moveTo>
                  <a:lnTo>
                    <a:pt x="0" y="171597"/>
                  </a:lnTo>
                  <a:lnTo>
                    <a:pt x="2076" y="130907"/>
                  </a:lnTo>
                  <a:lnTo>
                    <a:pt x="26440" y="129995"/>
                  </a:lnTo>
                  <a:lnTo>
                    <a:pt x="50703" y="128074"/>
                  </a:lnTo>
                  <a:lnTo>
                    <a:pt x="98927" y="121206"/>
                  </a:lnTo>
                  <a:lnTo>
                    <a:pt x="146416" y="110366"/>
                  </a:lnTo>
                  <a:lnTo>
                    <a:pt x="192839" y="95615"/>
                  </a:lnTo>
                  <a:lnTo>
                    <a:pt x="237880" y="77067"/>
                  </a:lnTo>
                  <a:lnTo>
                    <a:pt x="281223" y="54838"/>
                  </a:lnTo>
                  <a:lnTo>
                    <a:pt x="322574" y="29093"/>
                  </a:lnTo>
                  <a:lnTo>
                    <a:pt x="361642" y="0"/>
                  </a:lnTo>
                  <a:lnTo>
                    <a:pt x="387206" y="31852"/>
                  </a:lnTo>
                  <a:lnTo>
                    <a:pt x="346226" y="62498"/>
                  </a:lnTo>
                  <a:lnTo>
                    <a:pt x="302872" y="89684"/>
                  </a:lnTo>
                  <a:lnTo>
                    <a:pt x="257444" y="113239"/>
                  </a:lnTo>
                  <a:lnTo>
                    <a:pt x="210239" y="132994"/>
                  </a:lnTo>
                  <a:lnTo>
                    <a:pt x="161578" y="148829"/>
                  </a:lnTo>
                  <a:lnTo>
                    <a:pt x="111784" y="160624"/>
                  </a:lnTo>
                  <a:lnTo>
                    <a:pt x="61193" y="168314"/>
                  </a:lnTo>
                  <a:lnTo>
                    <a:pt x="35725" y="170596"/>
                  </a:lnTo>
                  <a:lnTo>
                    <a:pt x="10142" y="171834"/>
                  </a:lnTo>
                  <a:close/>
                </a:path>
              </a:pathLst>
            </a:custGeom>
            <a:solidFill>
              <a:srgbClr val="864E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8" name="object 12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669946" y="9653739"/>
              <a:ext cx="144890" cy="135216"/>
            </a:xfrm>
            <a:prstGeom prst="rect">
              <a:avLst/>
            </a:prstGeom>
          </p:spPr>
        </p:pic>
        <p:sp>
          <p:nvSpPr>
            <p:cNvPr id="129" name="object 129"/>
            <p:cNvSpPr/>
            <p:nvPr/>
          </p:nvSpPr>
          <p:spPr>
            <a:xfrm>
              <a:off x="2347438" y="9876229"/>
              <a:ext cx="297815" cy="149860"/>
            </a:xfrm>
            <a:custGeom>
              <a:avLst/>
              <a:gdLst/>
              <a:ahLst/>
              <a:cxnLst/>
              <a:rect l="l" t="t" r="r" b="b"/>
              <a:pathLst>
                <a:path w="297814" h="149859">
                  <a:moveTo>
                    <a:pt x="148702" y="149710"/>
                  </a:moveTo>
                  <a:lnTo>
                    <a:pt x="105535" y="143308"/>
                  </a:lnTo>
                  <a:lnTo>
                    <a:pt x="66087" y="124649"/>
                  </a:lnTo>
                  <a:lnTo>
                    <a:pt x="33752" y="95344"/>
                  </a:lnTo>
                  <a:lnTo>
                    <a:pt x="11319" y="57913"/>
                  </a:lnTo>
                  <a:lnTo>
                    <a:pt x="714" y="15583"/>
                  </a:lnTo>
                  <a:lnTo>
                    <a:pt x="0" y="1008"/>
                  </a:lnTo>
                  <a:lnTo>
                    <a:pt x="39444" y="0"/>
                  </a:lnTo>
                  <a:lnTo>
                    <a:pt x="39294" y="7208"/>
                  </a:lnTo>
                  <a:lnTo>
                    <a:pt x="39868" y="14358"/>
                  </a:lnTo>
                  <a:lnTo>
                    <a:pt x="53186" y="55156"/>
                  </a:lnTo>
                  <a:lnTo>
                    <a:pt x="81463" y="87441"/>
                  </a:lnTo>
                  <a:lnTo>
                    <a:pt x="120151" y="106018"/>
                  </a:lnTo>
                  <a:lnTo>
                    <a:pt x="141494" y="109131"/>
                  </a:lnTo>
                  <a:lnTo>
                    <a:pt x="148702" y="108961"/>
                  </a:lnTo>
                  <a:lnTo>
                    <a:pt x="155885" y="109048"/>
                  </a:lnTo>
                  <a:lnTo>
                    <a:pt x="197291" y="98330"/>
                  </a:lnTo>
                  <a:lnTo>
                    <a:pt x="231308" y="72403"/>
                  </a:lnTo>
                  <a:lnTo>
                    <a:pt x="252620" y="35320"/>
                  </a:lnTo>
                  <a:lnTo>
                    <a:pt x="258023" y="7242"/>
                  </a:lnTo>
                  <a:lnTo>
                    <a:pt x="257959" y="59"/>
                  </a:lnTo>
                  <a:lnTo>
                    <a:pt x="297404" y="1008"/>
                  </a:lnTo>
                  <a:lnTo>
                    <a:pt x="291002" y="44174"/>
                  </a:lnTo>
                  <a:lnTo>
                    <a:pt x="272343" y="83622"/>
                  </a:lnTo>
                  <a:lnTo>
                    <a:pt x="243038" y="115957"/>
                  </a:lnTo>
                  <a:lnTo>
                    <a:pt x="205607" y="138391"/>
                  </a:lnTo>
                  <a:lnTo>
                    <a:pt x="163277" y="148996"/>
                  </a:lnTo>
                  <a:lnTo>
                    <a:pt x="148702" y="149710"/>
                  </a:lnTo>
                  <a:close/>
                </a:path>
              </a:pathLst>
            </a:custGeom>
            <a:solidFill>
              <a:srgbClr val="864E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0" name="object 130"/>
          <p:cNvGrpSpPr/>
          <p:nvPr/>
        </p:nvGrpSpPr>
        <p:grpSpPr>
          <a:xfrm>
            <a:off x="3486258" y="8995743"/>
            <a:ext cx="1304925" cy="1291590"/>
            <a:chOff x="3486258" y="8995743"/>
            <a:chExt cx="1304925" cy="1291590"/>
          </a:xfrm>
        </p:grpSpPr>
        <p:pic>
          <p:nvPicPr>
            <p:cNvPr id="131" name="object 131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3486258" y="8995743"/>
              <a:ext cx="1304924" cy="1291256"/>
            </a:xfrm>
            <a:prstGeom prst="rect">
              <a:avLst/>
            </a:prstGeom>
          </p:spPr>
        </p:pic>
        <p:sp>
          <p:nvSpPr>
            <p:cNvPr id="132" name="object 132"/>
            <p:cNvSpPr/>
            <p:nvPr/>
          </p:nvSpPr>
          <p:spPr>
            <a:xfrm>
              <a:off x="3681996" y="9555437"/>
              <a:ext cx="387350" cy="172085"/>
            </a:xfrm>
            <a:custGeom>
              <a:avLst/>
              <a:gdLst/>
              <a:ahLst/>
              <a:cxnLst/>
              <a:rect l="l" t="t" r="r" b="b"/>
              <a:pathLst>
                <a:path w="387350" h="172084">
                  <a:moveTo>
                    <a:pt x="387206" y="171597"/>
                  </a:moveTo>
                  <a:lnTo>
                    <a:pt x="325806" y="168297"/>
                  </a:lnTo>
                  <a:lnTo>
                    <a:pt x="275246" y="160595"/>
                  </a:lnTo>
                  <a:lnTo>
                    <a:pt x="225484" y="148793"/>
                  </a:lnTo>
                  <a:lnTo>
                    <a:pt x="176855" y="132956"/>
                  </a:lnTo>
                  <a:lnTo>
                    <a:pt x="129680" y="113204"/>
                  </a:lnTo>
                  <a:lnTo>
                    <a:pt x="84281" y="89656"/>
                  </a:lnTo>
                  <a:lnTo>
                    <a:pt x="40955" y="62482"/>
                  </a:lnTo>
                  <a:lnTo>
                    <a:pt x="0" y="31852"/>
                  </a:lnTo>
                  <a:lnTo>
                    <a:pt x="25564" y="0"/>
                  </a:lnTo>
                  <a:lnTo>
                    <a:pt x="44812" y="14965"/>
                  </a:lnTo>
                  <a:lnTo>
                    <a:pt x="64631" y="29093"/>
                  </a:lnTo>
                  <a:lnTo>
                    <a:pt x="105983" y="54838"/>
                  </a:lnTo>
                  <a:lnTo>
                    <a:pt x="149325" y="77067"/>
                  </a:lnTo>
                  <a:lnTo>
                    <a:pt x="194366" y="95615"/>
                  </a:lnTo>
                  <a:lnTo>
                    <a:pt x="240789" y="110366"/>
                  </a:lnTo>
                  <a:lnTo>
                    <a:pt x="288278" y="121206"/>
                  </a:lnTo>
                  <a:lnTo>
                    <a:pt x="336502" y="128074"/>
                  </a:lnTo>
                  <a:lnTo>
                    <a:pt x="385130" y="130907"/>
                  </a:lnTo>
                  <a:lnTo>
                    <a:pt x="387206" y="171597"/>
                  </a:lnTo>
                  <a:close/>
                </a:path>
              </a:pathLst>
            </a:custGeom>
            <a:solidFill>
              <a:srgbClr val="864E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3" name="object 133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3820025" y="9665169"/>
              <a:ext cx="144890" cy="135216"/>
            </a:xfrm>
            <a:prstGeom prst="rect">
              <a:avLst/>
            </a:prstGeom>
          </p:spPr>
        </p:pic>
        <p:sp>
          <p:nvSpPr>
            <p:cNvPr id="134" name="object 134"/>
            <p:cNvSpPr/>
            <p:nvPr/>
          </p:nvSpPr>
          <p:spPr>
            <a:xfrm>
              <a:off x="4208474" y="9555437"/>
              <a:ext cx="387350" cy="172085"/>
            </a:xfrm>
            <a:custGeom>
              <a:avLst/>
              <a:gdLst/>
              <a:ahLst/>
              <a:cxnLst/>
              <a:rect l="l" t="t" r="r" b="b"/>
              <a:pathLst>
                <a:path w="387350" h="172084">
                  <a:moveTo>
                    <a:pt x="10142" y="171834"/>
                  </a:moveTo>
                  <a:lnTo>
                    <a:pt x="0" y="171597"/>
                  </a:lnTo>
                  <a:lnTo>
                    <a:pt x="2076" y="130907"/>
                  </a:lnTo>
                  <a:lnTo>
                    <a:pt x="26440" y="129995"/>
                  </a:lnTo>
                  <a:lnTo>
                    <a:pt x="50703" y="128074"/>
                  </a:lnTo>
                  <a:lnTo>
                    <a:pt x="98927" y="121206"/>
                  </a:lnTo>
                  <a:lnTo>
                    <a:pt x="146416" y="110366"/>
                  </a:lnTo>
                  <a:lnTo>
                    <a:pt x="192839" y="95615"/>
                  </a:lnTo>
                  <a:lnTo>
                    <a:pt x="237880" y="77067"/>
                  </a:lnTo>
                  <a:lnTo>
                    <a:pt x="281223" y="54838"/>
                  </a:lnTo>
                  <a:lnTo>
                    <a:pt x="322574" y="29093"/>
                  </a:lnTo>
                  <a:lnTo>
                    <a:pt x="361642" y="0"/>
                  </a:lnTo>
                  <a:lnTo>
                    <a:pt x="387206" y="31852"/>
                  </a:lnTo>
                  <a:lnTo>
                    <a:pt x="346226" y="62498"/>
                  </a:lnTo>
                  <a:lnTo>
                    <a:pt x="302872" y="89684"/>
                  </a:lnTo>
                  <a:lnTo>
                    <a:pt x="257444" y="113239"/>
                  </a:lnTo>
                  <a:lnTo>
                    <a:pt x="210239" y="132994"/>
                  </a:lnTo>
                  <a:lnTo>
                    <a:pt x="161578" y="148829"/>
                  </a:lnTo>
                  <a:lnTo>
                    <a:pt x="111784" y="160624"/>
                  </a:lnTo>
                  <a:lnTo>
                    <a:pt x="61193" y="168314"/>
                  </a:lnTo>
                  <a:lnTo>
                    <a:pt x="35725" y="170596"/>
                  </a:lnTo>
                  <a:lnTo>
                    <a:pt x="10142" y="171834"/>
                  </a:lnTo>
                  <a:close/>
                </a:path>
              </a:pathLst>
            </a:custGeom>
            <a:solidFill>
              <a:srgbClr val="864E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5" name="object 135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4312526" y="9665169"/>
              <a:ext cx="144890" cy="135216"/>
            </a:xfrm>
            <a:prstGeom prst="rect">
              <a:avLst/>
            </a:prstGeom>
          </p:spPr>
        </p:pic>
        <p:sp>
          <p:nvSpPr>
            <p:cNvPr id="136" name="object 136"/>
            <p:cNvSpPr/>
            <p:nvPr/>
          </p:nvSpPr>
          <p:spPr>
            <a:xfrm>
              <a:off x="3990018" y="9887659"/>
              <a:ext cx="297815" cy="149860"/>
            </a:xfrm>
            <a:custGeom>
              <a:avLst/>
              <a:gdLst/>
              <a:ahLst/>
              <a:cxnLst/>
              <a:rect l="l" t="t" r="r" b="b"/>
              <a:pathLst>
                <a:path w="297814" h="149859">
                  <a:moveTo>
                    <a:pt x="148702" y="149710"/>
                  </a:moveTo>
                  <a:lnTo>
                    <a:pt x="105535" y="143308"/>
                  </a:lnTo>
                  <a:lnTo>
                    <a:pt x="66087" y="124649"/>
                  </a:lnTo>
                  <a:lnTo>
                    <a:pt x="33752" y="95344"/>
                  </a:lnTo>
                  <a:lnTo>
                    <a:pt x="11319" y="57913"/>
                  </a:lnTo>
                  <a:lnTo>
                    <a:pt x="714" y="15583"/>
                  </a:lnTo>
                  <a:lnTo>
                    <a:pt x="0" y="1008"/>
                  </a:lnTo>
                  <a:lnTo>
                    <a:pt x="39444" y="0"/>
                  </a:lnTo>
                  <a:lnTo>
                    <a:pt x="39294" y="7208"/>
                  </a:lnTo>
                  <a:lnTo>
                    <a:pt x="39868" y="14358"/>
                  </a:lnTo>
                  <a:lnTo>
                    <a:pt x="53186" y="55156"/>
                  </a:lnTo>
                  <a:lnTo>
                    <a:pt x="81463" y="87441"/>
                  </a:lnTo>
                  <a:lnTo>
                    <a:pt x="120151" y="106018"/>
                  </a:lnTo>
                  <a:lnTo>
                    <a:pt x="141494" y="109131"/>
                  </a:lnTo>
                  <a:lnTo>
                    <a:pt x="148702" y="108961"/>
                  </a:lnTo>
                  <a:lnTo>
                    <a:pt x="155885" y="109048"/>
                  </a:lnTo>
                  <a:lnTo>
                    <a:pt x="197291" y="98330"/>
                  </a:lnTo>
                  <a:lnTo>
                    <a:pt x="231308" y="72403"/>
                  </a:lnTo>
                  <a:lnTo>
                    <a:pt x="252620" y="35320"/>
                  </a:lnTo>
                  <a:lnTo>
                    <a:pt x="258023" y="7242"/>
                  </a:lnTo>
                  <a:lnTo>
                    <a:pt x="257959" y="59"/>
                  </a:lnTo>
                  <a:lnTo>
                    <a:pt x="297404" y="1008"/>
                  </a:lnTo>
                  <a:lnTo>
                    <a:pt x="291002" y="44174"/>
                  </a:lnTo>
                  <a:lnTo>
                    <a:pt x="272343" y="83622"/>
                  </a:lnTo>
                  <a:lnTo>
                    <a:pt x="243038" y="115957"/>
                  </a:lnTo>
                  <a:lnTo>
                    <a:pt x="205607" y="138391"/>
                  </a:lnTo>
                  <a:lnTo>
                    <a:pt x="163277" y="148996"/>
                  </a:lnTo>
                  <a:lnTo>
                    <a:pt x="148702" y="149710"/>
                  </a:lnTo>
                  <a:close/>
                </a:path>
              </a:pathLst>
            </a:custGeom>
            <a:solidFill>
              <a:srgbClr val="864E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7" name="object 137"/>
          <p:cNvGrpSpPr/>
          <p:nvPr/>
        </p:nvGrpSpPr>
        <p:grpSpPr>
          <a:xfrm>
            <a:off x="5128838" y="9007173"/>
            <a:ext cx="1304925" cy="1280160"/>
            <a:chOff x="5128838" y="9007173"/>
            <a:chExt cx="1304925" cy="1280160"/>
          </a:xfrm>
        </p:grpSpPr>
        <p:pic>
          <p:nvPicPr>
            <p:cNvPr id="138" name="object 138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5128838" y="9007173"/>
              <a:ext cx="1304924" cy="1279826"/>
            </a:xfrm>
            <a:prstGeom prst="rect">
              <a:avLst/>
            </a:prstGeom>
          </p:spPr>
        </p:pic>
        <p:sp>
          <p:nvSpPr>
            <p:cNvPr id="139" name="object 139"/>
            <p:cNvSpPr/>
            <p:nvPr/>
          </p:nvSpPr>
          <p:spPr>
            <a:xfrm>
              <a:off x="5324576" y="9566867"/>
              <a:ext cx="387350" cy="172085"/>
            </a:xfrm>
            <a:custGeom>
              <a:avLst/>
              <a:gdLst/>
              <a:ahLst/>
              <a:cxnLst/>
              <a:rect l="l" t="t" r="r" b="b"/>
              <a:pathLst>
                <a:path w="387350" h="172084">
                  <a:moveTo>
                    <a:pt x="387206" y="171597"/>
                  </a:moveTo>
                  <a:lnTo>
                    <a:pt x="325806" y="168297"/>
                  </a:lnTo>
                  <a:lnTo>
                    <a:pt x="275246" y="160595"/>
                  </a:lnTo>
                  <a:lnTo>
                    <a:pt x="225484" y="148793"/>
                  </a:lnTo>
                  <a:lnTo>
                    <a:pt x="176855" y="132956"/>
                  </a:lnTo>
                  <a:lnTo>
                    <a:pt x="129680" y="113204"/>
                  </a:lnTo>
                  <a:lnTo>
                    <a:pt x="84281" y="89656"/>
                  </a:lnTo>
                  <a:lnTo>
                    <a:pt x="40955" y="62482"/>
                  </a:lnTo>
                  <a:lnTo>
                    <a:pt x="0" y="31852"/>
                  </a:lnTo>
                  <a:lnTo>
                    <a:pt x="25564" y="0"/>
                  </a:lnTo>
                  <a:lnTo>
                    <a:pt x="44812" y="14965"/>
                  </a:lnTo>
                  <a:lnTo>
                    <a:pt x="64631" y="29093"/>
                  </a:lnTo>
                  <a:lnTo>
                    <a:pt x="105983" y="54838"/>
                  </a:lnTo>
                  <a:lnTo>
                    <a:pt x="149325" y="77067"/>
                  </a:lnTo>
                  <a:lnTo>
                    <a:pt x="194366" y="95615"/>
                  </a:lnTo>
                  <a:lnTo>
                    <a:pt x="240789" y="110366"/>
                  </a:lnTo>
                  <a:lnTo>
                    <a:pt x="288278" y="121206"/>
                  </a:lnTo>
                  <a:lnTo>
                    <a:pt x="336502" y="128074"/>
                  </a:lnTo>
                  <a:lnTo>
                    <a:pt x="385130" y="130907"/>
                  </a:lnTo>
                  <a:lnTo>
                    <a:pt x="387206" y="171597"/>
                  </a:lnTo>
                  <a:close/>
                </a:path>
              </a:pathLst>
            </a:custGeom>
            <a:solidFill>
              <a:srgbClr val="864E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0" name="object 140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5462604" y="9676599"/>
              <a:ext cx="144890" cy="135216"/>
            </a:xfrm>
            <a:prstGeom prst="rect">
              <a:avLst/>
            </a:prstGeom>
          </p:spPr>
        </p:pic>
        <p:sp>
          <p:nvSpPr>
            <p:cNvPr id="141" name="object 141"/>
            <p:cNvSpPr/>
            <p:nvPr/>
          </p:nvSpPr>
          <p:spPr>
            <a:xfrm>
              <a:off x="5851054" y="9566867"/>
              <a:ext cx="387350" cy="172085"/>
            </a:xfrm>
            <a:custGeom>
              <a:avLst/>
              <a:gdLst/>
              <a:ahLst/>
              <a:cxnLst/>
              <a:rect l="l" t="t" r="r" b="b"/>
              <a:pathLst>
                <a:path w="387350" h="172084">
                  <a:moveTo>
                    <a:pt x="10142" y="171834"/>
                  </a:moveTo>
                  <a:lnTo>
                    <a:pt x="0" y="171597"/>
                  </a:lnTo>
                  <a:lnTo>
                    <a:pt x="2076" y="130907"/>
                  </a:lnTo>
                  <a:lnTo>
                    <a:pt x="26440" y="129995"/>
                  </a:lnTo>
                  <a:lnTo>
                    <a:pt x="50703" y="128074"/>
                  </a:lnTo>
                  <a:lnTo>
                    <a:pt x="98927" y="121206"/>
                  </a:lnTo>
                  <a:lnTo>
                    <a:pt x="146416" y="110366"/>
                  </a:lnTo>
                  <a:lnTo>
                    <a:pt x="192839" y="95615"/>
                  </a:lnTo>
                  <a:lnTo>
                    <a:pt x="237880" y="77067"/>
                  </a:lnTo>
                  <a:lnTo>
                    <a:pt x="281223" y="54838"/>
                  </a:lnTo>
                  <a:lnTo>
                    <a:pt x="322574" y="29093"/>
                  </a:lnTo>
                  <a:lnTo>
                    <a:pt x="361642" y="0"/>
                  </a:lnTo>
                  <a:lnTo>
                    <a:pt x="387206" y="31852"/>
                  </a:lnTo>
                  <a:lnTo>
                    <a:pt x="346226" y="62498"/>
                  </a:lnTo>
                  <a:lnTo>
                    <a:pt x="302872" y="89684"/>
                  </a:lnTo>
                  <a:lnTo>
                    <a:pt x="257444" y="113239"/>
                  </a:lnTo>
                  <a:lnTo>
                    <a:pt x="210239" y="132994"/>
                  </a:lnTo>
                  <a:lnTo>
                    <a:pt x="161578" y="148829"/>
                  </a:lnTo>
                  <a:lnTo>
                    <a:pt x="111784" y="160624"/>
                  </a:lnTo>
                  <a:lnTo>
                    <a:pt x="61193" y="168314"/>
                  </a:lnTo>
                  <a:lnTo>
                    <a:pt x="35725" y="170596"/>
                  </a:lnTo>
                  <a:lnTo>
                    <a:pt x="10142" y="171834"/>
                  </a:lnTo>
                  <a:close/>
                </a:path>
              </a:pathLst>
            </a:custGeom>
            <a:solidFill>
              <a:srgbClr val="864E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2" name="object 142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5955105" y="9676599"/>
              <a:ext cx="144890" cy="135216"/>
            </a:xfrm>
            <a:prstGeom prst="rect">
              <a:avLst/>
            </a:prstGeom>
          </p:spPr>
        </p:pic>
        <p:sp>
          <p:nvSpPr>
            <p:cNvPr id="143" name="object 143"/>
            <p:cNvSpPr/>
            <p:nvPr/>
          </p:nvSpPr>
          <p:spPr>
            <a:xfrm>
              <a:off x="5632598" y="9899089"/>
              <a:ext cx="297815" cy="149860"/>
            </a:xfrm>
            <a:custGeom>
              <a:avLst/>
              <a:gdLst/>
              <a:ahLst/>
              <a:cxnLst/>
              <a:rect l="l" t="t" r="r" b="b"/>
              <a:pathLst>
                <a:path w="297814" h="149859">
                  <a:moveTo>
                    <a:pt x="148702" y="149710"/>
                  </a:moveTo>
                  <a:lnTo>
                    <a:pt x="105535" y="143308"/>
                  </a:lnTo>
                  <a:lnTo>
                    <a:pt x="66087" y="124649"/>
                  </a:lnTo>
                  <a:lnTo>
                    <a:pt x="33752" y="95344"/>
                  </a:lnTo>
                  <a:lnTo>
                    <a:pt x="11319" y="57913"/>
                  </a:lnTo>
                  <a:lnTo>
                    <a:pt x="714" y="15583"/>
                  </a:lnTo>
                  <a:lnTo>
                    <a:pt x="0" y="1008"/>
                  </a:lnTo>
                  <a:lnTo>
                    <a:pt x="39444" y="0"/>
                  </a:lnTo>
                  <a:lnTo>
                    <a:pt x="39294" y="7208"/>
                  </a:lnTo>
                  <a:lnTo>
                    <a:pt x="39868" y="14358"/>
                  </a:lnTo>
                  <a:lnTo>
                    <a:pt x="53186" y="55156"/>
                  </a:lnTo>
                  <a:lnTo>
                    <a:pt x="81463" y="87441"/>
                  </a:lnTo>
                  <a:lnTo>
                    <a:pt x="120151" y="106018"/>
                  </a:lnTo>
                  <a:lnTo>
                    <a:pt x="141494" y="109131"/>
                  </a:lnTo>
                  <a:lnTo>
                    <a:pt x="148702" y="108961"/>
                  </a:lnTo>
                  <a:lnTo>
                    <a:pt x="155885" y="109048"/>
                  </a:lnTo>
                  <a:lnTo>
                    <a:pt x="197291" y="98330"/>
                  </a:lnTo>
                  <a:lnTo>
                    <a:pt x="231308" y="72403"/>
                  </a:lnTo>
                  <a:lnTo>
                    <a:pt x="252620" y="35320"/>
                  </a:lnTo>
                  <a:lnTo>
                    <a:pt x="258023" y="7242"/>
                  </a:lnTo>
                  <a:lnTo>
                    <a:pt x="257959" y="59"/>
                  </a:lnTo>
                  <a:lnTo>
                    <a:pt x="297404" y="1008"/>
                  </a:lnTo>
                  <a:lnTo>
                    <a:pt x="291002" y="44174"/>
                  </a:lnTo>
                  <a:lnTo>
                    <a:pt x="272343" y="83622"/>
                  </a:lnTo>
                  <a:lnTo>
                    <a:pt x="243038" y="115957"/>
                  </a:lnTo>
                  <a:lnTo>
                    <a:pt x="205607" y="138391"/>
                  </a:lnTo>
                  <a:lnTo>
                    <a:pt x="163277" y="148996"/>
                  </a:lnTo>
                  <a:lnTo>
                    <a:pt x="148702" y="149710"/>
                  </a:lnTo>
                  <a:close/>
                </a:path>
              </a:pathLst>
            </a:custGeom>
            <a:solidFill>
              <a:srgbClr val="864E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4" name="object 144"/>
          <p:cNvGrpSpPr/>
          <p:nvPr/>
        </p:nvGrpSpPr>
        <p:grpSpPr>
          <a:xfrm>
            <a:off x="6771417" y="9018603"/>
            <a:ext cx="1304925" cy="1268730"/>
            <a:chOff x="6771417" y="9018603"/>
            <a:chExt cx="1304925" cy="1268730"/>
          </a:xfrm>
        </p:grpSpPr>
        <p:pic>
          <p:nvPicPr>
            <p:cNvPr id="145" name="object 145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6771417" y="9018603"/>
              <a:ext cx="1304924" cy="1268395"/>
            </a:xfrm>
            <a:prstGeom prst="rect">
              <a:avLst/>
            </a:prstGeom>
          </p:spPr>
        </p:pic>
        <p:sp>
          <p:nvSpPr>
            <p:cNvPr id="146" name="object 146"/>
            <p:cNvSpPr/>
            <p:nvPr/>
          </p:nvSpPr>
          <p:spPr>
            <a:xfrm>
              <a:off x="6967156" y="9578297"/>
              <a:ext cx="387350" cy="172085"/>
            </a:xfrm>
            <a:custGeom>
              <a:avLst/>
              <a:gdLst/>
              <a:ahLst/>
              <a:cxnLst/>
              <a:rect l="l" t="t" r="r" b="b"/>
              <a:pathLst>
                <a:path w="387350" h="172084">
                  <a:moveTo>
                    <a:pt x="387206" y="171597"/>
                  </a:moveTo>
                  <a:lnTo>
                    <a:pt x="325806" y="168297"/>
                  </a:lnTo>
                  <a:lnTo>
                    <a:pt x="275246" y="160595"/>
                  </a:lnTo>
                  <a:lnTo>
                    <a:pt x="225484" y="148793"/>
                  </a:lnTo>
                  <a:lnTo>
                    <a:pt x="176855" y="132956"/>
                  </a:lnTo>
                  <a:lnTo>
                    <a:pt x="129680" y="113204"/>
                  </a:lnTo>
                  <a:lnTo>
                    <a:pt x="84281" y="89656"/>
                  </a:lnTo>
                  <a:lnTo>
                    <a:pt x="40955" y="62482"/>
                  </a:lnTo>
                  <a:lnTo>
                    <a:pt x="0" y="31852"/>
                  </a:lnTo>
                  <a:lnTo>
                    <a:pt x="25564" y="0"/>
                  </a:lnTo>
                  <a:lnTo>
                    <a:pt x="44812" y="14965"/>
                  </a:lnTo>
                  <a:lnTo>
                    <a:pt x="64631" y="29093"/>
                  </a:lnTo>
                  <a:lnTo>
                    <a:pt x="105983" y="54838"/>
                  </a:lnTo>
                  <a:lnTo>
                    <a:pt x="149325" y="77067"/>
                  </a:lnTo>
                  <a:lnTo>
                    <a:pt x="194366" y="95615"/>
                  </a:lnTo>
                  <a:lnTo>
                    <a:pt x="240789" y="110366"/>
                  </a:lnTo>
                  <a:lnTo>
                    <a:pt x="288278" y="121206"/>
                  </a:lnTo>
                  <a:lnTo>
                    <a:pt x="336502" y="128074"/>
                  </a:lnTo>
                  <a:lnTo>
                    <a:pt x="385130" y="130907"/>
                  </a:lnTo>
                  <a:lnTo>
                    <a:pt x="387206" y="171597"/>
                  </a:lnTo>
                  <a:close/>
                </a:path>
              </a:pathLst>
            </a:custGeom>
            <a:solidFill>
              <a:srgbClr val="864E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7" name="object 147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7105184" y="9688030"/>
              <a:ext cx="144890" cy="135216"/>
            </a:xfrm>
            <a:prstGeom prst="rect">
              <a:avLst/>
            </a:prstGeom>
          </p:spPr>
        </p:pic>
        <p:sp>
          <p:nvSpPr>
            <p:cNvPr id="148" name="object 148"/>
            <p:cNvSpPr/>
            <p:nvPr/>
          </p:nvSpPr>
          <p:spPr>
            <a:xfrm>
              <a:off x="7493634" y="9578297"/>
              <a:ext cx="387350" cy="172085"/>
            </a:xfrm>
            <a:custGeom>
              <a:avLst/>
              <a:gdLst/>
              <a:ahLst/>
              <a:cxnLst/>
              <a:rect l="l" t="t" r="r" b="b"/>
              <a:pathLst>
                <a:path w="387350" h="172084">
                  <a:moveTo>
                    <a:pt x="10142" y="171834"/>
                  </a:moveTo>
                  <a:lnTo>
                    <a:pt x="0" y="171597"/>
                  </a:lnTo>
                  <a:lnTo>
                    <a:pt x="2076" y="130907"/>
                  </a:lnTo>
                  <a:lnTo>
                    <a:pt x="26440" y="129995"/>
                  </a:lnTo>
                  <a:lnTo>
                    <a:pt x="50703" y="128074"/>
                  </a:lnTo>
                  <a:lnTo>
                    <a:pt x="98927" y="121206"/>
                  </a:lnTo>
                  <a:lnTo>
                    <a:pt x="146416" y="110366"/>
                  </a:lnTo>
                  <a:lnTo>
                    <a:pt x="192839" y="95615"/>
                  </a:lnTo>
                  <a:lnTo>
                    <a:pt x="237880" y="77067"/>
                  </a:lnTo>
                  <a:lnTo>
                    <a:pt x="281223" y="54838"/>
                  </a:lnTo>
                  <a:lnTo>
                    <a:pt x="322574" y="29093"/>
                  </a:lnTo>
                  <a:lnTo>
                    <a:pt x="361642" y="0"/>
                  </a:lnTo>
                  <a:lnTo>
                    <a:pt x="387206" y="31852"/>
                  </a:lnTo>
                  <a:lnTo>
                    <a:pt x="346226" y="62498"/>
                  </a:lnTo>
                  <a:lnTo>
                    <a:pt x="302872" y="89684"/>
                  </a:lnTo>
                  <a:lnTo>
                    <a:pt x="257444" y="113239"/>
                  </a:lnTo>
                  <a:lnTo>
                    <a:pt x="210239" y="132994"/>
                  </a:lnTo>
                  <a:lnTo>
                    <a:pt x="161578" y="148829"/>
                  </a:lnTo>
                  <a:lnTo>
                    <a:pt x="111784" y="160624"/>
                  </a:lnTo>
                  <a:lnTo>
                    <a:pt x="61193" y="168314"/>
                  </a:lnTo>
                  <a:lnTo>
                    <a:pt x="35725" y="170596"/>
                  </a:lnTo>
                  <a:lnTo>
                    <a:pt x="10142" y="171834"/>
                  </a:lnTo>
                  <a:close/>
                </a:path>
              </a:pathLst>
            </a:custGeom>
            <a:solidFill>
              <a:srgbClr val="864E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9" name="object 14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597685" y="9688030"/>
              <a:ext cx="144890" cy="135216"/>
            </a:xfrm>
            <a:prstGeom prst="rect">
              <a:avLst/>
            </a:prstGeom>
          </p:spPr>
        </p:pic>
        <p:sp>
          <p:nvSpPr>
            <p:cNvPr id="150" name="object 150"/>
            <p:cNvSpPr/>
            <p:nvPr/>
          </p:nvSpPr>
          <p:spPr>
            <a:xfrm>
              <a:off x="7275177" y="9910519"/>
              <a:ext cx="297815" cy="149860"/>
            </a:xfrm>
            <a:custGeom>
              <a:avLst/>
              <a:gdLst/>
              <a:ahLst/>
              <a:cxnLst/>
              <a:rect l="l" t="t" r="r" b="b"/>
              <a:pathLst>
                <a:path w="297815" h="149859">
                  <a:moveTo>
                    <a:pt x="148702" y="149710"/>
                  </a:moveTo>
                  <a:lnTo>
                    <a:pt x="105535" y="143308"/>
                  </a:lnTo>
                  <a:lnTo>
                    <a:pt x="66087" y="124649"/>
                  </a:lnTo>
                  <a:lnTo>
                    <a:pt x="33752" y="95344"/>
                  </a:lnTo>
                  <a:lnTo>
                    <a:pt x="11319" y="57913"/>
                  </a:lnTo>
                  <a:lnTo>
                    <a:pt x="714" y="15583"/>
                  </a:lnTo>
                  <a:lnTo>
                    <a:pt x="0" y="1008"/>
                  </a:lnTo>
                  <a:lnTo>
                    <a:pt x="39444" y="0"/>
                  </a:lnTo>
                  <a:lnTo>
                    <a:pt x="39294" y="7208"/>
                  </a:lnTo>
                  <a:lnTo>
                    <a:pt x="39868" y="14358"/>
                  </a:lnTo>
                  <a:lnTo>
                    <a:pt x="53186" y="55156"/>
                  </a:lnTo>
                  <a:lnTo>
                    <a:pt x="81463" y="87441"/>
                  </a:lnTo>
                  <a:lnTo>
                    <a:pt x="120151" y="106018"/>
                  </a:lnTo>
                  <a:lnTo>
                    <a:pt x="141494" y="109131"/>
                  </a:lnTo>
                  <a:lnTo>
                    <a:pt x="148702" y="108961"/>
                  </a:lnTo>
                  <a:lnTo>
                    <a:pt x="155885" y="109048"/>
                  </a:lnTo>
                  <a:lnTo>
                    <a:pt x="197291" y="98330"/>
                  </a:lnTo>
                  <a:lnTo>
                    <a:pt x="231308" y="72403"/>
                  </a:lnTo>
                  <a:lnTo>
                    <a:pt x="252620" y="35320"/>
                  </a:lnTo>
                  <a:lnTo>
                    <a:pt x="258023" y="7242"/>
                  </a:lnTo>
                  <a:lnTo>
                    <a:pt x="257959" y="59"/>
                  </a:lnTo>
                  <a:lnTo>
                    <a:pt x="297404" y="1008"/>
                  </a:lnTo>
                  <a:lnTo>
                    <a:pt x="291002" y="44174"/>
                  </a:lnTo>
                  <a:lnTo>
                    <a:pt x="272343" y="83622"/>
                  </a:lnTo>
                  <a:lnTo>
                    <a:pt x="243038" y="115957"/>
                  </a:lnTo>
                  <a:lnTo>
                    <a:pt x="205607" y="138391"/>
                  </a:lnTo>
                  <a:lnTo>
                    <a:pt x="163277" y="148996"/>
                  </a:lnTo>
                  <a:lnTo>
                    <a:pt x="148702" y="149710"/>
                  </a:lnTo>
                  <a:close/>
                </a:path>
              </a:pathLst>
            </a:custGeom>
            <a:solidFill>
              <a:srgbClr val="864E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1" name="object 151"/>
          <p:cNvGrpSpPr/>
          <p:nvPr/>
        </p:nvGrpSpPr>
        <p:grpSpPr>
          <a:xfrm>
            <a:off x="8413997" y="9030034"/>
            <a:ext cx="1304925" cy="1259205"/>
            <a:chOff x="8413997" y="9030034"/>
            <a:chExt cx="1304925" cy="1259205"/>
          </a:xfrm>
        </p:grpSpPr>
        <p:pic>
          <p:nvPicPr>
            <p:cNvPr id="152" name="object 152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8413997" y="9030034"/>
              <a:ext cx="1304924" cy="1259074"/>
            </a:xfrm>
            <a:prstGeom prst="rect">
              <a:avLst/>
            </a:prstGeom>
          </p:spPr>
        </p:pic>
        <p:sp>
          <p:nvSpPr>
            <p:cNvPr id="153" name="object 153"/>
            <p:cNvSpPr/>
            <p:nvPr/>
          </p:nvSpPr>
          <p:spPr>
            <a:xfrm>
              <a:off x="8609735" y="9589728"/>
              <a:ext cx="387350" cy="172085"/>
            </a:xfrm>
            <a:custGeom>
              <a:avLst/>
              <a:gdLst/>
              <a:ahLst/>
              <a:cxnLst/>
              <a:rect l="l" t="t" r="r" b="b"/>
              <a:pathLst>
                <a:path w="387350" h="172084">
                  <a:moveTo>
                    <a:pt x="387206" y="171597"/>
                  </a:moveTo>
                  <a:lnTo>
                    <a:pt x="325806" y="168297"/>
                  </a:lnTo>
                  <a:lnTo>
                    <a:pt x="275246" y="160595"/>
                  </a:lnTo>
                  <a:lnTo>
                    <a:pt x="225484" y="148793"/>
                  </a:lnTo>
                  <a:lnTo>
                    <a:pt x="176855" y="132956"/>
                  </a:lnTo>
                  <a:lnTo>
                    <a:pt x="129680" y="113204"/>
                  </a:lnTo>
                  <a:lnTo>
                    <a:pt x="84281" y="89656"/>
                  </a:lnTo>
                  <a:lnTo>
                    <a:pt x="40955" y="62482"/>
                  </a:lnTo>
                  <a:lnTo>
                    <a:pt x="0" y="31852"/>
                  </a:lnTo>
                  <a:lnTo>
                    <a:pt x="25564" y="0"/>
                  </a:lnTo>
                  <a:lnTo>
                    <a:pt x="44812" y="14965"/>
                  </a:lnTo>
                  <a:lnTo>
                    <a:pt x="64631" y="29093"/>
                  </a:lnTo>
                  <a:lnTo>
                    <a:pt x="105983" y="54838"/>
                  </a:lnTo>
                  <a:lnTo>
                    <a:pt x="149325" y="77067"/>
                  </a:lnTo>
                  <a:lnTo>
                    <a:pt x="194366" y="95615"/>
                  </a:lnTo>
                  <a:lnTo>
                    <a:pt x="240789" y="110366"/>
                  </a:lnTo>
                  <a:lnTo>
                    <a:pt x="288278" y="121206"/>
                  </a:lnTo>
                  <a:lnTo>
                    <a:pt x="336502" y="128074"/>
                  </a:lnTo>
                  <a:lnTo>
                    <a:pt x="385130" y="130907"/>
                  </a:lnTo>
                  <a:lnTo>
                    <a:pt x="387206" y="171597"/>
                  </a:lnTo>
                  <a:close/>
                </a:path>
              </a:pathLst>
            </a:custGeom>
            <a:solidFill>
              <a:srgbClr val="864E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4" name="object 154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8747763" y="9699460"/>
              <a:ext cx="144890" cy="135216"/>
            </a:xfrm>
            <a:prstGeom prst="rect">
              <a:avLst/>
            </a:prstGeom>
          </p:spPr>
        </p:pic>
        <p:sp>
          <p:nvSpPr>
            <p:cNvPr id="155" name="object 155"/>
            <p:cNvSpPr/>
            <p:nvPr/>
          </p:nvSpPr>
          <p:spPr>
            <a:xfrm>
              <a:off x="9136213" y="9589728"/>
              <a:ext cx="387350" cy="172085"/>
            </a:xfrm>
            <a:custGeom>
              <a:avLst/>
              <a:gdLst/>
              <a:ahLst/>
              <a:cxnLst/>
              <a:rect l="l" t="t" r="r" b="b"/>
              <a:pathLst>
                <a:path w="387350" h="172084">
                  <a:moveTo>
                    <a:pt x="10142" y="171834"/>
                  </a:moveTo>
                  <a:lnTo>
                    <a:pt x="0" y="171597"/>
                  </a:lnTo>
                  <a:lnTo>
                    <a:pt x="2076" y="130907"/>
                  </a:lnTo>
                  <a:lnTo>
                    <a:pt x="26440" y="129995"/>
                  </a:lnTo>
                  <a:lnTo>
                    <a:pt x="50703" y="128074"/>
                  </a:lnTo>
                  <a:lnTo>
                    <a:pt x="98927" y="121206"/>
                  </a:lnTo>
                  <a:lnTo>
                    <a:pt x="146416" y="110366"/>
                  </a:lnTo>
                  <a:lnTo>
                    <a:pt x="192839" y="95615"/>
                  </a:lnTo>
                  <a:lnTo>
                    <a:pt x="237880" y="77067"/>
                  </a:lnTo>
                  <a:lnTo>
                    <a:pt x="281223" y="54838"/>
                  </a:lnTo>
                  <a:lnTo>
                    <a:pt x="322574" y="29093"/>
                  </a:lnTo>
                  <a:lnTo>
                    <a:pt x="361642" y="0"/>
                  </a:lnTo>
                  <a:lnTo>
                    <a:pt x="387206" y="31852"/>
                  </a:lnTo>
                  <a:lnTo>
                    <a:pt x="346226" y="62498"/>
                  </a:lnTo>
                  <a:lnTo>
                    <a:pt x="302872" y="89684"/>
                  </a:lnTo>
                  <a:lnTo>
                    <a:pt x="257444" y="113239"/>
                  </a:lnTo>
                  <a:lnTo>
                    <a:pt x="210239" y="132994"/>
                  </a:lnTo>
                  <a:lnTo>
                    <a:pt x="161578" y="148829"/>
                  </a:lnTo>
                  <a:lnTo>
                    <a:pt x="111784" y="160624"/>
                  </a:lnTo>
                  <a:lnTo>
                    <a:pt x="61193" y="168314"/>
                  </a:lnTo>
                  <a:lnTo>
                    <a:pt x="35725" y="170596"/>
                  </a:lnTo>
                  <a:lnTo>
                    <a:pt x="10142" y="171834"/>
                  </a:lnTo>
                  <a:close/>
                </a:path>
              </a:pathLst>
            </a:custGeom>
            <a:solidFill>
              <a:srgbClr val="864E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6" name="object 156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9240264" y="9699460"/>
              <a:ext cx="144890" cy="135216"/>
            </a:xfrm>
            <a:prstGeom prst="rect">
              <a:avLst/>
            </a:prstGeom>
          </p:spPr>
        </p:pic>
        <p:sp>
          <p:nvSpPr>
            <p:cNvPr id="157" name="object 157"/>
            <p:cNvSpPr/>
            <p:nvPr/>
          </p:nvSpPr>
          <p:spPr>
            <a:xfrm>
              <a:off x="8917757" y="9921950"/>
              <a:ext cx="297815" cy="149860"/>
            </a:xfrm>
            <a:custGeom>
              <a:avLst/>
              <a:gdLst/>
              <a:ahLst/>
              <a:cxnLst/>
              <a:rect l="l" t="t" r="r" b="b"/>
              <a:pathLst>
                <a:path w="297815" h="149859">
                  <a:moveTo>
                    <a:pt x="148702" y="149710"/>
                  </a:moveTo>
                  <a:lnTo>
                    <a:pt x="105535" y="143308"/>
                  </a:lnTo>
                  <a:lnTo>
                    <a:pt x="66087" y="124649"/>
                  </a:lnTo>
                  <a:lnTo>
                    <a:pt x="33752" y="95344"/>
                  </a:lnTo>
                  <a:lnTo>
                    <a:pt x="11319" y="57913"/>
                  </a:lnTo>
                  <a:lnTo>
                    <a:pt x="714" y="15583"/>
                  </a:lnTo>
                  <a:lnTo>
                    <a:pt x="0" y="1008"/>
                  </a:lnTo>
                  <a:lnTo>
                    <a:pt x="39444" y="0"/>
                  </a:lnTo>
                  <a:lnTo>
                    <a:pt x="39294" y="7208"/>
                  </a:lnTo>
                  <a:lnTo>
                    <a:pt x="39868" y="14358"/>
                  </a:lnTo>
                  <a:lnTo>
                    <a:pt x="53186" y="55156"/>
                  </a:lnTo>
                  <a:lnTo>
                    <a:pt x="81463" y="87441"/>
                  </a:lnTo>
                  <a:lnTo>
                    <a:pt x="120151" y="106018"/>
                  </a:lnTo>
                  <a:lnTo>
                    <a:pt x="141494" y="109131"/>
                  </a:lnTo>
                  <a:lnTo>
                    <a:pt x="148702" y="108961"/>
                  </a:lnTo>
                  <a:lnTo>
                    <a:pt x="155885" y="109048"/>
                  </a:lnTo>
                  <a:lnTo>
                    <a:pt x="197291" y="98330"/>
                  </a:lnTo>
                  <a:lnTo>
                    <a:pt x="231308" y="72403"/>
                  </a:lnTo>
                  <a:lnTo>
                    <a:pt x="252620" y="35320"/>
                  </a:lnTo>
                  <a:lnTo>
                    <a:pt x="258023" y="7242"/>
                  </a:lnTo>
                  <a:lnTo>
                    <a:pt x="257959" y="59"/>
                  </a:lnTo>
                  <a:lnTo>
                    <a:pt x="297404" y="1008"/>
                  </a:lnTo>
                  <a:lnTo>
                    <a:pt x="291002" y="44174"/>
                  </a:lnTo>
                  <a:lnTo>
                    <a:pt x="272343" y="83622"/>
                  </a:lnTo>
                  <a:lnTo>
                    <a:pt x="243038" y="115957"/>
                  </a:lnTo>
                  <a:lnTo>
                    <a:pt x="205607" y="138391"/>
                  </a:lnTo>
                  <a:lnTo>
                    <a:pt x="163277" y="148996"/>
                  </a:lnTo>
                  <a:lnTo>
                    <a:pt x="148702" y="149710"/>
                  </a:lnTo>
                  <a:close/>
                </a:path>
              </a:pathLst>
            </a:custGeom>
            <a:solidFill>
              <a:srgbClr val="864E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8" name="object 158"/>
          <p:cNvGrpSpPr/>
          <p:nvPr/>
        </p:nvGrpSpPr>
        <p:grpSpPr>
          <a:xfrm>
            <a:off x="10056576" y="9041463"/>
            <a:ext cx="1304925" cy="1245870"/>
            <a:chOff x="10056576" y="9041463"/>
            <a:chExt cx="1304925" cy="1245870"/>
          </a:xfrm>
        </p:grpSpPr>
        <p:pic>
          <p:nvPicPr>
            <p:cNvPr id="159" name="object 159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10056576" y="9041463"/>
              <a:ext cx="1304924" cy="1245535"/>
            </a:xfrm>
            <a:prstGeom prst="rect">
              <a:avLst/>
            </a:prstGeom>
          </p:spPr>
        </p:pic>
        <p:sp>
          <p:nvSpPr>
            <p:cNvPr id="160" name="object 160"/>
            <p:cNvSpPr/>
            <p:nvPr/>
          </p:nvSpPr>
          <p:spPr>
            <a:xfrm>
              <a:off x="10252315" y="9601157"/>
              <a:ext cx="387350" cy="172085"/>
            </a:xfrm>
            <a:custGeom>
              <a:avLst/>
              <a:gdLst/>
              <a:ahLst/>
              <a:cxnLst/>
              <a:rect l="l" t="t" r="r" b="b"/>
              <a:pathLst>
                <a:path w="387350" h="172084">
                  <a:moveTo>
                    <a:pt x="387206" y="171597"/>
                  </a:moveTo>
                  <a:lnTo>
                    <a:pt x="325806" y="168297"/>
                  </a:lnTo>
                  <a:lnTo>
                    <a:pt x="275246" y="160595"/>
                  </a:lnTo>
                  <a:lnTo>
                    <a:pt x="225484" y="148793"/>
                  </a:lnTo>
                  <a:lnTo>
                    <a:pt x="176855" y="132956"/>
                  </a:lnTo>
                  <a:lnTo>
                    <a:pt x="129680" y="113204"/>
                  </a:lnTo>
                  <a:lnTo>
                    <a:pt x="84281" y="89656"/>
                  </a:lnTo>
                  <a:lnTo>
                    <a:pt x="40955" y="62482"/>
                  </a:lnTo>
                  <a:lnTo>
                    <a:pt x="0" y="31852"/>
                  </a:lnTo>
                  <a:lnTo>
                    <a:pt x="25564" y="0"/>
                  </a:lnTo>
                  <a:lnTo>
                    <a:pt x="44812" y="14965"/>
                  </a:lnTo>
                  <a:lnTo>
                    <a:pt x="64631" y="29093"/>
                  </a:lnTo>
                  <a:lnTo>
                    <a:pt x="105983" y="54838"/>
                  </a:lnTo>
                  <a:lnTo>
                    <a:pt x="149325" y="77067"/>
                  </a:lnTo>
                  <a:lnTo>
                    <a:pt x="194366" y="95615"/>
                  </a:lnTo>
                  <a:lnTo>
                    <a:pt x="240789" y="110366"/>
                  </a:lnTo>
                  <a:lnTo>
                    <a:pt x="288278" y="121206"/>
                  </a:lnTo>
                  <a:lnTo>
                    <a:pt x="336502" y="128074"/>
                  </a:lnTo>
                  <a:lnTo>
                    <a:pt x="385130" y="130907"/>
                  </a:lnTo>
                  <a:lnTo>
                    <a:pt x="387206" y="171597"/>
                  </a:lnTo>
                  <a:close/>
                </a:path>
              </a:pathLst>
            </a:custGeom>
            <a:solidFill>
              <a:srgbClr val="864E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1" name="object 161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10390343" y="9710890"/>
              <a:ext cx="144890" cy="135216"/>
            </a:xfrm>
            <a:prstGeom prst="rect">
              <a:avLst/>
            </a:prstGeom>
          </p:spPr>
        </p:pic>
        <p:sp>
          <p:nvSpPr>
            <p:cNvPr id="162" name="object 162"/>
            <p:cNvSpPr/>
            <p:nvPr/>
          </p:nvSpPr>
          <p:spPr>
            <a:xfrm>
              <a:off x="10778793" y="9601157"/>
              <a:ext cx="387350" cy="172085"/>
            </a:xfrm>
            <a:custGeom>
              <a:avLst/>
              <a:gdLst/>
              <a:ahLst/>
              <a:cxnLst/>
              <a:rect l="l" t="t" r="r" b="b"/>
              <a:pathLst>
                <a:path w="387350" h="172084">
                  <a:moveTo>
                    <a:pt x="10142" y="171834"/>
                  </a:moveTo>
                  <a:lnTo>
                    <a:pt x="0" y="171597"/>
                  </a:lnTo>
                  <a:lnTo>
                    <a:pt x="2076" y="130907"/>
                  </a:lnTo>
                  <a:lnTo>
                    <a:pt x="26440" y="129995"/>
                  </a:lnTo>
                  <a:lnTo>
                    <a:pt x="50703" y="128074"/>
                  </a:lnTo>
                  <a:lnTo>
                    <a:pt x="98927" y="121206"/>
                  </a:lnTo>
                  <a:lnTo>
                    <a:pt x="146416" y="110366"/>
                  </a:lnTo>
                  <a:lnTo>
                    <a:pt x="192839" y="95615"/>
                  </a:lnTo>
                  <a:lnTo>
                    <a:pt x="237880" y="77067"/>
                  </a:lnTo>
                  <a:lnTo>
                    <a:pt x="281223" y="54838"/>
                  </a:lnTo>
                  <a:lnTo>
                    <a:pt x="322574" y="29093"/>
                  </a:lnTo>
                  <a:lnTo>
                    <a:pt x="361642" y="0"/>
                  </a:lnTo>
                  <a:lnTo>
                    <a:pt x="387206" y="31852"/>
                  </a:lnTo>
                  <a:lnTo>
                    <a:pt x="346226" y="62498"/>
                  </a:lnTo>
                  <a:lnTo>
                    <a:pt x="302872" y="89684"/>
                  </a:lnTo>
                  <a:lnTo>
                    <a:pt x="257444" y="113239"/>
                  </a:lnTo>
                  <a:lnTo>
                    <a:pt x="210239" y="132994"/>
                  </a:lnTo>
                  <a:lnTo>
                    <a:pt x="161578" y="148829"/>
                  </a:lnTo>
                  <a:lnTo>
                    <a:pt x="111784" y="160624"/>
                  </a:lnTo>
                  <a:lnTo>
                    <a:pt x="61193" y="168314"/>
                  </a:lnTo>
                  <a:lnTo>
                    <a:pt x="35725" y="170596"/>
                  </a:lnTo>
                  <a:lnTo>
                    <a:pt x="10142" y="171834"/>
                  </a:lnTo>
                  <a:close/>
                </a:path>
              </a:pathLst>
            </a:custGeom>
            <a:solidFill>
              <a:srgbClr val="864E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3" name="object 163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0882844" y="9710890"/>
              <a:ext cx="144890" cy="135216"/>
            </a:xfrm>
            <a:prstGeom prst="rect">
              <a:avLst/>
            </a:prstGeom>
          </p:spPr>
        </p:pic>
        <p:sp>
          <p:nvSpPr>
            <p:cNvPr id="164" name="object 164"/>
            <p:cNvSpPr/>
            <p:nvPr/>
          </p:nvSpPr>
          <p:spPr>
            <a:xfrm>
              <a:off x="10560336" y="9933379"/>
              <a:ext cx="297815" cy="149860"/>
            </a:xfrm>
            <a:custGeom>
              <a:avLst/>
              <a:gdLst/>
              <a:ahLst/>
              <a:cxnLst/>
              <a:rect l="l" t="t" r="r" b="b"/>
              <a:pathLst>
                <a:path w="297815" h="149859">
                  <a:moveTo>
                    <a:pt x="148702" y="149710"/>
                  </a:moveTo>
                  <a:lnTo>
                    <a:pt x="105535" y="143308"/>
                  </a:lnTo>
                  <a:lnTo>
                    <a:pt x="66087" y="124649"/>
                  </a:lnTo>
                  <a:lnTo>
                    <a:pt x="33752" y="95344"/>
                  </a:lnTo>
                  <a:lnTo>
                    <a:pt x="11319" y="57913"/>
                  </a:lnTo>
                  <a:lnTo>
                    <a:pt x="714" y="15583"/>
                  </a:lnTo>
                  <a:lnTo>
                    <a:pt x="0" y="1008"/>
                  </a:lnTo>
                  <a:lnTo>
                    <a:pt x="39444" y="0"/>
                  </a:lnTo>
                  <a:lnTo>
                    <a:pt x="39294" y="7208"/>
                  </a:lnTo>
                  <a:lnTo>
                    <a:pt x="39868" y="14358"/>
                  </a:lnTo>
                  <a:lnTo>
                    <a:pt x="53186" y="55156"/>
                  </a:lnTo>
                  <a:lnTo>
                    <a:pt x="81463" y="87441"/>
                  </a:lnTo>
                  <a:lnTo>
                    <a:pt x="120151" y="106018"/>
                  </a:lnTo>
                  <a:lnTo>
                    <a:pt x="141494" y="109131"/>
                  </a:lnTo>
                  <a:lnTo>
                    <a:pt x="148702" y="108961"/>
                  </a:lnTo>
                  <a:lnTo>
                    <a:pt x="155885" y="109048"/>
                  </a:lnTo>
                  <a:lnTo>
                    <a:pt x="197291" y="98330"/>
                  </a:lnTo>
                  <a:lnTo>
                    <a:pt x="231308" y="72403"/>
                  </a:lnTo>
                  <a:lnTo>
                    <a:pt x="252620" y="35320"/>
                  </a:lnTo>
                  <a:lnTo>
                    <a:pt x="258023" y="7242"/>
                  </a:lnTo>
                  <a:lnTo>
                    <a:pt x="257959" y="59"/>
                  </a:lnTo>
                  <a:lnTo>
                    <a:pt x="297404" y="1008"/>
                  </a:lnTo>
                  <a:lnTo>
                    <a:pt x="291002" y="44174"/>
                  </a:lnTo>
                  <a:lnTo>
                    <a:pt x="272343" y="83622"/>
                  </a:lnTo>
                  <a:lnTo>
                    <a:pt x="243038" y="115957"/>
                  </a:lnTo>
                  <a:lnTo>
                    <a:pt x="205607" y="138391"/>
                  </a:lnTo>
                  <a:lnTo>
                    <a:pt x="163277" y="148996"/>
                  </a:lnTo>
                  <a:lnTo>
                    <a:pt x="148702" y="149710"/>
                  </a:lnTo>
                  <a:close/>
                </a:path>
              </a:pathLst>
            </a:custGeom>
            <a:solidFill>
              <a:srgbClr val="864E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5" name="object 165"/>
          <p:cNvGrpSpPr/>
          <p:nvPr/>
        </p:nvGrpSpPr>
        <p:grpSpPr>
          <a:xfrm>
            <a:off x="11699157" y="9052894"/>
            <a:ext cx="1304925" cy="1234440"/>
            <a:chOff x="11699157" y="9052894"/>
            <a:chExt cx="1304925" cy="1234440"/>
          </a:xfrm>
        </p:grpSpPr>
        <p:pic>
          <p:nvPicPr>
            <p:cNvPr id="166" name="object 166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11699157" y="9052894"/>
              <a:ext cx="1304922" cy="1234104"/>
            </a:xfrm>
            <a:prstGeom prst="rect">
              <a:avLst/>
            </a:prstGeom>
          </p:spPr>
        </p:pic>
        <p:sp>
          <p:nvSpPr>
            <p:cNvPr id="167" name="object 167"/>
            <p:cNvSpPr/>
            <p:nvPr/>
          </p:nvSpPr>
          <p:spPr>
            <a:xfrm>
              <a:off x="11894895" y="9612588"/>
              <a:ext cx="387350" cy="172085"/>
            </a:xfrm>
            <a:custGeom>
              <a:avLst/>
              <a:gdLst/>
              <a:ahLst/>
              <a:cxnLst/>
              <a:rect l="l" t="t" r="r" b="b"/>
              <a:pathLst>
                <a:path w="387350" h="172084">
                  <a:moveTo>
                    <a:pt x="387206" y="171597"/>
                  </a:moveTo>
                  <a:lnTo>
                    <a:pt x="325806" y="168297"/>
                  </a:lnTo>
                  <a:lnTo>
                    <a:pt x="275246" y="160595"/>
                  </a:lnTo>
                  <a:lnTo>
                    <a:pt x="225484" y="148793"/>
                  </a:lnTo>
                  <a:lnTo>
                    <a:pt x="176855" y="132956"/>
                  </a:lnTo>
                  <a:lnTo>
                    <a:pt x="129680" y="113204"/>
                  </a:lnTo>
                  <a:lnTo>
                    <a:pt x="84281" y="89656"/>
                  </a:lnTo>
                  <a:lnTo>
                    <a:pt x="40955" y="62482"/>
                  </a:lnTo>
                  <a:lnTo>
                    <a:pt x="0" y="31852"/>
                  </a:lnTo>
                  <a:lnTo>
                    <a:pt x="25564" y="0"/>
                  </a:lnTo>
                  <a:lnTo>
                    <a:pt x="44812" y="14965"/>
                  </a:lnTo>
                  <a:lnTo>
                    <a:pt x="64631" y="29093"/>
                  </a:lnTo>
                  <a:lnTo>
                    <a:pt x="105983" y="54838"/>
                  </a:lnTo>
                  <a:lnTo>
                    <a:pt x="149325" y="77067"/>
                  </a:lnTo>
                  <a:lnTo>
                    <a:pt x="194366" y="95615"/>
                  </a:lnTo>
                  <a:lnTo>
                    <a:pt x="240789" y="110366"/>
                  </a:lnTo>
                  <a:lnTo>
                    <a:pt x="288278" y="121206"/>
                  </a:lnTo>
                  <a:lnTo>
                    <a:pt x="336502" y="128074"/>
                  </a:lnTo>
                  <a:lnTo>
                    <a:pt x="385130" y="130907"/>
                  </a:lnTo>
                  <a:lnTo>
                    <a:pt x="387206" y="171597"/>
                  </a:lnTo>
                  <a:close/>
                </a:path>
              </a:pathLst>
            </a:custGeom>
            <a:solidFill>
              <a:srgbClr val="864E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8" name="object 168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12032923" y="9722321"/>
              <a:ext cx="144890" cy="135216"/>
            </a:xfrm>
            <a:prstGeom prst="rect">
              <a:avLst/>
            </a:prstGeom>
          </p:spPr>
        </p:pic>
        <p:sp>
          <p:nvSpPr>
            <p:cNvPr id="169" name="object 169"/>
            <p:cNvSpPr/>
            <p:nvPr/>
          </p:nvSpPr>
          <p:spPr>
            <a:xfrm>
              <a:off x="12421373" y="9612588"/>
              <a:ext cx="387350" cy="172085"/>
            </a:xfrm>
            <a:custGeom>
              <a:avLst/>
              <a:gdLst/>
              <a:ahLst/>
              <a:cxnLst/>
              <a:rect l="l" t="t" r="r" b="b"/>
              <a:pathLst>
                <a:path w="387350" h="172084">
                  <a:moveTo>
                    <a:pt x="10142" y="171834"/>
                  </a:moveTo>
                  <a:lnTo>
                    <a:pt x="0" y="171597"/>
                  </a:lnTo>
                  <a:lnTo>
                    <a:pt x="2076" y="130907"/>
                  </a:lnTo>
                  <a:lnTo>
                    <a:pt x="26440" y="129995"/>
                  </a:lnTo>
                  <a:lnTo>
                    <a:pt x="50703" y="128074"/>
                  </a:lnTo>
                  <a:lnTo>
                    <a:pt x="98927" y="121206"/>
                  </a:lnTo>
                  <a:lnTo>
                    <a:pt x="146416" y="110366"/>
                  </a:lnTo>
                  <a:lnTo>
                    <a:pt x="192839" y="95615"/>
                  </a:lnTo>
                  <a:lnTo>
                    <a:pt x="237880" y="77067"/>
                  </a:lnTo>
                  <a:lnTo>
                    <a:pt x="281223" y="54838"/>
                  </a:lnTo>
                  <a:lnTo>
                    <a:pt x="322574" y="29093"/>
                  </a:lnTo>
                  <a:lnTo>
                    <a:pt x="361642" y="0"/>
                  </a:lnTo>
                  <a:lnTo>
                    <a:pt x="387206" y="31852"/>
                  </a:lnTo>
                  <a:lnTo>
                    <a:pt x="346226" y="62498"/>
                  </a:lnTo>
                  <a:lnTo>
                    <a:pt x="302872" y="89684"/>
                  </a:lnTo>
                  <a:lnTo>
                    <a:pt x="257444" y="113239"/>
                  </a:lnTo>
                  <a:lnTo>
                    <a:pt x="210239" y="132994"/>
                  </a:lnTo>
                  <a:lnTo>
                    <a:pt x="161578" y="148829"/>
                  </a:lnTo>
                  <a:lnTo>
                    <a:pt x="111784" y="160624"/>
                  </a:lnTo>
                  <a:lnTo>
                    <a:pt x="61193" y="168314"/>
                  </a:lnTo>
                  <a:lnTo>
                    <a:pt x="35725" y="170596"/>
                  </a:lnTo>
                  <a:lnTo>
                    <a:pt x="10142" y="171834"/>
                  </a:lnTo>
                  <a:close/>
                </a:path>
              </a:pathLst>
            </a:custGeom>
            <a:solidFill>
              <a:srgbClr val="864E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0" name="object 170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12525424" y="9722321"/>
              <a:ext cx="144890" cy="135216"/>
            </a:xfrm>
            <a:prstGeom prst="rect">
              <a:avLst/>
            </a:prstGeom>
          </p:spPr>
        </p:pic>
        <p:sp>
          <p:nvSpPr>
            <p:cNvPr id="171" name="object 171"/>
            <p:cNvSpPr/>
            <p:nvPr/>
          </p:nvSpPr>
          <p:spPr>
            <a:xfrm>
              <a:off x="12202916" y="9944810"/>
              <a:ext cx="297815" cy="149860"/>
            </a:xfrm>
            <a:custGeom>
              <a:avLst/>
              <a:gdLst/>
              <a:ahLst/>
              <a:cxnLst/>
              <a:rect l="l" t="t" r="r" b="b"/>
              <a:pathLst>
                <a:path w="297815" h="149859">
                  <a:moveTo>
                    <a:pt x="148702" y="149710"/>
                  </a:moveTo>
                  <a:lnTo>
                    <a:pt x="105535" y="143308"/>
                  </a:lnTo>
                  <a:lnTo>
                    <a:pt x="66087" y="124649"/>
                  </a:lnTo>
                  <a:lnTo>
                    <a:pt x="33752" y="95344"/>
                  </a:lnTo>
                  <a:lnTo>
                    <a:pt x="11319" y="57913"/>
                  </a:lnTo>
                  <a:lnTo>
                    <a:pt x="714" y="15583"/>
                  </a:lnTo>
                  <a:lnTo>
                    <a:pt x="0" y="1008"/>
                  </a:lnTo>
                  <a:lnTo>
                    <a:pt x="39444" y="0"/>
                  </a:lnTo>
                  <a:lnTo>
                    <a:pt x="39294" y="7208"/>
                  </a:lnTo>
                  <a:lnTo>
                    <a:pt x="39868" y="14358"/>
                  </a:lnTo>
                  <a:lnTo>
                    <a:pt x="53186" y="55156"/>
                  </a:lnTo>
                  <a:lnTo>
                    <a:pt x="81463" y="87441"/>
                  </a:lnTo>
                  <a:lnTo>
                    <a:pt x="120151" y="106018"/>
                  </a:lnTo>
                  <a:lnTo>
                    <a:pt x="141494" y="109131"/>
                  </a:lnTo>
                  <a:lnTo>
                    <a:pt x="148702" y="108961"/>
                  </a:lnTo>
                  <a:lnTo>
                    <a:pt x="155885" y="109048"/>
                  </a:lnTo>
                  <a:lnTo>
                    <a:pt x="197291" y="98330"/>
                  </a:lnTo>
                  <a:lnTo>
                    <a:pt x="231308" y="72403"/>
                  </a:lnTo>
                  <a:lnTo>
                    <a:pt x="252620" y="35320"/>
                  </a:lnTo>
                  <a:lnTo>
                    <a:pt x="258023" y="7242"/>
                  </a:lnTo>
                  <a:lnTo>
                    <a:pt x="257959" y="59"/>
                  </a:lnTo>
                  <a:lnTo>
                    <a:pt x="297404" y="1008"/>
                  </a:lnTo>
                  <a:lnTo>
                    <a:pt x="291002" y="44174"/>
                  </a:lnTo>
                  <a:lnTo>
                    <a:pt x="272343" y="83622"/>
                  </a:lnTo>
                  <a:lnTo>
                    <a:pt x="243038" y="115957"/>
                  </a:lnTo>
                  <a:lnTo>
                    <a:pt x="205607" y="138391"/>
                  </a:lnTo>
                  <a:lnTo>
                    <a:pt x="163277" y="148996"/>
                  </a:lnTo>
                  <a:lnTo>
                    <a:pt x="148702" y="149710"/>
                  </a:lnTo>
                  <a:close/>
                </a:path>
              </a:pathLst>
            </a:custGeom>
            <a:solidFill>
              <a:srgbClr val="864E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2" name="object 172"/>
          <p:cNvGrpSpPr/>
          <p:nvPr/>
        </p:nvGrpSpPr>
        <p:grpSpPr>
          <a:xfrm>
            <a:off x="13341736" y="9064325"/>
            <a:ext cx="1304925" cy="1223010"/>
            <a:chOff x="13341736" y="9064325"/>
            <a:chExt cx="1304925" cy="1223010"/>
          </a:xfrm>
        </p:grpSpPr>
        <p:pic>
          <p:nvPicPr>
            <p:cNvPr id="173" name="object 173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13341736" y="9064325"/>
              <a:ext cx="1304924" cy="1222674"/>
            </a:xfrm>
            <a:prstGeom prst="rect">
              <a:avLst/>
            </a:prstGeom>
          </p:spPr>
        </p:pic>
        <p:sp>
          <p:nvSpPr>
            <p:cNvPr id="174" name="object 174"/>
            <p:cNvSpPr/>
            <p:nvPr/>
          </p:nvSpPr>
          <p:spPr>
            <a:xfrm>
              <a:off x="13537474" y="9624019"/>
              <a:ext cx="387350" cy="172085"/>
            </a:xfrm>
            <a:custGeom>
              <a:avLst/>
              <a:gdLst/>
              <a:ahLst/>
              <a:cxnLst/>
              <a:rect l="l" t="t" r="r" b="b"/>
              <a:pathLst>
                <a:path w="387350" h="172084">
                  <a:moveTo>
                    <a:pt x="387206" y="171597"/>
                  </a:moveTo>
                  <a:lnTo>
                    <a:pt x="325806" y="168297"/>
                  </a:lnTo>
                  <a:lnTo>
                    <a:pt x="275246" y="160595"/>
                  </a:lnTo>
                  <a:lnTo>
                    <a:pt x="225484" y="148793"/>
                  </a:lnTo>
                  <a:lnTo>
                    <a:pt x="176855" y="132956"/>
                  </a:lnTo>
                  <a:lnTo>
                    <a:pt x="129680" y="113204"/>
                  </a:lnTo>
                  <a:lnTo>
                    <a:pt x="84281" y="89656"/>
                  </a:lnTo>
                  <a:lnTo>
                    <a:pt x="40955" y="62482"/>
                  </a:lnTo>
                  <a:lnTo>
                    <a:pt x="0" y="31852"/>
                  </a:lnTo>
                  <a:lnTo>
                    <a:pt x="25564" y="0"/>
                  </a:lnTo>
                  <a:lnTo>
                    <a:pt x="44812" y="14965"/>
                  </a:lnTo>
                  <a:lnTo>
                    <a:pt x="64631" y="29093"/>
                  </a:lnTo>
                  <a:lnTo>
                    <a:pt x="105983" y="54838"/>
                  </a:lnTo>
                  <a:lnTo>
                    <a:pt x="149325" y="77067"/>
                  </a:lnTo>
                  <a:lnTo>
                    <a:pt x="194366" y="95615"/>
                  </a:lnTo>
                  <a:lnTo>
                    <a:pt x="240789" y="110366"/>
                  </a:lnTo>
                  <a:lnTo>
                    <a:pt x="288278" y="121206"/>
                  </a:lnTo>
                  <a:lnTo>
                    <a:pt x="336502" y="128074"/>
                  </a:lnTo>
                  <a:lnTo>
                    <a:pt x="385130" y="130907"/>
                  </a:lnTo>
                  <a:lnTo>
                    <a:pt x="387206" y="171597"/>
                  </a:lnTo>
                  <a:close/>
                </a:path>
              </a:pathLst>
            </a:custGeom>
            <a:solidFill>
              <a:srgbClr val="864E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5" name="object 175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3675502" y="9733751"/>
              <a:ext cx="144890" cy="135216"/>
            </a:xfrm>
            <a:prstGeom prst="rect">
              <a:avLst/>
            </a:prstGeom>
          </p:spPr>
        </p:pic>
        <p:sp>
          <p:nvSpPr>
            <p:cNvPr id="176" name="object 176"/>
            <p:cNvSpPr/>
            <p:nvPr/>
          </p:nvSpPr>
          <p:spPr>
            <a:xfrm>
              <a:off x="14063952" y="9624019"/>
              <a:ext cx="387350" cy="172085"/>
            </a:xfrm>
            <a:custGeom>
              <a:avLst/>
              <a:gdLst/>
              <a:ahLst/>
              <a:cxnLst/>
              <a:rect l="l" t="t" r="r" b="b"/>
              <a:pathLst>
                <a:path w="387350" h="172084">
                  <a:moveTo>
                    <a:pt x="10142" y="171834"/>
                  </a:moveTo>
                  <a:lnTo>
                    <a:pt x="0" y="171597"/>
                  </a:lnTo>
                  <a:lnTo>
                    <a:pt x="2076" y="130907"/>
                  </a:lnTo>
                  <a:lnTo>
                    <a:pt x="26440" y="129995"/>
                  </a:lnTo>
                  <a:lnTo>
                    <a:pt x="50703" y="128074"/>
                  </a:lnTo>
                  <a:lnTo>
                    <a:pt x="98927" y="121206"/>
                  </a:lnTo>
                  <a:lnTo>
                    <a:pt x="146416" y="110366"/>
                  </a:lnTo>
                  <a:lnTo>
                    <a:pt x="192839" y="95615"/>
                  </a:lnTo>
                  <a:lnTo>
                    <a:pt x="237880" y="77067"/>
                  </a:lnTo>
                  <a:lnTo>
                    <a:pt x="281223" y="54838"/>
                  </a:lnTo>
                  <a:lnTo>
                    <a:pt x="322574" y="29093"/>
                  </a:lnTo>
                  <a:lnTo>
                    <a:pt x="361642" y="0"/>
                  </a:lnTo>
                  <a:lnTo>
                    <a:pt x="387206" y="31852"/>
                  </a:lnTo>
                  <a:lnTo>
                    <a:pt x="346226" y="62498"/>
                  </a:lnTo>
                  <a:lnTo>
                    <a:pt x="302872" y="89684"/>
                  </a:lnTo>
                  <a:lnTo>
                    <a:pt x="257444" y="113239"/>
                  </a:lnTo>
                  <a:lnTo>
                    <a:pt x="210239" y="132994"/>
                  </a:lnTo>
                  <a:lnTo>
                    <a:pt x="161578" y="148829"/>
                  </a:lnTo>
                  <a:lnTo>
                    <a:pt x="111784" y="160624"/>
                  </a:lnTo>
                  <a:lnTo>
                    <a:pt x="61193" y="168314"/>
                  </a:lnTo>
                  <a:lnTo>
                    <a:pt x="35725" y="170596"/>
                  </a:lnTo>
                  <a:lnTo>
                    <a:pt x="10142" y="171834"/>
                  </a:lnTo>
                  <a:close/>
                </a:path>
              </a:pathLst>
            </a:custGeom>
            <a:solidFill>
              <a:srgbClr val="864E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7" name="object 177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14168003" y="9733751"/>
              <a:ext cx="144890" cy="135216"/>
            </a:xfrm>
            <a:prstGeom prst="rect">
              <a:avLst/>
            </a:prstGeom>
          </p:spPr>
        </p:pic>
        <p:sp>
          <p:nvSpPr>
            <p:cNvPr id="178" name="object 178"/>
            <p:cNvSpPr/>
            <p:nvPr/>
          </p:nvSpPr>
          <p:spPr>
            <a:xfrm>
              <a:off x="13845496" y="9956241"/>
              <a:ext cx="297815" cy="149860"/>
            </a:xfrm>
            <a:custGeom>
              <a:avLst/>
              <a:gdLst/>
              <a:ahLst/>
              <a:cxnLst/>
              <a:rect l="l" t="t" r="r" b="b"/>
              <a:pathLst>
                <a:path w="297815" h="149859">
                  <a:moveTo>
                    <a:pt x="148702" y="149710"/>
                  </a:moveTo>
                  <a:lnTo>
                    <a:pt x="105535" y="143308"/>
                  </a:lnTo>
                  <a:lnTo>
                    <a:pt x="66087" y="124649"/>
                  </a:lnTo>
                  <a:lnTo>
                    <a:pt x="33752" y="95344"/>
                  </a:lnTo>
                  <a:lnTo>
                    <a:pt x="11319" y="57913"/>
                  </a:lnTo>
                  <a:lnTo>
                    <a:pt x="714" y="15583"/>
                  </a:lnTo>
                  <a:lnTo>
                    <a:pt x="0" y="1008"/>
                  </a:lnTo>
                  <a:lnTo>
                    <a:pt x="39444" y="0"/>
                  </a:lnTo>
                  <a:lnTo>
                    <a:pt x="39294" y="7208"/>
                  </a:lnTo>
                  <a:lnTo>
                    <a:pt x="39868" y="14358"/>
                  </a:lnTo>
                  <a:lnTo>
                    <a:pt x="53186" y="55156"/>
                  </a:lnTo>
                  <a:lnTo>
                    <a:pt x="81463" y="87441"/>
                  </a:lnTo>
                  <a:lnTo>
                    <a:pt x="120151" y="106018"/>
                  </a:lnTo>
                  <a:lnTo>
                    <a:pt x="141494" y="109131"/>
                  </a:lnTo>
                  <a:lnTo>
                    <a:pt x="148702" y="108961"/>
                  </a:lnTo>
                  <a:lnTo>
                    <a:pt x="155885" y="109048"/>
                  </a:lnTo>
                  <a:lnTo>
                    <a:pt x="197291" y="98330"/>
                  </a:lnTo>
                  <a:lnTo>
                    <a:pt x="231308" y="72403"/>
                  </a:lnTo>
                  <a:lnTo>
                    <a:pt x="252620" y="35320"/>
                  </a:lnTo>
                  <a:lnTo>
                    <a:pt x="258023" y="7242"/>
                  </a:lnTo>
                  <a:lnTo>
                    <a:pt x="257959" y="59"/>
                  </a:lnTo>
                  <a:lnTo>
                    <a:pt x="297404" y="1008"/>
                  </a:lnTo>
                  <a:lnTo>
                    <a:pt x="291002" y="44174"/>
                  </a:lnTo>
                  <a:lnTo>
                    <a:pt x="272343" y="83622"/>
                  </a:lnTo>
                  <a:lnTo>
                    <a:pt x="243038" y="115957"/>
                  </a:lnTo>
                  <a:lnTo>
                    <a:pt x="205607" y="138391"/>
                  </a:lnTo>
                  <a:lnTo>
                    <a:pt x="163277" y="148996"/>
                  </a:lnTo>
                  <a:lnTo>
                    <a:pt x="148702" y="149710"/>
                  </a:lnTo>
                  <a:close/>
                </a:path>
              </a:pathLst>
            </a:custGeom>
            <a:solidFill>
              <a:srgbClr val="864E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9" name="object 179"/>
          <p:cNvGrpSpPr/>
          <p:nvPr/>
        </p:nvGrpSpPr>
        <p:grpSpPr>
          <a:xfrm>
            <a:off x="14984316" y="9075755"/>
            <a:ext cx="1304925" cy="1211580"/>
            <a:chOff x="14984316" y="9075755"/>
            <a:chExt cx="1304925" cy="1211580"/>
          </a:xfrm>
        </p:grpSpPr>
        <p:pic>
          <p:nvPicPr>
            <p:cNvPr id="180" name="object 180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14984316" y="9075755"/>
              <a:ext cx="1304923" cy="1211244"/>
            </a:xfrm>
            <a:prstGeom prst="rect">
              <a:avLst/>
            </a:prstGeom>
          </p:spPr>
        </p:pic>
        <p:sp>
          <p:nvSpPr>
            <p:cNvPr id="181" name="object 181"/>
            <p:cNvSpPr/>
            <p:nvPr/>
          </p:nvSpPr>
          <p:spPr>
            <a:xfrm>
              <a:off x="15180054" y="9635449"/>
              <a:ext cx="387350" cy="172085"/>
            </a:xfrm>
            <a:custGeom>
              <a:avLst/>
              <a:gdLst/>
              <a:ahLst/>
              <a:cxnLst/>
              <a:rect l="l" t="t" r="r" b="b"/>
              <a:pathLst>
                <a:path w="387350" h="172084">
                  <a:moveTo>
                    <a:pt x="387206" y="171597"/>
                  </a:moveTo>
                  <a:lnTo>
                    <a:pt x="325806" y="168297"/>
                  </a:lnTo>
                  <a:lnTo>
                    <a:pt x="275246" y="160595"/>
                  </a:lnTo>
                  <a:lnTo>
                    <a:pt x="225484" y="148793"/>
                  </a:lnTo>
                  <a:lnTo>
                    <a:pt x="176855" y="132956"/>
                  </a:lnTo>
                  <a:lnTo>
                    <a:pt x="129680" y="113204"/>
                  </a:lnTo>
                  <a:lnTo>
                    <a:pt x="84281" y="89656"/>
                  </a:lnTo>
                  <a:lnTo>
                    <a:pt x="40955" y="62482"/>
                  </a:lnTo>
                  <a:lnTo>
                    <a:pt x="0" y="31852"/>
                  </a:lnTo>
                  <a:lnTo>
                    <a:pt x="25564" y="0"/>
                  </a:lnTo>
                  <a:lnTo>
                    <a:pt x="44812" y="14965"/>
                  </a:lnTo>
                  <a:lnTo>
                    <a:pt x="64631" y="29093"/>
                  </a:lnTo>
                  <a:lnTo>
                    <a:pt x="105983" y="54838"/>
                  </a:lnTo>
                  <a:lnTo>
                    <a:pt x="149325" y="77067"/>
                  </a:lnTo>
                  <a:lnTo>
                    <a:pt x="194366" y="95615"/>
                  </a:lnTo>
                  <a:lnTo>
                    <a:pt x="240789" y="110366"/>
                  </a:lnTo>
                  <a:lnTo>
                    <a:pt x="288278" y="121206"/>
                  </a:lnTo>
                  <a:lnTo>
                    <a:pt x="336502" y="128074"/>
                  </a:lnTo>
                  <a:lnTo>
                    <a:pt x="385130" y="130907"/>
                  </a:lnTo>
                  <a:lnTo>
                    <a:pt x="387206" y="171597"/>
                  </a:lnTo>
                  <a:close/>
                </a:path>
              </a:pathLst>
            </a:custGeom>
            <a:solidFill>
              <a:srgbClr val="864E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2" name="object 182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5318082" y="9745181"/>
              <a:ext cx="144890" cy="135216"/>
            </a:xfrm>
            <a:prstGeom prst="rect">
              <a:avLst/>
            </a:prstGeom>
          </p:spPr>
        </p:pic>
        <p:sp>
          <p:nvSpPr>
            <p:cNvPr id="183" name="object 183"/>
            <p:cNvSpPr/>
            <p:nvPr/>
          </p:nvSpPr>
          <p:spPr>
            <a:xfrm>
              <a:off x="15706532" y="9635449"/>
              <a:ext cx="387350" cy="172085"/>
            </a:xfrm>
            <a:custGeom>
              <a:avLst/>
              <a:gdLst/>
              <a:ahLst/>
              <a:cxnLst/>
              <a:rect l="l" t="t" r="r" b="b"/>
              <a:pathLst>
                <a:path w="387350" h="172084">
                  <a:moveTo>
                    <a:pt x="10142" y="171834"/>
                  </a:moveTo>
                  <a:lnTo>
                    <a:pt x="0" y="171597"/>
                  </a:lnTo>
                  <a:lnTo>
                    <a:pt x="2076" y="130907"/>
                  </a:lnTo>
                  <a:lnTo>
                    <a:pt x="26440" y="129995"/>
                  </a:lnTo>
                  <a:lnTo>
                    <a:pt x="50703" y="128074"/>
                  </a:lnTo>
                  <a:lnTo>
                    <a:pt x="98927" y="121206"/>
                  </a:lnTo>
                  <a:lnTo>
                    <a:pt x="146416" y="110366"/>
                  </a:lnTo>
                  <a:lnTo>
                    <a:pt x="192839" y="95615"/>
                  </a:lnTo>
                  <a:lnTo>
                    <a:pt x="237880" y="77067"/>
                  </a:lnTo>
                  <a:lnTo>
                    <a:pt x="281223" y="54838"/>
                  </a:lnTo>
                  <a:lnTo>
                    <a:pt x="322574" y="29093"/>
                  </a:lnTo>
                  <a:lnTo>
                    <a:pt x="361642" y="0"/>
                  </a:lnTo>
                  <a:lnTo>
                    <a:pt x="387206" y="31852"/>
                  </a:lnTo>
                  <a:lnTo>
                    <a:pt x="346226" y="62498"/>
                  </a:lnTo>
                  <a:lnTo>
                    <a:pt x="302872" y="89684"/>
                  </a:lnTo>
                  <a:lnTo>
                    <a:pt x="257444" y="113239"/>
                  </a:lnTo>
                  <a:lnTo>
                    <a:pt x="210239" y="132994"/>
                  </a:lnTo>
                  <a:lnTo>
                    <a:pt x="161578" y="148829"/>
                  </a:lnTo>
                  <a:lnTo>
                    <a:pt x="111784" y="160624"/>
                  </a:lnTo>
                  <a:lnTo>
                    <a:pt x="61193" y="168314"/>
                  </a:lnTo>
                  <a:lnTo>
                    <a:pt x="35725" y="170596"/>
                  </a:lnTo>
                  <a:lnTo>
                    <a:pt x="10142" y="171834"/>
                  </a:lnTo>
                  <a:close/>
                </a:path>
              </a:pathLst>
            </a:custGeom>
            <a:solidFill>
              <a:srgbClr val="864E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4" name="object 184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15810583" y="9745181"/>
              <a:ext cx="144890" cy="135216"/>
            </a:xfrm>
            <a:prstGeom prst="rect">
              <a:avLst/>
            </a:prstGeom>
          </p:spPr>
        </p:pic>
        <p:sp>
          <p:nvSpPr>
            <p:cNvPr id="185" name="object 185"/>
            <p:cNvSpPr/>
            <p:nvPr/>
          </p:nvSpPr>
          <p:spPr>
            <a:xfrm>
              <a:off x="15488075" y="9967671"/>
              <a:ext cx="297815" cy="149860"/>
            </a:xfrm>
            <a:custGeom>
              <a:avLst/>
              <a:gdLst/>
              <a:ahLst/>
              <a:cxnLst/>
              <a:rect l="l" t="t" r="r" b="b"/>
              <a:pathLst>
                <a:path w="297815" h="149859">
                  <a:moveTo>
                    <a:pt x="148702" y="149710"/>
                  </a:moveTo>
                  <a:lnTo>
                    <a:pt x="105535" y="143308"/>
                  </a:lnTo>
                  <a:lnTo>
                    <a:pt x="66087" y="124649"/>
                  </a:lnTo>
                  <a:lnTo>
                    <a:pt x="33752" y="95344"/>
                  </a:lnTo>
                  <a:lnTo>
                    <a:pt x="11319" y="57913"/>
                  </a:lnTo>
                  <a:lnTo>
                    <a:pt x="714" y="15583"/>
                  </a:lnTo>
                  <a:lnTo>
                    <a:pt x="0" y="1008"/>
                  </a:lnTo>
                  <a:lnTo>
                    <a:pt x="39444" y="0"/>
                  </a:lnTo>
                  <a:lnTo>
                    <a:pt x="39294" y="7208"/>
                  </a:lnTo>
                  <a:lnTo>
                    <a:pt x="39868" y="14358"/>
                  </a:lnTo>
                  <a:lnTo>
                    <a:pt x="53186" y="55156"/>
                  </a:lnTo>
                  <a:lnTo>
                    <a:pt x="81463" y="87441"/>
                  </a:lnTo>
                  <a:lnTo>
                    <a:pt x="120151" y="106018"/>
                  </a:lnTo>
                  <a:lnTo>
                    <a:pt x="141494" y="109131"/>
                  </a:lnTo>
                  <a:lnTo>
                    <a:pt x="148702" y="108961"/>
                  </a:lnTo>
                  <a:lnTo>
                    <a:pt x="155885" y="109048"/>
                  </a:lnTo>
                  <a:lnTo>
                    <a:pt x="197291" y="98330"/>
                  </a:lnTo>
                  <a:lnTo>
                    <a:pt x="231308" y="72403"/>
                  </a:lnTo>
                  <a:lnTo>
                    <a:pt x="252620" y="35320"/>
                  </a:lnTo>
                  <a:lnTo>
                    <a:pt x="258023" y="7242"/>
                  </a:lnTo>
                  <a:lnTo>
                    <a:pt x="257959" y="59"/>
                  </a:lnTo>
                  <a:lnTo>
                    <a:pt x="297404" y="1008"/>
                  </a:lnTo>
                  <a:lnTo>
                    <a:pt x="291002" y="44174"/>
                  </a:lnTo>
                  <a:lnTo>
                    <a:pt x="272343" y="83622"/>
                  </a:lnTo>
                  <a:lnTo>
                    <a:pt x="243038" y="115957"/>
                  </a:lnTo>
                  <a:lnTo>
                    <a:pt x="205607" y="138391"/>
                  </a:lnTo>
                  <a:lnTo>
                    <a:pt x="163277" y="148996"/>
                  </a:lnTo>
                  <a:lnTo>
                    <a:pt x="148702" y="149710"/>
                  </a:lnTo>
                  <a:close/>
                </a:path>
              </a:pathLst>
            </a:custGeom>
            <a:solidFill>
              <a:srgbClr val="864E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6" name="object 186"/>
          <p:cNvGrpSpPr/>
          <p:nvPr/>
        </p:nvGrpSpPr>
        <p:grpSpPr>
          <a:xfrm>
            <a:off x="16653958" y="8984312"/>
            <a:ext cx="1304925" cy="1304925"/>
            <a:chOff x="16653958" y="8984312"/>
            <a:chExt cx="1304925" cy="1304925"/>
          </a:xfrm>
        </p:grpSpPr>
        <p:pic>
          <p:nvPicPr>
            <p:cNvPr id="187" name="object 187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6653958" y="8984312"/>
              <a:ext cx="1304924" cy="1304924"/>
            </a:xfrm>
            <a:prstGeom prst="rect">
              <a:avLst/>
            </a:prstGeom>
          </p:spPr>
        </p:pic>
        <p:sp>
          <p:nvSpPr>
            <p:cNvPr id="188" name="object 188"/>
            <p:cNvSpPr/>
            <p:nvPr/>
          </p:nvSpPr>
          <p:spPr>
            <a:xfrm>
              <a:off x="16849697" y="9544007"/>
              <a:ext cx="387350" cy="172085"/>
            </a:xfrm>
            <a:custGeom>
              <a:avLst/>
              <a:gdLst/>
              <a:ahLst/>
              <a:cxnLst/>
              <a:rect l="l" t="t" r="r" b="b"/>
              <a:pathLst>
                <a:path w="387350" h="172084">
                  <a:moveTo>
                    <a:pt x="387206" y="171597"/>
                  </a:moveTo>
                  <a:lnTo>
                    <a:pt x="325806" y="168297"/>
                  </a:lnTo>
                  <a:lnTo>
                    <a:pt x="275246" y="160595"/>
                  </a:lnTo>
                  <a:lnTo>
                    <a:pt x="225484" y="148793"/>
                  </a:lnTo>
                  <a:lnTo>
                    <a:pt x="176855" y="132956"/>
                  </a:lnTo>
                  <a:lnTo>
                    <a:pt x="129680" y="113204"/>
                  </a:lnTo>
                  <a:lnTo>
                    <a:pt x="84281" y="89656"/>
                  </a:lnTo>
                  <a:lnTo>
                    <a:pt x="40955" y="62482"/>
                  </a:lnTo>
                  <a:lnTo>
                    <a:pt x="0" y="31852"/>
                  </a:lnTo>
                  <a:lnTo>
                    <a:pt x="25564" y="0"/>
                  </a:lnTo>
                  <a:lnTo>
                    <a:pt x="44812" y="14965"/>
                  </a:lnTo>
                  <a:lnTo>
                    <a:pt x="64631" y="29093"/>
                  </a:lnTo>
                  <a:lnTo>
                    <a:pt x="105983" y="54838"/>
                  </a:lnTo>
                  <a:lnTo>
                    <a:pt x="149325" y="77067"/>
                  </a:lnTo>
                  <a:lnTo>
                    <a:pt x="194366" y="95615"/>
                  </a:lnTo>
                  <a:lnTo>
                    <a:pt x="240789" y="110366"/>
                  </a:lnTo>
                  <a:lnTo>
                    <a:pt x="288278" y="121206"/>
                  </a:lnTo>
                  <a:lnTo>
                    <a:pt x="336502" y="128074"/>
                  </a:lnTo>
                  <a:lnTo>
                    <a:pt x="385130" y="130907"/>
                  </a:lnTo>
                  <a:lnTo>
                    <a:pt x="387206" y="171597"/>
                  </a:lnTo>
                  <a:close/>
                </a:path>
              </a:pathLst>
            </a:custGeom>
            <a:solidFill>
              <a:srgbClr val="864E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9" name="object 189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6987725" y="9653739"/>
              <a:ext cx="144890" cy="135216"/>
            </a:xfrm>
            <a:prstGeom prst="rect">
              <a:avLst/>
            </a:prstGeom>
          </p:spPr>
        </p:pic>
        <p:sp>
          <p:nvSpPr>
            <p:cNvPr id="190" name="object 190"/>
            <p:cNvSpPr/>
            <p:nvPr/>
          </p:nvSpPr>
          <p:spPr>
            <a:xfrm>
              <a:off x="17376175" y="9544007"/>
              <a:ext cx="387350" cy="172085"/>
            </a:xfrm>
            <a:custGeom>
              <a:avLst/>
              <a:gdLst/>
              <a:ahLst/>
              <a:cxnLst/>
              <a:rect l="l" t="t" r="r" b="b"/>
              <a:pathLst>
                <a:path w="387350" h="172084">
                  <a:moveTo>
                    <a:pt x="10142" y="171834"/>
                  </a:moveTo>
                  <a:lnTo>
                    <a:pt x="0" y="171597"/>
                  </a:lnTo>
                  <a:lnTo>
                    <a:pt x="2076" y="130907"/>
                  </a:lnTo>
                  <a:lnTo>
                    <a:pt x="26440" y="129995"/>
                  </a:lnTo>
                  <a:lnTo>
                    <a:pt x="50703" y="128074"/>
                  </a:lnTo>
                  <a:lnTo>
                    <a:pt x="98927" y="121206"/>
                  </a:lnTo>
                  <a:lnTo>
                    <a:pt x="146416" y="110366"/>
                  </a:lnTo>
                  <a:lnTo>
                    <a:pt x="192839" y="95615"/>
                  </a:lnTo>
                  <a:lnTo>
                    <a:pt x="237880" y="77067"/>
                  </a:lnTo>
                  <a:lnTo>
                    <a:pt x="281223" y="54838"/>
                  </a:lnTo>
                  <a:lnTo>
                    <a:pt x="322574" y="29093"/>
                  </a:lnTo>
                  <a:lnTo>
                    <a:pt x="361642" y="0"/>
                  </a:lnTo>
                  <a:lnTo>
                    <a:pt x="387206" y="31852"/>
                  </a:lnTo>
                  <a:lnTo>
                    <a:pt x="346226" y="62498"/>
                  </a:lnTo>
                  <a:lnTo>
                    <a:pt x="302872" y="89684"/>
                  </a:lnTo>
                  <a:lnTo>
                    <a:pt x="257444" y="113239"/>
                  </a:lnTo>
                  <a:lnTo>
                    <a:pt x="210239" y="132994"/>
                  </a:lnTo>
                  <a:lnTo>
                    <a:pt x="161578" y="148829"/>
                  </a:lnTo>
                  <a:lnTo>
                    <a:pt x="111784" y="160624"/>
                  </a:lnTo>
                  <a:lnTo>
                    <a:pt x="61193" y="168314"/>
                  </a:lnTo>
                  <a:lnTo>
                    <a:pt x="35725" y="170596"/>
                  </a:lnTo>
                  <a:lnTo>
                    <a:pt x="10142" y="171834"/>
                  </a:lnTo>
                  <a:close/>
                </a:path>
              </a:pathLst>
            </a:custGeom>
            <a:solidFill>
              <a:srgbClr val="864E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1" name="object 191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7480226" y="9653739"/>
              <a:ext cx="144890" cy="135216"/>
            </a:xfrm>
            <a:prstGeom prst="rect">
              <a:avLst/>
            </a:prstGeom>
          </p:spPr>
        </p:pic>
        <p:sp>
          <p:nvSpPr>
            <p:cNvPr id="192" name="object 192"/>
            <p:cNvSpPr/>
            <p:nvPr/>
          </p:nvSpPr>
          <p:spPr>
            <a:xfrm>
              <a:off x="17157718" y="9876229"/>
              <a:ext cx="297815" cy="149860"/>
            </a:xfrm>
            <a:custGeom>
              <a:avLst/>
              <a:gdLst/>
              <a:ahLst/>
              <a:cxnLst/>
              <a:rect l="l" t="t" r="r" b="b"/>
              <a:pathLst>
                <a:path w="297815" h="149859">
                  <a:moveTo>
                    <a:pt x="148702" y="149710"/>
                  </a:moveTo>
                  <a:lnTo>
                    <a:pt x="105535" y="143308"/>
                  </a:lnTo>
                  <a:lnTo>
                    <a:pt x="66087" y="124649"/>
                  </a:lnTo>
                  <a:lnTo>
                    <a:pt x="33752" y="95344"/>
                  </a:lnTo>
                  <a:lnTo>
                    <a:pt x="11319" y="57913"/>
                  </a:lnTo>
                  <a:lnTo>
                    <a:pt x="714" y="15583"/>
                  </a:lnTo>
                  <a:lnTo>
                    <a:pt x="0" y="1008"/>
                  </a:lnTo>
                  <a:lnTo>
                    <a:pt x="39444" y="0"/>
                  </a:lnTo>
                  <a:lnTo>
                    <a:pt x="39294" y="7208"/>
                  </a:lnTo>
                  <a:lnTo>
                    <a:pt x="39868" y="14358"/>
                  </a:lnTo>
                  <a:lnTo>
                    <a:pt x="53186" y="55156"/>
                  </a:lnTo>
                  <a:lnTo>
                    <a:pt x="81463" y="87441"/>
                  </a:lnTo>
                  <a:lnTo>
                    <a:pt x="120151" y="106018"/>
                  </a:lnTo>
                  <a:lnTo>
                    <a:pt x="141494" y="109131"/>
                  </a:lnTo>
                  <a:lnTo>
                    <a:pt x="148702" y="108961"/>
                  </a:lnTo>
                  <a:lnTo>
                    <a:pt x="155885" y="109048"/>
                  </a:lnTo>
                  <a:lnTo>
                    <a:pt x="197291" y="98330"/>
                  </a:lnTo>
                  <a:lnTo>
                    <a:pt x="231308" y="72403"/>
                  </a:lnTo>
                  <a:lnTo>
                    <a:pt x="252620" y="35320"/>
                  </a:lnTo>
                  <a:lnTo>
                    <a:pt x="258023" y="7242"/>
                  </a:lnTo>
                  <a:lnTo>
                    <a:pt x="257959" y="59"/>
                  </a:lnTo>
                  <a:lnTo>
                    <a:pt x="297404" y="1008"/>
                  </a:lnTo>
                  <a:lnTo>
                    <a:pt x="291002" y="44174"/>
                  </a:lnTo>
                  <a:lnTo>
                    <a:pt x="272343" y="83622"/>
                  </a:lnTo>
                  <a:lnTo>
                    <a:pt x="243038" y="115957"/>
                  </a:lnTo>
                  <a:lnTo>
                    <a:pt x="205607" y="138391"/>
                  </a:lnTo>
                  <a:lnTo>
                    <a:pt x="163277" y="148996"/>
                  </a:lnTo>
                  <a:lnTo>
                    <a:pt x="148702" y="149710"/>
                  </a:lnTo>
                  <a:close/>
                </a:path>
              </a:pathLst>
            </a:custGeom>
            <a:solidFill>
              <a:srgbClr val="864E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93" name="object 193"/>
          <p:cNvGrpSpPr/>
          <p:nvPr/>
        </p:nvGrpSpPr>
        <p:grpSpPr>
          <a:xfrm>
            <a:off x="16653958" y="7527321"/>
            <a:ext cx="1304925" cy="1304925"/>
            <a:chOff x="16653958" y="7527321"/>
            <a:chExt cx="1304925" cy="1304925"/>
          </a:xfrm>
        </p:grpSpPr>
        <p:pic>
          <p:nvPicPr>
            <p:cNvPr id="194" name="object 194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6653958" y="7527321"/>
              <a:ext cx="1304924" cy="1304924"/>
            </a:xfrm>
            <a:prstGeom prst="rect">
              <a:avLst/>
            </a:prstGeom>
          </p:spPr>
        </p:pic>
        <p:sp>
          <p:nvSpPr>
            <p:cNvPr id="195" name="object 195"/>
            <p:cNvSpPr/>
            <p:nvPr/>
          </p:nvSpPr>
          <p:spPr>
            <a:xfrm>
              <a:off x="16849697" y="8087015"/>
              <a:ext cx="387350" cy="172085"/>
            </a:xfrm>
            <a:custGeom>
              <a:avLst/>
              <a:gdLst/>
              <a:ahLst/>
              <a:cxnLst/>
              <a:rect l="l" t="t" r="r" b="b"/>
              <a:pathLst>
                <a:path w="387350" h="172084">
                  <a:moveTo>
                    <a:pt x="387206" y="171597"/>
                  </a:moveTo>
                  <a:lnTo>
                    <a:pt x="325806" y="168297"/>
                  </a:lnTo>
                  <a:lnTo>
                    <a:pt x="275246" y="160595"/>
                  </a:lnTo>
                  <a:lnTo>
                    <a:pt x="225484" y="148793"/>
                  </a:lnTo>
                  <a:lnTo>
                    <a:pt x="176855" y="132956"/>
                  </a:lnTo>
                  <a:lnTo>
                    <a:pt x="129680" y="113204"/>
                  </a:lnTo>
                  <a:lnTo>
                    <a:pt x="84281" y="89656"/>
                  </a:lnTo>
                  <a:lnTo>
                    <a:pt x="40955" y="62482"/>
                  </a:lnTo>
                  <a:lnTo>
                    <a:pt x="0" y="31852"/>
                  </a:lnTo>
                  <a:lnTo>
                    <a:pt x="25564" y="0"/>
                  </a:lnTo>
                  <a:lnTo>
                    <a:pt x="44812" y="14965"/>
                  </a:lnTo>
                  <a:lnTo>
                    <a:pt x="64631" y="29093"/>
                  </a:lnTo>
                  <a:lnTo>
                    <a:pt x="105983" y="54838"/>
                  </a:lnTo>
                  <a:lnTo>
                    <a:pt x="149325" y="77067"/>
                  </a:lnTo>
                  <a:lnTo>
                    <a:pt x="194366" y="95615"/>
                  </a:lnTo>
                  <a:lnTo>
                    <a:pt x="240789" y="110366"/>
                  </a:lnTo>
                  <a:lnTo>
                    <a:pt x="288278" y="121206"/>
                  </a:lnTo>
                  <a:lnTo>
                    <a:pt x="336502" y="128074"/>
                  </a:lnTo>
                  <a:lnTo>
                    <a:pt x="385130" y="130907"/>
                  </a:lnTo>
                  <a:lnTo>
                    <a:pt x="387206" y="171597"/>
                  </a:lnTo>
                  <a:close/>
                </a:path>
              </a:pathLst>
            </a:custGeom>
            <a:solidFill>
              <a:srgbClr val="864E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6" name="object 196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6987725" y="8196747"/>
              <a:ext cx="144890" cy="135216"/>
            </a:xfrm>
            <a:prstGeom prst="rect">
              <a:avLst/>
            </a:prstGeom>
          </p:spPr>
        </p:pic>
        <p:sp>
          <p:nvSpPr>
            <p:cNvPr id="197" name="object 197"/>
            <p:cNvSpPr/>
            <p:nvPr/>
          </p:nvSpPr>
          <p:spPr>
            <a:xfrm>
              <a:off x="17376175" y="8087015"/>
              <a:ext cx="387350" cy="172085"/>
            </a:xfrm>
            <a:custGeom>
              <a:avLst/>
              <a:gdLst/>
              <a:ahLst/>
              <a:cxnLst/>
              <a:rect l="l" t="t" r="r" b="b"/>
              <a:pathLst>
                <a:path w="387350" h="172084">
                  <a:moveTo>
                    <a:pt x="10142" y="171834"/>
                  </a:moveTo>
                  <a:lnTo>
                    <a:pt x="0" y="171597"/>
                  </a:lnTo>
                  <a:lnTo>
                    <a:pt x="2076" y="130907"/>
                  </a:lnTo>
                  <a:lnTo>
                    <a:pt x="26440" y="129995"/>
                  </a:lnTo>
                  <a:lnTo>
                    <a:pt x="50703" y="128074"/>
                  </a:lnTo>
                  <a:lnTo>
                    <a:pt x="98927" y="121206"/>
                  </a:lnTo>
                  <a:lnTo>
                    <a:pt x="146416" y="110366"/>
                  </a:lnTo>
                  <a:lnTo>
                    <a:pt x="192839" y="95615"/>
                  </a:lnTo>
                  <a:lnTo>
                    <a:pt x="237880" y="77067"/>
                  </a:lnTo>
                  <a:lnTo>
                    <a:pt x="281223" y="54838"/>
                  </a:lnTo>
                  <a:lnTo>
                    <a:pt x="322574" y="29093"/>
                  </a:lnTo>
                  <a:lnTo>
                    <a:pt x="361642" y="0"/>
                  </a:lnTo>
                  <a:lnTo>
                    <a:pt x="387206" y="31852"/>
                  </a:lnTo>
                  <a:lnTo>
                    <a:pt x="346226" y="62498"/>
                  </a:lnTo>
                  <a:lnTo>
                    <a:pt x="302872" y="89684"/>
                  </a:lnTo>
                  <a:lnTo>
                    <a:pt x="257444" y="113239"/>
                  </a:lnTo>
                  <a:lnTo>
                    <a:pt x="210239" y="132994"/>
                  </a:lnTo>
                  <a:lnTo>
                    <a:pt x="161578" y="148829"/>
                  </a:lnTo>
                  <a:lnTo>
                    <a:pt x="111784" y="160624"/>
                  </a:lnTo>
                  <a:lnTo>
                    <a:pt x="61193" y="168314"/>
                  </a:lnTo>
                  <a:lnTo>
                    <a:pt x="35725" y="170596"/>
                  </a:lnTo>
                  <a:lnTo>
                    <a:pt x="10142" y="171834"/>
                  </a:lnTo>
                  <a:close/>
                </a:path>
              </a:pathLst>
            </a:custGeom>
            <a:solidFill>
              <a:srgbClr val="864E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8" name="object 198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7480226" y="8196747"/>
              <a:ext cx="144890" cy="135216"/>
            </a:xfrm>
            <a:prstGeom prst="rect">
              <a:avLst/>
            </a:prstGeom>
          </p:spPr>
        </p:pic>
        <p:sp>
          <p:nvSpPr>
            <p:cNvPr id="199" name="object 199"/>
            <p:cNvSpPr/>
            <p:nvPr/>
          </p:nvSpPr>
          <p:spPr>
            <a:xfrm>
              <a:off x="17157718" y="8419237"/>
              <a:ext cx="297815" cy="149860"/>
            </a:xfrm>
            <a:custGeom>
              <a:avLst/>
              <a:gdLst/>
              <a:ahLst/>
              <a:cxnLst/>
              <a:rect l="l" t="t" r="r" b="b"/>
              <a:pathLst>
                <a:path w="297815" h="149859">
                  <a:moveTo>
                    <a:pt x="148702" y="149710"/>
                  </a:moveTo>
                  <a:lnTo>
                    <a:pt x="105535" y="143308"/>
                  </a:lnTo>
                  <a:lnTo>
                    <a:pt x="66087" y="124649"/>
                  </a:lnTo>
                  <a:lnTo>
                    <a:pt x="33752" y="95344"/>
                  </a:lnTo>
                  <a:lnTo>
                    <a:pt x="11319" y="57913"/>
                  </a:lnTo>
                  <a:lnTo>
                    <a:pt x="714" y="15583"/>
                  </a:lnTo>
                  <a:lnTo>
                    <a:pt x="0" y="1008"/>
                  </a:lnTo>
                  <a:lnTo>
                    <a:pt x="39444" y="0"/>
                  </a:lnTo>
                  <a:lnTo>
                    <a:pt x="39294" y="7208"/>
                  </a:lnTo>
                  <a:lnTo>
                    <a:pt x="39868" y="14358"/>
                  </a:lnTo>
                  <a:lnTo>
                    <a:pt x="53186" y="55156"/>
                  </a:lnTo>
                  <a:lnTo>
                    <a:pt x="81463" y="87441"/>
                  </a:lnTo>
                  <a:lnTo>
                    <a:pt x="120151" y="106018"/>
                  </a:lnTo>
                  <a:lnTo>
                    <a:pt x="141494" y="109131"/>
                  </a:lnTo>
                  <a:lnTo>
                    <a:pt x="148702" y="108961"/>
                  </a:lnTo>
                  <a:lnTo>
                    <a:pt x="155885" y="109048"/>
                  </a:lnTo>
                  <a:lnTo>
                    <a:pt x="197291" y="98330"/>
                  </a:lnTo>
                  <a:lnTo>
                    <a:pt x="231308" y="72403"/>
                  </a:lnTo>
                  <a:lnTo>
                    <a:pt x="252620" y="35320"/>
                  </a:lnTo>
                  <a:lnTo>
                    <a:pt x="258023" y="7242"/>
                  </a:lnTo>
                  <a:lnTo>
                    <a:pt x="257959" y="59"/>
                  </a:lnTo>
                  <a:lnTo>
                    <a:pt x="297404" y="1008"/>
                  </a:lnTo>
                  <a:lnTo>
                    <a:pt x="291002" y="44174"/>
                  </a:lnTo>
                  <a:lnTo>
                    <a:pt x="272343" y="83622"/>
                  </a:lnTo>
                  <a:lnTo>
                    <a:pt x="243038" y="115957"/>
                  </a:lnTo>
                  <a:lnTo>
                    <a:pt x="205607" y="138391"/>
                  </a:lnTo>
                  <a:lnTo>
                    <a:pt x="163277" y="148996"/>
                  </a:lnTo>
                  <a:lnTo>
                    <a:pt x="148702" y="149710"/>
                  </a:lnTo>
                  <a:close/>
                </a:path>
              </a:pathLst>
            </a:custGeom>
            <a:solidFill>
              <a:srgbClr val="864E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00" name="object 200"/>
          <p:cNvGrpSpPr/>
          <p:nvPr/>
        </p:nvGrpSpPr>
        <p:grpSpPr>
          <a:xfrm>
            <a:off x="16653958" y="6070329"/>
            <a:ext cx="1304925" cy="1304925"/>
            <a:chOff x="16653958" y="6070329"/>
            <a:chExt cx="1304925" cy="1304925"/>
          </a:xfrm>
        </p:grpSpPr>
        <p:pic>
          <p:nvPicPr>
            <p:cNvPr id="201" name="object 201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16653958" y="6070329"/>
              <a:ext cx="1304924" cy="1304924"/>
            </a:xfrm>
            <a:prstGeom prst="rect">
              <a:avLst/>
            </a:prstGeom>
          </p:spPr>
        </p:pic>
        <p:sp>
          <p:nvSpPr>
            <p:cNvPr id="202" name="object 202"/>
            <p:cNvSpPr/>
            <p:nvPr/>
          </p:nvSpPr>
          <p:spPr>
            <a:xfrm>
              <a:off x="16849697" y="6630023"/>
              <a:ext cx="387350" cy="172085"/>
            </a:xfrm>
            <a:custGeom>
              <a:avLst/>
              <a:gdLst/>
              <a:ahLst/>
              <a:cxnLst/>
              <a:rect l="l" t="t" r="r" b="b"/>
              <a:pathLst>
                <a:path w="387350" h="172084">
                  <a:moveTo>
                    <a:pt x="387206" y="171597"/>
                  </a:moveTo>
                  <a:lnTo>
                    <a:pt x="325806" y="168297"/>
                  </a:lnTo>
                  <a:lnTo>
                    <a:pt x="275246" y="160595"/>
                  </a:lnTo>
                  <a:lnTo>
                    <a:pt x="225484" y="148793"/>
                  </a:lnTo>
                  <a:lnTo>
                    <a:pt x="176855" y="132956"/>
                  </a:lnTo>
                  <a:lnTo>
                    <a:pt x="129680" y="113204"/>
                  </a:lnTo>
                  <a:lnTo>
                    <a:pt x="84281" y="89656"/>
                  </a:lnTo>
                  <a:lnTo>
                    <a:pt x="40955" y="62482"/>
                  </a:lnTo>
                  <a:lnTo>
                    <a:pt x="0" y="31852"/>
                  </a:lnTo>
                  <a:lnTo>
                    <a:pt x="25564" y="0"/>
                  </a:lnTo>
                  <a:lnTo>
                    <a:pt x="44812" y="14965"/>
                  </a:lnTo>
                  <a:lnTo>
                    <a:pt x="64631" y="29093"/>
                  </a:lnTo>
                  <a:lnTo>
                    <a:pt x="105983" y="54838"/>
                  </a:lnTo>
                  <a:lnTo>
                    <a:pt x="149325" y="77067"/>
                  </a:lnTo>
                  <a:lnTo>
                    <a:pt x="194366" y="95615"/>
                  </a:lnTo>
                  <a:lnTo>
                    <a:pt x="240789" y="110366"/>
                  </a:lnTo>
                  <a:lnTo>
                    <a:pt x="288278" y="121206"/>
                  </a:lnTo>
                  <a:lnTo>
                    <a:pt x="336502" y="128074"/>
                  </a:lnTo>
                  <a:lnTo>
                    <a:pt x="385130" y="130907"/>
                  </a:lnTo>
                  <a:lnTo>
                    <a:pt x="387206" y="171597"/>
                  </a:lnTo>
                  <a:close/>
                </a:path>
              </a:pathLst>
            </a:custGeom>
            <a:solidFill>
              <a:srgbClr val="864E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3" name="object 203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6987725" y="6739756"/>
              <a:ext cx="144890" cy="135216"/>
            </a:xfrm>
            <a:prstGeom prst="rect">
              <a:avLst/>
            </a:prstGeom>
          </p:spPr>
        </p:pic>
        <p:sp>
          <p:nvSpPr>
            <p:cNvPr id="204" name="object 204"/>
            <p:cNvSpPr/>
            <p:nvPr/>
          </p:nvSpPr>
          <p:spPr>
            <a:xfrm>
              <a:off x="17376175" y="6630023"/>
              <a:ext cx="387350" cy="172085"/>
            </a:xfrm>
            <a:custGeom>
              <a:avLst/>
              <a:gdLst/>
              <a:ahLst/>
              <a:cxnLst/>
              <a:rect l="l" t="t" r="r" b="b"/>
              <a:pathLst>
                <a:path w="387350" h="172084">
                  <a:moveTo>
                    <a:pt x="10142" y="171834"/>
                  </a:moveTo>
                  <a:lnTo>
                    <a:pt x="0" y="171597"/>
                  </a:lnTo>
                  <a:lnTo>
                    <a:pt x="2076" y="130907"/>
                  </a:lnTo>
                  <a:lnTo>
                    <a:pt x="26440" y="129995"/>
                  </a:lnTo>
                  <a:lnTo>
                    <a:pt x="50703" y="128074"/>
                  </a:lnTo>
                  <a:lnTo>
                    <a:pt x="98927" y="121206"/>
                  </a:lnTo>
                  <a:lnTo>
                    <a:pt x="146416" y="110366"/>
                  </a:lnTo>
                  <a:lnTo>
                    <a:pt x="192839" y="95615"/>
                  </a:lnTo>
                  <a:lnTo>
                    <a:pt x="237880" y="77067"/>
                  </a:lnTo>
                  <a:lnTo>
                    <a:pt x="281223" y="54838"/>
                  </a:lnTo>
                  <a:lnTo>
                    <a:pt x="322574" y="29093"/>
                  </a:lnTo>
                  <a:lnTo>
                    <a:pt x="361642" y="0"/>
                  </a:lnTo>
                  <a:lnTo>
                    <a:pt x="387206" y="31852"/>
                  </a:lnTo>
                  <a:lnTo>
                    <a:pt x="346226" y="62498"/>
                  </a:lnTo>
                  <a:lnTo>
                    <a:pt x="302872" y="89684"/>
                  </a:lnTo>
                  <a:lnTo>
                    <a:pt x="257444" y="113239"/>
                  </a:lnTo>
                  <a:lnTo>
                    <a:pt x="210239" y="132994"/>
                  </a:lnTo>
                  <a:lnTo>
                    <a:pt x="161578" y="148829"/>
                  </a:lnTo>
                  <a:lnTo>
                    <a:pt x="111784" y="160624"/>
                  </a:lnTo>
                  <a:lnTo>
                    <a:pt x="61193" y="168314"/>
                  </a:lnTo>
                  <a:lnTo>
                    <a:pt x="35725" y="170596"/>
                  </a:lnTo>
                  <a:lnTo>
                    <a:pt x="10142" y="171834"/>
                  </a:lnTo>
                  <a:close/>
                </a:path>
              </a:pathLst>
            </a:custGeom>
            <a:solidFill>
              <a:srgbClr val="864E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5" name="object 205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7480226" y="6739756"/>
              <a:ext cx="144890" cy="135216"/>
            </a:xfrm>
            <a:prstGeom prst="rect">
              <a:avLst/>
            </a:prstGeom>
          </p:spPr>
        </p:pic>
        <p:sp>
          <p:nvSpPr>
            <p:cNvPr id="206" name="object 206"/>
            <p:cNvSpPr/>
            <p:nvPr/>
          </p:nvSpPr>
          <p:spPr>
            <a:xfrm>
              <a:off x="17157718" y="6962245"/>
              <a:ext cx="297815" cy="149860"/>
            </a:xfrm>
            <a:custGeom>
              <a:avLst/>
              <a:gdLst/>
              <a:ahLst/>
              <a:cxnLst/>
              <a:rect l="l" t="t" r="r" b="b"/>
              <a:pathLst>
                <a:path w="297815" h="149859">
                  <a:moveTo>
                    <a:pt x="148702" y="149710"/>
                  </a:moveTo>
                  <a:lnTo>
                    <a:pt x="105535" y="143308"/>
                  </a:lnTo>
                  <a:lnTo>
                    <a:pt x="66087" y="124649"/>
                  </a:lnTo>
                  <a:lnTo>
                    <a:pt x="33752" y="95344"/>
                  </a:lnTo>
                  <a:lnTo>
                    <a:pt x="11319" y="57913"/>
                  </a:lnTo>
                  <a:lnTo>
                    <a:pt x="714" y="15583"/>
                  </a:lnTo>
                  <a:lnTo>
                    <a:pt x="0" y="1008"/>
                  </a:lnTo>
                  <a:lnTo>
                    <a:pt x="39444" y="0"/>
                  </a:lnTo>
                  <a:lnTo>
                    <a:pt x="39294" y="7208"/>
                  </a:lnTo>
                  <a:lnTo>
                    <a:pt x="39868" y="14358"/>
                  </a:lnTo>
                  <a:lnTo>
                    <a:pt x="53186" y="55156"/>
                  </a:lnTo>
                  <a:lnTo>
                    <a:pt x="81463" y="87441"/>
                  </a:lnTo>
                  <a:lnTo>
                    <a:pt x="120151" y="106018"/>
                  </a:lnTo>
                  <a:lnTo>
                    <a:pt x="141494" y="109131"/>
                  </a:lnTo>
                  <a:lnTo>
                    <a:pt x="148702" y="108961"/>
                  </a:lnTo>
                  <a:lnTo>
                    <a:pt x="155885" y="109048"/>
                  </a:lnTo>
                  <a:lnTo>
                    <a:pt x="197291" y="98330"/>
                  </a:lnTo>
                  <a:lnTo>
                    <a:pt x="231308" y="72403"/>
                  </a:lnTo>
                  <a:lnTo>
                    <a:pt x="252620" y="35320"/>
                  </a:lnTo>
                  <a:lnTo>
                    <a:pt x="258023" y="7242"/>
                  </a:lnTo>
                  <a:lnTo>
                    <a:pt x="257959" y="59"/>
                  </a:lnTo>
                  <a:lnTo>
                    <a:pt x="297404" y="1008"/>
                  </a:lnTo>
                  <a:lnTo>
                    <a:pt x="291002" y="44174"/>
                  </a:lnTo>
                  <a:lnTo>
                    <a:pt x="272343" y="83622"/>
                  </a:lnTo>
                  <a:lnTo>
                    <a:pt x="243038" y="115957"/>
                  </a:lnTo>
                  <a:lnTo>
                    <a:pt x="205607" y="138391"/>
                  </a:lnTo>
                  <a:lnTo>
                    <a:pt x="163277" y="148996"/>
                  </a:lnTo>
                  <a:lnTo>
                    <a:pt x="148702" y="149710"/>
                  </a:lnTo>
                  <a:close/>
                </a:path>
              </a:pathLst>
            </a:custGeom>
            <a:solidFill>
              <a:srgbClr val="864E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07" name="object 207"/>
          <p:cNvGrpSpPr/>
          <p:nvPr/>
        </p:nvGrpSpPr>
        <p:grpSpPr>
          <a:xfrm>
            <a:off x="16653958" y="4613337"/>
            <a:ext cx="1304925" cy="1304925"/>
            <a:chOff x="16653958" y="4613337"/>
            <a:chExt cx="1304925" cy="1304925"/>
          </a:xfrm>
        </p:grpSpPr>
        <p:pic>
          <p:nvPicPr>
            <p:cNvPr id="208" name="object 208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16653958" y="4613337"/>
              <a:ext cx="1304924" cy="1304924"/>
            </a:xfrm>
            <a:prstGeom prst="rect">
              <a:avLst/>
            </a:prstGeom>
          </p:spPr>
        </p:pic>
        <p:sp>
          <p:nvSpPr>
            <p:cNvPr id="209" name="object 209"/>
            <p:cNvSpPr/>
            <p:nvPr/>
          </p:nvSpPr>
          <p:spPr>
            <a:xfrm>
              <a:off x="16849697" y="5173031"/>
              <a:ext cx="387350" cy="172085"/>
            </a:xfrm>
            <a:custGeom>
              <a:avLst/>
              <a:gdLst/>
              <a:ahLst/>
              <a:cxnLst/>
              <a:rect l="l" t="t" r="r" b="b"/>
              <a:pathLst>
                <a:path w="387350" h="172085">
                  <a:moveTo>
                    <a:pt x="387206" y="171597"/>
                  </a:moveTo>
                  <a:lnTo>
                    <a:pt x="325806" y="168297"/>
                  </a:lnTo>
                  <a:lnTo>
                    <a:pt x="275246" y="160595"/>
                  </a:lnTo>
                  <a:lnTo>
                    <a:pt x="225484" y="148793"/>
                  </a:lnTo>
                  <a:lnTo>
                    <a:pt x="176855" y="132956"/>
                  </a:lnTo>
                  <a:lnTo>
                    <a:pt x="129680" y="113204"/>
                  </a:lnTo>
                  <a:lnTo>
                    <a:pt x="84281" y="89656"/>
                  </a:lnTo>
                  <a:lnTo>
                    <a:pt x="40955" y="62482"/>
                  </a:lnTo>
                  <a:lnTo>
                    <a:pt x="0" y="31852"/>
                  </a:lnTo>
                  <a:lnTo>
                    <a:pt x="25564" y="0"/>
                  </a:lnTo>
                  <a:lnTo>
                    <a:pt x="44812" y="14965"/>
                  </a:lnTo>
                  <a:lnTo>
                    <a:pt x="64631" y="29093"/>
                  </a:lnTo>
                  <a:lnTo>
                    <a:pt x="105983" y="54838"/>
                  </a:lnTo>
                  <a:lnTo>
                    <a:pt x="149325" y="77067"/>
                  </a:lnTo>
                  <a:lnTo>
                    <a:pt x="194366" y="95615"/>
                  </a:lnTo>
                  <a:lnTo>
                    <a:pt x="240789" y="110366"/>
                  </a:lnTo>
                  <a:lnTo>
                    <a:pt x="288278" y="121206"/>
                  </a:lnTo>
                  <a:lnTo>
                    <a:pt x="336502" y="128074"/>
                  </a:lnTo>
                  <a:lnTo>
                    <a:pt x="385130" y="130907"/>
                  </a:lnTo>
                  <a:lnTo>
                    <a:pt x="387206" y="171597"/>
                  </a:lnTo>
                  <a:close/>
                </a:path>
              </a:pathLst>
            </a:custGeom>
            <a:solidFill>
              <a:srgbClr val="864E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0" name="object 210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16987725" y="5282764"/>
              <a:ext cx="144890" cy="135216"/>
            </a:xfrm>
            <a:prstGeom prst="rect">
              <a:avLst/>
            </a:prstGeom>
          </p:spPr>
        </p:pic>
        <p:sp>
          <p:nvSpPr>
            <p:cNvPr id="211" name="object 211"/>
            <p:cNvSpPr/>
            <p:nvPr/>
          </p:nvSpPr>
          <p:spPr>
            <a:xfrm>
              <a:off x="17376175" y="5173031"/>
              <a:ext cx="387350" cy="172085"/>
            </a:xfrm>
            <a:custGeom>
              <a:avLst/>
              <a:gdLst/>
              <a:ahLst/>
              <a:cxnLst/>
              <a:rect l="l" t="t" r="r" b="b"/>
              <a:pathLst>
                <a:path w="387350" h="172085">
                  <a:moveTo>
                    <a:pt x="10142" y="171834"/>
                  </a:moveTo>
                  <a:lnTo>
                    <a:pt x="0" y="171597"/>
                  </a:lnTo>
                  <a:lnTo>
                    <a:pt x="2076" y="130907"/>
                  </a:lnTo>
                  <a:lnTo>
                    <a:pt x="26440" y="129995"/>
                  </a:lnTo>
                  <a:lnTo>
                    <a:pt x="50703" y="128074"/>
                  </a:lnTo>
                  <a:lnTo>
                    <a:pt x="98927" y="121206"/>
                  </a:lnTo>
                  <a:lnTo>
                    <a:pt x="146416" y="110366"/>
                  </a:lnTo>
                  <a:lnTo>
                    <a:pt x="192839" y="95615"/>
                  </a:lnTo>
                  <a:lnTo>
                    <a:pt x="237880" y="77067"/>
                  </a:lnTo>
                  <a:lnTo>
                    <a:pt x="281223" y="54838"/>
                  </a:lnTo>
                  <a:lnTo>
                    <a:pt x="322574" y="29093"/>
                  </a:lnTo>
                  <a:lnTo>
                    <a:pt x="361642" y="0"/>
                  </a:lnTo>
                  <a:lnTo>
                    <a:pt x="387206" y="31852"/>
                  </a:lnTo>
                  <a:lnTo>
                    <a:pt x="346226" y="62498"/>
                  </a:lnTo>
                  <a:lnTo>
                    <a:pt x="302872" y="89684"/>
                  </a:lnTo>
                  <a:lnTo>
                    <a:pt x="257444" y="113239"/>
                  </a:lnTo>
                  <a:lnTo>
                    <a:pt x="210239" y="132994"/>
                  </a:lnTo>
                  <a:lnTo>
                    <a:pt x="161578" y="148829"/>
                  </a:lnTo>
                  <a:lnTo>
                    <a:pt x="111784" y="160624"/>
                  </a:lnTo>
                  <a:lnTo>
                    <a:pt x="61193" y="168314"/>
                  </a:lnTo>
                  <a:lnTo>
                    <a:pt x="35725" y="170596"/>
                  </a:lnTo>
                  <a:lnTo>
                    <a:pt x="10142" y="171834"/>
                  </a:lnTo>
                  <a:close/>
                </a:path>
              </a:pathLst>
            </a:custGeom>
            <a:solidFill>
              <a:srgbClr val="864E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2" name="object 2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7480226" y="5282764"/>
              <a:ext cx="144890" cy="135216"/>
            </a:xfrm>
            <a:prstGeom prst="rect">
              <a:avLst/>
            </a:prstGeom>
          </p:spPr>
        </p:pic>
        <p:sp>
          <p:nvSpPr>
            <p:cNvPr id="213" name="object 213"/>
            <p:cNvSpPr/>
            <p:nvPr/>
          </p:nvSpPr>
          <p:spPr>
            <a:xfrm>
              <a:off x="17157718" y="5505254"/>
              <a:ext cx="297815" cy="149860"/>
            </a:xfrm>
            <a:custGeom>
              <a:avLst/>
              <a:gdLst/>
              <a:ahLst/>
              <a:cxnLst/>
              <a:rect l="l" t="t" r="r" b="b"/>
              <a:pathLst>
                <a:path w="297815" h="149860">
                  <a:moveTo>
                    <a:pt x="148702" y="149710"/>
                  </a:moveTo>
                  <a:lnTo>
                    <a:pt x="105535" y="143308"/>
                  </a:lnTo>
                  <a:lnTo>
                    <a:pt x="66087" y="124649"/>
                  </a:lnTo>
                  <a:lnTo>
                    <a:pt x="33752" y="95344"/>
                  </a:lnTo>
                  <a:lnTo>
                    <a:pt x="11319" y="57913"/>
                  </a:lnTo>
                  <a:lnTo>
                    <a:pt x="714" y="15583"/>
                  </a:lnTo>
                  <a:lnTo>
                    <a:pt x="0" y="1008"/>
                  </a:lnTo>
                  <a:lnTo>
                    <a:pt x="39444" y="0"/>
                  </a:lnTo>
                  <a:lnTo>
                    <a:pt x="39294" y="7208"/>
                  </a:lnTo>
                  <a:lnTo>
                    <a:pt x="39868" y="14358"/>
                  </a:lnTo>
                  <a:lnTo>
                    <a:pt x="53186" y="55156"/>
                  </a:lnTo>
                  <a:lnTo>
                    <a:pt x="81463" y="87441"/>
                  </a:lnTo>
                  <a:lnTo>
                    <a:pt x="120151" y="106018"/>
                  </a:lnTo>
                  <a:lnTo>
                    <a:pt x="141494" y="109131"/>
                  </a:lnTo>
                  <a:lnTo>
                    <a:pt x="148702" y="108961"/>
                  </a:lnTo>
                  <a:lnTo>
                    <a:pt x="155885" y="109048"/>
                  </a:lnTo>
                  <a:lnTo>
                    <a:pt x="197291" y="98330"/>
                  </a:lnTo>
                  <a:lnTo>
                    <a:pt x="231308" y="72403"/>
                  </a:lnTo>
                  <a:lnTo>
                    <a:pt x="252620" y="35320"/>
                  </a:lnTo>
                  <a:lnTo>
                    <a:pt x="258023" y="7242"/>
                  </a:lnTo>
                  <a:lnTo>
                    <a:pt x="257959" y="59"/>
                  </a:lnTo>
                  <a:lnTo>
                    <a:pt x="297404" y="1008"/>
                  </a:lnTo>
                  <a:lnTo>
                    <a:pt x="291002" y="44174"/>
                  </a:lnTo>
                  <a:lnTo>
                    <a:pt x="272343" y="83622"/>
                  </a:lnTo>
                  <a:lnTo>
                    <a:pt x="243038" y="115957"/>
                  </a:lnTo>
                  <a:lnTo>
                    <a:pt x="205607" y="138391"/>
                  </a:lnTo>
                  <a:lnTo>
                    <a:pt x="163277" y="148996"/>
                  </a:lnTo>
                  <a:lnTo>
                    <a:pt x="148702" y="149710"/>
                  </a:lnTo>
                  <a:close/>
                </a:path>
              </a:pathLst>
            </a:custGeom>
            <a:solidFill>
              <a:srgbClr val="864E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14" name="object 214"/>
          <p:cNvGrpSpPr/>
          <p:nvPr/>
        </p:nvGrpSpPr>
        <p:grpSpPr>
          <a:xfrm>
            <a:off x="16653958" y="3156345"/>
            <a:ext cx="1304925" cy="1304925"/>
            <a:chOff x="16653958" y="3156345"/>
            <a:chExt cx="1304925" cy="1304925"/>
          </a:xfrm>
        </p:grpSpPr>
        <p:pic>
          <p:nvPicPr>
            <p:cNvPr id="215" name="object 215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6653958" y="3156345"/>
              <a:ext cx="1304924" cy="1304924"/>
            </a:xfrm>
            <a:prstGeom prst="rect">
              <a:avLst/>
            </a:prstGeom>
          </p:spPr>
        </p:pic>
        <p:sp>
          <p:nvSpPr>
            <p:cNvPr id="216" name="object 216"/>
            <p:cNvSpPr/>
            <p:nvPr/>
          </p:nvSpPr>
          <p:spPr>
            <a:xfrm>
              <a:off x="16849697" y="3716039"/>
              <a:ext cx="387350" cy="172085"/>
            </a:xfrm>
            <a:custGeom>
              <a:avLst/>
              <a:gdLst/>
              <a:ahLst/>
              <a:cxnLst/>
              <a:rect l="l" t="t" r="r" b="b"/>
              <a:pathLst>
                <a:path w="387350" h="172085">
                  <a:moveTo>
                    <a:pt x="387206" y="171597"/>
                  </a:moveTo>
                  <a:lnTo>
                    <a:pt x="325806" y="168297"/>
                  </a:lnTo>
                  <a:lnTo>
                    <a:pt x="275246" y="160595"/>
                  </a:lnTo>
                  <a:lnTo>
                    <a:pt x="225484" y="148793"/>
                  </a:lnTo>
                  <a:lnTo>
                    <a:pt x="176855" y="132956"/>
                  </a:lnTo>
                  <a:lnTo>
                    <a:pt x="129680" y="113204"/>
                  </a:lnTo>
                  <a:lnTo>
                    <a:pt x="84281" y="89656"/>
                  </a:lnTo>
                  <a:lnTo>
                    <a:pt x="40955" y="62482"/>
                  </a:lnTo>
                  <a:lnTo>
                    <a:pt x="0" y="31852"/>
                  </a:lnTo>
                  <a:lnTo>
                    <a:pt x="25564" y="0"/>
                  </a:lnTo>
                  <a:lnTo>
                    <a:pt x="44812" y="14965"/>
                  </a:lnTo>
                  <a:lnTo>
                    <a:pt x="64631" y="29093"/>
                  </a:lnTo>
                  <a:lnTo>
                    <a:pt x="105983" y="54838"/>
                  </a:lnTo>
                  <a:lnTo>
                    <a:pt x="149325" y="77067"/>
                  </a:lnTo>
                  <a:lnTo>
                    <a:pt x="194366" y="95615"/>
                  </a:lnTo>
                  <a:lnTo>
                    <a:pt x="240789" y="110366"/>
                  </a:lnTo>
                  <a:lnTo>
                    <a:pt x="288278" y="121206"/>
                  </a:lnTo>
                  <a:lnTo>
                    <a:pt x="336502" y="128074"/>
                  </a:lnTo>
                  <a:lnTo>
                    <a:pt x="385130" y="130907"/>
                  </a:lnTo>
                  <a:lnTo>
                    <a:pt x="387206" y="171597"/>
                  </a:lnTo>
                  <a:close/>
                </a:path>
              </a:pathLst>
            </a:custGeom>
            <a:solidFill>
              <a:srgbClr val="864E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7" name="object 2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987725" y="3825772"/>
              <a:ext cx="144890" cy="135216"/>
            </a:xfrm>
            <a:prstGeom prst="rect">
              <a:avLst/>
            </a:prstGeom>
          </p:spPr>
        </p:pic>
        <p:sp>
          <p:nvSpPr>
            <p:cNvPr id="218" name="object 218"/>
            <p:cNvSpPr/>
            <p:nvPr/>
          </p:nvSpPr>
          <p:spPr>
            <a:xfrm>
              <a:off x="17376175" y="3716039"/>
              <a:ext cx="387350" cy="172085"/>
            </a:xfrm>
            <a:custGeom>
              <a:avLst/>
              <a:gdLst/>
              <a:ahLst/>
              <a:cxnLst/>
              <a:rect l="l" t="t" r="r" b="b"/>
              <a:pathLst>
                <a:path w="387350" h="172085">
                  <a:moveTo>
                    <a:pt x="10142" y="171834"/>
                  </a:moveTo>
                  <a:lnTo>
                    <a:pt x="0" y="171597"/>
                  </a:lnTo>
                  <a:lnTo>
                    <a:pt x="2076" y="130907"/>
                  </a:lnTo>
                  <a:lnTo>
                    <a:pt x="26440" y="129995"/>
                  </a:lnTo>
                  <a:lnTo>
                    <a:pt x="50703" y="128074"/>
                  </a:lnTo>
                  <a:lnTo>
                    <a:pt x="98927" y="121206"/>
                  </a:lnTo>
                  <a:lnTo>
                    <a:pt x="146416" y="110366"/>
                  </a:lnTo>
                  <a:lnTo>
                    <a:pt x="192839" y="95615"/>
                  </a:lnTo>
                  <a:lnTo>
                    <a:pt x="237880" y="77067"/>
                  </a:lnTo>
                  <a:lnTo>
                    <a:pt x="281223" y="54838"/>
                  </a:lnTo>
                  <a:lnTo>
                    <a:pt x="322574" y="29093"/>
                  </a:lnTo>
                  <a:lnTo>
                    <a:pt x="361642" y="0"/>
                  </a:lnTo>
                  <a:lnTo>
                    <a:pt x="387206" y="31852"/>
                  </a:lnTo>
                  <a:lnTo>
                    <a:pt x="346226" y="62498"/>
                  </a:lnTo>
                  <a:lnTo>
                    <a:pt x="302872" y="89684"/>
                  </a:lnTo>
                  <a:lnTo>
                    <a:pt x="257444" y="113239"/>
                  </a:lnTo>
                  <a:lnTo>
                    <a:pt x="210239" y="132994"/>
                  </a:lnTo>
                  <a:lnTo>
                    <a:pt x="161578" y="148829"/>
                  </a:lnTo>
                  <a:lnTo>
                    <a:pt x="111784" y="160624"/>
                  </a:lnTo>
                  <a:lnTo>
                    <a:pt x="61193" y="168314"/>
                  </a:lnTo>
                  <a:lnTo>
                    <a:pt x="35725" y="170596"/>
                  </a:lnTo>
                  <a:lnTo>
                    <a:pt x="10142" y="171834"/>
                  </a:lnTo>
                  <a:close/>
                </a:path>
              </a:pathLst>
            </a:custGeom>
            <a:solidFill>
              <a:srgbClr val="864E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9" name="object 21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7480226" y="3825772"/>
              <a:ext cx="144890" cy="135216"/>
            </a:xfrm>
            <a:prstGeom prst="rect">
              <a:avLst/>
            </a:prstGeom>
          </p:spPr>
        </p:pic>
        <p:sp>
          <p:nvSpPr>
            <p:cNvPr id="220" name="object 220"/>
            <p:cNvSpPr/>
            <p:nvPr/>
          </p:nvSpPr>
          <p:spPr>
            <a:xfrm>
              <a:off x="17157718" y="4048262"/>
              <a:ext cx="297815" cy="149860"/>
            </a:xfrm>
            <a:custGeom>
              <a:avLst/>
              <a:gdLst/>
              <a:ahLst/>
              <a:cxnLst/>
              <a:rect l="l" t="t" r="r" b="b"/>
              <a:pathLst>
                <a:path w="297815" h="149860">
                  <a:moveTo>
                    <a:pt x="148702" y="149710"/>
                  </a:moveTo>
                  <a:lnTo>
                    <a:pt x="105535" y="143308"/>
                  </a:lnTo>
                  <a:lnTo>
                    <a:pt x="66087" y="124649"/>
                  </a:lnTo>
                  <a:lnTo>
                    <a:pt x="33752" y="95344"/>
                  </a:lnTo>
                  <a:lnTo>
                    <a:pt x="11319" y="57913"/>
                  </a:lnTo>
                  <a:lnTo>
                    <a:pt x="714" y="15583"/>
                  </a:lnTo>
                  <a:lnTo>
                    <a:pt x="0" y="1008"/>
                  </a:lnTo>
                  <a:lnTo>
                    <a:pt x="39444" y="0"/>
                  </a:lnTo>
                  <a:lnTo>
                    <a:pt x="39294" y="7208"/>
                  </a:lnTo>
                  <a:lnTo>
                    <a:pt x="39868" y="14358"/>
                  </a:lnTo>
                  <a:lnTo>
                    <a:pt x="53186" y="55156"/>
                  </a:lnTo>
                  <a:lnTo>
                    <a:pt x="81463" y="87441"/>
                  </a:lnTo>
                  <a:lnTo>
                    <a:pt x="120151" y="106018"/>
                  </a:lnTo>
                  <a:lnTo>
                    <a:pt x="141494" y="109131"/>
                  </a:lnTo>
                  <a:lnTo>
                    <a:pt x="148702" y="108961"/>
                  </a:lnTo>
                  <a:lnTo>
                    <a:pt x="155885" y="109048"/>
                  </a:lnTo>
                  <a:lnTo>
                    <a:pt x="197291" y="98330"/>
                  </a:lnTo>
                  <a:lnTo>
                    <a:pt x="231308" y="72403"/>
                  </a:lnTo>
                  <a:lnTo>
                    <a:pt x="252620" y="35320"/>
                  </a:lnTo>
                  <a:lnTo>
                    <a:pt x="258023" y="7242"/>
                  </a:lnTo>
                  <a:lnTo>
                    <a:pt x="257959" y="59"/>
                  </a:lnTo>
                  <a:lnTo>
                    <a:pt x="297404" y="1008"/>
                  </a:lnTo>
                  <a:lnTo>
                    <a:pt x="291002" y="44174"/>
                  </a:lnTo>
                  <a:lnTo>
                    <a:pt x="272343" y="83622"/>
                  </a:lnTo>
                  <a:lnTo>
                    <a:pt x="243038" y="115957"/>
                  </a:lnTo>
                  <a:lnTo>
                    <a:pt x="205607" y="138391"/>
                  </a:lnTo>
                  <a:lnTo>
                    <a:pt x="163277" y="148996"/>
                  </a:lnTo>
                  <a:lnTo>
                    <a:pt x="148702" y="149710"/>
                  </a:lnTo>
                  <a:close/>
                </a:path>
              </a:pathLst>
            </a:custGeom>
            <a:solidFill>
              <a:srgbClr val="864E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21" name="object 221"/>
          <p:cNvGrpSpPr/>
          <p:nvPr/>
        </p:nvGrpSpPr>
        <p:grpSpPr>
          <a:xfrm>
            <a:off x="16653958" y="1699353"/>
            <a:ext cx="1304925" cy="1304925"/>
            <a:chOff x="16653958" y="1699353"/>
            <a:chExt cx="1304925" cy="1304925"/>
          </a:xfrm>
        </p:grpSpPr>
        <p:pic>
          <p:nvPicPr>
            <p:cNvPr id="222" name="object 222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16653958" y="1699353"/>
              <a:ext cx="1304924" cy="1304924"/>
            </a:xfrm>
            <a:prstGeom prst="rect">
              <a:avLst/>
            </a:prstGeom>
          </p:spPr>
        </p:pic>
        <p:sp>
          <p:nvSpPr>
            <p:cNvPr id="223" name="object 223"/>
            <p:cNvSpPr/>
            <p:nvPr/>
          </p:nvSpPr>
          <p:spPr>
            <a:xfrm>
              <a:off x="16849697" y="2259048"/>
              <a:ext cx="387350" cy="172085"/>
            </a:xfrm>
            <a:custGeom>
              <a:avLst/>
              <a:gdLst/>
              <a:ahLst/>
              <a:cxnLst/>
              <a:rect l="l" t="t" r="r" b="b"/>
              <a:pathLst>
                <a:path w="387350" h="172085">
                  <a:moveTo>
                    <a:pt x="387206" y="171597"/>
                  </a:moveTo>
                  <a:lnTo>
                    <a:pt x="325806" y="168297"/>
                  </a:lnTo>
                  <a:lnTo>
                    <a:pt x="275246" y="160595"/>
                  </a:lnTo>
                  <a:lnTo>
                    <a:pt x="225484" y="148793"/>
                  </a:lnTo>
                  <a:lnTo>
                    <a:pt x="176855" y="132956"/>
                  </a:lnTo>
                  <a:lnTo>
                    <a:pt x="129680" y="113204"/>
                  </a:lnTo>
                  <a:lnTo>
                    <a:pt x="84281" y="89656"/>
                  </a:lnTo>
                  <a:lnTo>
                    <a:pt x="40955" y="62482"/>
                  </a:lnTo>
                  <a:lnTo>
                    <a:pt x="0" y="31852"/>
                  </a:lnTo>
                  <a:lnTo>
                    <a:pt x="25564" y="0"/>
                  </a:lnTo>
                  <a:lnTo>
                    <a:pt x="44812" y="14965"/>
                  </a:lnTo>
                  <a:lnTo>
                    <a:pt x="64631" y="29093"/>
                  </a:lnTo>
                  <a:lnTo>
                    <a:pt x="105983" y="54838"/>
                  </a:lnTo>
                  <a:lnTo>
                    <a:pt x="149325" y="77067"/>
                  </a:lnTo>
                  <a:lnTo>
                    <a:pt x="194366" y="95615"/>
                  </a:lnTo>
                  <a:lnTo>
                    <a:pt x="240789" y="110366"/>
                  </a:lnTo>
                  <a:lnTo>
                    <a:pt x="288278" y="121206"/>
                  </a:lnTo>
                  <a:lnTo>
                    <a:pt x="336502" y="128074"/>
                  </a:lnTo>
                  <a:lnTo>
                    <a:pt x="385130" y="130907"/>
                  </a:lnTo>
                  <a:lnTo>
                    <a:pt x="387206" y="171597"/>
                  </a:lnTo>
                  <a:close/>
                </a:path>
              </a:pathLst>
            </a:custGeom>
            <a:solidFill>
              <a:srgbClr val="864E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4" name="object 224"/>
            <p:cNvPicPr/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16987725" y="2368780"/>
              <a:ext cx="144890" cy="135216"/>
            </a:xfrm>
            <a:prstGeom prst="rect">
              <a:avLst/>
            </a:prstGeom>
          </p:spPr>
        </p:pic>
        <p:sp>
          <p:nvSpPr>
            <p:cNvPr id="225" name="object 225"/>
            <p:cNvSpPr/>
            <p:nvPr/>
          </p:nvSpPr>
          <p:spPr>
            <a:xfrm>
              <a:off x="17376175" y="2259048"/>
              <a:ext cx="387350" cy="172085"/>
            </a:xfrm>
            <a:custGeom>
              <a:avLst/>
              <a:gdLst/>
              <a:ahLst/>
              <a:cxnLst/>
              <a:rect l="l" t="t" r="r" b="b"/>
              <a:pathLst>
                <a:path w="387350" h="172085">
                  <a:moveTo>
                    <a:pt x="10142" y="171834"/>
                  </a:moveTo>
                  <a:lnTo>
                    <a:pt x="0" y="171597"/>
                  </a:lnTo>
                  <a:lnTo>
                    <a:pt x="2076" y="130907"/>
                  </a:lnTo>
                  <a:lnTo>
                    <a:pt x="26440" y="129995"/>
                  </a:lnTo>
                  <a:lnTo>
                    <a:pt x="50703" y="128074"/>
                  </a:lnTo>
                  <a:lnTo>
                    <a:pt x="98927" y="121206"/>
                  </a:lnTo>
                  <a:lnTo>
                    <a:pt x="146416" y="110366"/>
                  </a:lnTo>
                  <a:lnTo>
                    <a:pt x="192839" y="95615"/>
                  </a:lnTo>
                  <a:lnTo>
                    <a:pt x="237880" y="77067"/>
                  </a:lnTo>
                  <a:lnTo>
                    <a:pt x="281223" y="54838"/>
                  </a:lnTo>
                  <a:lnTo>
                    <a:pt x="322574" y="29093"/>
                  </a:lnTo>
                  <a:lnTo>
                    <a:pt x="361642" y="0"/>
                  </a:lnTo>
                  <a:lnTo>
                    <a:pt x="387206" y="31852"/>
                  </a:lnTo>
                  <a:lnTo>
                    <a:pt x="346226" y="62498"/>
                  </a:lnTo>
                  <a:lnTo>
                    <a:pt x="302872" y="89684"/>
                  </a:lnTo>
                  <a:lnTo>
                    <a:pt x="257444" y="113239"/>
                  </a:lnTo>
                  <a:lnTo>
                    <a:pt x="210239" y="132994"/>
                  </a:lnTo>
                  <a:lnTo>
                    <a:pt x="161578" y="148829"/>
                  </a:lnTo>
                  <a:lnTo>
                    <a:pt x="111784" y="160624"/>
                  </a:lnTo>
                  <a:lnTo>
                    <a:pt x="61193" y="168314"/>
                  </a:lnTo>
                  <a:lnTo>
                    <a:pt x="35725" y="170596"/>
                  </a:lnTo>
                  <a:lnTo>
                    <a:pt x="10142" y="171834"/>
                  </a:lnTo>
                  <a:close/>
                </a:path>
              </a:pathLst>
            </a:custGeom>
            <a:solidFill>
              <a:srgbClr val="864E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6" name="object 22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7480226" y="2368780"/>
              <a:ext cx="144890" cy="135216"/>
            </a:xfrm>
            <a:prstGeom prst="rect">
              <a:avLst/>
            </a:prstGeom>
          </p:spPr>
        </p:pic>
        <p:sp>
          <p:nvSpPr>
            <p:cNvPr id="227" name="object 227"/>
            <p:cNvSpPr/>
            <p:nvPr/>
          </p:nvSpPr>
          <p:spPr>
            <a:xfrm>
              <a:off x="17157718" y="2591270"/>
              <a:ext cx="297815" cy="149860"/>
            </a:xfrm>
            <a:custGeom>
              <a:avLst/>
              <a:gdLst/>
              <a:ahLst/>
              <a:cxnLst/>
              <a:rect l="l" t="t" r="r" b="b"/>
              <a:pathLst>
                <a:path w="297815" h="149860">
                  <a:moveTo>
                    <a:pt x="148702" y="149710"/>
                  </a:moveTo>
                  <a:lnTo>
                    <a:pt x="105535" y="143308"/>
                  </a:lnTo>
                  <a:lnTo>
                    <a:pt x="66087" y="124649"/>
                  </a:lnTo>
                  <a:lnTo>
                    <a:pt x="33752" y="95344"/>
                  </a:lnTo>
                  <a:lnTo>
                    <a:pt x="11319" y="57913"/>
                  </a:lnTo>
                  <a:lnTo>
                    <a:pt x="714" y="15583"/>
                  </a:lnTo>
                  <a:lnTo>
                    <a:pt x="0" y="1008"/>
                  </a:lnTo>
                  <a:lnTo>
                    <a:pt x="39444" y="0"/>
                  </a:lnTo>
                  <a:lnTo>
                    <a:pt x="39294" y="7208"/>
                  </a:lnTo>
                  <a:lnTo>
                    <a:pt x="39868" y="14358"/>
                  </a:lnTo>
                  <a:lnTo>
                    <a:pt x="53186" y="55156"/>
                  </a:lnTo>
                  <a:lnTo>
                    <a:pt x="81463" y="87441"/>
                  </a:lnTo>
                  <a:lnTo>
                    <a:pt x="120151" y="106018"/>
                  </a:lnTo>
                  <a:lnTo>
                    <a:pt x="141494" y="109131"/>
                  </a:lnTo>
                  <a:lnTo>
                    <a:pt x="148702" y="108961"/>
                  </a:lnTo>
                  <a:lnTo>
                    <a:pt x="155885" y="109048"/>
                  </a:lnTo>
                  <a:lnTo>
                    <a:pt x="197291" y="98330"/>
                  </a:lnTo>
                  <a:lnTo>
                    <a:pt x="231308" y="72403"/>
                  </a:lnTo>
                  <a:lnTo>
                    <a:pt x="252620" y="35320"/>
                  </a:lnTo>
                  <a:lnTo>
                    <a:pt x="258023" y="7242"/>
                  </a:lnTo>
                  <a:lnTo>
                    <a:pt x="257959" y="59"/>
                  </a:lnTo>
                  <a:lnTo>
                    <a:pt x="297404" y="1008"/>
                  </a:lnTo>
                  <a:lnTo>
                    <a:pt x="291002" y="44174"/>
                  </a:lnTo>
                  <a:lnTo>
                    <a:pt x="272343" y="83622"/>
                  </a:lnTo>
                  <a:lnTo>
                    <a:pt x="243038" y="115957"/>
                  </a:lnTo>
                  <a:lnTo>
                    <a:pt x="205607" y="138391"/>
                  </a:lnTo>
                  <a:lnTo>
                    <a:pt x="163277" y="148996"/>
                  </a:lnTo>
                  <a:lnTo>
                    <a:pt x="148702" y="149710"/>
                  </a:lnTo>
                  <a:close/>
                </a:path>
              </a:pathLst>
            </a:custGeom>
            <a:solidFill>
              <a:srgbClr val="864E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5B6047B-876D-416F-83A0-724C99FB5A8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500" y="0"/>
            <a:ext cx="10287000" cy="10287000"/>
          </a:xfrm>
          <a:prstGeom prst="rect">
            <a:avLst/>
          </a:prstGeom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10696" y="4414900"/>
            <a:ext cx="7066915" cy="1427480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200" spc="-835" dirty="0"/>
              <a:t>T</a:t>
            </a:r>
            <a:r>
              <a:rPr sz="9200" spc="-760" dirty="0"/>
              <a:t>h</a:t>
            </a:r>
            <a:r>
              <a:rPr sz="9200" spc="-930" dirty="0"/>
              <a:t>a</a:t>
            </a:r>
            <a:r>
              <a:rPr sz="9200" spc="-760" dirty="0"/>
              <a:t>n</a:t>
            </a:r>
            <a:r>
              <a:rPr sz="9200" spc="-1200" dirty="0"/>
              <a:t>k</a:t>
            </a:r>
            <a:r>
              <a:rPr sz="9200" spc="-980" dirty="0"/>
              <a:t> </a:t>
            </a:r>
            <a:r>
              <a:rPr sz="9200" spc="-890" dirty="0"/>
              <a:t>Y</a:t>
            </a:r>
            <a:r>
              <a:rPr sz="9200" spc="-565" dirty="0"/>
              <a:t>o</a:t>
            </a:r>
            <a:r>
              <a:rPr sz="9200" spc="-830" dirty="0"/>
              <a:t>u!!</a:t>
            </a:r>
            <a:r>
              <a:rPr sz="9200" spc="-825" dirty="0"/>
              <a:t>!</a:t>
            </a:r>
            <a:endParaRPr sz="9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46521" y="629680"/>
            <a:ext cx="3471545" cy="3471545"/>
            <a:chOff x="1146521" y="629680"/>
            <a:chExt cx="3471545" cy="3471545"/>
          </a:xfrm>
        </p:grpSpPr>
        <p:sp>
          <p:nvSpPr>
            <p:cNvPr id="3" name="object 3"/>
            <p:cNvSpPr/>
            <p:nvPr/>
          </p:nvSpPr>
          <p:spPr>
            <a:xfrm>
              <a:off x="1146517" y="629690"/>
              <a:ext cx="3471545" cy="3471545"/>
            </a:xfrm>
            <a:custGeom>
              <a:avLst/>
              <a:gdLst/>
              <a:ahLst/>
              <a:cxnLst/>
              <a:rect l="l" t="t" r="r" b="b"/>
              <a:pathLst>
                <a:path w="3471545" h="3471545">
                  <a:moveTo>
                    <a:pt x="3470922" y="0"/>
                  </a:moveTo>
                  <a:lnTo>
                    <a:pt x="3104235" y="0"/>
                  </a:lnTo>
                  <a:lnTo>
                    <a:pt x="3007703" y="107442"/>
                  </a:lnTo>
                  <a:lnTo>
                    <a:pt x="2911170" y="0"/>
                  </a:lnTo>
                  <a:lnTo>
                    <a:pt x="2468118" y="0"/>
                  </a:lnTo>
                  <a:lnTo>
                    <a:pt x="2360714" y="121412"/>
                  </a:lnTo>
                  <a:lnTo>
                    <a:pt x="2275052" y="0"/>
                  </a:lnTo>
                  <a:lnTo>
                    <a:pt x="1832000" y="0"/>
                  </a:lnTo>
                  <a:lnTo>
                    <a:pt x="1751507" y="101117"/>
                  </a:lnTo>
                  <a:lnTo>
                    <a:pt x="1638922" y="0"/>
                  </a:lnTo>
                  <a:lnTo>
                    <a:pt x="1195870" y="0"/>
                  </a:lnTo>
                  <a:lnTo>
                    <a:pt x="1111440" y="94830"/>
                  </a:lnTo>
                  <a:lnTo>
                    <a:pt x="1002804" y="0"/>
                  </a:lnTo>
                  <a:lnTo>
                    <a:pt x="559752" y="0"/>
                  </a:lnTo>
                  <a:lnTo>
                    <a:pt x="478878" y="133908"/>
                  </a:lnTo>
                  <a:lnTo>
                    <a:pt x="366674" y="0"/>
                  </a:lnTo>
                  <a:lnTo>
                    <a:pt x="0" y="0"/>
                  </a:lnTo>
                  <a:lnTo>
                    <a:pt x="0" y="972299"/>
                  </a:lnTo>
                  <a:lnTo>
                    <a:pt x="0" y="1050201"/>
                  </a:lnTo>
                  <a:lnTo>
                    <a:pt x="0" y="3470922"/>
                  </a:lnTo>
                  <a:lnTo>
                    <a:pt x="3470922" y="3470922"/>
                  </a:lnTo>
                  <a:lnTo>
                    <a:pt x="3470922" y="972299"/>
                  </a:lnTo>
                  <a:lnTo>
                    <a:pt x="3470922" y="0"/>
                  </a:lnTo>
                  <a:close/>
                </a:path>
              </a:pathLst>
            </a:custGeom>
            <a:solidFill>
              <a:srgbClr val="00BE6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436832" y="629680"/>
              <a:ext cx="2890520" cy="505459"/>
            </a:xfrm>
            <a:custGeom>
              <a:avLst/>
              <a:gdLst/>
              <a:ahLst/>
              <a:cxnLst/>
              <a:rect l="l" t="t" r="r" b="b"/>
              <a:pathLst>
                <a:path w="2890520" h="505459">
                  <a:moveTo>
                    <a:pt x="172906" y="505259"/>
                  </a:moveTo>
                  <a:lnTo>
                    <a:pt x="126940" y="499082"/>
                  </a:lnTo>
                  <a:lnTo>
                    <a:pt x="85636" y="481652"/>
                  </a:lnTo>
                  <a:lnTo>
                    <a:pt x="50642" y="454615"/>
                  </a:lnTo>
                  <a:lnTo>
                    <a:pt x="23606" y="419621"/>
                  </a:lnTo>
                  <a:lnTo>
                    <a:pt x="6176" y="378317"/>
                  </a:lnTo>
                  <a:lnTo>
                    <a:pt x="0" y="332351"/>
                  </a:lnTo>
                  <a:lnTo>
                    <a:pt x="5454" y="289099"/>
                  </a:lnTo>
                  <a:lnTo>
                    <a:pt x="20909" y="249863"/>
                  </a:lnTo>
                  <a:lnTo>
                    <a:pt x="45002" y="216006"/>
                  </a:lnTo>
                  <a:lnTo>
                    <a:pt x="76371" y="188887"/>
                  </a:lnTo>
                  <a:lnTo>
                    <a:pt x="76371" y="0"/>
                  </a:lnTo>
                  <a:lnTo>
                    <a:pt x="269440" y="0"/>
                  </a:lnTo>
                  <a:lnTo>
                    <a:pt x="269440" y="188887"/>
                  </a:lnTo>
                  <a:lnTo>
                    <a:pt x="300809" y="216006"/>
                  </a:lnTo>
                  <a:lnTo>
                    <a:pt x="324902" y="249864"/>
                  </a:lnTo>
                  <a:lnTo>
                    <a:pt x="340357" y="289099"/>
                  </a:lnTo>
                  <a:lnTo>
                    <a:pt x="345811" y="332351"/>
                  </a:lnTo>
                  <a:lnTo>
                    <a:pt x="339635" y="378317"/>
                  </a:lnTo>
                  <a:lnTo>
                    <a:pt x="322204" y="419621"/>
                  </a:lnTo>
                  <a:lnTo>
                    <a:pt x="295168" y="454615"/>
                  </a:lnTo>
                  <a:lnTo>
                    <a:pt x="260174" y="481652"/>
                  </a:lnTo>
                  <a:lnTo>
                    <a:pt x="218870" y="499082"/>
                  </a:lnTo>
                  <a:lnTo>
                    <a:pt x="172906" y="505259"/>
                  </a:lnTo>
                  <a:close/>
                </a:path>
                <a:path w="2890520" h="505459">
                  <a:moveTo>
                    <a:pt x="809028" y="505259"/>
                  </a:moveTo>
                  <a:lnTo>
                    <a:pt x="763063" y="499082"/>
                  </a:lnTo>
                  <a:lnTo>
                    <a:pt x="721760" y="481652"/>
                  </a:lnTo>
                  <a:lnTo>
                    <a:pt x="686766" y="454615"/>
                  </a:lnTo>
                  <a:lnTo>
                    <a:pt x="659729" y="419621"/>
                  </a:lnTo>
                  <a:lnTo>
                    <a:pt x="642299" y="378317"/>
                  </a:lnTo>
                  <a:lnTo>
                    <a:pt x="636123" y="332351"/>
                  </a:lnTo>
                  <a:lnTo>
                    <a:pt x="641577" y="289099"/>
                  </a:lnTo>
                  <a:lnTo>
                    <a:pt x="657032" y="249863"/>
                  </a:lnTo>
                  <a:lnTo>
                    <a:pt x="681126" y="216006"/>
                  </a:lnTo>
                  <a:lnTo>
                    <a:pt x="712494" y="188887"/>
                  </a:lnTo>
                  <a:lnTo>
                    <a:pt x="712494" y="0"/>
                  </a:lnTo>
                  <a:lnTo>
                    <a:pt x="905563" y="0"/>
                  </a:lnTo>
                  <a:lnTo>
                    <a:pt x="905563" y="188887"/>
                  </a:lnTo>
                  <a:lnTo>
                    <a:pt x="936932" y="216006"/>
                  </a:lnTo>
                  <a:lnTo>
                    <a:pt x="961025" y="249864"/>
                  </a:lnTo>
                  <a:lnTo>
                    <a:pt x="976479" y="289099"/>
                  </a:lnTo>
                  <a:lnTo>
                    <a:pt x="981934" y="332351"/>
                  </a:lnTo>
                  <a:lnTo>
                    <a:pt x="975757" y="378317"/>
                  </a:lnTo>
                  <a:lnTo>
                    <a:pt x="958327" y="419621"/>
                  </a:lnTo>
                  <a:lnTo>
                    <a:pt x="931291" y="454615"/>
                  </a:lnTo>
                  <a:lnTo>
                    <a:pt x="896297" y="481652"/>
                  </a:lnTo>
                  <a:lnTo>
                    <a:pt x="854993" y="499082"/>
                  </a:lnTo>
                  <a:lnTo>
                    <a:pt x="809028" y="505259"/>
                  </a:lnTo>
                  <a:close/>
                </a:path>
                <a:path w="2890520" h="505459">
                  <a:moveTo>
                    <a:pt x="1445151" y="505259"/>
                  </a:moveTo>
                  <a:lnTo>
                    <a:pt x="1399186" y="499082"/>
                  </a:lnTo>
                  <a:lnTo>
                    <a:pt x="1357882" y="481652"/>
                  </a:lnTo>
                  <a:lnTo>
                    <a:pt x="1322888" y="454615"/>
                  </a:lnTo>
                  <a:lnTo>
                    <a:pt x="1295852" y="419621"/>
                  </a:lnTo>
                  <a:lnTo>
                    <a:pt x="1278422" y="378317"/>
                  </a:lnTo>
                  <a:lnTo>
                    <a:pt x="1272245" y="332351"/>
                  </a:lnTo>
                  <a:lnTo>
                    <a:pt x="1277700" y="289099"/>
                  </a:lnTo>
                  <a:lnTo>
                    <a:pt x="1293155" y="249863"/>
                  </a:lnTo>
                  <a:lnTo>
                    <a:pt x="1317248" y="216006"/>
                  </a:lnTo>
                  <a:lnTo>
                    <a:pt x="1348616" y="188887"/>
                  </a:lnTo>
                  <a:lnTo>
                    <a:pt x="1348616" y="0"/>
                  </a:lnTo>
                  <a:lnTo>
                    <a:pt x="1541686" y="0"/>
                  </a:lnTo>
                  <a:lnTo>
                    <a:pt x="1541686" y="188887"/>
                  </a:lnTo>
                  <a:lnTo>
                    <a:pt x="1573054" y="216006"/>
                  </a:lnTo>
                  <a:lnTo>
                    <a:pt x="1597147" y="249864"/>
                  </a:lnTo>
                  <a:lnTo>
                    <a:pt x="1612602" y="289099"/>
                  </a:lnTo>
                  <a:lnTo>
                    <a:pt x="1618056" y="332351"/>
                  </a:lnTo>
                  <a:lnTo>
                    <a:pt x="1611880" y="378317"/>
                  </a:lnTo>
                  <a:lnTo>
                    <a:pt x="1594450" y="419621"/>
                  </a:lnTo>
                  <a:lnTo>
                    <a:pt x="1567413" y="454615"/>
                  </a:lnTo>
                  <a:lnTo>
                    <a:pt x="1532419" y="481652"/>
                  </a:lnTo>
                  <a:lnTo>
                    <a:pt x="1491116" y="499082"/>
                  </a:lnTo>
                  <a:lnTo>
                    <a:pt x="1445151" y="505259"/>
                  </a:lnTo>
                  <a:close/>
                </a:path>
                <a:path w="2890520" h="505459">
                  <a:moveTo>
                    <a:pt x="2081274" y="505259"/>
                  </a:moveTo>
                  <a:lnTo>
                    <a:pt x="2035309" y="499082"/>
                  </a:lnTo>
                  <a:lnTo>
                    <a:pt x="1994006" y="481652"/>
                  </a:lnTo>
                  <a:lnTo>
                    <a:pt x="1959012" y="454615"/>
                  </a:lnTo>
                  <a:lnTo>
                    <a:pt x="1931976" y="419621"/>
                  </a:lnTo>
                  <a:lnTo>
                    <a:pt x="1914545" y="378317"/>
                  </a:lnTo>
                  <a:lnTo>
                    <a:pt x="1908369" y="332351"/>
                  </a:lnTo>
                  <a:lnTo>
                    <a:pt x="1913823" y="289099"/>
                  </a:lnTo>
                  <a:lnTo>
                    <a:pt x="1929278" y="249863"/>
                  </a:lnTo>
                  <a:lnTo>
                    <a:pt x="1953371" y="216006"/>
                  </a:lnTo>
                  <a:lnTo>
                    <a:pt x="1984740" y="188887"/>
                  </a:lnTo>
                  <a:lnTo>
                    <a:pt x="1984740" y="0"/>
                  </a:lnTo>
                  <a:lnTo>
                    <a:pt x="2177808" y="0"/>
                  </a:lnTo>
                  <a:lnTo>
                    <a:pt x="2177808" y="188887"/>
                  </a:lnTo>
                  <a:lnTo>
                    <a:pt x="2209177" y="216006"/>
                  </a:lnTo>
                  <a:lnTo>
                    <a:pt x="2233270" y="249864"/>
                  </a:lnTo>
                  <a:lnTo>
                    <a:pt x="2248725" y="289099"/>
                  </a:lnTo>
                  <a:lnTo>
                    <a:pt x="2254180" y="332351"/>
                  </a:lnTo>
                  <a:lnTo>
                    <a:pt x="2248004" y="378317"/>
                  </a:lnTo>
                  <a:lnTo>
                    <a:pt x="2230573" y="419621"/>
                  </a:lnTo>
                  <a:lnTo>
                    <a:pt x="2203537" y="454615"/>
                  </a:lnTo>
                  <a:lnTo>
                    <a:pt x="2168543" y="481652"/>
                  </a:lnTo>
                  <a:lnTo>
                    <a:pt x="2127240" y="499082"/>
                  </a:lnTo>
                  <a:lnTo>
                    <a:pt x="2081274" y="505259"/>
                  </a:lnTo>
                  <a:close/>
                </a:path>
                <a:path w="2890520" h="505459">
                  <a:moveTo>
                    <a:pt x="2717396" y="505259"/>
                  </a:moveTo>
                  <a:lnTo>
                    <a:pt x="2671431" y="499082"/>
                  </a:lnTo>
                  <a:lnTo>
                    <a:pt x="2630128" y="481652"/>
                  </a:lnTo>
                  <a:lnTo>
                    <a:pt x="2595134" y="454615"/>
                  </a:lnTo>
                  <a:lnTo>
                    <a:pt x="2568098" y="419621"/>
                  </a:lnTo>
                  <a:lnTo>
                    <a:pt x="2550667" y="378317"/>
                  </a:lnTo>
                  <a:lnTo>
                    <a:pt x="2544491" y="332351"/>
                  </a:lnTo>
                  <a:lnTo>
                    <a:pt x="2549945" y="289099"/>
                  </a:lnTo>
                  <a:lnTo>
                    <a:pt x="2565400" y="249863"/>
                  </a:lnTo>
                  <a:lnTo>
                    <a:pt x="2589494" y="216006"/>
                  </a:lnTo>
                  <a:lnTo>
                    <a:pt x="2620862" y="188887"/>
                  </a:lnTo>
                  <a:lnTo>
                    <a:pt x="2620862" y="0"/>
                  </a:lnTo>
                  <a:lnTo>
                    <a:pt x="2813931" y="0"/>
                  </a:lnTo>
                  <a:lnTo>
                    <a:pt x="2813931" y="188887"/>
                  </a:lnTo>
                  <a:lnTo>
                    <a:pt x="2845300" y="216006"/>
                  </a:lnTo>
                  <a:lnTo>
                    <a:pt x="2869393" y="249864"/>
                  </a:lnTo>
                  <a:lnTo>
                    <a:pt x="2884848" y="289099"/>
                  </a:lnTo>
                  <a:lnTo>
                    <a:pt x="2890303" y="332351"/>
                  </a:lnTo>
                  <a:lnTo>
                    <a:pt x="2884126" y="378317"/>
                  </a:lnTo>
                  <a:lnTo>
                    <a:pt x="2866696" y="419621"/>
                  </a:lnTo>
                  <a:lnTo>
                    <a:pt x="2839660" y="454615"/>
                  </a:lnTo>
                  <a:lnTo>
                    <a:pt x="2804665" y="481652"/>
                  </a:lnTo>
                  <a:lnTo>
                    <a:pt x="2763362" y="499082"/>
                  </a:lnTo>
                  <a:lnTo>
                    <a:pt x="2717396" y="505259"/>
                  </a:lnTo>
                  <a:close/>
                </a:path>
              </a:pathLst>
            </a:custGeom>
            <a:solidFill>
              <a:srgbClr val="FFF7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36831" y="629680"/>
              <a:ext cx="1461770" cy="494665"/>
            </a:xfrm>
            <a:custGeom>
              <a:avLst/>
              <a:gdLst/>
              <a:ahLst/>
              <a:cxnLst/>
              <a:rect l="l" t="t" r="r" b="b"/>
              <a:pathLst>
                <a:path w="1461770" h="494665">
                  <a:moveTo>
                    <a:pt x="29371" y="290925"/>
                  </a:moveTo>
                  <a:lnTo>
                    <a:pt x="18074" y="290660"/>
                  </a:lnTo>
                  <a:lnTo>
                    <a:pt x="19069" y="282280"/>
                  </a:lnTo>
                  <a:lnTo>
                    <a:pt x="26269" y="285250"/>
                  </a:lnTo>
                  <a:lnTo>
                    <a:pt x="29371" y="290925"/>
                  </a:lnTo>
                  <a:close/>
                </a:path>
                <a:path w="1461770" h="494665">
                  <a:moveTo>
                    <a:pt x="827733" y="166649"/>
                  </a:moveTo>
                  <a:lnTo>
                    <a:pt x="810050" y="154537"/>
                  </a:lnTo>
                  <a:lnTo>
                    <a:pt x="801600" y="147481"/>
                  </a:lnTo>
                  <a:lnTo>
                    <a:pt x="793898" y="138509"/>
                  </a:lnTo>
                  <a:lnTo>
                    <a:pt x="805013" y="138737"/>
                  </a:lnTo>
                  <a:lnTo>
                    <a:pt x="813706" y="145179"/>
                  </a:lnTo>
                  <a:lnTo>
                    <a:pt x="822639" y="150998"/>
                  </a:lnTo>
                  <a:lnTo>
                    <a:pt x="834794" y="150998"/>
                  </a:lnTo>
                  <a:lnTo>
                    <a:pt x="835862" y="156538"/>
                  </a:lnTo>
                  <a:lnTo>
                    <a:pt x="824316" y="158683"/>
                  </a:lnTo>
                  <a:lnTo>
                    <a:pt x="827733" y="166649"/>
                  </a:lnTo>
                  <a:close/>
                </a:path>
                <a:path w="1461770" h="494665">
                  <a:moveTo>
                    <a:pt x="834794" y="150998"/>
                  </a:moveTo>
                  <a:lnTo>
                    <a:pt x="822639" y="150998"/>
                  </a:lnTo>
                  <a:lnTo>
                    <a:pt x="834478" y="149361"/>
                  </a:lnTo>
                  <a:lnTo>
                    <a:pt x="834794" y="150998"/>
                  </a:lnTo>
                  <a:close/>
                </a:path>
                <a:path w="1461770" h="494665">
                  <a:moveTo>
                    <a:pt x="330525" y="356102"/>
                  </a:moveTo>
                  <a:lnTo>
                    <a:pt x="329898" y="347561"/>
                  </a:lnTo>
                  <a:lnTo>
                    <a:pt x="332797" y="340388"/>
                  </a:lnTo>
                  <a:lnTo>
                    <a:pt x="343277" y="336179"/>
                  </a:lnTo>
                  <a:lnTo>
                    <a:pt x="343897" y="344719"/>
                  </a:lnTo>
                  <a:lnTo>
                    <a:pt x="341002" y="351889"/>
                  </a:lnTo>
                  <a:lnTo>
                    <a:pt x="330525" y="356102"/>
                  </a:lnTo>
                  <a:close/>
                </a:path>
                <a:path w="1461770" h="494665">
                  <a:moveTo>
                    <a:pt x="345529" y="340516"/>
                  </a:moveTo>
                  <a:lnTo>
                    <a:pt x="345056" y="340007"/>
                  </a:lnTo>
                  <a:lnTo>
                    <a:pt x="344549" y="339513"/>
                  </a:lnTo>
                  <a:lnTo>
                    <a:pt x="343879" y="339116"/>
                  </a:lnTo>
                  <a:lnTo>
                    <a:pt x="344440" y="338592"/>
                  </a:lnTo>
                  <a:lnTo>
                    <a:pt x="345616" y="337992"/>
                  </a:lnTo>
                  <a:lnTo>
                    <a:pt x="345529" y="340516"/>
                  </a:lnTo>
                  <a:close/>
                </a:path>
                <a:path w="1461770" h="494665">
                  <a:moveTo>
                    <a:pt x="358039" y="378614"/>
                  </a:moveTo>
                  <a:lnTo>
                    <a:pt x="350618" y="378614"/>
                  </a:lnTo>
                  <a:lnTo>
                    <a:pt x="350713" y="376270"/>
                  </a:lnTo>
                  <a:lnTo>
                    <a:pt x="352470" y="372525"/>
                  </a:lnTo>
                  <a:lnTo>
                    <a:pt x="350453" y="368853"/>
                  </a:lnTo>
                  <a:lnTo>
                    <a:pt x="357156" y="367359"/>
                  </a:lnTo>
                  <a:lnTo>
                    <a:pt x="360346" y="374462"/>
                  </a:lnTo>
                  <a:lnTo>
                    <a:pt x="358039" y="378614"/>
                  </a:lnTo>
                  <a:close/>
                </a:path>
                <a:path w="1461770" h="494665">
                  <a:moveTo>
                    <a:pt x="133318" y="421049"/>
                  </a:moveTo>
                  <a:lnTo>
                    <a:pt x="127713" y="419175"/>
                  </a:lnTo>
                  <a:lnTo>
                    <a:pt x="119949" y="415075"/>
                  </a:lnTo>
                  <a:lnTo>
                    <a:pt x="113138" y="415075"/>
                  </a:lnTo>
                  <a:lnTo>
                    <a:pt x="114257" y="406368"/>
                  </a:lnTo>
                  <a:lnTo>
                    <a:pt x="120127" y="407563"/>
                  </a:lnTo>
                  <a:lnTo>
                    <a:pt x="127631" y="412338"/>
                  </a:lnTo>
                  <a:lnTo>
                    <a:pt x="133729" y="413771"/>
                  </a:lnTo>
                  <a:lnTo>
                    <a:pt x="133655" y="415075"/>
                  </a:lnTo>
                  <a:lnTo>
                    <a:pt x="119949" y="415075"/>
                  </a:lnTo>
                  <a:lnTo>
                    <a:pt x="113061" y="415675"/>
                  </a:lnTo>
                  <a:lnTo>
                    <a:pt x="133621" y="415675"/>
                  </a:lnTo>
                  <a:lnTo>
                    <a:pt x="133318" y="421049"/>
                  </a:lnTo>
                  <a:close/>
                </a:path>
                <a:path w="1461770" h="494665">
                  <a:moveTo>
                    <a:pt x="118781" y="38824"/>
                  </a:moveTo>
                  <a:lnTo>
                    <a:pt x="111146" y="35236"/>
                  </a:lnTo>
                  <a:lnTo>
                    <a:pt x="116899" y="25509"/>
                  </a:lnTo>
                  <a:lnTo>
                    <a:pt x="120071" y="31144"/>
                  </a:lnTo>
                  <a:lnTo>
                    <a:pt x="118781" y="38824"/>
                  </a:lnTo>
                  <a:close/>
                </a:path>
                <a:path w="1461770" h="494665">
                  <a:moveTo>
                    <a:pt x="171514" y="31388"/>
                  </a:moveTo>
                  <a:lnTo>
                    <a:pt x="165534" y="28942"/>
                  </a:lnTo>
                  <a:lnTo>
                    <a:pt x="164530" y="24314"/>
                  </a:lnTo>
                  <a:lnTo>
                    <a:pt x="165648" y="18496"/>
                  </a:lnTo>
                  <a:lnTo>
                    <a:pt x="166029" y="12481"/>
                  </a:lnTo>
                  <a:lnTo>
                    <a:pt x="172008" y="14926"/>
                  </a:lnTo>
                  <a:lnTo>
                    <a:pt x="173011" y="19557"/>
                  </a:lnTo>
                  <a:lnTo>
                    <a:pt x="171894" y="25377"/>
                  </a:lnTo>
                  <a:lnTo>
                    <a:pt x="171514" y="31388"/>
                  </a:lnTo>
                  <a:close/>
                </a:path>
                <a:path w="1461770" h="494665">
                  <a:moveTo>
                    <a:pt x="138202" y="222800"/>
                  </a:moveTo>
                  <a:lnTo>
                    <a:pt x="129071" y="222800"/>
                  </a:lnTo>
                  <a:lnTo>
                    <a:pt x="132396" y="220452"/>
                  </a:lnTo>
                  <a:lnTo>
                    <a:pt x="137695" y="221128"/>
                  </a:lnTo>
                  <a:lnTo>
                    <a:pt x="138202" y="222800"/>
                  </a:lnTo>
                  <a:close/>
                </a:path>
                <a:path w="1461770" h="494665">
                  <a:moveTo>
                    <a:pt x="121065" y="233076"/>
                  </a:moveTo>
                  <a:lnTo>
                    <a:pt x="118623" y="231292"/>
                  </a:lnTo>
                  <a:lnTo>
                    <a:pt x="118828" y="224836"/>
                  </a:lnTo>
                  <a:lnTo>
                    <a:pt x="124412" y="222629"/>
                  </a:lnTo>
                  <a:lnTo>
                    <a:pt x="127525" y="222241"/>
                  </a:lnTo>
                  <a:lnTo>
                    <a:pt x="129071" y="222800"/>
                  </a:lnTo>
                  <a:lnTo>
                    <a:pt x="138202" y="222800"/>
                  </a:lnTo>
                  <a:lnTo>
                    <a:pt x="138955" y="225285"/>
                  </a:lnTo>
                  <a:lnTo>
                    <a:pt x="138919" y="227816"/>
                  </a:lnTo>
                  <a:lnTo>
                    <a:pt x="134240" y="227816"/>
                  </a:lnTo>
                  <a:lnTo>
                    <a:pt x="128272" y="228489"/>
                  </a:lnTo>
                  <a:lnTo>
                    <a:pt x="124750" y="231654"/>
                  </a:lnTo>
                  <a:lnTo>
                    <a:pt x="121065" y="233076"/>
                  </a:lnTo>
                  <a:close/>
                </a:path>
                <a:path w="1461770" h="494665">
                  <a:moveTo>
                    <a:pt x="138827" y="234306"/>
                  </a:moveTo>
                  <a:lnTo>
                    <a:pt x="134240" y="227816"/>
                  </a:lnTo>
                  <a:lnTo>
                    <a:pt x="138919" y="227816"/>
                  </a:lnTo>
                  <a:lnTo>
                    <a:pt x="138827" y="234306"/>
                  </a:lnTo>
                  <a:close/>
                </a:path>
                <a:path w="1461770" h="494665">
                  <a:moveTo>
                    <a:pt x="31424" y="431689"/>
                  </a:moveTo>
                  <a:lnTo>
                    <a:pt x="29552" y="429029"/>
                  </a:lnTo>
                  <a:lnTo>
                    <a:pt x="27745" y="426322"/>
                  </a:lnTo>
                  <a:lnTo>
                    <a:pt x="26022" y="423554"/>
                  </a:lnTo>
                  <a:lnTo>
                    <a:pt x="28389" y="424692"/>
                  </a:lnTo>
                  <a:lnTo>
                    <a:pt x="30714" y="428560"/>
                  </a:lnTo>
                  <a:lnTo>
                    <a:pt x="31424" y="431689"/>
                  </a:lnTo>
                  <a:close/>
                </a:path>
                <a:path w="1461770" h="494665">
                  <a:moveTo>
                    <a:pt x="124954" y="106378"/>
                  </a:moveTo>
                  <a:lnTo>
                    <a:pt x="123218" y="98800"/>
                  </a:lnTo>
                  <a:lnTo>
                    <a:pt x="126559" y="94018"/>
                  </a:lnTo>
                  <a:lnTo>
                    <a:pt x="130876" y="89774"/>
                  </a:lnTo>
                  <a:lnTo>
                    <a:pt x="132072" y="83810"/>
                  </a:lnTo>
                  <a:lnTo>
                    <a:pt x="137536" y="85419"/>
                  </a:lnTo>
                  <a:lnTo>
                    <a:pt x="138009" y="93832"/>
                  </a:lnTo>
                  <a:lnTo>
                    <a:pt x="133733" y="102876"/>
                  </a:lnTo>
                  <a:lnTo>
                    <a:pt x="124954" y="106378"/>
                  </a:lnTo>
                  <a:close/>
                </a:path>
                <a:path w="1461770" h="494665">
                  <a:moveTo>
                    <a:pt x="2869" y="351489"/>
                  </a:moveTo>
                  <a:lnTo>
                    <a:pt x="49" y="334308"/>
                  </a:lnTo>
                  <a:lnTo>
                    <a:pt x="220" y="333858"/>
                  </a:lnTo>
                  <a:lnTo>
                    <a:pt x="492" y="333392"/>
                  </a:lnTo>
                  <a:lnTo>
                    <a:pt x="705" y="332935"/>
                  </a:lnTo>
                  <a:lnTo>
                    <a:pt x="469" y="332817"/>
                  </a:lnTo>
                  <a:lnTo>
                    <a:pt x="212" y="332747"/>
                  </a:lnTo>
                  <a:lnTo>
                    <a:pt x="5" y="332571"/>
                  </a:lnTo>
                  <a:lnTo>
                    <a:pt x="2359" y="315201"/>
                  </a:lnTo>
                  <a:lnTo>
                    <a:pt x="12753" y="321707"/>
                  </a:lnTo>
                  <a:lnTo>
                    <a:pt x="10280" y="329056"/>
                  </a:lnTo>
                  <a:lnTo>
                    <a:pt x="6094" y="332022"/>
                  </a:lnTo>
                  <a:lnTo>
                    <a:pt x="8725" y="337915"/>
                  </a:lnTo>
                  <a:lnTo>
                    <a:pt x="8441" y="344279"/>
                  </a:lnTo>
                  <a:lnTo>
                    <a:pt x="2869" y="351489"/>
                  </a:lnTo>
                  <a:close/>
                </a:path>
                <a:path w="1461770" h="494665">
                  <a:moveTo>
                    <a:pt x="191054" y="287523"/>
                  </a:moveTo>
                  <a:lnTo>
                    <a:pt x="183313" y="287062"/>
                  </a:lnTo>
                  <a:lnTo>
                    <a:pt x="184621" y="276024"/>
                  </a:lnTo>
                  <a:lnTo>
                    <a:pt x="183010" y="268402"/>
                  </a:lnTo>
                  <a:lnTo>
                    <a:pt x="190756" y="268866"/>
                  </a:lnTo>
                  <a:lnTo>
                    <a:pt x="189447" y="279905"/>
                  </a:lnTo>
                  <a:lnTo>
                    <a:pt x="191054" y="287523"/>
                  </a:lnTo>
                  <a:close/>
                </a:path>
                <a:path w="1461770" h="494665">
                  <a:moveTo>
                    <a:pt x="184577" y="107441"/>
                  </a:moveTo>
                  <a:lnTo>
                    <a:pt x="179633" y="105904"/>
                  </a:lnTo>
                  <a:lnTo>
                    <a:pt x="169181" y="99303"/>
                  </a:lnTo>
                  <a:lnTo>
                    <a:pt x="173576" y="97386"/>
                  </a:lnTo>
                  <a:lnTo>
                    <a:pt x="178521" y="98921"/>
                  </a:lnTo>
                  <a:lnTo>
                    <a:pt x="188971" y="105528"/>
                  </a:lnTo>
                  <a:lnTo>
                    <a:pt x="184577" y="107441"/>
                  </a:lnTo>
                  <a:close/>
                </a:path>
                <a:path w="1461770" h="494665">
                  <a:moveTo>
                    <a:pt x="126311" y="124963"/>
                  </a:moveTo>
                  <a:lnTo>
                    <a:pt x="124560" y="118747"/>
                  </a:lnTo>
                  <a:lnTo>
                    <a:pt x="127592" y="115111"/>
                  </a:lnTo>
                  <a:lnTo>
                    <a:pt x="132867" y="112417"/>
                  </a:lnTo>
                  <a:lnTo>
                    <a:pt x="137846" y="109023"/>
                  </a:lnTo>
                  <a:lnTo>
                    <a:pt x="139596" y="115239"/>
                  </a:lnTo>
                  <a:lnTo>
                    <a:pt x="136562" y="118875"/>
                  </a:lnTo>
                  <a:lnTo>
                    <a:pt x="131287" y="121570"/>
                  </a:lnTo>
                  <a:lnTo>
                    <a:pt x="126311" y="124963"/>
                  </a:lnTo>
                  <a:close/>
                </a:path>
                <a:path w="1461770" h="494665">
                  <a:moveTo>
                    <a:pt x="160060" y="156275"/>
                  </a:moveTo>
                  <a:lnTo>
                    <a:pt x="158203" y="148043"/>
                  </a:lnTo>
                  <a:lnTo>
                    <a:pt x="169406" y="146606"/>
                  </a:lnTo>
                  <a:lnTo>
                    <a:pt x="166910" y="152573"/>
                  </a:lnTo>
                  <a:lnTo>
                    <a:pt x="160060" y="156275"/>
                  </a:lnTo>
                  <a:close/>
                </a:path>
                <a:path w="1461770" h="494665">
                  <a:moveTo>
                    <a:pt x="248038" y="236144"/>
                  </a:moveTo>
                  <a:lnTo>
                    <a:pt x="246176" y="227914"/>
                  </a:lnTo>
                  <a:lnTo>
                    <a:pt x="257382" y="226473"/>
                  </a:lnTo>
                  <a:lnTo>
                    <a:pt x="254888" y="232440"/>
                  </a:lnTo>
                  <a:lnTo>
                    <a:pt x="248038" y="236144"/>
                  </a:lnTo>
                  <a:close/>
                </a:path>
                <a:path w="1461770" h="494665">
                  <a:moveTo>
                    <a:pt x="112625" y="494438"/>
                  </a:moveTo>
                  <a:lnTo>
                    <a:pt x="110074" y="493489"/>
                  </a:lnTo>
                  <a:lnTo>
                    <a:pt x="107550" y="492487"/>
                  </a:lnTo>
                  <a:lnTo>
                    <a:pt x="105057" y="491423"/>
                  </a:lnTo>
                  <a:lnTo>
                    <a:pt x="105844" y="489311"/>
                  </a:lnTo>
                  <a:lnTo>
                    <a:pt x="107069" y="487129"/>
                  </a:lnTo>
                  <a:lnTo>
                    <a:pt x="108821" y="484863"/>
                  </a:lnTo>
                  <a:lnTo>
                    <a:pt x="110929" y="487918"/>
                  </a:lnTo>
                  <a:lnTo>
                    <a:pt x="112270" y="491099"/>
                  </a:lnTo>
                  <a:lnTo>
                    <a:pt x="112625" y="494438"/>
                  </a:lnTo>
                  <a:close/>
                </a:path>
                <a:path w="1461770" h="494665">
                  <a:moveTo>
                    <a:pt x="307989" y="247236"/>
                  </a:moveTo>
                  <a:lnTo>
                    <a:pt x="308185" y="246480"/>
                  </a:lnTo>
                  <a:lnTo>
                    <a:pt x="312566" y="243509"/>
                  </a:lnTo>
                  <a:lnTo>
                    <a:pt x="318395" y="238983"/>
                  </a:lnTo>
                  <a:lnTo>
                    <a:pt x="319950" y="241400"/>
                  </a:lnTo>
                  <a:lnTo>
                    <a:pt x="321426" y="243869"/>
                  </a:lnTo>
                  <a:lnTo>
                    <a:pt x="322144" y="245118"/>
                  </a:lnTo>
                  <a:lnTo>
                    <a:pt x="314714" y="245118"/>
                  </a:lnTo>
                  <a:lnTo>
                    <a:pt x="307989" y="247236"/>
                  </a:lnTo>
                  <a:close/>
                </a:path>
                <a:path w="1461770" h="494665">
                  <a:moveTo>
                    <a:pt x="317339" y="249113"/>
                  </a:moveTo>
                  <a:lnTo>
                    <a:pt x="314714" y="245118"/>
                  </a:lnTo>
                  <a:lnTo>
                    <a:pt x="322144" y="245118"/>
                  </a:lnTo>
                  <a:lnTo>
                    <a:pt x="322861" y="246366"/>
                  </a:lnTo>
                  <a:lnTo>
                    <a:pt x="320280" y="248654"/>
                  </a:lnTo>
                  <a:lnTo>
                    <a:pt x="317339" y="249113"/>
                  </a:lnTo>
                  <a:close/>
                </a:path>
                <a:path w="1461770" h="494665">
                  <a:moveTo>
                    <a:pt x="320935" y="282949"/>
                  </a:moveTo>
                  <a:lnTo>
                    <a:pt x="317538" y="276263"/>
                  </a:lnTo>
                  <a:lnTo>
                    <a:pt x="315897" y="266417"/>
                  </a:lnTo>
                  <a:lnTo>
                    <a:pt x="312341" y="259592"/>
                  </a:lnTo>
                  <a:lnTo>
                    <a:pt x="318449" y="257373"/>
                  </a:lnTo>
                  <a:lnTo>
                    <a:pt x="322152" y="264012"/>
                  </a:lnTo>
                  <a:lnTo>
                    <a:pt x="325304" y="273617"/>
                  </a:lnTo>
                  <a:lnTo>
                    <a:pt x="329758" y="280293"/>
                  </a:lnTo>
                  <a:lnTo>
                    <a:pt x="320935" y="282949"/>
                  </a:lnTo>
                  <a:close/>
                </a:path>
                <a:path w="1461770" h="494665">
                  <a:moveTo>
                    <a:pt x="103246" y="73559"/>
                  </a:moveTo>
                  <a:lnTo>
                    <a:pt x="97271" y="73175"/>
                  </a:lnTo>
                  <a:lnTo>
                    <a:pt x="89189" y="69470"/>
                  </a:lnTo>
                  <a:lnTo>
                    <a:pt x="82955" y="68885"/>
                  </a:lnTo>
                  <a:lnTo>
                    <a:pt x="83582" y="63069"/>
                  </a:lnTo>
                  <a:lnTo>
                    <a:pt x="88404" y="58260"/>
                  </a:lnTo>
                  <a:lnTo>
                    <a:pt x="95237" y="53935"/>
                  </a:lnTo>
                  <a:lnTo>
                    <a:pt x="101895" y="49569"/>
                  </a:lnTo>
                  <a:lnTo>
                    <a:pt x="105071" y="55094"/>
                  </a:lnTo>
                  <a:lnTo>
                    <a:pt x="97705" y="58101"/>
                  </a:lnTo>
                  <a:lnTo>
                    <a:pt x="94139" y="62020"/>
                  </a:lnTo>
                  <a:lnTo>
                    <a:pt x="96035" y="67412"/>
                  </a:lnTo>
                  <a:lnTo>
                    <a:pt x="103190" y="67412"/>
                  </a:lnTo>
                  <a:lnTo>
                    <a:pt x="103246" y="73559"/>
                  </a:lnTo>
                  <a:close/>
                </a:path>
                <a:path w="1461770" h="494665">
                  <a:moveTo>
                    <a:pt x="103190" y="67412"/>
                  </a:moveTo>
                  <a:lnTo>
                    <a:pt x="96035" y="67412"/>
                  </a:lnTo>
                  <a:lnTo>
                    <a:pt x="99558" y="65960"/>
                  </a:lnTo>
                  <a:lnTo>
                    <a:pt x="103160" y="64178"/>
                  </a:lnTo>
                  <a:lnTo>
                    <a:pt x="103190" y="67412"/>
                  </a:lnTo>
                  <a:close/>
                </a:path>
                <a:path w="1461770" h="494665">
                  <a:moveTo>
                    <a:pt x="191562" y="452151"/>
                  </a:moveTo>
                  <a:lnTo>
                    <a:pt x="191856" y="439352"/>
                  </a:lnTo>
                  <a:lnTo>
                    <a:pt x="192084" y="430723"/>
                  </a:lnTo>
                  <a:lnTo>
                    <a:pt x="193397" y="419793"/>
                  </a:lnTo>
                  <a:lnTo>
                    <a:pt x="196723" y="408446"/>
                  </a:lnTo>
                  <a:lnTo>
                    <a:pt x="202588" y="417891"/>
                  </a:lnTo>
                  <a:lnTo>
                    <a:pt x="201922" y="428690"/>
                  </a:lnTo>
                  <a:lnTo>
                    <a:pt x="201910" y="439352"/>
                  </a:lnTo>
                  <a:lnTo>
                    <a:pt x="209734" y="448387"/>
                  </a:lnTo>
                  <a:lnTo>
                    <a:pt x="207565" y="449235"/>
                  </a:lnTo>
                  <a:lnTo>
                    <a:pt x="195694" y="449235"/>
                  </a:lnTo>
                  <a:lnTo>
                    <a:pt x="191562" y="452151"/>
                  </a:lnTo>
                  <a:close/>
                </a:path>
                <a:path w="1461770" h="494665">
                  <a:moveTo>
                    <a:pt x="205352" y="450101"/>
                  </a:moveTo>
                  <a:lnTo>
                    <a:pt x="200481" y="449468"/>
                  </a:lnTo>
                  <a:lnTo>
                    <a:pt x="195694" y="449235"/>
                  </a:lnTo>
                  <a:lnTo>
                    <a:pt x="207565" y="449235"/>
                  </a:lnTo>
                  <a:lnTo>
                    <a:pt x="205352" y="450101"/>
                  </a:lnTo>
                  <a:close/>
                </a:path>
                <a:path w="1461770" h="494665">
                  <a:moveTo>
                    <a:pt x="139991" y="201294"/>
                  </a:moveTo>
                  <a:lnTo>
                    <a:pt x="135732" y="187994"/>
                  </a:lnTo>
                  <a:lnTo>
                    <a:pt x="136220" y="177732"/>
                  </a:lnTo>
                  <a:lnTo>
                    <a:pt x="142482" y="192268"/>
                  </a:lnTo>
                  <a:lnTo>
                    <a:pt x="142645" y="192861"/>
                  </a:lnTo>
                  <a:lnTo>
                    <a:pt x="148144" y="195445"/>
                  </a:lnTo>
                  <a:lnTo>
                    <a:pt x="147968" y="195872"/>
                  </a:lnTo>
                  <a:lnTo>
                    <a:pt x="139991" y="201294"/>
                  </a:lnTo>
                  <a:close/>
                </a:path>
                <a:path w="1461770" h="494665">
                  <a:moveTo>
                    <a:pt x="114221" y="218587"/>
                  </a:moveTo>
                  <a:lnTo>
                    <a:pt x="109901" y="217967"/>
                  </a:lnTo>
                  <a:lnTo>
                    <a:pt x="107847" y="213935"/>
                  </a:lnTo>
                  <a:lnTo>
                    <a:pt x="109806" y="212051"/>
                  </a:lnTo>
                  <a:lnTo>
                    <a:pt x="113613" y="210383"/>
                  </a:lnTo>
                  <a:lnTo>
                    <a:pt x="117105" y="207000"/>
                  </a:lnTo>
                  <a:lnTo>
                    <a:pt x="119298" y="211699"/>
                  </a:lnTo>
                  <a:lnTo>
                    <a:pt x="117845" y="216029"/>
                  </a:lnTo>
                  <a:lnTo>
                    <a:pt x="114221" y="218587"/>
                  </a:lnTo>
                  <a:close/>
                </a:path>
                <a:path w="1461770" h="494665">
                  <a:moveTo>
                    <a:pt x="61872" y="208851"/>
                  </a:moveTo>
                  <a:lnTo>
                    <a:pt x="58065" y="208567"/>
                  </a:lnTo>
                  <a:lnTo>
                    <a:pt x="65570" y="205766"/>
                  </a:lnTo>
                  <a:lnTo>
                    <a:pt x="64525" y="202899"/>
                  </a:lnTo>
                  <a:lnTo>
                    <a:pt x="65992" y="200586"/>
                  </a:lnTo>
                  <a:lnTo>
                    <a:pt x="73398" y="201830"/>
                  </a:lnTo>
                  <a:lnTo>
                    <a:pt x="73936" y="203032"/>
                  </a:lnTo>
                  <a:lnTo>
                    <a:pt x="74640" y="204967"/>
                  </a:lnTo>
                  <a:lnTo>
                    <a:pt x="77259" y="205301"/>
                  </a:lnTo>
                  <a:lnTo>
                    <a:pt x="76937" y="205901"/>
                  </a:lnTo>
                  <a:lnTo>
                    <a:pt x="75228" y="206516"/>
                  </a:lnTo>
                  <a:lnTo>
                    <a:pt x="75778" y="208221"/>
                  </a:lnTo>
                  <a:lnTo>
                    <a:pt x="66992" y="208221"/>
                  </a:lnTo>
                  <a:lnTo>
                    <a:pt x="61872" y="208851"/>
                  </a:lnTo>
                  <a:close/>
                </a:path>
                <a:path w="1461770" h="494665">
                  <a:moveTo>
                    <a:pt x="78699" y="217285"/>
                  </a:moveTo>
                  <a:lnTo>
                    <a:pt x="70663" y="213157"/>
                  </a:lnTo>
                  <a:lnTo>
                    <a:pt x="66992" y="208221"/>
                  </a:lnTo>
                  <a:lnTo>
                    <a:pt x="75778" y="208221"/>
                  </a:lnTo>
                  <a:lnTo>
                    <a:pt x="78699" y="217285"/>
                  </a:lnTo>
                  <a:close/>
                </a:path>
                <a:path w="1461770" h="494665">
                  <a:moveTo>
                    <a:pt x="208870" y="55334"/>
                  </a:moveTo>
                  <a:lnTo>
                    <a:pt x="206679" y="45450"/>
                  </a:lnTo>
                  <a:lnTo>
                    <a:pt x="215125" y="45017"/>
                  </a:lnTo>
                  <a:lnTo>
                    <a:pt x="227262" y="48330"/>
                  </a:lnTo>
                  <a:lnTo>
                    <a:pt x="236140" y="49687"/>
                  </a:lnTo>
                  <a:lnTo>
                    <a:pt x="241942" y="49792"/>
                  </a:lnTo>
                  <a:lnTo>
                    <a:pt x="233481" y="51980"/>
                  </a:lnTo>
                  <a:lnTo>
                    <a:pt x="219532" y="54433"/>
                  </a:lnTo>
                  <a:lnTo>
                    <a:pt x="208870" y="55334"/>
                  </a:lnTo>
                  <a:close/>
                </a:path>
                <a:path w="1461770" h="494665">
                  <a:moveTo>
                    <a:pt x="876938" y="484495"/>
                  </a:moveTo>
                  <a:lnTo>
                    <a:pt x="871224" y="481468"/>
                  </a:lnTo>
                  <a:lnTo>
                    <a:pt x="868161" y="474308"/>
                  </a:lnTo>
                  <a:lnTo>
                    <a:pt x="876525" y="473202"/>
                  </a:lnTo>
                  <a:lnTo>
                    <a:pt x="876938" y="484495"/>
                  </a:lnTo>
                  <a:close/>
                </a:path>
                <a:path w="1461770" h="494665">
                  <a:moveTo>
                    <a:pt x="763267" y="483042"/>
                  </a:moveTo>
                  <a:lnTo>
                    <a:pt x="757340" y="481368"/>
                  </a:lnTo>
                  <a:lnTo>
                    <a:pt x="751235" y="477057"/>
                  </a:lnTo>
                  <a:lnTo>
                    <a:pt x="756891" y="474681"/>
                  </a:lnTo>
                  <a:lnTo>
                    <a:pt x="762668" y="474126"/>
                  </a:lnTo>
                  <a:lnTo>
                    <a:pt x="768593" y="475802"/>
                  </a:lnTo>
                  <a:lnTo>
                    <a:pt x="774695" y="480118"/>
                  </a:lnTo>
                  <a:lnTo>
                    <a:pt x="769042" y="482489"/>
                  </a:lnTo>
                  <a:lnTo>
                    <a:pt x="763267" y="483042"/>
                  </a:lnTo>
                  <a:close/>
                </a:path>
                <a:path w="1461770" h="494665">
                  <a:moveTo>
                    <a:pt x="920639" y="268517"/>
                  </a:moveTo>
                  <a:lnTo>
                    <a:pt x="919317" y="261059"/>
                  </a:lnTo>
                  <a:lnTo>
                    <a:pt x="919624" y="253493"/>
                  </a:lnTo>
                  <a:lnTo>
                    <a:pt x="922575" y="260842"/>
                  </a:lnTo>
                  <a:lnTo>
                    <a:pt x="920639" y="268517"/>
                  </a:lnTo>
                  <a:close/>
                </a:path>
                <a:path w="1461770" h="494665">
                  <a:moveTo>
                    <a:pt x="817134" y="351689"/>
                  </a:moveTo>
                  <a:lnTo>
                    <a:pt x="815631" y="347140"/>
                  </a:lnTo>
                  <a:lnTo>
                    <a:pt x="817612" y="342355"/>
                  </a:lnTo>
                  <a:lnTo>
                    <a:pt x="821353" y="337449"/>
                  </a:lnTo>
                  <a:lnTo>
                    <a:pt x="825132" y="332538"/>
                  </a:lnTo>
                  <a:lnTo>
                    <a:pt x="826637" y="337089"/>
                  </a:lnTo>
                  <a:lnTo>
                    <a:pt x="824658" y="341874"/>
                  </a:lnTo>
                  <a:lnTo>
                    <a:pt x="820915" y="346780"/>
                  </a:lnTo>
                  <a:lnTo>
                    <a:pt x="817134" y="351689"/>
                  </a:lnTo>
                  <a:close/>
                </a:path>
                <a:path w="1461770" h="494665">
                  <a:moveTo>
                    <a:pt x="707720" y="282953"/>
                  </a:moveTo>
                  <a:lnTo>
                    <a:pt x="706397" y="275495"/>
                  </a:lnTo>
                  <a:lnTo>
                    <a:pt x="706700" y="267926"/>
                  </a:lnTo>
                  <a:lnTo>
                    <a:pt x="709648" y="275273"/>
                  </a:lnTo>
                  <a:lnTo>
                    <a:pt x="707720" y="282953"/>
                  </a:lnTo>
                  <a:close/>
                </a:path>
                <a:path w="1461770" h="494665">
                  <a:moveTo>
                    <a:pt x="588475" y="373995"/>
                  </a:moveTo>
                  <a:lnTo>
                    <a:pt x="582549" y="372320"/>
                  </a:lnTo>
                  <a:lnTo>
                    <a:pt x="576443" y="368009"/>
                  </a:lnTo>
                  <a:lnTo>
                    <a:pt x="582093" y="365632"/>
                  </a:lnTo>
                  <a:lnTo>
                    <a:pt x="587868" y="365078"/>
                  </a:lnTo>
                  <a:lnTo>
                    <a:pt x="593795" y="366754"/>
                  </a:lnTo>
                  <a:lnTo>
                    <a:pt x="599899" y="371068"/>
                  </a:lnTo>
                  <a:lnTo>
                    <a:pt x="594249" y="373441"/>
                  </a:lnTo>
                  <a:lnTo>
                    <a:pt x="588475" y="373995"/>
                  </a:lnTo>
                  <a:close/>
                </a:path>
                <a:path w="1461770" h="494665">
                  <a:moveTo>
                    <a:pt x="298642" y="317094"/>
                  </a:moveTo>
                  <a:lnTo>
                    <a:pt x="297137" y="312544"/>
                  </a:lnTo>
                  <a:lnTo>
                    <a:pt x="299119" y="307761"/>
                  </a:lnTo>
                  <a:lnTo>
                    <a:pt x="302862" y="302859"/>
                  </a:lnTo>
                  <a:lnTo>
                    <a:pt x="306645" y="297955"/>
                  </a:lnTo>
                  <a:lnTo>
                    <a:pt x="308154" y="302505"/>
                  </a:lnTo>
                  <a:lnTo>
                    <a:pt x="306174" y="307289"/>
                  </a:lnTo>
                  <a:lnTo>
                    <a:pt x="302430" y="312191"/>
                  </a:lnTo>
                  <a:lnTo>
                    <a:pt x="298642" y="317094"/>
                  </a:lnTo>
                  <a:close/>
                </a:path>
                <a:path w="1461770" h="494665">
                  <a:moveTo>
                    <a:pt x="293470" y="267040"/>
                  </a:moveTo>
                  <a:lnTo>
                    <a:pt x="290126" y="263688"/>
                  </a:lnTo>
                  <a:lnTo>
                    <a:pt x="287923" y="258189"/>
                  </a:lnTo>
                  <a:lnTo>
                    <a:pt x="284998" y="252924"/>
                  </a:lnTo>
                  <a:lnTo>
                    <a:pt x="291348" y="251747"/>
                  </a:lnTo>
                  <a:lnTo>
                    <a:pt x="294692" y="255098"/>
                  </a:lnTo>
                  <a:lnTo>
                    <a:pt x="296894" y="260597"/>
                  </a:lnTo>
                  <a:lnTo>
                    <a:pt x="299820" y="265865"/>
                  </a:lnTo>
                  <a:lnTo>
                    <a:pt x="293470" y="267040"/>
                  </a:lnTo>
                  <a:close/>
                </a:path>
                <a:path w="1461770" h="494665">
                  <a:moveTo>
                    <a:pt x="259518" y="293868"/>
                  </a:moveTo>
                  <a:lnTo>
                    <a:pt x="253804" y="290839"/>
                  </a:lnTo>
                  <a:lnTo>
                    <a:pt x="250741" y="283680"/>
                  </a:lnTo>
                  <a:lnTo>
                    <a:pt x="259107" y="282581"/>
                  </a:lnTo>
                  <a:lnTo>
                    <a:pt x="259518" y="293868"/>
                  </a:lnTo>
                  <a:close/>
                </a:path>
                <a:path w="1461770" h="494665">
                  <a:moveTo>
                    <a:pt x="171967" y="374201"/>
                  </a:moveTo>
                  <a:lnTo>
                    <a:pt x="166252" y="371173"/>
                  </a:lnTo>
                  <a:lnTo>
                    <a:pt x="163188" y="364014"/>
                  </a:lnTo>
                  <a:lnTo>
                    <a:pt x="171553" y="362910"/>
                  </a:lnTo>
                  <a:lnTo>
                    <a:pt x="171967" y="374201"/>
                  </a:lnTo>
                  <a:close/>
                </a:path>
                <a:path w="1461770" h="494665">
                  <a:moveTo>
                    <a:pt x="52918" y="456783"/>
                  </a:moveTo>
                  <a:lnTo>
                    <a:pt x="51491" y="455406"/>
                  </a:lnTo>
                  <a:lnTo>
                    <a:pt x="50086" y="454008"/>
                  </a:lnTo>
                  <a:lnTo>
                    <a:pt x="48707" y="452584"/>
                  </a:lnTo>
                  <a:lnTo>
                    <a:pt x="49876" y="452040"/>
                  </a:lnTo>
                  <a:lnTo>
                    <a:pt x="51014" y="451316"/>
                  </a:lnTo>
                  <a:lnTo>
                    <a:pt x="51913" y="450075"/>
                  </a:lnTo>
                  <a:lnTo>
                    <a:pt x="53709" y="452391"/>
                  </a:lnTo>
                  <a:lnTo>
                    <a:pt x="53752" y="454790"/>
                  </a:lnTo>
                  <a:lnTo>
                    <a:pt x="52918" y="456783"/>
                  </a:lnTo>
                  <a:close/>
                </a:path>
                <a:path w="1461770" h="494665">
                  <a:moveTo>
                    <a:pt x="186638" y="247663"/>
                  </a:moveTo>
                  <a:lnTo>
                    <a:pt x="180925" y="244635"/>
                  </a:lnTo>
                  <a:lnTo>
                    <a:pt x="177861" y="237476"/>
                  </a:lnTo>
                  <a:lnTo>
                    <a:pt x="186222" y="236372"/>
                  </a:lnTo>
                  <a:lnTo>
                    <a:pt x="186638" y="247663"/>
                  </a:lnTo>
                  <a:close/>
                </a:path>
                <a:path w="1461770" h="494665">
                  <a:moveTo>
                    <a:pt x="208921" y="195876"/>
                  </a:moveTo>
                  <a:lnTo>
                    <a:pt x="207597" y="188418"/>
                  </a:lnTo>
                  <a:lnTo>
                    <a:pt x="207901" y="180849"/>
                  </a:lnTo>
                  <a:lnTo>
                    <a:pt x="210853" y="188196"/>
                  </a:lnTo>
                  <a:lnTo>
                    <a:pt x="208921" y="195876"/>
                  </a:lnTo>
                  <a:close/>
                </a:path>
                <a:path w="1461770" h="494665">
                  <a:moveTo>
                    <a:pt x="266740" y="19908"/>
                  </a:moveTo>
                  <a:lnTo>
                    <a:pt x="265414" y="12449"/>
                  </a:lnTo>
                  <a:lnTo>
                    <a:pt x="265721" y="4883"/>
                  </a:lnTo>
                  <a:lnTo>
                    <a:pt x="268680" y="12235"/>
                  </a:lnTo>
                  <a:lnTo>
                    <a:pt x="266740" y="19908"/>
                  </a:lnTo>
                  <a:close/>
                </a:path>
                <a:path w="1461770" h="494665">
                  <a:moveTo>
                    <a:pt x="213206" y="85738"/>
                  </a:moveTo>
                  <a:lnTo>
                    <a:pt x="211701" y="81191"/>
                  </a:lnTo>
                  <a:lnTo>
                    <a:pt x="213683" y="76409"/>
                  </a:lnTo>
                  <a:lnTo>
                    <a:pt x="217429" y="71508"/>
                  </a:lnTo>
                  <a:lnTo>
                    <a:pt x="221216" y="66604"/>
                  </a:lnTo>
                  <a:lnTo>
                    <a:pt x="222719" y="71150"/>
                  </a:lnTo>
                  <a:lnTo>
                    <a:pt x="220737" y="75934"/>
                  </a:lnTo>
                  <a:lnTo>
                    <a:pt x="216992" y="80836"/>
                  </a:lnTo>
                  <a:lnTo>
                    <a:pt x="213206" y="85738"/>
                  </a:lnTo>
                  <a:close/>
                </a:path>
                <a:path w="1461770" h="494665">
                  <a:moveTo>
                    <a:pt x="109967" y="98136"/>
                  </a:moveTo>
                  <a:lnTo>
                    <a:pt x="106624" y="94785"/>
                  </a:lnTo>
                  <a:lnTo>
                    <a:pt x="104421" y="89286"/>
                  </a:lnTo>
                  <a:lnTo>
                    <a:pt x="101494" y="84020"/>
                  </a:lnTo>
                  <a:lnTo>
                    <a:pt x="107845" y="82845"/>
                  </a:lnTo>
                  <a:lnTo>
                    <a:pt x="111189" y="86196"/>
                  </a:lnTo>
                  <a:lnTo>
                    <a:pt x="113390" y="91694"/>
                  </a:lnTo>
                  <a:lnTo>
                    <a:pt x="116316" y="96960"/>
                  </a:lnTo>
                  <a:lnTo>
                    <a:pt x="109967" y="98136"/>
                  </a:lnTo>
                  <a:close/>
                </a:path>
                <a:path w="1461770" h="494665">
                  <a:moveTo>
                    <a:pt x="82524" y="116600"/>
                  </a:moveTo>
                  <a:lnTo>
                    <a:pt x="76372" y="113434"/>
                  </a:lnTo>
                  <a:lnTo>
                    <a:pt x="76372" y="106969"/>
                  </a:lnTo>
                  <a:lnTo>
                    <a:pt x="82059" y="105461"/>
                  </a:lnTo>
                  <a:lnTo>
                    <a:pt x="87933" y="106667"/>
                  </a:lnTo>
                  <a:lnTo>
                    <a:pt x="94112" y="112414"/>
                  </a:lnTo>
                  <a:lnTo>
                    <a:pt x="88396" y="115633"/>
                  </a:lnTo>
                  <a:lnTo>
                    <a:pt x="82524" y="116600"/>
                  </a:lnTo>
                  <a:close/>
                </a:path>
                <a:path w="1461770" h="494665">
                  <a:moveTo>
                    <a:pt x="157814" y="34467"/>
                  </a:moveTo>
                  <a:lnTo>
                    <a:pt x="141172" y="34467"/>
                  </a:lnTo>
                  <a:lnTo>
                    <a:pt x="144719" y="28171"/>
                  </a:lnTo>
                  <a:lnTo>
                    <a:pt x="152886" y="25842"/>
                  </a:lnTo>
                  <a:lnTo>
                    <a:pt x="164389" y="26359"/>
                  </a:lnTo>
                  <a:lnTo>
                    <a:pt x="160630" y="32304"/>
                  </a:lnTo>
                  <a:lnTo>
                    <a:pt x="157814" y="34467"/>
                  </a:lnTo>
                  <a:close/>
                </a:path>
                <a:path w="1461770" h="494665">
                  <a:moveTo>
                    <a:pt x="139222" y="41458"/>
                  </a:moveTo>
                  <a:lnTo>
                    <a:pt x="139281" y="40468"/>
                  </a:lnTo>
                  <a:lnTo>
                    <a:pt x="139491" y="39605"/>
                  </a:lnTo>
                  <a:lnTo>
                    <a:pt x="139674" y="38725"/>
                  </a:lnTo>
                  <a:lnTo>
                    <a:pt x="134131" y="37712"/>
                  </a:lnTo>
                  <a:lnTo>
                    <a:pt x="129145" y="33928"/>
                  </a:lnTo>
                  <a:lnTo>
                    <a:pt x="129430" y="30430"/>
                  </a:lnTo>
                  <a:lnTo>
                    <a:pt x="139697" y="30278"/>
                  </a:lnTo>
                  <a:lnTo>
                    <a:pt x="140488" y="31965"/>
                  </a:lnTo>
                  <a:lnTo>
                    <a:pt x="140941" y="33328"/>
                  </a:lnTo>
                  <a:lnTo>
                    <a:pt x="141172" y="34467"/>
                  </a:lnTo>
                  <a:lnTo>
                    <a:pt x="157814" y="34467"/>
                  </a:lnTo>
                  <a:lnTo>
                    <a:pt x="154990" y="36637"/>
                  </a:lnTo>
                  <a:lnTo>
                    <a:pt x="147747" y="39608"/>
                  </a:lnTo>
                  <a:lnTo>
                    <a:pt x="139222" y="41458"/>
                  </a:lnTo>
                  <a:close/>
                </a:path>
                <a:path w="1461770" h="494665">
                  <a:moveTo>
                    <a:pt x="750610" y="467791"/>
                  </a:moveTo>
                  <a:lnTo>
                    <a:pt x="738361" y="467668"/>
                  </a:lnTo>
                  <a:lnTo>
                    <a:pt x="736095" y="458247"/>
                  </a:lnTo>
                  <a:lnTo>
                    <a:pt x="737064" y="445733"/>
                  </a:lnTo>
                  <a:lnTo>
                    <a:pt x="734521" y="436332"/>
                  </a:lnTo>
                  <a:lnTo>
                    <a:pt x="742945" y="436720"/>
                  </a:lnTo>
                  <a:lnTo>
                    <a:pt x="744085" y="446219"/>
                  </a:lnTo>
                  <a:lnTo>
                    <a:pt x="744465" y="458639"/>
                  </a:lnTo>
                  <a:lnTo>
                    <a:pt x="750610" y="467791"/>
                  </a:lnTo>
                  <a:close/>
                </a:path>
                <a:path w="1461770" h="494665">
                  <a:moveTo>
                    <a:pt x="306093" y="442427"/>
                  </a:moveTo>
                  <a:lnTo>
                    <a:pt x="306104" y="441509"/>
                  </a:lnTo>
                  <a:lnTo>
                    <a:pt x="306544" y="441088"/>
                  </a:lnTo>
                  <a:lnTo>
                    <a:pt x="307291" y="441048"/>
                  </a:lnTo>
                  <a:lnTo>
                    <a:pt x="306907" y="441521"/>
                  </a:lnTo>
                  <a:lnTo>
                    <a:pt x="306481" y="441957"/>
                  </a:lnTo>
                  <a:lnTo>
                    <a:pt x="306093" y="442427"/>
                  </a:lnTo>
                  <a:close/>
                </a:path>
                <a:path w="1461770" h="494665">
                  <a:moveTo>
                    <a:pt x="161585" y="445423"/>
                  </a:moveTo>
                  <a:lnTo>
                    <a:pt x="153772" y="443561"/>
                  </a:lnTo>
                  <a:lnTo>
                    <a:pt x="145634" y="436874"/>
                  </a:lnTo>
                  <a:lnTo>
                    <a:pt x="148177" y="429595"/>
                  </a:lnTo>
                  <a:lnTo>
                    <a:pt x="146661" y="422264"/>
                  </a:lnTo>
                  <a:lnTo>
                    <a:pt x="148283" y="424545"/>
                  </a:lnTo>
                  <a:lnTo>
                    <a:pt x="152324" y="431509"/>
                  </a:lnTo>
                  <a:lnTo>
                    <a:pt x="158067" y="438229"/>
                  </a:lnTo>
                  <a:lnTo>
                    <a:pt x="161585" y="445423"/>
                  </a:lnTo>
                  <a:close/>
                </a:path>
                <a:path w="1461770" h="494665">
                  <a:moveTo>
                    <a:pt x="111776" y="441372"/>
                  </a:moveTo>
                  <a:lnTo>
                    <a:pt x="109935" y="432344"/>
                  </a:lnTo>
                  <a:lnTo>
                    <a:pt x="116903" y="429570"/>
                  </a:lnTo>
                  <a:lnTo>
                    <a:pt x="126858" y="428833"/>
                  </a:lnTo>
                  <a:lnTo>
                    <a:pt x="133978" y="425914"/>
                  </a:lnTo>
                  <a:lnTo>
                    <a:pt x="135632" y="432199"/>
                  </a:lnTo>
                  <a:lnTo>
                    <a:pt x="128683" y="435281"/>
                  </a:lnTo>
                  <a:lnTo>
                    <a:pt x="118831" y="437545"/>
                  </a:lnTo>
                  <a:lnTo>
                    <a:pt x="111776" y="441372"/>
                  </a:lnTo>
                  <a:close/>
                </a:path>
                <a:path w="1461770" h="494665">
                  <a:moveTo>
                    <a:pt x="198908" y="147903"/>
                  </a:moveTo>
                  <a:lnTo>
                    <a:pt x="196606" y="144481"/>
                  </a:lnTo>
                  <a:lnTo>
                    <a:pt x="193995" y="139011"/>
                  </a:lnTo>
                  <a:lnTo>
                    <a:pt x="188576" y="133914"/>
                  </a:lnTo>
                  <a:lnTo>
                    <a:pt x="195454" y="132165"/>
                  </a:lnTo>
                  <a:lnTo>
                    <a:pt x="202256" y="130281"/>
                  </a:lnTo>
                  <a:lnTo>
                    <a:pt x="197206" y="124029"/>
                  </a:lnTo>
                  <a:lnTo>
                    <a:pt x="207574" y="122092"/>
                  </a:lnTo>
                  <a:lnTo>
                    <a:pt x="206799" y="129300"/>
                  </a:lnTo>
                  <a:lnTo>
                    <a:pt x="202776" y="139579"/>
                  </a:lnTo>
                  <a:lnTo>
                    <a:pt x="203398" y="146854"/>
                  </a:lnTo>
                  <a:lnTo>
                    <a:pt x="198908" y="147903"/>
                  </a:lnTo>
                  <a:close/>
                </a:path>
                <a:path w="1461770" h="494665">
                  <a:moveTo>
                    <a:pt x="200461" y="239553"/>
                  </a:moveTo>
                  <a:lnTo>
                    <a:pt x="198007" y="234679"/>
                  </a:lnTo>
                  <a:lnTo>
                    <a:pt x="201323" y="230313"/>
                  </a:lnTo>
                  <a:lnTo>
                    <a:pt x="197088" y="225277"/>
                  </a:lnTo>
                  <a:lnTo>
                    <a:pt x="206324" y="225448"/>
                  </a:lnTo>
                  <a:lnTo>
                    <a:pt x="211417" y="232328"/>
                  </a:lnTo>
                  <a:lnTo>
                    <a:pt x="210189" y="239251"/>
                  </a:lnTo>
                  <a:lnTo>
                    <a:pt x="200461" y="239553"/>
                  </a:lnTo>
                  <a:close/>
                </a:path>
                <a:path w="1461770" h="494665">
                  <a:moveTo>
                    <a:pt x="149866" y="76649"/>
                  </a:moveTo>
                  <a:lnTo>
                    <a:pt x="138648" y="75289"/>
                  </a:lnTo>
                  <a:lnTo>
                    <a:pt x="142534" y="70118"/>
                  </a:lnTo>
                  <a:lnTo>
                    <a:pt x="150086" y="68213"/>
                  </a:lnTo>
                  <a:lnTo>
                    <a:pt x="149866" y="76649"/>
                  </a:lnTo>
                  <a:close/>
                </a:path>
                <a:path w="1461770" h="494665">
                  <a:moveTo>
                    <a:pt x="661002" y="401970"/>
                  </a:moveTo>
                  <a:lnTo>
                    <a:pt x="652588" y="391899"/>
                  </a:lnTo>
                  <a:lnTo>
                    <a:pt x="662659" y="383486"/>
                  </a:lnTo>
                  <a:lnTo>
                    <a:pt x="671072" y="393557"/>
                  </a:lnTo>
                  <a:lnTo>
                    <a:pt x="661002" y="401970"/>
                  </a:lnTo>
                  <a:close/>
                </a:path>
                <a:path w="1461770" h="494665">
                  <a:moveTo>
                    <a:pt x="762660" y="411090"/>
                  </a:moveTo>
                  <a:lnTo>
                    <a:pt x="754324" y="409805"/>
                  </a:lnTo>
                  <a:lnTo>
                    <a:pt x="757543" y="402716"/>
                  </a:lnTo>
                  <a:lnTo>
                    <a:pt x="763321" y="399813"/>
                  </a:lnTo>
                  <a:lnTo>
                    <a:pt x="762660" y="411090"/>
                  </a:lnTo>
                  <a:close/>
                </a:path>
                <a:path w="1461770" h="494665">
                  <a:moveTo>
                    <a:pt x="929239" y="403490"/>
                  </a:moveTo>
                  <a:lnTo>
                    <a:pt x="926461" y="399654"/>
                  </a:lnTo>
                  <a:lnTo>
                    <a:pt x="925147" y="393876"/>
                  </a:lnTo>
                  <a:lnTo>
                    <a:pt x="923077" y="388216"/>
                  </a:lnTo>
                  <a:lnTo>
                    <a:pt x="929536" y="388052"/>
                  </a:lnTo>
                  <a:lnTo>
                    <a:pt x="932315" y="391887"/>
                  </a:lnTo>
                  <a:lnTo>
                    <a:pt x="933630" y="397664"/>
                  </a:lnTo>
                  <a:lnTo>
                    <a:pt x="935699" y="403325"/>
                  </a:lnTo>
                  <a:lnTo>
                    <a:pt x="929239" y="403490"/>
                  </a:lnTo>
                  <a:close/>
                </a:path>
                <a:path w="1461770" h="494665">
                  <a:moveTo>
                    <a:pt x="933880" y="367099"/>
                  </a:moveTo>
                  <a:lnTo>
                    <a:pt x="930155" y="364456"/>
                  </a:lnTo>
                  <a:lnTo>
                    <a:pt x="928757" y="360246"/>
                  </a:lnTo>
                  <a:lnTo>
                    <a:pt x="930602" y="356285"/>
                  </a:lnTo>
                  <a:lnTo>
                    <a:pt x="935056" y="355489"/>
                  </a:lnTo>
                  <a:lnTo>
                    <a:pt x="936290" y="357910"/>
                  </a:lnTo>
                  <a:lnTo>
                    <a:pt x="936784" y="362037"/>
                  </a:lnTo>
                  <a:lnTo>
                    <a:pt x="939017" y="366360"/>
                  </a:lnTo>
                  <a:lnTo>
                    <a:pt x="933880" y="367099"/>
                  </a:lnTo>
                  <a:close/>
                </a:path>
                <a:path w="1461770" h="494665">
                  <a:moveTo>
                    <a:pt x="770892" y="4072"/>
                  </a:moveTo>
                  <a:lnTo>
                    <a:pt x="768589" y="2274"/>
                  </a:lnTo>
                  <a:lnTo>
                    <a:pt x="769545" y="0"/>
                  </a:lnTo>
                  <a:lnTo>
                    <a:pt x="781827" y="0"/>
                  </a:lnTo>
                  <a:lnTo>
                    <a:pt x="781540" y="840"/>
                  </a:lnTo>
                  <a:lnTo>
                    <a:pt x="781173" y="1756"/>
                  </a:lnTo>
                  <a:lnTo>
                    <a:pt x="780646" y="2819"/>
                  </a:lnTo>
                  <a:lnTo>
                    <a:pt x="770892" y="4072"/>
                  </a:lnTo>
                  <a:close/>
                </a:path>
                <a:path w="1461770" h="494665">
                  <a:moveTo>
                    <a:pt x="1316321" y="238785"/>
                  </a:moveTo>
                  <a:lnTo>
                    <a:pt x="1315044" y="229636"/>
                  </a:lnTo>
                  <a:lnTo>
                    <a:pt x="1321042" y="223529"/>
                  </a:lnTo>
                  <a:lnTo>
                    <a:pt x="1328072" y="223658"/>
                  </a:lnTo>
                  <a:lnTo>
                    <a:pt x="1329893" y="233219"/>
                  </a:lnTo>
                  <a:lnTo>
                    <a:pt x="1329704" y="233354"/>
                  </a:lnTo>
                  <a:lnTo>
                    <a:pt x="1329512" y="233426"/>
                  </a:lnTo>
                  <a:lnTo>
                    <a:pt x="1329323" y="233541"/>
                  </a:lnTo>
                  <a:lnTo>
                    <a:pt x="1331333" y="235192"/>
                  </a:lnTo>
                  <a:lnTo>
                    <a:pt x="1323989" y="235192"/>
                  </a:lnTo>
                  <a:lnTo>
                    <a:pt x="1318766" y="235966"/>
                  </a:lnTo>
                  <a:lnTo>
                    <a:pt x="1316321" y="238785"/>
                  </a:lnTo>
                  <a:close/>
                </a:path>
                <a:path w="1461770" h="494665">
                  <a:moveTo>
                    <a:pt x="1329759" y="247878"/>
                  </a:moveTo>
                  <a:lnTo>
                    <a:pt x="1323989" y="235192"/>
                  </a:lnTo>
                  <a:lnTo>
                    <a:pt x="1331333" y="235192"/>
                  </a:lnTo>
                  <a:lnTo>
                    <a:pt x="1336587" y="239507"/>
                  </a:lnTo>
                  <a:lnTo>
                    <a:pt x="1335345" y="246801"/>
                  </a:lnTo>
                  <a:lnTo>
                    <a:pt x="1329759" y="247878"/>
                  </a:lnTo>
                  <a:close/>
                </a:path>
                <a:path w="1461770" h="494665">
                  <a:moveTo>
                    <a:pt x="1456475" y="101895"/>
                  </a:moveTo>
                  <a:lnTo>
                    <a:pt x="1452060" y="99190"/>
                  </a:lnTo>
                  <a:lnTo>
                    <a:pt x="1447803" y="94724"/>
                  </a:lnTo>
                  <a:lnTo>
                    <a:pt x="1443550" y="90217"/>
                  </a:lnTo>
                  <a:lnTo>
                    <a:pt x="1448277" y="89442"/>
                  </a:lnTo>
                  <a:lnTo>
                    <a:pt x="1452693" y="92148"/>
                  </a:lnTo>
                  <a:lnTo>
                    <a:pt x="1456949" y="96613"/>
                  </a:lnTo>
                  <a:lnTo>
                    <a:pt x="1461198" y="101120"/>
                  </a:lnTo>
                  <a:lnTo>
                    <a:pt x="1456475" y="101895"/>
                  </a:lnTo>
                  <a:close/>
                </a:path>
                <a:path w="1461770" h="494665">
                  <a:moveTo>
                    <a:pt x="603835" y="364244"/>
                  </a:moveTo>
                  <a:lnTo>
                    <a:pt x="600644" y="361640"/>
                  </a:lnTo>
                  <a:lnTo>
                    <a:pt x="599216" y="358302"/>
                  </a:lnTo>
                  <a:lnTo>
                    <a:pt x="598878" y="354938"/>
                  </a:lnTo>
                  <a:lnTo>
                    <a:pt x="606357" y="354938"/>
                  </a:lnTo>
                  <a:lnTo>
                    <a:pt x="605740" y="357626"/>
                  </a:lnTo>
                  <a:lnTo>
                    <a:pt x="604932" y="360679"/>
                  </a:lnTo>
                  <a:lnTo>
                    <a:pt x="603835" y="364244"/>
                  </a:lnTo>
                  <a:close/>
                </a:path>
                <a:path w="1461770" h="494665">
                  <a:moveTo>
                    <a:pt x="761768" y="369090"/>
                  </a:moveTo>
                  <a:lnTo>
                    <a:pt x="760328" y="368962"/>
                  </a:lnTo>
                  <a:lnTo>
                    <a:pt x="743369" y="366479"/>
                  </a:lnTo>
                  <a:lnTo>
                    <a:pt x="744110" y="358190"/>
                  </a:lnTo>
                  <a:lnTo>
                    <a:pt x="751409" y="358309"/>
                  </a:lnTo>
                  <a:lnTo>
                    <a:pt x="764732" y="362929"/>
                  </a:lnTo>
                  <a:lnTo>
                    <a:pt x="772158" y="367904"/>
                  </a:lnTo>
                  <a:lnTo>
                    <a:pt x="761768" y="369090"/>
                  </a:lnTo>
                  <a:close/>
                </a:path>
                <a:path w="1461770" h="494665">
                  <a:moveTo>
                    <a:pt x="889489" y="399176"/>
                  </a:moveTo>
                  <a:lnTo>
                    <a:pt x="879194" y="397163"/>
                  </a:lnTo>
                  <a:lnTo>
                    <a:pt x="881166" y="391711"/>
                  </a:lnTo>
                  <a:lnTo>
                    <a:pt x="890025" y="385577"/>
                  </a:lnTo>
                  <a:lnTo>
                    <a:pt x="900396" y="381518"/>
                  </a:lnTo>
                  <a:lnTo>
                    <a:pt x="907432" y="389941"/>
                  </a:lnTo>
                  <a:lnTo>
                    <a:pt x="890313" y="389941"/>
                  </a:lnTo>
                  <a:lnTo>
                    <a:pt x="885267" y="392593"/>
                  </a:lnTo>
                  <a:lnTo>
                    <a:pt x="887207" y="395867"/>
                  </a:lnTo>
                  <a:lnTo>
                    <a:pt x="889489" y="399176"/>
                  </a:lnTo>
                  <a:close/>
                </a:path>
                <a:path w="1461770" h="494665">
                  <a:moveTo>
                    <a:pt x="903249" y="401607"/>
                  </a:moveTo>
                  <a:lnTo>
                    <a:pt x="898834" y="398903"/>
                  </a:lnTo>
                  <a:lnTo>
                    <a:pt x="890313" y="389941"/>
                  </a:lnTo>
                  <a:lnTo>
                    <a:pt x="907432" y="389941"/>
                  </a:lnTo>
                  <a:lnTo>
                    <a:pt x="908812" y="391593"/>
                  </a:lnTo>
                  <a:lnTo>
                    <a:pt x="903744" y="394250"/>
                  </a:lnTo>
                  <a:lnTo>
                    <a:pt x="905692" y="397526"/>
                  </a:lnTo>
                  <a:lnTo>
                    <a:pt x="907975" y="400831"/>
                  </a:lnTo>
                  <a:lnTo>
                    <a:pt x="903249" y="401607"/>
                  </a:lnTo>
                  <a:close/>
                </a:path>
              </a:pathLst>
            </a:custGeom>
            <a:solidFill>
              <a:srgbClr val="00BE6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009147" y="1587543"/>
            <a:ext cx="1864995" cy="15278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2720" marR="5080" indent="-160655">
              <a:lnSpc>
                <a:spcPct val="115999"/>
              </a:lnSpc>
              <a:spcBef>
                <a:spcPts val="100"/>
              </a:spcBef>
            </a:pPr>
            <a:r>
              <a:rPr sz="4250" spc="-95" dirty="0">
                <a:latin typeface="Tahoma"/>
                <a:cs typeface="Tahoma"/>
              </a:rPr>
              <a:t>S</a:t>
            </a:r>
            <a:r>
              <a:rPr sz="4250" spc="-85" dirty="0">
                <a:latin typeface="Tahoma"/>
                <a:cs typeface="Tahoma"/>
              </a:rPr>
              <a:t>u</a:t>
            </a:r>
            <a:r>
              <a:rPr sz="4250" spc="55" dirty="0">
                <a:latin typeface="Tahoma"/>
                <a:cs typeface="Tahoma"/>
              </a:rPr>
              <a:t>pp</a:t>
            </a:r>
            <a:r>
              <a:rPr sz="4250" spc="30" dirty="0">
                <a:latin typeface="Tahoma"/>
                <a:cs typeface="Tahoma"/>
              </a:rPr>
              <a:t>l</a:t>
            </a:r>
            <a:r>
              <a:rPr sz="4250" dirty="0">
                <a:latin typeface="Tahoma"/>
                <a:cs typeface="Tahoma"/>
              </a:rPr>
              <a:t>y  </a:t>
            </a:r>
            <a:r>
              <a:rPr sz="4250" spc="-35" dirty="0">
                <a:latin typeface="Tahoma"/>
                <a:cs typeface="Tahoma"/>
              </a:rPr>
              <a:t>Chain</a:t>
            </a:r>
            <a:endParaRPr sz="4250">
              <a:latin typeface="Tahoma"/>
              <a:cs typeface="Tahom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612683" y="1160978"/>
            <a:ext cx="3086100" cy="2412365"/>
          </a:xfrm>
          <a:custGeom>
            <a:avLst/>
            <a:gdLst/>
            <a:ahLst/>
            <a:cxnLst/>
            <a:rect l="l" t="t" r="r" b="b"/>
            <a:pathLst>
              <a:path w="3086100" h="2412365">
                <a:moveTo>
                  <a:pt x="1543050" y="2411818"/>
                </a:moveTo>
                <a:lnTo>
                  <a:pt x="1543049" y="1640293"/>
                </a:lnTo>
                <a:lnTo>
                  <a:pt x="0" y="1640293"/>
                </a:lnTo>
                <a:lnTo>
                  <a:pt x="0" y="771525"/>
                </a:lnTo>
                <a:lnTo>
                  <a:pt x="1543049" y="771525"/>
                </a:lnTo>
                <a:lnTo>
                  <a:pt x="1543049" y="0"/>
                </a:lnTo>
                <a:lnTo>
                  <a:pt x="3086099" y="1205909"/>
                </a:lnTo>
                <a:lnTo>
                  <a:pt x="1543050" y="2411818"/>
                </a:lnTo>
                <a:close/>
              </a:path>
            </a:pathLst>
          </a:custGeom>
          <a:solidFill>
            <a:srgbClr val="00BE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0328164" y="6820877"/>
            <a:ext cx="6913880" cy="20002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algn="ctr">
              <a:lnSpc>
                <a:spcPct val="115199"/>
              </a:lnSpc>
              <a:spcBef>
                <a:spcPts val="90"/>
              </a:spcBef>
            </a:pPr>
            <a:r>
              <a:rPr sz="2250" b="1" spc="50" dirty="0">
                <a:latin typeface="Tahoma"/>
                <a:cs typeface="Tahoma"/>
              </a:rPr>
              <a:t>A</a:t>
            </a:r>
            <a:r>
              <a:rPr sz="2250" b="1" spc="-125" dirty="0">
                <a:latin typeface="Tahoma"/>
                <a:cs typeface="Tahoma"/>
              </a:rPr>
              <a:t> </a:t>
            </a:r>
            <a:r>
              <a:rPr sz="2250" b="1" spc="35" dirty="0">
                <a:latin typeface="Tahoma"/>
                <a:cs typeface="Tahoma"/>
              </a:rPr>
              <a:t>D</a:t>
            </a:r>
            <a:r>
              <a:rPr sz="2250" b="1" spc="-25" dirty="0">
                <a:latin typeface="Tahoma"/>
                <a:cs typeface="Tahoma"/>
              </a:rPr>
              <a:t>i</a:t>
            </a:r>
            <a:r>
              <a:rPr sz="2250" b="1" spc="-140" dirty="0">
                <a:latin typeface="Tahoma"/>
                <a:cs typeface="Tahoma"/>
              </a:rPr>
              <a:t>g</a:t>
            </a:r>
            <a:r>
              <a:rPr sz="2250" b="1" spc="-25" dirty="0">
                <a:latin typeface="Tahoma"/>
                <a:cs typeface="Tahoma"/>
              </a:rPr>
              <a:t>i</a:t>
            </a:r>
            <a:r>
              <a:rPr sz="2250" b="1" spc="15" dirty="0">
                <a:latin typeface="Tahoma"/>
                <a:cs typeface="Tahoma"/>
              </a:rPr>
              <a:t>t</a:t>
            </a:r>
            <a:r>
              <a:rPr sz="2250" b="1" spc="-55" dirty="0">
                <a:latin typeface="Tahoma"/>
                <a:cs typeface="Tahoma"/>
              </a:rPr>
              <a:t>a</a:t>
            </a:r>
            <a:r>
              <a:rPr sz="2250" b="1" spc="25" dirty="0">
                <a:latin typeface="Tahoma"/>
                <a:cs typeface="Tahoma"/>
              </a:rPr>
              <a:t>l</a:t>
            </a:r>
            <a:r>
              <a:rPr sz="2250" b="1" spc="-125" dirty="0">
                <a:latin typeface="Tahoma"/>
                <a:cs typeface="Tahoma"/>
              </a:rPr>
              <a:t> </a:t>
            </a:r>
            <a:r>
              <a:rPr sz="2250" b="1" spc="-30" dirty="0">
                <a:latin typeface="Tahoma"/>
                <a:cs typeface="Tahoma"/>
              </a:rPr>
              <a:t>S</a:t>
            </a:r>
            <a:r>
              <a:rPr sz="2250" b="1" spc="-20" dirty="0">
                <a:latin typeface="Tahoma"/>
                <a:cs typeface="Tahoma"/>
              </a:rPr>
              <a:t>u</a:t>
            </a:r>
            <a:r>
              <a:rPr sz="2250" b="1" spc="50" dirty="0">
                <a:latin typeface="Tahoma"/>
                <a:cs typeface="Tahoma"/>
              </a:rPr>
              <a:t>pp</a:t>
            </a:r>
            <a:r>
              <a:rPr sz="2250" b="1" spc="20" dirty="0">
                <a:latin typeface="Tahoma"/>
                <a:cs typeface="Tahoma"/>
              </a:rPr>
              <a:t>l</a:t>
            </a:r>
            <a:r>
              <a:rPr sz="2250" b="1" spc="25" dirty="0">
                <a:latin typeface="Tahoma"/>
                <a:cs typeface="Tahoma"/>
              </a:rPr>
              <a:t>y</a:t>
            </a:r>
            <a:r>
              <a:rPr sz="2250" b="1" spc="-125" dirty="0">
                <a:latin typeface="Tahoma"/>
                <a:cs typeface="Tahoma"/>
              </a:rPr>
              <a:t> </a:t>
            </a:r>
            <a:r>
              <a:rPr sz="2250" b="1" spc="95" dirty="0">
                <a:latin typeface="Tahoma"/>
                <a:cs typeface="Tahoma"/>
              </a:rPr>
              <a:t>C</a:t>
            </a:r>
            <a:r>
              <a:rPr sz="2250" b="1" spc="-5" dirty="0">
                <a:latin typeface="Tahoma"/>
                <a:cs typeface="Tahoma"/>
              </a:rPr>
              <a:t>h</a:t>
            </a:r>
            <a:r>
              <a:rPr sz="2250" b="1" spc="-55" dirty="0">
                <a:latin typeface="Tahoma"/>
                <a:cs typeface="Tahoma"/>
              </a:rPr>
              <a:t>a</a:t>
            </a:r>
            <a:r>
              <a:rPr sz="2250" b="1" spc="-25" dirty="0">
                <a:latin typeface="Tahoma"/>
                <a:cs typeface="Tahoma"/>
              </a:rPr>
              <a:t>i</a:t>
            </a:r>
            <a:r>
              <a:rPr sz="2250" b="1" dirty="0">
                <a:latin typeface="Tahoma"/>
                <a:cs typeface="Tahoma"/>
              </a:rPr>
              <a:t>n</a:t>
            </a:r>
            <a:r>
              <a:rPr sz="2250" b="1" spc="-125" dirty="0">
                <a:latin typeface="Tahoma"/>
                <a:cs typeface="Tahoma"/>
              </a:rPr>
              <a:t> </a:t>
            </a:r>
            <a:r>
              <a:rPr sz="2250" b="1" spc="-215" dirty="0">
                <a:latin typeface="Tahoma"/>
                <a:cs typeface="Tahoma"/>
              </a:rPr>
              <a:t>(</a:t>
            </a:r>
            <a:r>
              <a:rPr sz="2250" b="1" spc="35" dirty="0">
                <a:latin typeface="Tahoma"/>
                <a:cs typeface="Tahoma"/>
              </a:rPr>
              <a:t>D</a:t>
            </a:r>
            <a:r>
              <a:rPr sz="2250" b="1" spc="-30" dirty="0">
                <a:latin typeface="Tahoma"/>
                <a:cs typeface="Tahoma"/>
              </a:rPr>
              <a:t>S</a:t>
            </a:r>
            <a:r>
              <a:rPr sz="2250" b="1" spc="95" dirty="0">
                <a:latin typeface="Tahoma"/>
                <a:cs typeface="Tahoma"/>
              </a:rPr>
              <a:t>C</a:t>
            </a:r>
            <a:r>
              <a:rPr sz="2250" b="1" spc="-210" dirty="0">
                <a:latin typeface="Tahoma"/>
                <a:cs typeface="Tahoma"/>
              </a:rPr>
              <a:t>)</a:t>
            </a:r>
            <a:r>
              <a:rPr sz="2250" b="1" spc="-125" dirty="0">
                <a:latin typeface="Tahoma"/>
                <a:cs typeface="Tahoma"/>
              </a:rPr>
              <a:t> </a:t>
            </a:r>
            <a:r>
              <a:rPr sz="2250" b="1" spc="-15" dirty="0">
                <a:latin typeface="Tahoma"/>
                <a:cs typeface="Tahoma"/>
              </a:rPr>
              <a:t>r</a:t>
            </a:r>
            <a:r>
              <a:rPr sz="2250" b="1" spc="-5" dirty="0">
                <a:latin typeface="Tahoma"/>
                <a:cs typeface="Tahoma"/>
              </a:rPr>
              <a:t>e</a:t>
            </a:r>
            <a:r>
              <a:rPr sz="2250" b="1" spc="20" dirty="0">
                <a:latin typeface="Tahoma"/>
                <a:cs typeface="Tahoma"/>
              </a:rPr>
              <a:t>f</a:t>
            </a:r>
            <a:r>
              <a:rPr sz="2250" b="1" spc="-5" dirty="0">
                <a:latin typeface="Tahoma"/>
                <a:cs typeface="Tahoma"/>
              </a:rPr>
              <a:t>e</a:t>
            </a:r>
            <a:r>
              <a:rPr sz="2250" b="1" spc="-15" dirty="0">
                <a:latin typeface="Tahoma"/>
                <a:cs typeface="Tahoma"/>
              </a:rPr>
              <a:t>r</a:t>
            </a:r>
            <a:r>
              <a:rPr sz="2250" b="1" spc="-25" dirty="0">
                <a:latin typeface="Tahoma"/>
                <a:cs typeface="Tahoma"/>
              </a:rPr>
              <a:t>s</a:t>
            </a:r>
            <a:r>
              <a:rPr sz="2250" b="1" spc="-125" dirty="0">
                <a:latin typeface="Tahoma"/>
                <a:cs typeface="Tahoma"/>
              </a:rPr>
              <a:t> </a:t>
            </a:r>
            <a:r>
              <a:rPr sz="2250" b="1" spc="15" dirty="0">
                <a:latin typeface="Tahoma"/>
                <a:cs typeface="Tahoma"/>
              </a:rPr>
              <a:t>t</a:t>
            </a:r>
            <a:r>
              <a:rPr sz="2250" b="1" spc="40" dirty="0">
                <a:latin typeface="Tahoma"/>
                <a:cs typeface="Tahoma"/>
              </a:rPr>
              <a:t>o</a:t>
            </a:r>
            <a:r>
              <a:rPr sz="2250" b="1" spc="-125" dirty="0">
                <a:latin typeface="Tahoma"/>
                <a:cs typeface="Tahoma"/>
              </a:rPr>
              <a:t> </a:t>
            </a:r>
            <a:r>
              <a:rPr sz="2250" b="1" spc="15" dirty="0">
                <a:latin typeface="Tahoma"/>
                <a:cs typeface="Tahoma"/>
              </a:rPr>
              <a:t>t</a:t>
            </a:r>
            <a:r>
              <a:rPr sz="2250" b="1" spc="-5" dirty="0">
                <a:latin typeface="Tahoma"/>
                <a:cs typeface="Tahoma"/>
              </a:rPr>
              <a:t>h</a:t>
            </a:r>
            <a:r>
              <a:rPr sz="2250" b="1" dirty="0">
                <a:latin typeface="Tahoma"/>
                <a:cs typeface="Tahoma"/>
              </a:rPr>
              <a:t>e  </a:t>
            </a:r>
            <a:r>
              <a:rPr sz="2250" b="1" spc="-20" dirty="0">
                <a:latin typeface="Tahoma"/>
                <a:cs typeface="Tahoma"/>
              </a:rPr>
              <a:t>integration </a:t>
            </a:r>
            <a:r>
              <a:rPr sz="2250" b="1" spc="30" dirty="0">
                <a:latin typeface="Tahoma"/>
                <a:cs typeface="Tahoma"/>
              </a:rPr>
              <a:t>of </a:t>
            </a:r>
            <a:r>
              <a:rPr sz="2250" b="1" spc="-20" dirty="0">
                <a:latin typeface="Tahoma"/>
                <a:cs typeface="Tahoma"/>
              </a:rPr>
              <a:t>digital </a:t>
            </a:r>
            <a:r>
              <a:rPr sz="2250" b="1" dirty="0">
                <a:latin typeface="Tahoma"/>
                <a:cs typeface="Tahoma"/>
              </a:rPr>
              <a:t>technologies </a:t>
            </a:r>
            <a:r>
              <a:rPr sz="2250" b="1" spc="30" dirty="0">
                <a:latin typeface="Tahoma"/>
                <a:cs typeface="Tahoma"/>
              </a:rPr>
              <a:t>to </a:t>
            </a:r>
            <a:r>
              <a:rPr sz="2250" b="1" spc="-10" dirty="0">
                <a:latin typeface="Tahoma"/>
                <a:cs typeface="Tahoma"/>
              </a:rPr>
              <a:t>enhance, </a:t>
            </a:r>
            <a:r>
              <a:rPr sz="2250" b="1" spc="-5" dirty="0">
                <a:latin typeface="Tahoma"/>
                <a:cs typeface="Tahoma"/>
              </a:rPr>
              <a:t> </a:t>
            </a:r>
            <a:r>
              <a:rPr sz="2250" b="1" spc="-20" dirty="0">
                <a:latin typeface="Tahoma"/>
                <a:cs typeface="Tahoma"/>
              </a:rPr>
              <a:t>automate, </a:t>
            </a:r>
            <a:r>
              <a:rPr sz="2250" b="1" dirty="0">
                <a:latin typeface="Tahoma"/>
                <a:cs typeface="Tahoma"/>
              </a:rPr>
              <a:t>and </a:t>
            </a:r>
            <a:r>
              <a:rPr sz="2250" b="1" spc="-5" dirty="0">
                <a:latin typeface="Tahoma"/>
                <a:cs typeface="Tahoma"/>
              </a:rPr>
              <a:t>optimize </a:t>
            </a:r>
            <a:r>
              <a:rPr sz="2250" b="1" spc="5" dirty="0">
                <a:latin typeface="Tahoma"/>
                <a:cs typeface="Tahoma"/>
              </a:rPr>
              <a:t>the </a:t>
            </a:r>
            <a:r>
              <a:rPr sz="2250" b="1" spc="-5" dirty="0">
                <a:latin typeface="Tahoma"/>
                <a:cs typeface="Tahoma"/>
              </a:rPr>
              <a:t>end-to-end </a:t>
            </a:r>
            <a:r>
              <a:rPr sz="2250" b="1" spc="15" dirty="0">
                <a:latin typeface="Tahoma"/>
                <a:cs typeface="Tahoma"/>
              </a:rPr>
              <a:t>supply </a:t>
            </a:r>
            <a:r>
              <a:rPr sz="2250" b="1" spc="20" dirty="0">
                <a:latin typeface="Tahoma"/>
                <a:cs typeface="Tahoma"/>
              </a:rPr>
              <a:t> </a:t>
            </a:r>
            <a:r>
              <a:rPr sz="2250" b="1" dirty="0">
                <a:latin typeface="Tahoma"/>
                <a:cs typeface="Tahoma"/>
              </a:rPr>
              <a:t>chain processes, </a:t>
            </a:r>
            <a:r>
              <a:rPr sz="2250" b="1" spc="5" dirty="0">
                <a:latin typeface="Tahoma"/>
                <a:cs typeface="Tahoma"/>
              </a:rPr>
              <a:t>from </a:t>
            </a:r>
            <a:r>
              <a:rPr sz="2250" b="1" spc="10" dirty="0">
                <a:latin typeface="Tahoma"/>
                <a:cs typeface="Tahoma"/>
              </a:rPr>
              <a:t>procurement </a:t>
            </a:r>
            <a:r>
              <a:rPr sz="2250" b="1" dirty="0">
                <a:latin typeface="Tahoma"/>
                <a:cs typeface="Tahoma"/>
              </a:rPr>
              <a:t>and </a:t>
            </a:r>
            <a:r>
              <a:rPr sz="2250" b="1" spc="5" dirty="0">
                <a:latin typeface="Tahoma"/>
                <a:cs typeface="Tahoma"/>
              </a:rPr>
              <a:t> </a:t>
            </a:r>
            <a:r>
              <a:rPr sz="2250" b="1" spc="-20" dirty="0">
                <a:latin typeface="Tahoma"/>
                <a:cs typeface="Tahoma"/>
              </a:rPr>
              <a:t>manufacturing</a:t>
            </a:r>
            <a:r>
              <a:rPr sz="2250" b="1" spc="-125" dirty="0">
                <a:latin typeface="Tahoma"/>
                <a:cs typeface="Tahoma"/>
              </a:rPr>
              <a:t> </a:t>
            </a:r>
            <a:r>
              <a:rPr sz="2250" b="1" spc="30" dirty="0">
                <a:latin typeface="Tahoma"/>
                <a:cs typeface="Tahoma"/>
              </a:rPr>
              <a:t>to</a:t>
            </a:r>
            <a:r>
              <a:rPr sz="2250" b="1" spc="-125" dirty="0">
                <a:latin typeface="Tahoma"/>
                <a:cs typeface="Tahoma"/>
              </a:rPr>
              <a:t> </a:t>
            </a:r>
            <a:r>
              <a:rPr sz="2250" b="1" spc="10" dirty="0">
                <a:latin typeface="Tahoma"/>
                <a:cs typeface="Tahoma"/>
              </a:rPr>
              <a:t>delivery</a:t>
            </a:r>
            <a:r>
              <a:rPr sz="2250" b="1" spc="-120" dirty="0">
                <a:latin typeface="Tahoma"/>
                <a:cs typeface="Tahoma"/>
              </a:rPr>
              <a:t> </a:t>
            </a:r>
            <a:r>
              <a:rPr sz="2250" b="1" dirty="0">
                <a:latin typeface="Tahoma"/>
                <a:cs typeface="Tahoma"/>
              </a:rPr>
              <a:t>and</a:t>
            </a:r>
            <a:r>
              <a:rPr sz="2250" b="1" spc="-125" dirty="0">
                <a:latin typeface="Tahoma"/>
                <a:cs typeface="Tahoma"/>
              </a:rPr>
              <a:t> </a:t>
            </a:r>
            <a:r>
              <a:rPr sz="2250" b="1" spc="5" dirty="0">
                <a:latin typeface="Tahoma"/>
                <a:cs typeface="Tahoma"/>
              </a:rPr>
              <a:t>customer</a:t>
            </a:r>
            <a:r>
              <a:rPr sz="2250" b="1" spc="-125" dirty="0">
                <a:latin typeface="Tahoma"/>
                <a:cs typeface="Tahoma"/>
              </a:rPr>
              <a:t> </a:t>
            </a:r>
            <a:r>
              <a:rPr sz="2250" b="1" spc="-10" dirty="0">
                <a:latin typeface="Tahoma"/>
                <a:cs typeface="Tahoma"/>
              </a:rPr>
              <a:t>service.</a:t>
            </a:r>
            <a:endParaRPr sz="225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319870" y="1197190"/>
            <a:ext cx="8274684" cy="24853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algn="ctr">
              <a:lnSpc>
                <a:spcPct val="117000"/>
              </a:lnSpc>
              <a:spcBef>
                <a:spcPts val="90"/>
              </a:spcBef>
            </a:pPr>
            <a:r>
              <a:rPr sz="2300" b="1" spc="-180" dirty="0">
                <a:latin typeface="Tahoma"/>
                <a:cs typeface="Tahoma"/>
              </a:rPr>
              <a:t>In </a:t>
            </a:r>
            <a:r>
              <a:rPr sz="2300" b="1" spc="-55" dirty="0">
                <a:latin typeface="Tahoma"/>
                <a:cs typeface="Tahoma"/>
              </a:rPr>
              <a:t>a </a:t>
            </a:r>
            <a:r>
              <a:rPr sz="2300" b="1" spc="15" dirty="0">
                <a:latin typeface="Tahoma"/>
                <a:cs typeface="Tahoma"/>
              </a:rPr>
              <a:t>typical supply </a:t>
            </a:r>
            <a:r>
              <a:rPr sz="2300" b="1" spc="-15" dirty="0">
                <a:latin typeface="Tahoma"/>
                <a:cs typeface="Tahoma"/>
              </a:rPr>
              <a:t>chain, </a:t>
            </a:r>
            <a:r>
              <a:rPr sz="2300" b="1" spc="5" dirty="0">
                <a:latin typeface="Tahoma"/>
                <a:cs typeface="Tahoma"/>
              </a:rPr>
              <a:t>the </a:t>
            </a:r>
            <a:r>
              <a:rPr sz="2300" b="1" spc="-30" dirty="0">
                <a:latin typeface="Tahoma"/>
                <a:cs typeface="Tahoma"/>
              </a:rPr>
              <a:t>flow </a:t>
            </a:r>
            <a:r>
              <a:rPr sz="2300" b="1" spc="30" dirty="0">
                <a:latin typeface="Tahoma"/>
                <a:cs typeface="Tahoma"/>
              </a:rPr>
              <a:t>of </a:t>
            </a:r>
            <a:r>
              <a:rPr sz="2300" b="1" spc="-10" dirty="0">
                <a:latin typeface="Tahoma"/>
                <a:cs typeface="Tahoma"/>
              </a:rPr>
              <a:t>goods </a:t>
            </a:r>
            <a:r>
              <a:rPr sz="2300" b="1" spc="5" dirty="0">
                <a:latin typeface="Tahoma"/>
                <a:cs typeface="Tahoma"/>
              </a:rPr>
              <a:t>involves </a:t>
            </a:r>
            <a:r>
              <a:rPr sz="2300" b="1" spc="10" dirty="0">
                <a:latin typeface="Tahoma"/>
                <a:cs typeface="Tahoma"/>
              </a:rPr>
              <a:t> </a:t>
            </a:r>
            <a:r>
              <a:rPr sz="2300" b="1" spc="-35" dirty="0">
                <a:latin typeface="Tahoma"/>
                <a:cs typeface="Tahoma"/>
              </a:rPr>
              <a:t>designing </a:t>
            </a:r>
            <a:r>
              <a:rPr sz="2300" b="1" spc="-55" dirty="0">
                <a:latin typeface="Tahoma"/>
                <a:cs typeface="Tahoma"/>
              </a:rPr>
              <a:t>a </a:t>
            </a:r>
            <a:r>
              <a:rPr sz="2300" b="1" spc="15" dirty="0">
                <a:latin typeface="Tahoma"/>
                <a:cs typeface="Tahoma"/>
              </a:rPr>
              <a:t>product, </a:t>
            </a:r>
            <a:r>
              <a:rPr sz="2300" b="1" spc="-15" dirty="0">
                <a:latin typeface="Tahoma"/>
                <a:cs typeface="Tahoma"/>
              </a:rPr>
              <a:t>sourcing </a:t>
            </a:r>
            <a:r>
              <a:rPr sz="2300" b="1" dirty="0">
                <a:latin typeface="Tahoma"/>
                <a:cs typeface="Tahoma"/>
              </a:rPr>
              <a:t>and </a:t>
            </a:r>
            <a:r>
              <a:rPr sz="2300" b="1" spc="-5" dirty="0">
                <a:latin typeface="Tahoma"/>
                <a:cs typeface="Tahoma"/>
              </a:rPr>
              <a:t>procuring </a:t>
            </a:r>
            <a:r>
              <a:rPr sz="2300" b="1" spc="5" dirty="0">
                <a:latin typeface="Tahoma"/>
                <a:cs typeface="Tahoma"/>
              </a:rPr>
              <a:t>the </a:t>
            </a:r>
            <a:r>
              <a:rPr sz="2300" b="1" spc="-95" dirty="0">
                <a:latin typeface="Tahoma"/>
                <a:cs typeface="Tahoma"/>
              </a:rPr>
              <a:t>raw </a:t>
            </a:r>
            <a:r>
              <a:rPr sz="2300" b="1" spc="-90" dirty="0">
                <a:latin typeface="Tahoma"/>
                <a:cs typeface="Tahoma"/>
              </a:rPr>
              <a:t> </a:t>
            </a:r>
            <a:r>
              <a:rPr sz="2300" b="1" spc="-20" dirty="0">
                <a:latin typeface="Tahoma"/>
                <a:cs typeface="Tahoma"/>
              </a:rPr>
              <a:t>materials </a:t>
            </a:r>
            <a:r>
              <a:rPr sz="2300" b="1" dirty="0">
                <a:latin typeface="Tahoma"/>
                <a:cs typeface="Tahoma"/>
              </a:rPr>
              <a:t>and </a:t>
            </a:r>
            <a:r>
              <a:rPr sz="2300" b="1" spc="-15" dirty="0">
                <a:latin typeface="Tahoma"/>
                <a:cs typeface="Tahoma"/>
              </a:rPr>
              <a:t>parts, </a:t>
            </a:r>
            <a:r>
              <a:rPr sz="2300" b="1" spc="-65" dirty="0">
                <a:latin typeface="Tahoma"/>
                <a:cs typeface="Tahoma"/>
              </a:rPr>
              <a:t>making </a:t>
            </a:r>
            <a:r>
              <a:rPr sz="2300" b="1" spc="5" dirty="0">
                <a:latin typeface="Tahoma"/>
                <a:cs typeface="Tahoma"/>
              </a:rPr>
              <a:t>the </a:t>
            </a:r>
            <a:r>
              <a:rPr sz="2300" b="1" spc="15" dirty="0">
                <a:latin typeface="Tahoma"/>
                <a:cs typeface="Tahoma"/>
              </a:rPr>
              <a:t>product, </a:t>
            </a:r>
            <a:r>
              <a:rPr sz="2300" b="1" spc="-25" dirty="0">
                <a:latin typeface="Tahoma"/>
                <a:cs typeface="Tahoma"/>
              </a:rPr>
              <a:t>estimating </a:t>
            </a:r>
            <a:r>
              <a:rPr sz="2300" b="1" spc="-20" dirty="0">
                <a:latin typeface="Tahoma"/>
                <a:cs typeface="Tahoma"/>
              </a:rPr>
              <a:t> </a:t>
            </a:r>
            <a:r>
              <a:rPr sz="2300" b="1" spc="-5" dirty="0">
                <a:latin typeface="Tahoma"/>
                <a:cs typeface="Tahoma"/>
              </a:rPr>
              <a:t>demand, </a:t>
            </a:r>
            <a:r>
              <a:rPr sz="2300" b="1" spc="-20" dirty="0">
                <a:latin typeface="Tahoma"/>
                <a:cs typeface="Tahoma"/>
              </a:rPr>
              <a:t>planning </a:t>
            </a:r>
            <a:r>
              <a:rPr sz="2300" b="1" spc="-60" dirty="0">
                <a:latin typeface="Tahoma"/>
                <a:cs typeface="Tahoma"/>
              </a:rPr>
              <a:t>how </a:t>
            </a:r>
            <a:r>
              <a:rPr sz="2300" b="1" spc="15" dirty="0">
                <a:latin typeface="Tahoma"/>
                <a:cs typeface="Tahoma"/>
              </a:rPr>
              <a:t>you’ll </a:t>
            </a:r>
            <a:r>
              <a:rPr sz="2300" b="1" spc="-35" dirty="0">
                <a:latin typeface="Tahoma"/>
                <a:cs typeface="Tahoma"/>
              </a:rPr>
              <a:t>market </a:t>
            </a:r>
            <a:r>
              <a:rPr sz="2300" b="1" spc="5" dirty="0">
                <a:latin typeface="Tahoma"/>
                <a:cs typeface="Tahoma"/>
              </a:rPr>
              <a:t>the </a:t>
            </a:r>
            <a:r>
              <a:rPr sz="2300" b="1" spc="-5" dirty="0">
                <a:latin typeface="Tahoma"/>
                <a:cs typeface="Tahoma"/>
              </a:rPr>
              <a:t>final </a:t>
            </a:r>
            <a:r>
              <a:rPr sz="2300" b="1" spc="15" dirty="0">
                <a:latin typeface="Tahoma"/>
                <a:cs typeface="Tahoma"/>
              </a:rPr>
              <a:t>product, </a:t>
            </a:r>
            <a:r>
              <a:rPr sz="2300" b="1" spc="20" dirty="0">
                <a:latin typeface="Tahoma"/>
                <a:cs typeface="Tahoma"/>
              </a:rPr>
              <a:t> </a:t>
            </a:r>
            <a:r>
              <a:rPr sz="2300" b="1" spc="-55" dirty="0">
                <a:latin typeface="Tahoma"/>
                <a:cs typeface="Tahoma"/>
              </a:rPr>
              <a:t>taking </a:t>
            </a:r>
            <a:r>
              <a:rPr sz="2300" b="1" spc="-5" dirty="0">
                <a:latin typeface="Tahoma"/>
                <a:cs typeface="Tahoma"/>
              </a:rPr>
              <a:t>orders, </a:t>
            </a:r>
            <a:r>
              <a:rPr sz="2300" b="1" spc="-50" dirty="0">
                <a:latin typeface="Tahoma"/>
                <a:cs typeface="Tahoma"/>
              </a:rPr>
              <a:t>arranging </a:t>
            </a:r>
            <a:r>
              <a:rPr sz="2300" b="1" spc="-10" dirty="0">
                <a:latin typeface="Tahoma"/>
                <a:cs typeface="Tahoma"/>
              </a:rPr>
              <a:t>logistics </a:t>
            </a:r>
            <a:r>
              <a:rPr sz="2300" b="1" dirty="0">
                <a:latin typeface="Tahoma"/>
                <a:cs typeface="Tahoma"/>
              </a:rPr>
              <a:t>and </a:t>
            </a:r>
            <a:r>
              <a:rPr sz="2300" b="1" spc="-20" dirty="0">
                <a:latin typeface="Tahoma"/>
                <a:cs typeface="Tahoma"/>
              </a:rPr>
              <a:t>sales </a:t>
            </a:r>
            <a:r>
              <a:rPr sz="2300" b="1" dirty="0">
                <a:latin typeface="Tahoma"/>
                <a:cs typeface="Tahoma"/>
              </a:rPr>
              <a:t>channels and </a:t>
            </a:r>
            <a:r>
              <a:rPr sz="2300" b="1" spc="-660" dirty="0">
                <a:latin typeface="Tahoma"/>
                <a:cs typeface="Tahoma"/>
              </a:rPr>
              <a:t> </a:t>
            </a:r>
            <a:r>
              <a:rPr sz="2300" b="1" dirty="0">
                <a:latin typeface="Tahoma"/>
                <a:cs typeface="Tahoma"/>
              </a:rPr>
              <a:t>then</a:t>
            </a:r>
            <a:r>
              <a:rPr sz="2300" b="1" spc="-120" dirty="0">
                <a:latin typeface="Tahoma"/>
                <a:cs typeface="Tahoma"/>
              </a:rPr>
              <a:t> </a:t>
            </a:r>
            <a:r>
              <a:rPr sz="2300" b="1" spc="-5" dirty="0">
                <a:latin typeface="Tahoma"/>
                <a:cs typeface="Tahoma"/>
              </a:rPr>
              <a:t>providing</a:t>
            </a:r>
            <a:r>
              <a:rPr sz="2300" b="1" spc="-120" dirty="0">
                <a:latin typeface="Tahoma"/>
                <a:cs typeface="Tahoma"/>
              </a:rPr>
              <a:t> </a:t>
            </a:r>
            <a:r>
              <a:rPr sz="2300" b="1" dirty="0">
                <a:latin typeface="Tahoma"/>
                <a:cs typeface="Tahoma"/>
              </a:rPr>
              <a:t>customers</a:t>
            </a:r>
            <a:r>
              <a:rPr sz="2300" b="1" spc="-114" dirty="0">
                <a:latin typeface="Tahoma"/>
                <a:cs typeface="Tahoma"/>
              </a:rPr>
              <a:t> </a:t>
            </a:r>
            <a:r>
              <a:rPr sz="2300" b="1" spc="-55" dirty="0">
                <a:latin typeface="Tahoma"/>
                <a:cs typeface="Tahoma"/>
              </a:rPr>
              <a:t>with</a:t>
            </a:r>
            <a:r>
              <a:rPr sz="2300" b="1" spc="-120" dirty="0">
                <a:latin typeface="Tahoma"/>
                <a:cs typeface="Tahoma"/>
              </a:rPr>
              <a:t> </a:t>
            </a:r>
            <a:r>
              <a:rPr sz="2300" b="1" dirty="0">
                <a:latin typeface="Tahoma"/>
                <a:cs typeface="Tahoma"/>
              </a:rPr>
              <a:t>visibility</a:t>
            </a:r>
            <a:r>
              <a:rPr sz="2300" b="1" spc="-120" dirty="0">
                <a:latin typeface="Tahoma"/>
                <a:cs typeface="Tahoma"/>
              </a:rPr>
              <a:t> </a:t>
            </a:r>
            <a:r>
              <a:rPr sz="2300" b="1" spc="10" dirty="0">
                <a:latin typeface="Tahoma"/>
                <a:cs typeface="Tahoma"/>
              </a:rPr>
              <a:t>into</a:t>
            </a:r>
            <a:r>
              <a:rPr sz="2300" b="1" spc="-114" dirty="0">
                <a:latin typeface="Tahoma"/>
                <a:cs typeface="Tahoma"/>
              </a:rPr>
              <a:t> </a:t>
            </a:r>
            <a:r>
              <a:rPr sz="2300" b="1" spc="-5" dirty="0">
                <a:latin typeface="Tahoma"/>
                <a:cs typeface="Tahoma"/>
              </a:rPr>
              <a:t>their</a:t>
            </a:r>
            <a:r>
              <a:rPr sz="2300" b="1" spc="-120" dirty="0">
                <a:latin typeface="Tahoma"/>
                <a:cs typeface="Tahoma"/>
              </a:rPr>
              <a:t> </a:t>
            </a:r>
            <a:r>
              <a:rPr sz="2300" b="1" spc="-5" dirty="0">
                <a:latin typeface="Tahoma"/>
                <a:cs typeface="Tahoma"/>
              </a:rPr>
              <a:t>orders.</a:t>
            </a:r>
            <a:endParaRPr sz="2300">
              <a:latin typeface="Tahoma"/>
              <a:cs typeface="Tahoma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146521" y="5974081"/>
            <a:ext cx="3471545" cy="3471545"/>
            <a:chOff x="1146521" y="5974081"/>
            <a:chExt cx="3471545" cy="3471545"/>
          </a:xfrm>
        </p:grpSpPr>
        <p:sp>
          <p:nvSpPr>
            <p:cNvPr id="11" name="object 11"/>
            <p:cNvSpPr/>
            <p:nvPr/>
          </p:nvSpPr>
          <p:spPr>
            <a:xfrm>
              <a:off x="1146517" y="5974092"/>
              <a:ext cx="3471545" cy="3471545"/>
            </a:xfrm>
            <a:custGeom>
              <a:avLst/>
              <a:gdLst/>
              <a:ahLst/>
              <a:cxnLst/>
              <a:rect l="l" t="t" r="r" b="b"/>
              <a:pathLst>
                <a:path w="3471545" h="3471545">
                  <a:moveTo>
                    <a:pt x="3470922" y="0"/>
                  </a:moveTo>
                  <a:lnTo>
                    <a:pt x="3104235" y="0"/>
                  </a:lnTo>
                  <a:lnTo>
                    <a:pt x="3007703" y="107442"/>
                  </a:lnTo>
                  <a:lnTo>
                    <a:pt x="2911170" y="0"/>
                  </a:lnTo>
                  <a:lnTo>
                    <a:pt x="2468118" y="0"/>
                  </a:lnTo>
                  <a:lnTo>
                    <a:pt x="2360714" y="121412"/>
                  </a:lnTo>
                  <a:lnTo>
                    <a:pt x="2275052" y="0"/>
                  </a:lnTo>
                  <a:lnTo>
                    <a:pt x="1832000" y="0"/>
                  </a:lnTo>
                  <a:lnTo>
                    <a:pt x="1751507" y="101117"/>
                  </a:lnTo>
                  <a:lnTo>
                    <a:pt x="1638922" y="0"/>
                  </a:lnTo>
                  <a:lnTo>
                    <a:pt x="1195870" y="0"/>
                  </a:lnTo>
                  <a:lnTo>
                    <a:pt x="1111440" y="94830"/>
                  </a:lnTo>
                  <a:lnTo>
                    <a:pt x="1002804" y="0"/>
                  </a:lnTo>
                  <a:lnTo>
                    <a:pt x="559752" y="0"/>
                  </a:lnTo>
                  <a:lnTo>
                    <a:pt x="478878" y="133908"/>
                  </a:lnTo>
                  <a:lnTo>
                    <a:pt x="366674" y="0"/>
                  </a:lnTo>
                  <a:lnTo>
                    <a:pt x="0" y="0"/>
                  </a:lnTo>
                  <a:lnTo>
                    <a:pt x="0" y="972286"/>
                  </a:lnTo>
                  <a:lnTo>
                    <a:pt x="0" y="1050201"/>
                  </a:lnTo>
                  <a:lnTo>
                    <a:pt x="0" y="3470922"/>
                  </a:lnTo>
                  <a:lnTo>
                    <a:pt x="3470922" y="3470922"/>
                  </a:lnTo>
                  <a:lnTo>
                    <a:pt x="3470922" y="972286"/>
                  </a:lnTo>
                  <a:lnTo>
                    <a:pt x="3470922" y="0"/>
                  </a:lnTo>
                  <a:close/>
                </a:path>
              </a:pathLst>
            </a:custGeom>
            <a:solidFill>
              <a:srgbClr val="00BE6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436832" y="5974081"/>
              <a:ext cx="2890520" cy="505459"/>
            </a:xfrm>
            <a:custGeom>
              <a:avLst/>
              <a:gdLst/>
              <a:ahLst/>
              <a:cxnLst/>
              <a:rect l="l" t="t" r="r" b="b"/>
              <a:pathLst>
                <a:path w="2890520" h="505460">
                  <a:moveTo>
                    <a:pt x="172906" y="505259"/>
                  </a:moveTo>
                  <a:lnTo>
                    <a:pt x="126940" y="499082"/>
                  </a:lnTo>
                  <a:lnTo>
                    <a:pt x="85636" y="481652"/>
                  </a:lnTo>
                  <a:lnTo>
                    <a:pt x="50642" y="454615"/>
                  </a:lnTo>
                  <a:lnTo>
                    <a:pt x="23606" y="419621"/>
                  </a:lnTo>
                  <a:lnTo>
                    <a:pt x="6176" y="378317"/>
                  </a:lnTo>
                  <a:lnTo>
                    <a:pt x="0" y="332351"/>
                  </a:lnTo>
                  <a:lnTo>
                    <a:pt x="5454" y="289099"/>
                  </a:lnTo>
                  <a:lnTo>
                    <a:pt x="20909" y="249863"/>
                  </a:lnTo>
                  <a:lnTo>
                    <a:pt x="45002" y="216006"/>
                  </a:lnTo>
                  <a:lnTo>
                    <a:pt x="76371" y="188887"/>
                  </a:lnTo>
                  <a:lnTo>
                    <a:pt x="76371" y="0"/>
                  </a:lnTo>
                  <a:lnTo>
                    <a:pt x="269440" y="0"/>
                  </a:lnTo>
                  <a:lnTo>
                    <a:pt x="269440" y="188887"/>
                  </a:lnTo>
                  <a:lnTo>
                    <a:pt x="300809" y="216006"/>
                  </a:lnTo>
                  <a:lnTo>
                    <a:pt x="324902" y="249864"/>
                  </a:lnTo>
                  <a:lnTo>
                    <a:pt x="340357" y="289099"/>
                  </a:lnTo>
                  <a:lnTo>
                    <a:pt x="345811" y="332351"/>
                  </a:lnTo>
                  <a:lnTo>
                    <a:pt x="339635" y="378317"/>
                  </a:lnTo>
                  <a:lnTo>
                    <a:pt x="322204" y="419621"/>
                  </a:lnTo>
                  <a:lnTo>
                    <a:pt x="295168" y="454615"/>
                  </a:lnTo>
                  <a:lnTo>
                    <a:pt x="260174" y="481652"/>
                  </a:lnTo>
                  <a:lnTo>
                    <a:pt x="218870" y="499082"/>
                  </a:lnTo>
                  <a:lnTo>
                    <a:pt x="172906" y="505259"/>
                  </a:lnTo>
                  <a:close/>
                </a:path>
                <a:path w="2890520" h="505460">
                  <a:moveTo>
                    <a:pt x="809028" y="505259"/>
                  </a:moveTo>
                  <a:lnTo>
                    <a:pt x="763063" y="499082"/>
                  </a:lnTo>
                  <a:lnTo>
                    <a:pt x="721760" y="481652"/>
                  </a:lnTo>
                  <a:lnTo>
                    <a:pt x="686766" y="454615"/>
                  </a:lnTo>
                  <a:lnTo>
                    <a:pt x="659729" y="419621"/>
                  </a:lnTo>
                  <a:lnTo>
                    <a:pt x="642299" y="378317"/>
                  </a:lnTo>
                  <a:lnTo>
                    <a:pt x="636123" y="332351"/>
                  </a:lnTo>
                  <a:lnTo>
                    <a:pt x="641577" y="289099"/>
                  </a:lnTo>
                  <a:lnTo>
                    <a:pt x="657032" y="249863"/>
                  </a:lnTo>
                  <a:lnTo>
                    <a:pt x="681126" y="216006"/>
                  </a:lnTo>
                  <a:lnTo>
                    <a:pt x="712494" y="188887"/>
                  </a:lnTo>
                  <a:lnTo>
                    <a:pt x="712494" y="0"/>
                  </a:lnTo>
                  <a:lnTo>
                    <a:pt x="905563" y="0"/>
                  </a:lnTo>
                  <a:lnTo>
                    <a:pt x="905563" y="188887"/>
                  </a:lnTo>
                  <a:lnTo>
                    <a:pt x="936932" y="216006"/>
                  </a:lnTo>
                  <a:lnTo>
                    <a:pt x="961025" y="249864"/>
                  </a:lnTo>
                  <a:lnTo>
                    <a:pt x="976479" y="289099"/>
                  </a:lnTo>
                  <a:lnTo>
                    <a:pt x="981934" y="332351"/>
                  </a:lnTo>
                  <a:lnTo>
                    <a:pt x="975757" y="378317"/>
                  </a:lnTo>
                  <a:lnTo>
                    <a:pt x="958327" y="419621"/>
                  </a:lnTo>
                  <a:lnTo>
                    <a:pt x="931291" y="454615"/>
                  </a:lnTo>
                  <a:lnTo>
                    <a:pt x="896297" y="481652"/>
                  </a:lnTo>
                  <a:lnTo>
                    <a:pt x="854993" y="499082"/>
                  </a:lnTo>
                  <a:lnTo>
                    <a:pt x="809028" y="505259"/>
                  </a:lnTo>
                  <a:close/>
                </a:path>
                <a:path w="2890520" h="505460">
                  <a:moveTo>
                    <a:pt x="1445151" y="505259"/>
                  </a:moveTo>
                  <a:lnTo>
                    <a:pt x="1399186" y="499082"/>
                  </a:lnTo>
                  <a:lnTo>
                    <a:pt x="1357882" y="481652"/>
                  </a:lnTo>
                  <a:lnTo>
                    <a:pt x="1322888" y="454615"/>
                  </a:lnTo>
                  <a:lnTo>
                    <a:pt x="1295852" y="419621"/>
                  </a:lnTo>
                  <a:lnTo>
                    <a:pt x="1278422" y="378317"/>
                  </a:lnTo>
                  <a:lnTo>
                    <a:pt x="1272245" y="332351"/>
                  </a:lnTo>
                  <a:lnTo>
                    <a:pt x="1277700" y="289099"/>
                  </a:lnTo>
                  <a:lnTo>
                    <a:pt x="1293155" y="249863"/>
                  </a:lnTo>
                  <a:lnTo>
                    <a:pt x="1317248" y="216006"/>
                  </a:lnTo>
                  <a:lnTo>
                    <a:pt x="1348616" y="188887"/>
                  </a:lnTo>
                  <a:lnTo>
                    <a:pt x="1348616" y="0"/>
                  </a:lnTo>
                  <a:lnTo>
                    <a:pt x="1541686" y="0"/>
                  </a:lnTo>
                  <a:lnTo>
                    <a:pt x="1541686" y="188887"/>
                  </a:lnTo>
                  <a:lnTo>
                    <a:pt x="1573054" y="216006"/>
                  </a:lnTo>
                  <a:lnTo>
                    <a:pt x="1597147" y="249864"/>
                  </a:lnTo>
                  <a:lnTo>
                    <a:pt x="1612602" y="289099"/>
                  </a:lnTo>
                  <a:lnTo>
                    <a:pt x="1618056" y="332351"/>
                  </a:lnTo>
                  <a:lnTo>
                    <a:pt x="1611880" y="378317"/>
                  </a:lnTo>
                  <a:lnTo>
                    <a:pt x="1594450" y="419621"/>
                  </a:lnTo>
                  <a:lnTo>
                    <a:pt x="1567413" y="454615"/>
                  </a:lnTo>
                  <a:lnTo>
                    <a:pt x="1532419" y="481652"/>
                  </a:lnTo>
                  <a:lnTo>
                    <a:pt x="1491116" y="499082"/>
                  </a:lnTo>
                  <a:lnTo>
                    <a:pt x="1445151" y="505259"/>
                  </a:lnTo>
                  <a:close/>
                </a:path>
                <a:path w="2890520" h="505460">
                  <a:moveTo>
                    <a:pt x="2081274" y="505259"/>
                  </a:moveTo>
                  <a:lnTo>
                    <a:pt x="2035309" y="499082"/>
                  </a:lnTo>
                  <a:lnTo>
                    <a:pt x="1994006" y="481652"/>
                  </a:lnTo>
                  <a:lnTo>
                    <a:pt x="1959012" y="454615"/>
                  </a:lnTo>
                  <a:lnTo>
                    <a:pt x="1931976" y="419621"/>
                  </a:lnTo>
                  <a:lnTo>
                    <a:pt x="1914545" y="378317"/>
                  </a:lnTo>
                  <a:lnTo>
                    <a:pt x="1908369" y="332351"/>
                  </a:lnTo>
                  <a:lnTo>
                    <a:pt x="1913823" y="289099"/>
                  </a:lnTo>
                  <a:lnTo>
                    <a:pt x="1929278" y="249863"/>
                  </a:lnTo>
                  <a:lnTo>
                    <a:pt x="1953371" y="216006"/>
                  </a:lnTo>
                  <a:lnTo>
                    <a:pt x="1984740" y="188887"/>
                  </a:lnTo>
                  <a:lnTo>
                    <a:pt x="1984740" y="0"/>
                  </a:lnTo>
                  <a:lnTo>
                    <a:pt x="2177808" y="0"/>
                  </a:lnTo>
                  <a:lnTo>
                    <a:pt x="2177808" y="188887"/>
                  </a:lnTo>
                  <a:lnTo>
                    <a:pt x="2209177" y="216006"/>
                  </a:lnTo>
                  <a:lnTo>
                    <a:pt x="2233270" y="249864"/>
                  </a:lnTo>
                  <a:lnTo>
                    <a:pt x="2248725" y="289099"/>
                  </a:lnTo>
                  <a:lnTo>
                    <a:pt x="2254180" y="332351"/>
                  </a:lnTo>
                  <a:lnTo>
                    <a:pt x="2248004" y="378317"/>
                  </a:lnTo>
                  <a:lnTo>
                    <a:pt x="2230573" y="419621"/>
                  </a:lnTo>
                  <a:lnTo>
                    <a:pt x="2203537" y="454615"/>
                  </a:lnTo>
                  <a:lnTo>
                    <a:pt x="2168543" y="481652"/>
                  </a:lnTo>
                  <a:lnTo>
                    <a:pt x="2127240" y="499082"/>
                  </a:lnTo>
                  <a:lnTo>
                    <a:pt x="2081274" y="505259"/>
                  </a:lnTo>
                  <a:close/>
                </a:path>
                <a:path w="2890520" h="505460">
                  <a:moveTo>
                    <a:pt x="2717396" y="505259"/>
                  </a:moveTo>
                  <a:lnTo>
                    <a:pt x="2671431" y="499082"/>
                  </a:lnTo>
                  <a:lnTo>
                    <a:pt x="2630128" y="481652"/>
                  </a:lnTo>
                  <a:lnTo>
                    <a:pt x="2595134" y="454615"/>
                  </a:lnTo>
                  <a:lnTo>
                    <a:pt x="2568098" y="419621"/>
                  </a:lnTo>
                  <a:lnTo>
                    <a:pt x="2550667" y="378317"/>
                  </a:lnTo>
                  <a:lnTo>
                    <a:pt x="2544491" y="332351"/>
                  </a:lnTo>
                  <a:lnTo>
                    <a:pt x="2549945" y="289099"/>
                  </a:lnTo>
                  <a:lnTo>
                    <a:pt x="2565400" y="249863"/>
                  </a:lnTo>
                  <a:lnTo>
                    <a:pt x="2589494" y="216006"/>
                  </a:lnTo>
                  <a:lnTo>
                    <a:pt x="2620862" y="188887"/>
                  </a:lnTo>
                  <a:lnTo>
                    <a:pt x="2620862" y="0"/>
                  </a:lnTo>
                  <a:lnTo>
                    <a:pt x="2813931" y="0"/>
                  </a:lnTo>
                  <a:lnTo>
                    <a:pt x="2813931" y="188887"/>
                  </a:lnTo>
                  <a:lnTo>
                    <a:pt x="2845300" y="216006"/>
                  </a:lnTo>
                  <a:lnTo>
                    <a:pt x="2869393" y="249864"/>
                  </a:lnTo>
                  <a:lnTo>
                    <a:pt x="2884848" y="289099"/>
                  </a:lnTo>
                  <a:lnTo>
                    <a:pt x="2890303" y="332351"/>
                  </a:lnTo>
                  <a:lnTo>
                    <a:pt x="2884126" y="378317"/>
                  </a:lnTo>
                  <a:lnTo>
                    <a:pt x="2866696" y="419621"/>
                  </a:lnTo>
                  <a:lnTo>
                    <a:pt x="2839660" y="454615"/>
                  </a:lnTo>
                  <a:lnTo>
                    <a:pt x="2804665" y="481652"/>
                  </a:lnTo>
                  <a:lnTo>
                    <a:pt x="2763362" y="499082"/>
                  </a:lnTo>
                  <a:lnTo>
                    <a:pt x="2717396" y="505259"/>
                  </a:lnTo>
                  <a:close/>
                </a:path>
              </a:pathLst>
            </a:custGeom>
            <a:solidFill>
              <a:srgbClr val="FFF7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436831" y="5974081"/>
              <a:ext cx="1461770" cy="494665"/>
            </a:xfrm>
            <a:custGeom>
              <a:avLst/>
              <a:gdLst/>
              <a:ahLst/>
              <a:cxnLst/>
              <a:rect l="l" t="t" r="r" b="b"/>
              <a:pathLst>
                <a:path w="1461770" h="494664">
                  <a:moveTo>
                    <a:pt x="29371" y="290925"/>
                  </a:moveTo>
                  <a:lnTo>
                    <a:pt x="18074" y="290660"/>
                  </a:lnTo>
                  <a:lnTo>
                    <a:pt x="19069" y="282280"/>
                  </a:lnTo>
                  <a:lnTo>
                    <a:pt x="26269" y="285250"/>
                  </a:lnTo>
                  <a:lnTo>
                    <a:pt x="29371" y="290925"/>
                  </a:lnTo>
                  <a:close/>
                </a:path>
                <a:path w="1461770" h="494664">
                  <a:moveTo>
                    <a:pt x="827733" y="166649"/>
                  </a:moveTo>
                  <a:lnTo>
                    <a:pt x="810050" y="154537"/>
                  </a:lnTo>
                  <a:lnTo>
                    <a:pt x="801600" y="147481"/>
                  </a:lnTo>
                  <a:lnTo>
                    <a:pt x="793898" y="138509"/>
                  </a:lnTo>
                  <a:lnTo>
                    <a:pt x="805013" y="138737"/>
                  </a:lnTo>
                  <a:lnTo>
                    <a:pt x="813706" y="145179"/>
                  </a:lnTo>
                  <a:lnTo>
                    <a:pt x="822639" y="150998"/>
                  </a:lnTo>
                  <a:lnTo>
                    <a:pt x="834794" y="150998"/>
                  </a:lnTo>
                  <a:lnTo>
                    <a:pt x="835862" y="156538"/>
                  </a:lnTo>
                  <a:lnTo>
                    <a:pt x="824316" y="158683"/>
                  </a:lnTo>
                  <a:lnTo>
                    <a:pt x="827733" y="166649"/>
                  </a:lnTo>
                  <a:close/>
                </a:path>
                <a:path w="1461770" h="494664">
                  <a:moveTo>
                    <a:pt x="834794" y="150998"/>
                  </a:moveTo>
                  <a:lnTo>
                    <a:pt x="822639" y="150998"/>
                  </a:lnTo>
                  <a:lnTo>
                    <a:pt x="834478" y="149361"/>
                  </a:lnTo>
                  <a:lnTo>
                    <a:pt x="834794" y="150998"/>
                  </a:lnTo>
                  <a:close/>
                </a:path>
                <a:path w="1461770" h="494664">
                  <a:moveTo>
                    <a:pt x="330525" y="356102"/>
                  </a:moveTo>
                  <a:lnTo>
                    <a:pt x="329898" y="347561"/>
                  </a:lnTo>
                  <a:lnTo>
                    <a:pt x="332797" y="340388"/>
                  </a:lnTo>
                  <a:lnTo>
                    <a:pt x="343277" y="336179"/>
                  </a:lnTo>
                  <a:lnTo>
                    <a:pt x="343897" y="344719"/>
                  </a:lnTo>
                  <a:lnTo>
                    <a:pt x="341002" y="351889"/>
                  </a:lnTo>
                  <a:lnTo>
                    <a:pt x="330525" y="356102"/>
                  </a:lnTo>
                  <a:close/>
                </a:path>
                <a:path w="1461770" h="494664">
                  <a:moveTo>
                    <a:pt x="345529" y="340516"/>
                  </a:moveTo>
                  <a:lnTo>
                    <a:pt x="345056" y="340007"/>
                  </a:lnTo>
                  <a:lnTo>
                    <a:pt x="344549" y="339513"/>
                  </a:lnTo>
                  <a:lnTo>
                    <a:pt x="343879" y="339116"/>
                  </a:lnTo>
                  <a:lnTo>
                    <a:pt x="344440" y="338592"/>
                  </a:lnTo>
                  <a:lnTo>
                    <a:pt x="345616" y="337992"/>
                  </a:lnTo>
                  <a:lnTo>
                    <a:pt x="345529" y="340516"/>
                  </a:lnTo>
                  <a:close/>
                </a:path>
                <a:path w="1461770" h="494664">
                  <a:moveTo>
                    <a:pt x="358039" y="378614"/>
                  </a:moveTo>
                  <a:lnTo>
                    <a:pt x="350618" y="378614"/>
                  </a:lnTo>
                  <a:lnTo>
                    <a:pt x="350713" y="376270"/>
                  </a:lnTo>
                  <a:lnTo>
                    <a:pt x="352470" y="372525"/>
                  </a:lnTo>
                  <a:lnTo>
                    <a:pt x="350453" y="368853"/>
                  </a:lnTo>
                  <a:lnTo>
                    <a:pt x="357156" y="367359"/>
                  </a:lnTo>
                  <a:lnTo>
                    <a:pt x="360346" y="374462"/>
                  </a:lnTo>
                  <a:lnTo>
                    <a:pt x="358039" y="378614"/>
                  </a:lnTo>
                  <a:close/>
                </a:path>
                <a:path w="1461770" h="494664">
                  <a:moveTo>
                    <a:pt x="133318" y="421049"/>
                  </a:moveTo>
                  <a:lnTo>
                    <a:pt x="127713" y="419175"/>
                  </a:lnTo>
                  <a:lnTo>
                    <a:pt x="119949" y="415075"/>
                  </a:lnTo>
                  <a:lnTo>
                    <a:pt x="113138" y="415075"/>
                  </a:lnTo>
                  <a:lnTo>
                    <a:pt x="114257" y="406368"/>
                  </a:lnTo>
                  <a:lnTo>
                    <a:pt x="120127" y="407563"/>
                  </a:lnTo>
                  <a:lnTo>
                    <a:pt x="127631" y="412338"/>
                  </a:lnTo>
                  <a:lnTo>
                    <a:pt x="133729" y="413771"/>
                  </a:lnTo>
                  <a:lnTo>
                    <a:pt x="133655" y="415075"/>
                  </a:lnTo>
                  <a:lnTo>
                    <a:pt x="119949" y="415075"/>
                  </a:lnTo>
                  <a:lnTo>
                    <a:pt x="113061" y="415675"/>
                  </a:lnTo>
                  <a:lnTo>
                    <a:pt x="133621" y="415675"/>
                  </a:lnTo>
                  <a:lnTo>
                    <a:pt x="133318" y="421049"/>
                  </a:lnTo>
                  <a:close/>
                </a:path>
                <a:path w="1461770" h="494664">
                  <a:moveTo>
                    <a:pt x="118781" y="38824"/>
                  </a:moveTo>
                  <a:lnTo>
                    <a:pt x="111146" y="35236"/>
                  </a:lnTo>
                  <a:lnTo>
                    <a:pt x="116899" y="25509"/>
                  </a:lnTo>
                  <a:lnTo>
                    <a:pt x="120071" y="31144"/>
                  </a:lnTo>
                  <a:lnTo>
                    <a:pt x="118781" y="38824"/>
                  </a:lnTo>
                  <a:close/>
                </a:path>
                <a:path w="1461770" h="494664">
                  <a:moveTo>
                    <a:pt x="171514" y="31388"/>
                  </a:moveTo>
                  <a:lnTo>
                    <a:pt x="165534" y="28942"/>
                  </a:lnTo>
                  <a:lnTo>
                    <a:pt x="164530" y="24314"/>
                  </a:lnTo>
                  <a:lnTo>
                    <a:pt x="165648" y="18496"/>
                  </a:lnTo>
                  <a:lnTo>
                    <a:pt x="166029" y="12481"/>
                  </a:lnTo>
                  <a:lnTo>
                    <a:pt x="172008" y="14926"/>
                  </a:lnTo>
                  <a:lnTo>
                    <a:pt x="173011" y="19557"/>
                  </a:lnTo>
                  <a:lnTo>
                    <a:pt x="171894" y="25377"/>
                  </a:lnTo>
                  <a:lnTo>
                    <a:pt x="171514" y="31388"/>
                  </a:lnTo>
                  <a:close/>
                </a:path>
                <a:path w="1461770" h="494664">
                  <a:moveTo>
                    <a:pt x="138202" y="222800"/>
                  </a:moveTo>
                  <a:lnTo>
                    <a:pt x="129071" y="222800"/>
                  </a:lnTo>
                  <a:lnTo>
                    <a:pt x="132396" y="220452"/>
                  </a:lnTo>
                  <a:lnTo>
                    <a:pt x="137695" y="221128"/>
                  </a:lnTo>
                  <a:lnTo>
                    <a:pt x="138202" y="222800"/>
                  </a:lnTo>
                  <a:close/>
                </a:path>
                <a:path w="1461770" h="494664">
                  <a:moveTo>
                    <a:pt x="121065" y="233076"/>
                  </a:moveTo>
                  <a:lnTo>
                    <a:pt x="118623" y="231292"/>
                  </a:lnTo>
                  <a:lnTo>
                    <a:pt x="118828" y="224836"/>
                  </a:lnTo>
                  <a:lnTo>
                    <a:pt x="124412" y="222629"/>
                  </a:lnTo>
                  <a:lnTo>
                    <a:pt x="127525" y="222241"/>
                  </a:lnTo>
                  <a:lnTo>
                    <a:pt x="129071" y="222800"/>
                  </a:lnTo>
                  <a:lnTo>
                    <a:pt x="138202" y="222800"/>
                  </a:lnTo>
                  <a:lnTo>
                    <a:pt x="138955" y="225285"/>
                  </a:lnTo>
                  <a:lnTo>
                    <a:pt x="138919" y="227816"/>
                  </a:lnTo>
                  <a:lnTo>
                    <a:pt x="134240" y="227816"/>
                  </a:lnTo>
                  <a:lnTo>
                    <a:pt x="128272" y="228489"/>
                  </a:lnTo>
                  <a:lnTo>
                    <a:pt x="124750" y="231654"/>
                  </a:lnTo>
                  <a:lnTo>
                    <a:pt x="121065" y="233076"/>
                  </a:lnTo>
                  <a:close/>
                </a:path>
                <a:path w="1461770" h="494664">
                  <a:moveTo>
                    <a:pt x="138827" y="234306"/>
                  </a:moveTo>
                  <a:lnTo>
                    <a:pt x="134240" y="227816"/>
                  </a:lnTo>
                  <a:lnTo>
                    <a:pt x="138919" y="227816"/>
                  </a:lnTo>
                  <a:lnTo>
                    <a:pt x="138827" y="234306"/>
                  </a:lnTo>
                  <a:close/>
                </a:path>
                <a:path w="1461770" h="494664">
                  <a:moveTo>
                    <a:pt x="31424" y="431689"/>
                  </a:moveTo>
                  <a:lnTo>
                    <a:pt x="29552" y="429029"/>
                  </a:lnTo>
                  <a:lnTo>
                    <a:pt x="27745" y="426322"/>
                  </a:lnTo>
                  <a:lnTo>
                    <a:pt x="26022" y="423554"/>
                  </a:lnTo>
                  <a:lnTo>
                    <a:pt x="28389" y="424692"/>
                  </a:lnTo>
                  <a:lnTo>
                    <a:pt x="30714" y="428560"/>
                  </a:lnTo>
                  <a:lnTo>
                    <a:pt x="31424" y="431689"/>
                  </a:lnTo>
                  <a:close/>
                </a:path>
                <a:path w="1461770" h="494664">
                  <a:moveTo>
                    <a:pt x="124954" y="106378"/>
                  </a:moveTo>
                  <a:lnTo>
                    <a:pt x="123218" y="98800"/>
                  </a:lnTo>
                  <a:lnTo>
                    <a:pt x="126559" y="94018"/>
                  </a:lnTo>
                  <a:lnTo>
                    <a:pt x="130876" y="89774"/>
                  </a:lnTo>
                  <a:lnTo>
                    <a:pt x="132072" y="83810"/>
                  </a:lnTo>
                  <a:lnTo>
                    <a:pt x="137536" y="85419"/>
                  </a:lnTo>
                  <a:lnTo>
                    <a:pt x="138009" y="93832"/>
                  </a:lnTo>
                  <a:lnTo>
                    <a:pt x="133733" y="102876"/>
                  </a:lnTo>
                  <a:lnTo>
                    <a:pt x="124954" y="106378"/>
                  </a:lnTo>
                  <a:close/>
                </a:path>
                <a:path w="1461770" h="494664">
                  <a:moveTo>
                    <a:pt x="2869" y="351489"/>
                  </a:moveTo>
                  <a:lnTo>
                    <a:pt x="49" y="334308"/>
                  </a:lnTo>
                  <a:lnTo>
                    <a:pt x="220" y="333858"/>
                  </a:lnTo>
                  <a:lnTo>
                    <a:pt x="492" y="333392"/>
                  </a:lnTo>
                  <a:lnTo>
                    <a:pt x="705" y="332935"/>
                  </a:lnTo>
                  <a:lnTo>
                    <a:pt x="469" y="332817"/>
                  </a:lnTo>
                  <a:lnTo>
                    <a:pt x="212" y="332747"/>
                  </a:lnTo>
                  <a:lnTo>
                    <a:pt x="5" y="332571"/>
                  </a:lnTo>
                  <a:lnTo>
                    <a:pt x="2359" y="315201"/>
                  </a:lnTo>
                  <a:lnTo>
                    <a:pt x="12753" y="321707"/>
                  </a:lnTo>
                  <a:lnTo>
                    <a:pt x="10280" y="329056"/>
                  </a:lnTo>
                  <a:lnTo>
                    <a:pt x="6094" y="332022"/>
                  </a:lnTo>
                  <a:lnTo>
                    <a:pt x="8725" y="337915"/>
                  </a:lnTo>
                  <a:lnTo>
                    <a:pt x="8441" y="344279"/>
                  </a:lnTo>
                  <a:lnTo>
                    <a:pt x="2869" y="351489"/>
                  </a:lnTo>
                  <a:close/>
                </a:path>
                <a:path w="1461770" h="494664">
                  <a:moveTo>
                    <a:pt x="191054" y="287523"/>
                  </a:moveTo>
                  <a:lnTo>
                    <a:pt x="183313" y="287062"/>
                  </a:lnTo>
                  <a:lnTo>
                    <a:pt x="184621" y="276024"/>
                  </a:lnTo>
                  <a:lnTo>
                    <a:pt x="183010" y="268402"/>
                  </a:lnTo>
                  <a:lnTo>
                    <a:pt x="190756" y="268866"/>
                  </a:lnTo>
                  <a:lnTo>
                    <a:pt x="189447" y="279905"/>
                  </a:lnTo>
                  <a:lnTo>
                    <a:pt x="191054" y="287523"/>
                  </a:lnTo>
                  <a:close/>
                </a:path>
                <a:path w="1461770" h="494664">
                  <a:moveTo>
                    <a:pt x="184577" y="107441"/>
                  </a:moveTo>
                  <a:lnTo>
                    <a:pt x="179633" y="105904"/>
                  </a:lnTo>
                  <a:lnTo>
                    <a:pt x="169181" y="99303"/>
                  </a:lnTo>
                  <a:lnTo>
                    <a:pt x="173576" y="97386"/>
                  </a:lnTo>
                  <a:lnTo>
                    <a:pt x="178521" y="98921"/>
                  </a:lnTo>
                  <a:lnTo>
                    <a:pt x="188971" y="105528"/>
                  </a:lnTo>
                  <a:lnTo>
                    <a:pt x="184577" y="107441"/>
                  </a:lnTo>
                  <a:close/>
                </a:path>
                <a:path w="1461770" h="494664">
                  <a:moveTo>
                    <a:pt x="126311" y="124963"/>
                  </a:moveTo>
                  <a:lnTo>
                    <a:pt x="124560" y="118747"/>
                  </a:lnTo>
                  <a:lnTo>
                    <a:pt x="127592" y="115111"/>
                  </a:lnTo>
                  <a:lnTo>
                    <a:pt x="132867" y="112417"/>
                  </a:lnTo>
                  <a:lnTo>
                    <a:pt x="137846" y="109023"/>
                  </a:lnTo>
                  <a:lnTo>
                    <a:pt x="139596" y="115239"/>
                  </a:lnTo>
                  <a:lnTo>
                    <a:pt x="136562" y="118875"/>
                  </a:lnTo>
                  <a:lnTo>
                    <a:pt x="131287" y="121570"/>
                  </a:lnTo>
                  <a:lnTo>
                    <a:pt x="126311" y="124963"/>
                  </a:lnTo>
                  <a:close/>
                </a:path>
                <a:path w="1461770" h="494664">
                  <a:moveTo>
                    <a:pt x="160060" y="156275"/>
                  </a:moveTo>
                  <a:lnTo>
                    <a:pt x="158203" y="148043"/>
                  </a:lnTo>
                  <a:lnTo>
                    <a:pt x="169406" y="146606"/>
                  </a:lnTo>
                  <a:lnTo>
                    <a:pt x="166910" y="152573"/>
                  </a:lnTo>
                  <a:lnTo>
                    <a:pt x="160060" y="156275"/>
                  </a:lnTo>
                  <a:close/>
                </a:path>
                <a:path w="1461770" h="494664">
                  <a:moveTo>
                    <a:pt x="248038" y="236144"/>
                  </a:moveTo>
                  <a:lnTo>
                    <a:pt x="246176" y="227914"/>
                  </a:lnTo>
                  <a:lnTo>
                    <a:pt x="257382" y="226473"/>
                  </a:lnTo>
                  <a:lnTo>
                    <a:pt x="254888" y="232440"/>
                  </a:lnTo>
                  <a:lnTo>
                    <a:pt x="248038" y="236144"/>
                  </a:lnTo>
                  <a:close/>
                </a:path>
                <a:path w="1461770" h="494664">
                  <a:moveTo>
                    <a:pt x="112625" y="494438"/>
                  </a:moveTo>
                  <a:lnTo>
                    <a:pt x="110074" y="493489"/>
                  </a:lnTo>
                  <a:lnTo>
                    <a:pt x="107550" y="492487"/>
                  </a:lnTo>
                  <a:lnTo>
                    <a:pt x="105057" y="491423"/>
                  </a:lnTo>
                  <a:lnTo>
                    <a:pt x="105844" y="489311"/>
                  </a:lnTo>
                  <a:lnTo>
                    <a:pt x="107069" y="487129"/>
                  </a:lnTo>
                  <a:lnTo>
                    <a:pt x="108821" y="484863"/>
                  </a:lnTo>
                  <a:lnTo>
                    <a:pt x="110929" y="487918"/>
                  </a:lnTo>
                  <a:lnTo>
                    <a:pt x="112270" y="491099"/>
                  </a:lnTo>
                  <a:lnTo>
                    <a:pt x="112625" y="494438"/>
                  </a:lnTo>
                  <a:close/>
                </a:path>
                <a:path w="1461770" h="494664">
                  <a:moveTo>
                    <a:pt x="307989" y="247236"/>
                  </a:moveTo>
                  <a:lnTo>
                    <a:pt x="308185" y="246480"/>
                  </a:lnTo>
                  <a:lnTo>
                    <a:pt x="312566" y="243509"/>
                  </a:lnTo>
                  <a:lnTo>
                    <a:pt x="318395" y="238983"/>
                  </a:lnTo>
                  <a:lnTo>
                    <a:pt x="319950" y="241400"/>
                  </a:lnTo>
                  <a:lnTo>
                    <a:pt x="321426" y="243869"/>
                  </a:lnTo>
                  <a:lnTo>
                    <a:pt x="322144" y="245118"/>
                  </a:lnTo>
                  <a:lnTo>
                    <a:pt x="314714" y="245118"/>
                  </a:lnTo>
                  <a:lnTo>
                    <a:pt x="307989" y="247236"/>
                  </a:lnTo>
                  <a:close/>
                </a:path>
                <a:path w="1461770" h="494664">
                  <a:moveTo>
                    <a:pt x="317339" y="249113"/>
                  </a:moveTo>
                  <a:lnTo>
                    <a:pt x="314714" y="245118"/>
                  </a:lnTo>
                  <a:lnTo>
                    <a:pt x="322144" y="245118"/>
                  </a:lnTo>
                  <a:lnTo>
                    <a:pt x="322861" y="246366"/>
                  </a:lnTo>
                  <a:lnTo>
                    <a:pt x="320280" y="248654"/>
                  </a:lnTo>
                  <a:lnTo>
                    <a:pt x="317339" y="249113"/>
                  </a:lnTo>
                  <a:close/>
                </a:path>
                <a:path w="1461770" h="494664">
                  <a:moveTo>
                    <a:pt x="320935" y="282949"/>
                  </a:moveTo>
                  <a:lnTo>
                    <a:pt x="317538" y="276263"/>
                  </a:lnTo>
                  <a:lnTo>
                    <a:pt x="315897" y="266417"/>
                  </a:lnTo>
                  <a:lnTo>
                    <a:pt x="312341" y="259592"/>
                  </a:lnTo>
                  <a:lnTo>
                    <a:pt x="318449" y="257373"/>
                  </a:lnTo>
                  <a:lnTo>
                    <a:pt x="322152" y="264012"/>
                  </a:lnTo>
                  <a:lnTo>
                    <a:pt x="325304" y="273617"/>
                  </a:lnTo>
                  <a:lnTo>
                    <a:pt x="329758" y="280293"/>
                  </a:lnTo>
                  <a:lnTo>
                    <a:pt x="320935" y="282949"/>
                  </a:lnTo>
                  <a:close/>
                </a:path>
                <a:path w="1461770" h="494664">
                  <a:moveTo>
                    <a:pt x="103246" y="73559"/>
                  </a:moveTo>
                  <a:lnTo>
                    <a:pt x="97271" y="73175"/>
                  </a:lnTo>
                  <a:lnTo>
                    <a:pt x="89189" y="69470"/>
                  </a:lnTo>
                  <a:lnTo>
                    <a:pt x="82955" y="68885"/>
                  </a:lnTo>
                  <a:lnTo>
                    <a:pt x="83582" y="63069"/>
                  </a:lnTo>
                  <a:lnTo>
                    <a:pt x="88404" y="58260"/>
                  </a:lnTo>
                  <a:lnTo>
                    <a:pt x="95237" y="53935"/>
                  </a:lnTo>
                  <a:lnTo>
                    <a:pt x="101895" y="49569"/>
                  </a:lnTo>
                  <a:lnTo>
                    <a:pt x="105071" y="55094"/>
                  </a:lnTo>
                  <a:lnTo>
                    <a:pt x="97705" y="58101"/>
                  </a:lnTo>
                  <a:lnTo>
                    <a:pt x="94139" y="62020"/>
                  </a:lnTo>
                  <a:lnTo>
                    <a:pt x="96035" y="67412"/>
                  </a:lnTo>
                  <a:lnTo>
                    <a:pt x="103190" y="67412"/>
                  </a:lnTo>
                  <a:lnTo>
                    <a:pt x="103246" y="73559"/>
                  </a:lnTo>
                  <a:close/>
                </a:path>
                <a:path w="1461770" h="494664">
                  <a:moveTo>
                    <a:pt x="103190" y="67412"/>
                  </a:moveTo>
                  <a:lnTo>
                    <a:pt x="96035" y="67412"/>
                  </a:lnTo>
                  <a:lnTo>
                    <a:pt x="99558" y="65960"/>
                  </a:lnTo>
                  <a:lnTo>
                    <a:pt x="103160" y="64178"/>
                  </a:lnTo>
                  <a:lnTo>
                    <a:pt x="103190" y="67412"/>
                  </a:lnTo>
                  <a:close/>
                </a:path>
                <a:path w="1461770" h="494664">
                  <a:moveTo>
                    <a:pt x="191562" y="452151"/>
                  </a:moveTo>
                  <a:lnTo>
                    <a:pt x="191856" y="439352"/>
                  </a:lnTo>
                  <a:lnTo>
                    <a:pt x="192084" y="430723"/>
                  </a:lnTo>
                  <a:lnTo>
                    <a:pt x="193397" y="419793"/>
                  </a:lnTo>
                  <a:lnTo>
                    <a:pt x="196723" y="408446"/>
                  </a:lnTo>
                  <a:lnTo>
                    <a:pt x="202588" y="417891"/>
                  </a:lnTo>
                  <a:lnTo>
                    <a:pt x="201922" y="428690"/>
                  </a:lnTo>
                  <a:lnTo>
                    <a:pt x="201910" y="439352"/>
                  </a:lnTo>
                  <a:lnTo>
                    <a:pt x="209734" y="448387"/>
                  </a:lnTo>
                  <a:lnTo>
                    <a:pt x="207565" y="449235"/>
                  </a:lnTo>
                  <a:lnTo>
                    <a:pt x="195694" y="449235"/>
                  </a:lnTo>
                  <a:lnTo>
                    <a:pt x="191562" y="452151"/>
                  </a:lnTo>
                  <a:close/>
                </a:path>
                <a:path w="1461770" h="494664">
                  <a:moveTo>
                    <a:pt x="205352" y="450101"/>
                  </a:moveTo>
                  <a:lnTo>
                    <a:pt x="200481" y="449468"/>
                  </a:lnTo>
                  <a:lnTo>
                    <a:pt x="195694" y="449235"/>
                  </a:lnTo>
                  <a:lnTo>
                    <a:pt x="207565" y="449235"/>
                  </a:lnTo>
                  <a:lnTo>
                    <a:pt x="205352" y="450101"/>
                  </a:lnTo>
                  <a:close/>
                </a:path>
                <a:path w="1461770" h="494664">
                  <a:moveTo>
                    <a:pt x="139991" y="201294"/>
                  </a:moveTo>
                  <a:lnTo>
                    <a:pt x="135732" y="187994"/>
                  </a:lnTo>
                  <a:lnTo>
                    <a:pt x="136220" y="177732"/>
                  </a:lnTo>
                  <a:lnTo>
                    <a:pt x="142482" y="192268"/>
                  </a:lnTo>
                  <a:lnTo>
                    <a:pt x="142645" y="192861"/>
                  </a:lnTo>
                  <a:lnTo>
                    <a:pt x="148144" y="195445"/>
                  </a:lnTo>
                  <a:lnTo>
                    <a:pt x="147968" y="195872"/>
                  </a:lnTo>
                  <a:lnTo>
                    <a:pt x="139991" y="201294"/>
                  </a:lnTo>
                  <a:close/>
                </a:path>
                <a:path w="1461770" h="494664">
                  <a:moveTo>
                    <a:pt x="114221" y="218587"/>
                  </a:moveTo>
                  <a:lnTo>
                    <a:pt x="109901" y="217967"/>
                  </a:lnTo>
                  <a:lnTo>
                    <a:pt x="107847" y="213935"/>
                  </a:lnTo>
                  <a:lnTo>
                    <a:pt x="109806" y="212051"/>
                  </a:lnTo>
                  <a:lnTo>
                    <a:pt x="113613" y="210383"/>
                  </a:lnTo>
                  <a:lnTo>
                    <a:pt x="117105" y="207000"/>
                  </a:lnTo>
                  <a:lnTo>
                    <a:pt x="119298" y="211699"/>
                  </a:lnTo>
                  <a:lnTo>
                    <a:pt x="117845" y="216029"/>
                  </a:lnTo>
                  <a:lnTo>
                    <a:pt x="114221" y="218587"/>
                  </a:lnTo>
                  <a:close/>
                </a:path>
                <a:path w="1461770" h="494664">
                  <a:moveTo>
                    <a:pt x="61872" y="208851"/>
                  </a:moveTo>
                  <a:lnTo>
                    <a:pt x="58065" y="208567"/>
                  </a:lnTo>
                  <a:lnTo>
                    <a:pt x="65570" y="205766"/>
                  </a:lnTo>
                  <a:lnTo>
                    <a:pt x="64525" y="202899"/>
                  </a:lnTo>
                  <a:lnTo>
                    <a:pt x="65992" y="200586"/>
                  </a:lnTo>
                  <a:lnTo>
                    <a:pt x="73398" y="201830"/>
                  </a:lnTo>
                  <a:lnTo>
                    <a:pt x="73936" y="203032"/>
                  </a:lnTo>
                  <a:lnTo>
                    <a:pt x="74640" y="204967"/>
                  </a:lnTo>
                  <a:lnTo>
                    <a:pt x="77259" y="205301"/>
                  </a:lnTo>
                  <a:lnTo>
                    <a:pt x="76937" y="205901"/>
                  </a:lnTo>
                  <a:lnTo>
                    <a:pt x="75228" y="206516"/>
                  </a:lnTo>
                  <a:lnTo>
                    <a:pt x="75778" y="208221"/>
                  </a:lnTo>
                  <a:lnTo>
                    <a:pt x="66992" y="208221"/>
                  </a:lnTo>
                  <a:lnTo>
                    <a:pt x="61872" y="208851"/>
                  </a:lnTo>
                  <a:close/>
                </a:path>
                <a:path w="1461770" h="494664">
                  <a:moveTo>
                    <a:pt x="78699" y="217285"/>
                  </a:moveTo>
                  <a:lnTo>
                    <a:pt x="70663" y="213157"/>
                  </a:lnTo>
                  <a:lnTo>
                    <a:pt x="66992" y="208221"/>
                  </a:lnTo>
                  <a:lnTo>
                    <a:pt x="75778" y="208221"/>
                  </a:lnTo>
                  <a:lnTo>
                    <a:pt x="78699" y="217285"/>
                  </a:lnTo>
                  <a:close/>
                </a:path>
                <a:path w="1461770" h="494664">
                  <a:moveTo>
                    <a:pt x="208870" y="55334"/>
                  </a:moveTo>
                  <a:lnTo>
                    <a:pt x="206679" y="45450"/>
                  </a:lnTo>
                  <a:lnTo>
                    <a:pt x="215125" y="45017"/>
                  </a:lnTo>
                  <a:lnTo>
                    <a:pt x="227262" y="48330"/>
                  </a:lnTo>
                  <a:lnTo>
                    <a:pt x="236140" y="49687"/>
                  </a:lnTo>
                  <a:lnTo>
                    <a:pt x="241942" y="49792"/>
                  </a:lnTo>
                  <a:lnTo>
                    <a:pt x="233481" y="51980"/>
                  </a:lnTo>
                  <a:lnTo>
                    <a:pt x="219532" y="54433"/>
                  </a:lnTo>
                  <a:lnTo>
                    <a:pt x="208870" y="55334"/>
                  </a:lnTo>
                  <a:close/>
                </a:path>
                <a:path w="1461770" h="494664">
                  <a:moveTo>
                    <a:pt x="876938" y="484495"/>
                  </a:moveTo>
                  <a:lnTo>
                    <a:pt x="871224" y="481468"/>
                  </a:lnTo>
                  <a:lnTo>
                    <a:pt x="868161" y="474308"/>
                  </a:lnTo>
                  <a:lnTo>
                    <a:pt x="876525" y="473202"/>
                  </a:lnTo>
                  <a:lnTo>
                    <a:pt x="876938" y="484495"/>
                  </a:lnTo>
                  <a:close/>
                </a:path>
                <a:path w="1461770" h="494664">
                  <a:moveTo>
                    <a:pt x="763267" y="483042"/>
                  </a:moveTo>
                  <a:lnTo>
                    <a:pt x="757340" y="481368"/>
                  </a:lnTo>
                  <a:lnTo>
                    <a:pt x="751235" y="477057"/>
                  </a:lnTo>
                  <a:lnTo>
                    <a:pt x="756891" y="474681"/>
                  </a:lnTo>
                  <a:lnTo>
                    <a:pt x="762668" y="474126"/>
                  </a:lnTo>
                  <a:lnTo>
                    <a:pt x="768593" y="475802"/>
                  </a:lnTo>
                  <a:lnTo>
                    <a:pt x="774695" y="480118"/>
                  </a:lnTo>
                  <a:lnTo>
                    <a:pt x="769042" y="482489"/>
                  </a:lnTo>
                  <a:lnTo>
                    <a:pt x="763267" y="483042"/>
                  </a:lnTo>
                  <a:close/>
                </a:path>
                <a:path w="1461770" h="494664">
                  <a:moveTo>
                    <a:pt x="920639" y="268517"/>
                  </a:moveTo>
                  <a:lnTo>
                    <a:pt x="919317" y="261059"/>
                  </a:lnTo>
                  <a:lnTo>
                    <a:pt x="919624" y="253493"/>
                  </a:lnTo>
                  <a:lnTo>
                    <a:pt x="922575" y="260842"/>
                  </a:lnTo>
                  <a:lnTo>
                    <a:pt x="920639" y="268517"/>
                  </a:lnTo>
                  <a:close/>
                </a:path>
                <a:path w="1461770" h="494664">
                  <a:moveTo>
                    <a:pt x="817134" y="351689"/>
                  </a:moveTo>
                  <a:lnTo>
                    <a:pt x="815631" y="347140"/>
                  </a:lnTo>
                  <a:lnTo>
                    <a:pt x="817612" y="342355"/>
                  </a:lnTo>
                  <a:lnTo>
                    <a:pt x="821353" y="337449"/>
                  </a:lnTo>
                  <a:lnTo>
                    <a:pt x="825132" y="332538"/>
                  </a:lnTo>
                  <a:lnTo>
                    <a:pt x="826637" y="337089"/>
                  </a:lnTo>
                  <a:lnTo>
                    <a:pt x="824658" y="341874"/>
                  </a:lnTo>
                  <a:lnTo>
                    <a:pt x="820915" y="346780"/>
                  </a:lnTo>
                  <a:lnTo>
                    <a:pt x="817134" y="351689"/>
                  </a:lnTo>
                  <a:close/>
                </a:path>
                <a:path w="1461770" h="494664">
                  <a:moveTo>
                    <a:pt x="707720" y="282953"/>
                  </a:moveTo>
                  <a:lnTo>
                    <a:pt x="706397" y="275495"/>
                  </a:lnTo>
                  <a:lnTo>
                    <a:pt x="706700" y="267926"/>
                  </a:lnTo>
                  <a:lnTo>
                    <a:pt x="709648" y="275273"/>
                  </a:lnTo>
                  <a:lnTo>
                    <a:pt x="707720" y="282953"/>
                  </a:lnTo>
                  <a:close/>
                </a:path>
                <a:path w="1461770" h="494664">
                  <a:moveTo>
                    <a:pt x="588475" y="373995"/>
                  </a:moveTo>
                  <a:lnTo>
                    <a:pt x="582549" y="372320"/>
                  </a:lnTo>
                  <a:lnTo>
                    <a:pt x="576443" y="368009"/>
                  </a:lnTo>
                  <a:lnTo>
                    <a:pt x="582093" y="365632"/>
                  </a:lnTo>
                  <a:lnTo>
                    <a:pt x="587868" y="365078"/>
                  </a:lnTo>
                  <a:lnTo>
                    <a:pt x="593795" y="366754"/>
                  </a:lnTo>
                  <a:lnTo>
                    <a:pt x="599899" y="371068"/>
                  </a:lnTo>
                  <a:lnTo>
                    <a:pt x="594249" y="373441"/>
                  </a:lnTo>
                  <a:lnTo>
                    <a:pt x="588475" y="373995"/>
                  </a:lnTo>
                  <a:close/>
                </a:path>
                <a:path w="1461770" h="494664">
                  <a:moveTo>
                    <a:pt x="298642" y="317094"/>
                  </a:moveTo>
                  <a:lnTo>
                    <a:pt x="297137" y="312544"/>
                  </a:lnTo>
                  <a:lnTo>
                    <a:pt x="299119" y="307761"/>
                  </a:lnTo>
                  <a:lnTo>
                    <a:pt x="302862" y="302859"/>
                  </a:lnTo>
                  <a:lnTo>
                    <a:pt x="306645" y="297955"/>
                  </a:lnTo>
                  <a:lnTo>
                    <a:pt x="308154" y="302505"/>
                  </a:lnTo>
                  <a:lnTo>
                    <a:pt x="306174" y="307289"/>
                  </a:lnTo>
                  <a:lnTo>
                    <a:pt x="302430" y="312191"/>
                  </a:lnTo>
                  <a:lnTo>
                    <a:pt x="298642" y="317094"/>
                  </a:lnTo>
                  <a:close/>
                </a:path>
                <a:path w="1461770" h="494664">
                  <a:moveTo>
                    <a:pt x="293470" y="267040"/>
                  </a:moveTo>
                  <a:lnTo>
                    <a:pt x="290126" y="263688"/>
                  </a:lnTo>
                  <a:lnTo>
                    <a:pt x="287923" y="258189"/>
                  </a:lnTo>
                  <a:lnTo>
                    <a:pt x="284998" y="252924"/>
                  </a:lnTo>
                  <a:lnTo>
                    <a:pt x="291348" y="251747"/>
                  </a:lnTo>
                  <a:lnTo>
                    <a:pt x="294692" y="255098"/>
                  </a:lnTo>
                  <a:lnTo>
                    <a:pt x="296894" y="260597"/>
                  </a:lnTo>
                  <a:lnTo>
                    <a:pt x="299820" y="265865"/>
                  </a:lnTo>
                  <a:lnTo>
                    <a:pt x="293470" y="267040"/>
                  </a:lnTo>
                  <a:close/>
                </a:path>
                <a:path w="1461770" h="494664">
                  <a:moveTo>
                    <a:pt x="259518" y="293868"/>
                  </a:moveTo>
                  <a:lnTo>
                    <a:pt x="253804" y="290839"/>
                  </a:lnTo>
                  <a:lnTo>
                    <a:pt x="250741" y="283680"/>
                  </a:lnTo>
                  <a:lnTo>
                    <a:pt x="259107" y="282581"/>
                  </a:lnTo>
                  <a:lnTo>
                    <a:pt x="259518" y="293868"/>
                  </a:lnTo>
                  <a:close/>
                </a:path>
                <a:path w="1461770" h="494664">
                  <a:moveTo>
                    <a:pt x="171967" y="374201"/>
                  </a:moveTo>
                  <a:lnTo>
                    <a:pt x="166252" y="371173"/>
                  </a:lnTo>
                  <a:lnTo>
                    <a:pt x="163188" y="364014"/>
                  </a:lnTo>
                  <a:lnTo>
                    <a:pt x="171553" y="362910"/>
                  </a:lnTo>
                  <a:lnTo>
                    <a:pt x="171967" y="374201"/>
                  </a:lnTo>
                  <a:close/>
                </a:path>
                <a:path w="1461770" h="494664">
                  <a:moveTo>
                    <a:pt x="52918" y="456783"/>
                  </a:moveTo>
                  <a:lnTo>
                    <a:pt x="51491" y="455406"/>
                  </a:lnTo>
                  <a:lnTo>
                    <a:pt x="50086" y="454008"/>
                  </a:lnTo>
                  <a:lnTo>
                    <a:pt x="48707" y="452584"/>
                  </a:lnTo>
                  <a:lnTo>
                    <a:pt x="49876" y="452040"/>
                  </a:lnTo>
                  <a:lnTo>
                    <a:pt x="51014" y="451316"/>
                  </a:lnTo>
                  <a:lnTo>
                    <a:pt x="51913" y="450075"/>
                  </a:lnTo>
                  <a:lnTo>
                    <a:pt x="53709" y="452391"/>
                  </a:lnTo>
                  <a:lnTo>
                    <a:pt x="53752" y="454790"/>
                  </a:lnTo>
                  <a:lnTo>
                    <a:pt x="52918" y="456783"/>
                  </a:lnTo>
                  <a:close/>
                </a:path>
                <a:path w="1461770" h="494664">
                  <a:moveTo>
                    <a:pt x="186638" y="247663"/>
                  </a:moveTo>
                  <a:lnTo>
                    <a:pt x="180925" y="244635"/>
                  </a:lnTo>
                  <a:lnTo>
                    <a:pt x="177861" y="237476"/>
                  </a:lnTo>
                  <a:lnTo>
                    <a:pt x="186222" y="236372"/>
                  </a:lnTo>
                  <a:lnTo>
                    <a:pt x="186638" y="247663"/>
                  </a:lnTo>
                  <a:close/>
                </a:path>
                <a:path w="1461770" h="494664">
                  <a:moveTo>
                    <a:pt x="208921" y="195876"/>
                  </a:moveTo>
                  <a:lnTo>
                    <a:pt x="207597" y="188418"/>
                  </a:lnTo>
                  <a:lnTo>
                    <a:pt x="207901" y="180849"/>
                  </a:lnTo>
                  <a:lnTo>
                    <a:pt x="210853" y="188196"/>
                  </a:lnTo>
                  <a:lnTo>
                    <a:pt x="208921" y="195876"/>
                  </a:lnTo>
                  <a:close/>
                </a:path>
                <a:path w="1461770" h="494664">
                  <a:moveTo>
                    <a:pt x="266740" y="19908"/>
                  </a:moveTo>
                  <a:lnTo>
                    <a:pt x="265414" y="12449"/>
                  </a:lnTo>
                  <a:lnTo>
                    <a:pt x="265721" y="4883"/>
                  </a:lnTo>
                  <a:lnTo>
                    <a:pt x="268680" y="12235"/>
                  </a:lnTo>
                  <a:lnTo>
                    <a:pt x="266740" y="19908"/>
                  </a:lnTo>
                  <a:close/>
                </a:path>
                <a:path w="1461770" h="494664">
                  <a:moveTo>
                    <a:pt x="213206" y="85738"/>
                  </a:moveTo>
                  <a:lnTo>
                    <a:pt x="211701" y="81191"/>
                  </a:lnTo>
                  <a:lnTo>
                    <a:pt x="213683" y="76409"/>
                  </a:lnTo>
                  <a:lnTo>
                    <a:pt x="217429" y="71508"/>
                  </a:lnTo>
                  <a:lnTo>
                    <a:pt x="221216" y="66604"/>
                  </a:lnTo>
                  <a:lnTo>
                    <a:pt x="222719" y="71150"/>
                  </a:lnTo>
                  <a:lnTo>
                    <a:pt x="220737" y="75934"/>
                  </a:lnTo>
                  <a:lnTo>
                    <a:pt x="216992" y="80836"/>
                  </a:lnTo>
                  <a:lnTo>
                    <a:pt x="213206" y="85738"/>
                  </a:lnTo>
                  <a:close/>
                </a:path>
                <a:path w="1461770" h="494664">
                  <a:moveTo>
                    <a:pt x="109967" y="98136"/>
                  </a:moveTo>
                  <a:lnTo>
                    <a:pt x="106624" y="94785"/>
                  </a:lnTo>
                  <a:lnTo>
                    <a:pt x="104421" y="89286"/>
                  </a:lnTo>
                  <a:lnTo>
                    <a:pt x="101494" y="84020"/>
                  </a:lnTo>
                  <a:lnTo>
                    <a:pt x="107845" y="82845"/>
                  </a:lnTo>
                  <a:lnTo>
                    <a:pt x="111189" y="86196"/>
                  </a:lnTo>
                  <a:lnTo>
                    <a:pt x="113390" y="91694"/>
                  </a:lnTo>
                  <a:lnTo>
                    <a:pt x="116316" y="96960"/>
                  </a:lnTo>
                  <a:lnTo>
                    <a:pt x="109967" y="98136"/>
                  </a:lnTo>
                  <a:close/>
                </a:path>
                <a:path w="1461770" h="494664">
                  <a:moveTo>
                    <a:pt x="82524" y="116600"/>
                  </a:moveTo>
                  <a:lnTo>
                    <a:pt x="76372" y="113434"/>
                  </a:lnTo>
                  <a:lnTo>
                    <a:pt x="76372" y="106969"/>
                  </a:lnTo>
                  <a:lnTo>
                    <a:pt x="82059" y="105461"/>
                  </a:lnTo>
                  <a:lnTo>
                    <a:pt x="87933" y="106667"/>
                  </a:lnTo>
                  <a:lnTo>
                    <a:pt x="94112" y="112414"/>
                  </a:lnTo>
                  <a:lnTo>
                    <a:pt x="88396" y="115633"/>
                  </a:lnTo>
                  <a:lnTo>
                    <a:pt x="82524" y="116600"/>
                  </a:lnTo>
                  <a:close/>
                </a:path>
                <a:path w="1461770" h="494664">
                  <a:moveTo>
                    <a:pt x="157814" y="34467"/>
                  </a:moveTo>
                  <a:lnTo>
                    <a:pt x="141172" y="34467"/>
                  </a:lnTo>
                  <a:lnTo>
                    <a:pt x="144719" y="28171"/>
                  </a:lnTo>
                  <a:lnTo>
                    <a:pt x="152886" y="25842"/>
                  </a:lnTo>
                  <a:lnTo>
                    <a:pt x="164389" y="26359"/>
                  </a:lnTo>
                  <a:lnTo>
                    <a:pt x="160630" y="32304"/>
                  </a:lnTo>
                  <a:lnTo>
                    <a:pt x="157814" y="34467"/>
                  </a:lnTo>
                  <a:close/>
                </a:path>
                <a:path w="1461770" h="494664">
                  <a:moveTo>
                    <a:pt x="139222" y="41458"/>
                  </a:moveTo>
                  <a:lnTo>
                    <a:pt x="139281" y="40468"/>
                  </a:lnTo>
                  <a:lnTo>
                    <a:pt x="139491" y="39605"/>
                  </a:lnTo>
                  <a:lnTo>
                    <a:pt x="139674" y="38725"/>
                  </a:lnTo>
                  <a:lnTo>
                    <a:pt x="134131" y="37712"/>
                  </a:lnTo>
                  <a:lnTo>
                    <a:pt x="129145" y="33928"/>
                  </a:lnTo>
                  <a:lnTo>
                    <a:pt x="129430" y="30430"/>
                  </a:lnTo>
                  <a:lnTo>
                    <a:pt x="139697" y="30278"/>
                  </a:lnTo>
                  <a:lnTo>
                    <a:pt x="140488" y="31965"/>
                  </a:lnTo>
                  <a:lnTo>
                    <a:pt x="140941" y="33328"/>
                  </a:lnTo>
                  <a:lnTo>
                    <a:pt x="141172" y="34467"/>
                  </a:lnTo>
                  <a:lnTo>
                    <a:pt x="157814" y="34467"/>
                  </a:lnTo>
                  <a:lnTo>
                    <a:pt x="154990" y="36637"/>
                  </a:lnTo>
                  <a:lnTo>
                    <a:pt x="147747" y="39608"/>
                  </a:lnTo>
                  <a:lnTo>
                    <a:pt x="139222" y="41458"/>
                  </a:lnTo>
                  <a:close/>
                </a:path>
                <a:path w="1461770" h="494664">
                  <a:moveTo>
                    <a:pt x="750610" y="467791"/>
                  </a:moveTo>
                  <a:lnTo>
                    <a:pt x="738361" y="467668"/>
                  </a:lnTo>
                  <a:lnTo>
                    <a:pt x="736095" y="458247"/>
                  </a:lnTo>
                  <a:lnTo>
                    <a:pt x="737064" y="445733"/>
                  </a:lnTo>
                  <a:lnTo>
                    <a:pt x="734521" y="436332"/>
                  </a:lnTo>
                  <a:lnTo>
                    <a:pt x="742945" y="436720"/>
                  </a:lnTo>
                  <a:lnTo>
                    <a:pt x="744085" y="446219"/>
                  </a:lnTo>
                  <a:lnTo>
                    <a:pt x="744465" y="458639"/>
                  </a:lnTo>
                  <a:lnTo>
                    <a:pt x="750610" y="467791"/>
                  </a:lnTo>
                  <a:close/>
                </a:path>
                <a:path w="1461770" h="494664">
                  <a:moveTo>
                    <a:pt x="306093" y="442427"/>
                  </a:moveTo>
                  <a:lnTo>
                    <a:pt x="306104" y="441509"/>
                  </a:lnTo>
                  <a:lnTo>
                    <a:pt x="306544" y="441088"/>
                  </a:lnTo>
                  <a:lnTo>
                    <a:pt x="307291" y="441048"/>
                  </a:lnTo>
                  <a:lnTo>
                    <a:pt x="306907" y="441521"/>
                  </a:lnTo>
                  <a:lnTo>
                    <a:pt x="306481" y="441957"/>
                  </a:lnTo>
                  <a:lnTo>
                    <a:pt x="306093" y="442427"/>
                  </a:lnTo>
                  <a:close/>
                </a:path>
                <a:path w="1461770" h="494664">
                  <a:moveTo>
                    <a:pt x="161585" y="445423"/>
                  </a:moveTo>
                  <a:lnTo>
                    <a:pt x="153772" y="443561"/>
                  </a:lnTo>
                  <a:lnTo>
                    <a:pt x="145634" y="436874"/>
                  </a:lnTo>
                  <a:lnTo>
                    <a:pt x="148177" y="429595"/>
                  </a:lnTo>
                  <a:lnTo>
                    <a:pt x="146661" y="422264"/>
                  </a:lnTo>
                  <a:lnTo>
                    <a:pt x="148283" y="424545"/>
                  </a:lnTo>
                  <a:lnTo>
                    <a:pt x="152324" y="431509"/>
                  </a:lnTo>
                  <a:lnTo>
                    <a:pt x="158067" y="438229"/>
                  </a:lnTo>
                  <a:lnTo>
                    <a:pt x="161585" y="445423"/>
                  </a:lnTo>
                  <a:close/>
                </a:path>
                <a:path w="1461770" h="494664">
                  <a:moveTo>
                    <a:pt x="111776" y="441372"/>
                  </a:moveTo>
                  <a:lnTo>
                    <a:pt x="109935" y="432344"/>
                  </a:lnTo>
                  <a:lnTo>
                    <a:pt x="116903" y="429570"/>
                  </a:lnTo>
                  <a:lnTo>
                    <a:pt x="126858" y="428833"/>
                  </a:lnTo>
                  <a:lnTo>
                    <a:pt x="133978" y="425914"/>
                  </a:lnTo>
                  <a:lnTo>
                    <a:pt x="135632" y="432199"/>
                  </a:lnTo>
                  <a:lnTo>
                    <a:pt x="128683" y="435281"/>
                  </a:lnTo>
                  <a:lnTo>
                    <a:pt x="118831" y="437545"/>
                  </a:lnTo>
                  <a:lnTo>
                    <a:pt x="111776" y="441372"/>
                  </a:lnTo>
                  <a:close/>
                </a:path>
                <a:path w="1461770" h="494664">
                  <a:moveTo>
                    <a:pt x="198908" y="147903"/>
                  </a:moveTo>
                  <a:lnTo>
                    <a:pt x="196606" y="144481"/>
                  </a:lnTo>
                  <a:lnTo>
                    <a:pt x="193995" y="139011"/>
                  </a:lnTo>
                  <a:lnTo>
                    <a:pt x="188576" y="133914"/>
                  </a:lnTo>
                  <a:lnTo>
                    <a:pt x="195454" y="132165"/>
                  </a:lnTo>
                  <a:lnTo>
                    <a:pt x="202256" y="130281"/>
                  </a:lnTo>
                  <a:lnTo>
                    <a:pt x="197206" y="124029"/>
                  </a:lnTo>
                  <a:lnTo>
                    <a:pt x="207574" y="122092"/>
                  </a:lnTo>
                  <a:lnTo>
                    <a:pt x="206799" y="129300"/>
                  </a:lnTo>
                  <a:lnTo>
                    <a:pt x="202776" y="139579"/>
                  </a:lnTo>
                  <a:lnTo>
                    <a:pt x="203398" y="146854"/>
                  </a:lnTo>
                  <a:lnTo>
                    <a:pt x="198908" y="147903"/>
                  </a:lnTo>
                  <a:close/>
                </a:path>
                <a:path w="1461770" h="494664">
                  <a:moveTo>
                    <a:pt x="200461" y="239553"/>
                  </a:moveTo>
                  <a:lnTo>
                    <a:pt x="198007" y="234679"/>
                  </a:lnTo>
                  <a:lnTo>
                    <a:pt x="201323" y="230313"/>
                  </a:lnTo>
                  <a:lnTo>
                    <a:pt x="197088" y="225277"/>
                  </a:lnTo>
                  <a:lnTo>
                    <a:pt x="206324" y="225448"/>
                  </a:lnTo>
                  <a:lnTo>
                    <a:pt x="211417" y="232328"/>
                  </a:lnTo>
                  <a:lnTo>
                    <a:pt x="210189" y="239251"/>
                  </a:lnTo>
                  <a:lnTo>
                    <a:pt x="200461" y="239553"/>
                  </a:lnTo>
                  <a:close/>
                </a:path>
                <a:path w="1461770" h="494664">
                  <a:moveTo>
                    <a:pt x="149866" y="76649"/>
                  </a:moveTo>
                  <a:lnTo>
                    <a:pt x="138648" y="75289"/>
                  </a:lnTo>
                  <a:lnTo>
                    <a:pt x="142534" y="70118"/>
                  </a:lnTo>
                  <a:lnTo>
                    <a:pt x="150086" y="68213"/>
                  </a:lnTo>
                  <a:lnTo>
                    <a:pt x="149866" y="76649"/>
                  </a:lnTo>
                  <a:close/>
                </a:path>
                <a:path w="1461770" h="494664">
                  <a:moveTo>
                    <a:pt x="661002" y="401970"/>
                  </a:moveTo>
                  <a:lnTo>
                    <a:pt x="652588" y="391899"/>
                  </a:lnTo>
                  <a:lnTo>
                    <a:pt x="662659" y="383486"/>
                  </a:lnTo>
                  <a:lnTo>
                    <a:pt x="671072" y="393557"/>
                  </a:lnTo>
                  <a:lnTo>
                    <a:pt x="661002" y="401970"/>
                  </a:lnTo>
                  <a:close/>
                </a:path>
                <a:path w="1461770" h="494664">
                  <a:moveTo>
                    <a:pt x="762660" y="411090"/>
                  </a:moveTo>
                  <a:lnTo>
                    <a:pt x="754324" y="409805"/>
                  </a:lnTo>
                  <a:lnTo>
                    <a:pt x="757543" y="402716"/>
                  </a:lnTo>
                  <a:lnTo>
                    <a:pt x="763321" y="399813"/>
                  </a:lnTo>
                  <a:lnTo>
                    <a:pt x="762660" y="411090"/>
                  </a:lnTo>
                  <a:close/>
                </a:path>
                <a:path w="1461770" h="494664">
                  <a:moveTo>
                    <a:pt x="929239" y="403490"/>
                  </a:moveTo>
                  <a:lnTo>
                    <a:pt x="926461" y="399654"/>
                  </a:lnTo>
                  <a:lnTo>
                    <a:pt x="925147" y="393876"/>
                  </a:lnTo>
                  <a:lnTo>
                    <a:pt x="923077" y="388216"/>
                  </a:lnTo>
                  <a:lnTo>
                    <a:pt x="929536" y="388052"/>
                  </a:lnTo>
                  <a:lnTo>
                    <a:pt x="932315" y="391887"/>
                  </a:lnTo>
                  <a:lnTo>
                    <a:pt x="933630" y="397664"/>
                  </a:lnTo>
                  <a:lnTo>
                    <a:pt x="935699" y="403325"/>
                  </a:lnTo>
                  <a:lnTo>
                    <a:pt x="929239" y="403490"/>
                  </a:lnTo>
                  <a:close/>
                </a:path>
                <a:path w="1461770" h="494664">
                  <a:moveTo>
                    <a:pt x="933880" y="367099"/>
                  </a:moveTo>
                  <a:lnTo>
                    <a:pt x="930155" y="364456"/>
                  </a:lnTo>
                  <a:lnTo>
                    <a:pt x="928757" y="360246"/>
                  </a:lnTo>
                  <a:lnTo>
                    <a:pt x="930602" y="356285"/>
                  </a:lnTo>
                  <a:lnTo>
                    <a:pt x="935056" y="355489"/>
                  </a:lnTo>
                  <a:lnTo>
                    <a:pt x="936290" y="357910"/>
                  </a:lnTo>
                  <a:lnTo>
                    <a:pt x="936784" y="362037"/>
                  </a:lnTo>
                  <a:lnTo>
                    <a:pt x="939017" y="366360"/>
                  </a:lnTo>
                  <a:lnTo>
                    <a:pt x="933880" y="367099"/>
                  </a:lnTo>
                  <a:close/>
                </a:path>
                <a:path w="1461770" h="494664">
                  <a:moveTo>
                    <a:pt x="770892" y="4072"/>
                  </a:moveTo>
                  <a:lnTo>
                    <a:pt x="768589" y="2274"/>
                  </a:lnTo>
                  <a:lnTo>
                    <a:pt x="769545" y="0"/>
                  </a:lnTo>
                  <a:lnTo>
                    <a:pt x="781827" y="0"/>
                  </a:lnTo>
                  <a:lnTo>
                    <a:pt x="781540" y="840"/>
                  </a:lnTo>
                  <a:lnTo>
                    <a:pt x="781173" y="1756"/>
                  </a:lnTo>
                  <a:lnTo>
                    <a:pt x="780646" y="2819"/>
                  </a:lnTo>
                  <a:lnTo>
                    <a:pt x="770892" y="4072"/>
                  </a:lnTo>
                  <a:close/>
                </a:path>
                <a:path w="1461770" h="494664">
                  <a:moveTo>
                    <a:pt x="1316321" y="238785"/>
                  </a:moveTo>
                  <a:lnTo>
                    <a:pt x="1315044" y="229636"/>
                  </a:lnTo>
                  <a:lnTo>
                    <a:pt x="1321042" y="223529"/>
                  </a:lnTo>
                  <a:lnTo>
                    <a:pt x="1328072" y="223658"/>
                  </a:lnTo>
                  <a:lnTo>
                    <a:pt x="1329893" y="233219"/>
                  </a:lnTo>
                  <a:lnTo>
                    <a:pt x="1329704" y="233354"/>
                  </a:lnTo>
                  <a:lnTo>
                    <a:pt x="1329512" y="233426"/>
                  </a:lnTo>
                  <a:lnTo>
                    <a:pt x="1329323" y="233541"/>
                  </a:lnTo>
                  <a:lnTo>
                    <a:pt x="1331333" y="235192"/>
                  </a:lnTo>
                  <a:lnTo>
                    <a:pt x="1323989" y="235192"/>
                  </a:lnTo>
                  <a:lnTo>
                    <a:pt x="1318766" y="235966"/>
                  </a:lnTo>
                  <a:lnTo>
                    <a:pt x="1316321" y="238785"/>
                  </a:lnTo>
                  <a:close/>
                </a:path>
                <a:path w="1461770" h="494664">
                  <a:moveTo>
                    <a:pt x="1329759" y="247878"/>
                  </a:moveTo>
                  <a:lnTo>
                    <a:pt x="1323989" y="235192"/>
                  </a:lnTo>
                  <a:lnTo>
                    <a:pt x="1331333" y="235192"/>
                  </a:lnTo>
                  <a:lnTo>
                    <a:pt x="1336587" y="239507"/>
                  </a:lnTo>
                  <a:lnTo>
                    <a:pt x="1335345" y="246801"/>
                  </a:lnTo>
                  <a:lnTo>
                    <a:pt x="1329759" y="247878"/>
                  </a:lnTo>
                  <a:close/>
                </a:path>
                <a:path w="1461770" h="494664">
                  <a:moveTo>
                    <a:pt x="1456475" y="101895"/>
                  </a:moveTo>
                  <a:lnTo>
                    <a:pt x="1452060" y="99190"/>
                  </a:lnTo>
                  <a:lnTo>
                    <a:pt x="1447803" y="94724"/>
                  </a:lnTo>
                  <a:lnTo>
                    <a:pt x="1443550" y="90217"/>
                  </a:lnTo>
                  <a:lnTo>
                    <a:pt x="1448277" y="89442"/>
                  </a:lnTo>
                  <a:lnTo>
                    <a:pt x="1452693" y="92148"/>
                  </a:lnTo>
                  <a:lnTo>
                    <a:pt x="1456949" y="96613"/>
                  </a:lnTo>
                  <a:lnTo>
                    <a:pt x="1461198" y="101120"/>
                  </a:lnTo>
                  <a:lnTo>
                    <a:pt x="1456475" y="101895"/>
                  </a:lnTo>
                  <a:close/>
                </a:path>
                <a:path w="1461770" h="494664">
                  <a:moveTo>
                    <a:pt x="603835" y="364244"/>
                  </a:moveTo>
                  <a:lnTo>
                    <a:pt x="600644" y="361640"/>
                  </a:lnTo>
                  <a:lnTo>
                    <a:pt x="599216" y="358302"/>
                  </a:lnTo>
                  <a:lnTo>
                    <a:pt x="598878" y="354938"/>
                  </a:lnTo>
                  <a:lnTo>
                    <a:pt x="606357" y="354938"/>
                  </a:lnTo>
                  <a:lnTo>
                    <a:pt x="605740" y="357626"/>
                  </a:lnTo>
                  <a:lnTo>
                    <a:pt x="604932" y="360679"/>
                  </a:lnTo>
                  <a:lnTo>
                    <a:pt x="603835" y="364244"/>
                  </a:lnTo>
                  <a:close/>
                </a:path>
                <a:path w="1461770" h="494664">
                  <a:moveTo>
                    <a:pt x="761768" y="369090"/>
                  </a:moveTo>
                  <a:lnTo>
                    <a:pt x="760328" y="368962"/>
                  </a:lnTo>
                  <a:lnTo>
                    <a:pt x="743369" y="366479"/>
                  </a:lnTo>
                  <a:lnTo>
                    <a:pt x="744110" y="358190"/>
                  </a:lnTo>
                  <a:lnTo>
                    <a:pt x="751409" y="358309"/>
                  </a:lnTo>
                  <a:lnTo>
                    <a:pt x="764732" y="362929"/>
                  </a:lnTo>
                  <a:lnTo>
                    <a:pt x="772158" y="367904"/>
                  </a:lnTo>
                  <a:lnTo>
                    <a:pt x="761768" y="369090"/>
                  </a:lnTo>
                  <a:close/>
                </a:path>
                <a:path w="1461770" h="494664">
                  <a:moveTo>
                    <a:pt x="889489" y="399176"/>
                  </a:moveTo>
                  <a:lnTo>
                    <a:pt x="879194" y="397163"/>
                  </a:lnTo>
                  <a:lnTo>
                    <a:pt x="881166" y="391711"/>
                  </a:lnTo>
                  <a:lnTo>
                    <a:pt x="890025" y="385577"/>
                  </a:lnTo>
                  <a:lnTo>
                    <a:pt x="900396" y="381518"/>
                  </a:lnTo>
                  <a:lnTo>
                    <a:pt x="907432" y="389941"/>
                  </a:lnTo>
                  <a:lnTo>
                    <a:pt x="890313" y="389941"/>
                  </a:lnTo>
                  <a:lnTo>
                    <a:pt x="885267" y="392593"/>
                  </a:lnTo>
                  <a:lnTo>
                    <a:pt x="887207" y="395867"/>
                  </a:lnTo>
                  <a:lnTo>
                    <a:pt x="889489" y="399176"/>
                  </a:lnTo>
                  <a:close/>
                </a:path>
                <a:path w="1461770" h="494664">
                  <a:moveTo>
                    <a:pt x="903249" y="401607"/>
                  </a:moveTo>
                  <a:lnTo>
                    <a:pt x="898834" y="398903"/>
                  </a:lnTo>
                  <a:lnTo>
                    <a:pt x="890313" y="389941"/>
                  </a:lnTo>
                  <a:lnTo>
                    <a:pt x="907432" y="389941"/>
                  </a:lnTo>
                  <a:lnTo>
                    <a:pt x="908812" y="391593"/>
                  </a:lnTo>
                  <a:lnTo>
                    <a:pt x="903744" y="394250"/>
                  </a:lnTo>
                  <a:lnTo>
                    <a:pt x="905692" y="397526"/>
                  </a:lnTo>
                  <a:lnTo>
                    <a:pt x="907975" y="400831"/>
                  </a:lnTo>
                  <a:lnTo>
                    <a:pt x="903249" y="401607"/>
                  </a:lnTo>
                  <a:close/>
                </a:path>
              </a:pathLst>
            </a:custGeom>
            <a:solidFill>
              <a:srgbClr val="00BE6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1982454" y="6548834"/>
            <a:ext cx="1809114" cy="22104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55880" algn="just">
              <a:lnSpc>
                <a:spcPct val="116599"/>
              </a:lnSpc>
              <a:spcBef>
                <a:spcPts val="95"/>
              </a:spcBef>
            </a:pPr>
            <a:r>
              <a:rPr sz="4100" b="1" spc="-60" dirty="0">
                <a:latin typeface="Tahoma"/>
                <a:cs typeface="Tahoma"/>
              </a:rPr>
              <a:t>Digital </a:t>
            </a:r>
            <a:r>
              <a:rPr sz="4100" b="1" spc="-1190" dirty="0">
                <a:latin typeface="Tahoma"/>
                <a:cs typeface="Tahoma"/>
              </a:rPr>
              <a:t> </a:t>
            </a:r>
            <a:r>
              <a:rPr sz="4100" b="1" spc="-80" dirty="0">
                <a:latin typeface="Tahoma"/>
                <a:cs typeface="Tahoma"/>
              </a:rPr>
              <a:t>S</a:t>
            </a:r>
            <a:r>
              <a:rPr sz="4100" b="1" spc="-70" dirty="0">
                <a:latin typeface="Tahoma"/>
                <a:cs typeface="Tahoma"/>
              </a:rPr>
              <a:t>u</a:t>
            </a:r>
            <a:r>
              <a:rPr sz="4100" b="1" spc="65" dirty="0">
                <a:latin typeface="Tahoma"/>
                <a:cs typeface="Tahoma"/>
              </a:rPr>
              <a:t>pp</a:t>
            </a:r>
            <a:r>
              <a:rPr sz="4100" b="1" spc="35" dirty="0">
                <a:latin typeface="Tahoma"/>
                <a:cs typeface="Tahoma"/>
              </a:rPr>
              <a:t>l</a:t>
            </a:r>
            <a:r>
              <a:rPr sz="4100" b="1" spc="10" dirty="0">
                <a:latin typeface="Tahoma"/>
                <a:cs typeface="Tahoma"/>
              </a:rPr>
              <a:t>y  </a:t>
            </a:r>
            <a:r>
              <a:rPr sz="4100" b="1" spc="-20" dirty="0">
                <a:latin typeface="Tahoma"/>
                <a:cs typeface="Tahoma"/>
              </a:rPr>
              <a:t>Chain</a:t>
            </a:r>
            <a:endParaRPr sz="4100">
              <a:latin typeface="Tahoma"/>
              <a:cs typeface="Tahoma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730505" y="6505378"/>
            <a:ext cx="3086100" cy="2412365"/>
          </a:xfrm>
          <a:custGeom>
            <a:avLst/>
            <a:gdLst/>
            <a:ahLst/>
            <a:cxnLst/>
            <a:rect l="l" t="t" r="r" b="b"/>
            <a:pathLst>
              <a:path w="3086100" h="2412365">
                <a:moveTo>
                  <a:pt x="1543050" y="2411818"/>
                </a:moveTo>
                <a:lnTo>
                  <a:pt x="1543049" y="1640293"/>
                </a:lnTo>
                <a:lnTo>
                  <a:pt x="0" y="1640293"/>
                </a:lnTo>
                <a:lnTo>
                  <a:pt x="0" y="771524"/>
                </a:lnTo>
                <a:lnTo>
                  <a:pt x="1543049" y="771524"/>
                </a:lnTo>
                <a:lnTo>
                  <a:pt x="1543049" y="0"/>
                </a:lnTo>
                <a:lnTo>
                  <a:pt x="3086099" y="1205908"/>
                </a:lnTo>
                <a:lnTo>
                  <a:pt x="1543050" y="2411818"/>
                </a:lnTo>
                <a:close/>
              </a:path>
            </a:pathLst>
          </a:custGeom>
          <a:solidFill>
            <a:srgbClr val="00BE62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26173" y="328742"/>
            <a:ext cx="11450955" cy="8274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5250" spc="-825" dirty="0">
                <a:latin typeface="Tahoma"/>
                <a:cs typeface="Tahoma"/>
              </a:rPr>
              <a:t>I</a:t>
            </a:r>
            <a:r>
              <a:rPr sz="5250" spc="-114" dirty="0">
                <a:latin typeface="Tahoma"/>
                <a:cs typeface="Tahoma"/>
              </a:rPr>
              <a:t>m</a:t>
            </a:r>
            <a:r>
              <a:rPr sz="5250" spc="80" dirty="0">
                <a:latin typeface="Tahoma"/>
                <a:cs typeface="Tahoma"/>
              </a:rPr>
              <a:t>p</a:t>
            </a:r>
            <a:r>
              <a:rPr sz="5250" spc="45" dirty="0">
                <a:latin typeface="Tahoma"/>
                <a:cs typeface="Tahoma"/>
              </a:rPr>
              <a:t>o</a:t>
            </a:r>
            <a:r>
              <a:rPr sz="5250" spc="-60" dirty="0">
                <a:latin typeface="Tahoma"/>
                <a:cs typeface="Tahoma"/>
              </a:rPr>
              <a:t>r</a:t>
            </a:r>
            <a:r>
              <a:rPr sz="5250" spc="10" dirty="0">
                <a:latin typeface="Tahoma"/>
                <a:cs typeface="Tahoma"/>
              </a:rPr>
              <a:t>t</a:t>
            </a:r>
            <a:r>
              <a:rPr sz="5250" spc="-165" dirty="0">
                <a:latin typeface="Tahoma"/>
                <a:cs typeface="Tahoma"/>
              </a:rPr>
              <a:t>a</a:t>
            </a:r>
            <a:r>
              <a:rPr sz="5250" spc="-50" dirty="0">
                <a:latin typeface="Tahoma"/>
                <a:cs typeface="Tahoma"/>
              </a:rPr>
              <a:t>n</a:t>
            </a:r>
            <a:r>
              <a:rPr sz="5250" spc="145" dirty="0">
                <a:latin typeface="Tahoma"/>
                <a:cs typeface="Tahoma"/>
              </a:rPr>
              <a:t>c</a:t>
            </a:r>
            <a:r>
              <a:rPr sz="5250" spc="-40" dirty="0">
                <a:latin typeface="Tahoma"/>
                <a:cs typeface="Tahoma"/>
              </a:rPr>
              <a:t>e</a:t>
            </a:r>
            <a:r>
              <a:rPr sz="5250" spc="-300" dirty="0">
                <a:latin typeface="Tahoma"/>
                <a:cs typeface="Tahoma"/>
              </a:rPr>
              <a:t> </a:t>
            </a:r>
            <a:r>
              <a:rPr sz="5250" spc="45" dirty="0">
                <a:latin typeface="Tahoma"/>
                <a:cs typeface="Tahoma"/>
              </a:rPr>
              <a:t>o</a:t>
            </a:r>
            <a:r>
              <a:rPr sz="5250" spc="35" dirty="0">
                <a:latin typeface="Tahoma"/>
                <a:cs typeface="Tahoma"/>
              </a:rPr>
              <a:t>f</a:t>
            </a:r>
            <a:r>
              <a:rPr sz="5250" spc="-300" dirty="0">
                <a:latin typeface="Tahoma"/>
                <a:cs typeface="Tahoma"/>
              </a:rPr>
              <a:t> </a:t>
            </a:r>
            <a:r>
              <a:rPr sz="5250" spc="30" dirty="0">
                <a:latin typeface="Tahoma"/>
                <a:cs typeface="Tahoma"/>
              </a:rPr>
              <a:t>D</a:t>
            </a:r>
            <a:r>
              <a:rPr sz="5250" spc="-60" dirty="0">
                <a:latin typeface="Tahoma"/>
                <a:cs typeface="Tahoma"/>
              </a:rPr>
              <a:t>i</a:t>
            </a:r>
            <a:r>
              <a:rPr sz="5250" spc="-365" dirty="0">
                <a:latin typeface="Tahoma"/>
                <a:cs typeface="Tahoma"/>
              </a:rPr>
              <a:t>g</a:t>
            </a:r>
            <a:r>
              <a:rPr sz="5250" spc="-60" dirty="0">
                <a:latin typeface="Tahoma"/>
                <a:cs typeface="Tahoma"/>
              </a:rPr>
              <a:t>i</a:t>
            </a:r>
            <a:r>
              <a:rPr sz="5250" spc="10" dirty="0">
                <a:latin typeface="Tahoma"/>
                <a:cs typeface="Tahoma"/>
              </a:rPr>
              <a:t>t</a:t>
            </a:r>
            <a:r>
              <a:rPr sz="5250" spc="-165" dirty="0">
                <a:latin typeface="Tahoma"/>
                <a:cs typeface="Tahoma"/>
              </a:rPr>
              <a:t>a</a:t>
            </a:r>
            <a:r>
              <a:rPr sz="5250" spc="40" dirty="0">
                <a:latin typeface="Tahoma"/>
                <a:cs typeface="Tahoma"/>
              </a:rPr>
              <a:t>l</a:t>
            </a:r>
            <a:r>
              <a:rPr sz="5250" spc="-300" dirty="0">
                <a:latin typeface="Tahoma"/>
                <a:cs typeface="Tahoma"/>
              </a:rPr>
              <a:t> </a:t>
            </a:r>
            <a:r>
              <a:rPr sz="5250" spc="-105" dirty="0">
                <a:latin typeface="Tahoma"/>
                <a:cs typeface="Tahoma"/>
              </a:rPr>
              <a:t>S</a:t>
            </a:r>
            <a:r>
              <a:rPr sz="5250" spc="-90" dirty="0">
                <a:latin typeface="Tahoma"/>
                <a:cs typeface="Tahoma"/>
              </a:rPr>
              <a:t>u</a:t>
            </a:r>
            <a:r>
              <a:rPr sz="5250" spc="80" dirty="0">
                <a:latin typeface="Tahoma"/>
                <a:cs typeface="Tahoma"/>
              </a:rPr>
              <a:t>pp</a:t>
            </a:r>
            <a:r>
              <a:rPr sz="5250" spc="35" dirty="0">
                <a:latin typeface="Tahoma"/>
                <a:cs typeface="Tahoma"/>
              </a:rPr>
              <a:t>l</a:t>
            </a:r>
            <a:r>
              <a:rPr sz="5250" spc="15" dirty="0">
                <a:latin typeface="Tahoma"/>
                <a:cs typeface="Tahoma"/>
              </a:rPr>
              <a:t>y</a:t>
            </a:r>
            <a:r>
              <a:rPr sz="5250" spc="-300" dirty="0">
                <a:latin typeface="Tahoma"/>
                <a:cs typeface="Tahoma"/>
              </a:rPr>
              <a:t> </a:t>
            </a:r>
            <a:r>
              <a:rPr sz="5250" spc="170" dirty="0">
                <a:latin typeface="Tahoma"/>
                <a:cs typeface="Tahoma"/>
              </a:rPr>
              <a:t>C</a:t>
            </a:r>
            <a:r>
              <a:rPr sz="5250" spc="-50" dirty="0">
                <a:latin typeface="Tahoma"/>
                <a:cs typeface="Tahoma"/>
              </a:rPr>
              <a:t>h</a:t>
            </a:r>
            <a:r>
              <a:rPr sz="5250" spc="-165" dirty="0">
                <a:latin typeface="Tahoma"/>
                <a:cs typeface="Tahoma"/>
              </a:rPr>
              <a:t>a</a:t>
            </a:r>
            <a:r>
              <a:rPr sz="5250" spc="-60" dirty="0">
                <a:latin typeface="Tahoma"/>
                <a:cs typeface="Tahoma"/>
              </a:rPr>
              <a:t>i</a:t>
            </a:r>
            <a:r>
              <a:rPr sz="5250" spc="-45" dirty="0">
                <a:latin typeface="Tahoma"/>
                <a:cs typeface="Tahoma"/>
              </a:rPr>
              <a:t>n</a:t>
            </a:r>
            <a:endParaRPr sz="5250">
              <a:latin typeface="Tahoma"/>
              <a:cs typeface="Tahom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43495" y="2403662"/>
            <a:ext cx="114300" cy="11429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43495" y="2860862"/>
            <a:ext cx="114300" cy="11429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43495" y="3318062"/>
            <a:ext cx="114300" cy="11429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43495" y="3775262"/>
            <a:ext cx="114300" cy="114299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5622647" y="2170935"/>
            <a:ext cx="7860665" cy="18542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1560830">
              <a:lnSpc>
                <a:spcPct val="117600"/>
              </a:lnSpc>
              <a:spcBef>
                <a:spcPts val="90"/>
              </a:spcBef>
            </a:pPr>
            <a:r>
              <a:rPr sz="2550" b="1" spc="-40" dirty="0">
                <a:latin typeface="Tahoma"/>
                <a:cs typeface="Tahoma"/>
              </a:rPr>
              <a:t>Increased</a:t>
            </a:r>
            <a:r>
              <a:rPr sz="2550" b="1" spc="-140" dirty="0">
                <a:latin typeface="Tahoma"/>
                <a:cs typeface="Tahoma"/>
              </a:rPr>
              <a:t> </a:t>
            </a:r>
            <a:r>
              <a:rPr sz="2550" b="1" spc="20" dirty="0">
                <a:latin typeface="Tahoma"/>
                <a:cs typeface="Tahoma"/>
              </a:rPr>
              <a:t>efficiency</a:t>
            </a:r>
            <a:r>
              <a:rPr sz="2550" b="1" spc="-140" dirty="0">
                <a:latin typeface="Tahoma"/>
                <a:cs typeface="Tahoma"/>
              </a:rPr>
              <a:t> </a:t>
            </a:r>
            <a:r>
              <a:rPr sz="2550" b="1" dirty="0">
                <a:latin typeface="Tahoma"/>
                <a:cs typeface="Tahoma"/>
              </a:rPr>
              <a:t>and</a:t>
            </a:r>
            <a:r>
              <a:rPr sz="2550" b="1" spc="-140" dirty="0">
                <a:latin typeface="Tahoma"/>
                <a:cs typeface="Tahoma"/>
              </a:rPr>
              <a:t> </a:t>
            </a:r>
            <a:r>
              <a:rPr sz="2550" b="1" spc="25" dirty="0">
                <a:latin typeface="Tahoma"/>
                <a:cs typeface="Tahoma"/>
              </a:rPr>
              <a:t>reduced</a:t>
            </a:r>
            <a:r>
              <a:rPr sz="2550" b="1" spc="-140" dirty="0">
                <a:latin typeface="Tahoma"/>
                <a:cs typeface="Tahoma"/>
              </a:rPr>
              <a:t> </a:t>
            </a:r>
            <a:r>
              <a:rPr sz="2550" b="1" spc="20" dirty="0">
                <a:latin typeface="Tahoma"/>
                <a:cs typeface="Tahoma"/>
              </a:rPr>
              <a:t>costs </a:t>
            </a:r>
            <a:r>
              <a:rPr sz="2550" b="1" spc="-735" dirty="0">
                <a:latin typeface="Tahoma"/>
                <a:cs typeface="Tahoma"/>
              </a:rPr>
              <a:t> </a:t>
            </a:r>
            <a:r>
              <a:rPr sz="2550" b="1" spc="15" dirty="0">
                <a:latin typeface="Tahoma"/>
                <a:cs typeface="Tahoma"/>
              </a:rPr>
              <a:t>Enhanced</a:t>
            </a:r>
            <a:r>
              <a:rPr sz="2550" b="1" spc="-145" dirty="0">
                <a:latin typeface="Tahoma"/>
                <a:cs typeface="Tahoma"/>
              </a:rPr>
              <a:t> </a:t>
            </a:r>
            <a:r>
              <a:rPr sz="2550" b="1" spc="5" dirty="0">
                <a:latin typeface="Tahoma"/>
                <a:cs typeface="Tahoma"/>
              </a:rPr>
              <a:t>visibility</a:t>
            </a:r>
            <a:r>
              <a:rPr sz="2550" b="1" spc="-145" dirty="0">
                <a:latin typeface="Tahoma"/>
                <a:cs typeface="Tahoma"/>
              </a:rPr>
              <a:t> </a:t>
            </a:r>
            <a:r>
              <a:rPr sz="2550" b="1" dirty="0">
                <a:latin typeface="Tahoma"/>
                <a:cs typeface="Tahoma"/>
              </a:rPr>
              <a:t>and</a:t>
            </a:r>
            <a:r>
              <a:rPr sz="2550" b="1" spc="-145" dirty="0">
                <a:latin typeface="Tahoma"/>
                <a:cs typeface="Tahoma"/>
              </a:rPr>
              <a:t> </a:t>
            </a:r>
            <a:r>
              <a:rPr sz="2550" b="1" spc="30" dirty="0">
                <a:latin typeface="Tahoma"/>
                <a:cs typeface="Tahoma"/>
              </a:rPr>
              <a:t>control</a:t>
            </a:r>
            <a:endParaRPr sz="25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40"/>
              </a:spcBef>
            </a:pPr>
            <a:r>
              <a:rPr sz="2550" b="1" spc="15" dirty="0">
                <a:latin typeface="Tahoma"/>
                <a:cs typeface="Tahoma"/>
              </a:rPr>
              <a:t>Better</a:t>
            </a:r>
            <a:r>
              <a:rPr sz="2550" b="1" spc="-165" dirty="0">
                <a:latin typeface="Tahoma"/>
                <a:cs typeface="Tahoma"/>
              </a:rPr>
              <a:t> </a:t>
            </a:r>
            <a:r>
              <a:rPr sz="2550" b="1" spc="10" dirty="0">
                <a:latin typeface="Tahoma"/>
                <a:cs typeface="Tahoma"/>
              </a:rPr>
              <a:t>customer</a:t>
            </a:r>
            <a:r>
              <a:rPr sz="2550" b="1" spc="-160" dirty="0">
                <a:latin typeface="Tahoma"/>
                <a:cs typeface="Tahoma"/>
              </a:rPr>
              <a:t> </a:t>
            </a:r>
            <a:r>
              <a:rPr sz="2550" b="1" spc="-10" dirty="0">
                <a:latin typeface="Tahoma"/>
                <a:cs typeface="Tahoma"/>
              </a:rPr>
              <a:t>experience</a:t>
            </a:r>
            <a:endParaRPr sz="25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40"/>
              </a:spcBef>
            </a:pPr>
            <a:r>
              <a:rPr sz="2550" b="1" spc="-30" dirty="0">
                <a:latin typeface="Tahoma"/>
                <a:cs typeface="Tahoma"/>
              </a:rPr>
              <a:t>Real-time</a:t>
            </a:r>
            <a:r>
              <a:rPr sz="2550" b="1" spc="-150" dirty="0">
                <a:latin typeface="Tahoma"/>
                <a:cs typeface="Tahoma"/>
              </a:rPr>
              <a:t> </a:t>
            </a:r>
            <a:r>
              <a:rPr sz="2550" b="1" spc="-10" dirty="0">
                <a:latin typeface="Tahoma"/>
                <a:cs typeface="Tahoma"/>
              </a:rPr>
              <a:t>data</a:t>
            </a:r>
            <a:r>
              <a:rPr sz="2550" b="1" spc="-145" dirty="0">
                <a:latin typeface="Tahoma"/>
                <a:cs typeface="Tahoma"/>
              </a:rPr>
              <a:t> </a:t>
            </a:r>
            <a:r>
              <a:rPr sz="2550" b="1" dirty="0">
                <a:latin typeface="Tahoma"/>
                <a:cs typeface="Tahoma"/>
              </a:rPr>
              <a:t>and</a:t>
            </a:r>
            <a:r>
              <a:rPr sz="2550" b="1" spc="-150" dirty="0">
                <a:latin typeface="Tahoma"/>
                <a:cs typeface="Tahoma"/>
              </a:rPr>
              <a:t> </a:t>
            </a:r>
            <a:r>
              <a:rPr sz="2550" b="1" dirty="0">
                <a:latin typeface="Tahoma"/>
                <a:cs typeface="Tahoma"/>
              </a:rPr>
              <a:t>analytics</a:t>
            </a:r>
            <a:r>
              <a:rPr sz="2550" b="1" spc="-145" dirty="0">
                <a:latin typeface="Tahoma"/>
                <a:cs typeface="Tahoma"/>
              </a:rPr>
              <a:t> </a:t>
            </a:r>
            <a:r>
              <a:rPr sz="2550" b="1" spc="20" dirty="0">
                <a:latin typeface="Tahoma"/>
                <a:cs typeface="Tahoma"/>
              </a:rPr>
              <a:t>for</a:t>
            </a:r>
            <a:r>
              <a:rPr sz="2550" b="1" spc="-150" dirty="0">
                <a:latin typeface="Tahoma"/>
                <a:cs typeface="Tahoma"/>
              </a:rPr>
              <a:t> </a:t>
            </a:r>
            <a:r>
              <a:rPr sz="2550" b="1" spc="-25" dirty="0">
                <a:latin typeface="Tahoma"/>
                <a:cs typeface="Tahoma"/>
              </a:rPr>
              <a:t>decision-making</a:t>
            </a:r>
            <a:endParaRPr sz="2550">
              <a:latin typeface="Tahoma"/>
              <a:cs typeface="Tahom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744691" y="5143500"/>
            <a:ext cx="3086100" cy="3086100"/>
          </a:xfrm>
          <a:custGeom>
            <a:avLst/>
            <a:gdLst/>
            <a:ahLst/>
            <a:cxnLst/>
            <a:rect l="l" t="t" r="r" b="b"/>
            <a:pathLst>
              <a:path w="3086100" h="3086100">
                <a:moveTo>
                  <a:pt x="1692744" y="126616"/>
                </a:moveTo>
                <a:lnTo>
                  <a:pt x="1393354" y="126616"/>
                </a:lnTo>
                <a:lnTo>
                  <a:pt x="1543049" y="0"/>
                </a:lnTo>
                <a:lnTo>
                  <a:pt x="1692744" y="126616"/>
                </a:lnTo>
                <a:close/>
              </a:path>
              <a:path w="3086100" h="3086100">
                <a:moveTo>
                  <a:pt x="1985586" y="188521"/>
                </a:moveTo>
                <a:lnTo>
                  <a:pt x="1100512" y="188521"/>
                </a:lnTo>
                <a:lnTo>
                  <a:pt x="1220465" y="33718"/>
                </a:lnTo>
                <a:lnTo>
                  <a:pt x="1393354" y="126616"/>
                </a:lnTo>
                <a:lnTo>
                  <a:pt x="1937618" y="126616"/>
                </a:lnTo>
                <a:lnTo>
                  <a:pt x="1985586" y="188521"/>
                </a:lnTo>
                <a:close/>
              </a:path>
              <a:path w="3086100" h="3086100">
                <a:moveTo>
                  <a:pt x="1937618" y="126616"/>
                </a:moveTo>
                <a:lnTo>
                  <a:pt x="1692744" y="126616"/>
                </a:lnTo>
                <a:lnTo>
                  <a:pt x="1865634" y="33718"/>
                </a:lnTo>
                <a:lnTo>
                  <a:pt x="1937618" y="126616"/>
                </a:lnTo>
                <a:close/>
              </a:path>
              <a:path w="3086100" h="3086100">
                <a:moveTo>
                  <a:pt x="2259087" y="309625"/>
                </a:moveTo>
                <a:lnTo>
                  <a:pt x="827011" y="309625"/>
                </a:lnTo>
                <a:lnTo>
                  <a:pt x="911976" y="133403"/>
                </a:lnTo>
                <a:lnTo>
                  <a:pt x="1100512" y="188521"/>
                </a:lnTo>
                <a:lnTo>
                  <a:pt x="2200698" y="188521"/>
                </a:lnTo>
                <a:lnTo>
                  <a:pt x="2259087" y="309625"/>
                </a:lnTo>
                <a:close/>
              </a:path>
              <a:path w="3086100" h="3086100">
                <a:moveTo>
                  <a:pt x="2200698" y="188521"/>
                </a:moveTo>
                <a:lnTo>
                  <a:pt x="1985586" y="188521"/>
                </a:lnTo>
                <a:lnTo>
                  <a:pt x="2174123" y="133403"/>
                </a:lnTo>
                <a:lnTo>
                  <a:pt x="2200698" y="188521"/>
                </a:lnTo>
                <a:close/>
              </a:path>
              <a:path w="3086100" h="3086100">
                <a:moveTo>
                  <a:pt x="631073" y="2791401"/>
                </a:moveTo>
                <a:lnTo>
                  <a:pt x="584801" y="2601461"/>
                </a:lnTo>
                <a:lnTo>
                  <a:pt x="390023" y="2575552"/>
                </a:lnTo>
                <a:lnTo>
                  <a:pt x="384472" y="2380193"/>
                </a:lnTo>
                <a:lnTo>
                  <a:pt x="199368" y="2314574"/>
                </a:lnTo>
                <a:lnTo>
                  <a:pt x="234779" y="2122339"/>
                </a:lnTo>
                <a:lnTo>
                  <a:pt x="67438" y="2019876"/>
                </a:lnTo>
                <a:lnTo>
                  <a:pt x="142264" y="1839165"/>
                </a:lnTo>
                <a:lnTo>
                  <a:pt x="0" y="1704341"/>
                </a:lnTo>
                <a:lnTo>
                  <a:pt x="110969" y="1543049"/>
                </a:lnTo>
                <a:lnTo>
                  <a:pt x="0" y="1381756"/>
                </a:lnTo>
                <a:lnTo>
                  <a:pt x="142264" y="1246933"/>
                </a:lnTo>
                <a:lnTo>
                  <a:pt x="67438" y="1066223"/>
                </a:lnTo>
                <a:lnTo>
                  <a:pt x="234779" y="963759"/>
                </a:lnTo>
                <a:lnTo>
                  <a:pt x="199368" y="771524"/>
                </a:lnTo>
                <a:lnTo>
                  <a:pt x="384472" y="705906"/>
                </a:lnTo>
                <a:lnTo>
                  <a:pt x="390023" y="510546"/>
                </a:lnTo>
                <a:lnTo>
                  <a:pt x="584801" y="484638"/>
                </a:lnTo>
                <a:lnTo>
                  <a:pt x="631073" y="294696"/>
                </a:lnTo>
                <a:lnTo>
                  <a:pt x="827011" y="309625"/>
                </a:lnTo>
                <a:lnTo>
                  <a:pt x="2458663" y="309625"/>
                </a:lnTo>
                <a:lnTo>
                  <a:pt x="2501298" y="484638"/>
                </a:lnTo>
                <a:lnTo>
                  <a:pt x="2696074" y="510546"/>
                </a:lnTo>
                <a:lnTo>
                  <a:pt x="2701624" y="705906"/>
                </a:lnTo>
                <a:lnTo>
                  <a:pt x="2886733" y="771524"/>
                </a:lnTo>
                <a:lnTo>
                  <a:pt x="2851319" y="963759"/>
                </a:lnTo>
                <a:lnTo>
                  <a:pt x="3018658" y="1066223"/>
                </a:lnTo>
                <a:lnTo>
                  <a:pt x="2943835" y="1246933"/>
                </a:lnTo>
                <a:lnTo>
                  <a:pt x="3086099" y="1381757"/>
                </a:lnTo>
                <a:lnTo>
                  <a:pt x="2975130" y="1543049"/>
                </a:lnTo>
                <a:lnTo>
                  <a:pt x="3086099" y="1704341"/>
                </a:lnTo>
                <a:lnTo>
                  <a:pt x="2943835" y="1839165"/>
                </a:lnTo>
                <a:lnTo>
                  <a:pt x="3018658" y="2019876"/>
                </a:lnTo>
                <a:lnTo>
                  <a:pt x="2851319" y="2122339"/>
                </a:lnTo>
                <a:lnTo>
                  <a:pt x="2886733" y="2314574"/>
                </a:lnTo>
                <a:lnTo>
                  <a:pt x="2701624" y="2380193"/>
                </a:lnTo>
                <a:lnTo>
                  <a:pt x="2696074" y="2575552"/>
                </a:lnTo>
                <a:lnTo>
                  <a:pt x="2501298" y="2601461"/>
                </a:lnTo>
                <a:lnTo>
                  <a:pt x="2458663" y="2776472"/>
                </a:lnTo>
                <a:lnTo>
                  <a:pt x="827011" y="2776472"/>
                </a:lnTo>
                <a:lnTo>
                  <a:pt x="631073" y="2791401"/>
                </a:lnTo>
                <a:close/>
              </a:path>
              <a:path w="3086100" h="3086100">
                <a:moveTo>
                  <a:pt x="2458663" y="309625"/>
                </a:moveTo>
                <a:lnTo>
                  <a:pt x="2259087" y="309625"/>
                </a:lnTo>
                <a:lnTo>
                  <a:pt x="2455026" y="294696"/>
                </a:lnTo>
                <a:lnTo>
                  <a:pt x="2458663" y="309625"/>
                </a:lnTo>
                <a:close/>
              </a:path>
              <a:path w="3086100" h="3086100">
                <a:moveTo>
                  <a:pt x="911976" y="2952698"/>
                </a:moveTo>
                <a:lnTo>
                  <a:pt x="827011" y="2776472"/>
                </a:lnTo>
                <a:lnTo>
                  <a:pt x="2259087" y="2776472"/>
                </a:lnTo>
                <a:lnTo>
                  <a:pt x="2200699" y="2897577"/>
                </a:lnTo>
                <a:lnTo>
                  <a:pt x="1100512" y="2897577"/>
                </a:lnTo>
                <a:lnTo>
                  <a:pt x="911976" y="2952698"/>
                </a:lnTo>
                <a:close/>
              </a:path>
              <a:path w="3086100" h="3086100">
                <a:moveTo>
                  <a:pt x="2455026" y="2791401"/>
                </a:moveTo>
                <a:lnTo>
                  <a:pt x="2259087" y="2776472"/>
                </a:lnTo>
                <a:lnTo>
                  <a:pt x="2458663" y="2776472"/>
                </a:lnTo>
                <a:lnTo>
                  <a:pt x="2455026" y="2791401"/>
                </a:lnTo>
                <a:close/>
              </a:path>
              <a:path w="3086100" h="3086100">
                <a:moveTo>
                  <a:pt x="1220465" y="3052379"/>
                </a:moveTo>
                <a:lnTo>
                  <a:pt x="1100512" y="2897577"/>
                </a:lnTo>
                <a:lnTo>
                  <a:pt x="1985586" y="2897577"/>
                </a:lnTo>
                <a:lnTo>
                  <a:pt x="1937617" y="2959482"/>
                </a:lnTo>
                <a:lnTo>
                  <a:pt x="1393354" y="2959482"/>
                </a:lnTo>
                <a:lnTo>
                  <a:pt x="1220465" y="3052379"/>
                </a:lnTo>
                <a:close/>
              </a:path>
              <a:path w="3086100" h="3086100">
                <a:moveTo>
                  <a:pt x="2174123" y="2952698"/>
                </a:moveTo>
                <a:lnTo>
                  <a:pt x="1985586" y="2897577"/>
                </a:lnTo>
                <a:lnTo>
                  <a:pt x="2200699" y="2897577"/>
                </a:lnTo>
                <a:lnTo>
                  <a:pt x="2174123" y="2952698"/>
                </a:lnTo>
                <a:close/>
              </a:path>
              <a:path w="3086100" h="3086100">
                <a:moveTo>
                  <a:pt x="1543049" y="3086099"/>
                </a:moveTo>
                <a:lnTo>
                  <a:pt x="1393354" y="2959482"/>
                </a:lnTo>
                <a:lnTo>
                  <a:pt x="1692744" y="2959482"/>
                </a:lnTo>
                <a:lnTo>
                  <a:pt x="1543049" y="3086099"/>
                </a:lnTo>
                <a:close/>
              </a:path>
              <a:path w="3086100" h="3086100">
                <a:moveTo>
                  <a:pt x="1865634" y="3052379"/>
                </a:moveTo>
                <a:lnTo>
                  <a:pt x="1692744" y="2959482"/>
                </a:lnTo>
                <a:lnTo>
                  <a:pt x="1937617" y="2959482"/>
                </a:lnTo>
                <a:lnTo>
                  <a:pt x="1865634" y="3052379"/>
                </a:lnTo>
                <a:close/>
              </a:path>
            </a:pathLst>
          </a:custGeom>
          <a:solidFill>
            <a:srgbClr val="57F7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213782" y="6451756"/>
            <a:ext cx="2148205" cy="4603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50" b="1" spc="-35" dirty="0">
                <a:latin typeface="Tahoma"/>
                <a:cs typeface="Tahoma"/>
              </a:rPr>
              <a:t>Data-driven</a:t>
            </a:r>
            <a:endParaRPr sz="2850">
              <a:latin typeface="Tahoma"/>
              <a:cs typeface="Tahom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9829665" y="5143500"/>
            <a:ext cx="3086100" cy="3086100"/>
          </a:xfrm>
          <a:custGeom>
            <a:avLst/>
            <a:gdLst/>
            <a:ahLst/>
            <a:cxnLst/>
            <a:rect l="l" t="t" r="r" b="b"/>
            <a:pathLst>
              <a:path w="3086100" h="3086100">
                <a:moveTo>
                  <a:pt x="1692744" y="126616"/>
                </a:moveTo>
                <a:lnTo>
                  <a:pt x="1393353" y="126616"/>
                </a:lnTo>
                <a:lnTo>
                  <a:pt x="1543048" y="0"/>
                </a:lnTo>
                <a:lnTo>
                  <a:pt x="1692744" y="126616"/>
                </a:lnTo>
                <a:close/>
              </a:path>
              <a:path w="3086100" h="3086100">
                <a:moveTo>
                  <a:pt x="1985585" y="188521"/>
                </a:moveTo>
                <a:lnTo>
                  <a:pt x="1100512" y="188521"/>
                </a:lnTo>
                <a:lnTo>
                  <a:pt x="1220464" y="33718"/>
                </a:lnTo>
                <a:lnTo>
                  <a:pt x="1393353" y="126616"/>
                </a:lnTo>
                <a:lnTo>
                  <a:pt x="1937616" y="126616"/>
                </a:lnTo>
                <a:lnTo>
                  <a:pt x="1985585" y="188521"/>
                </a:lnTo>
                <a:close/>
              </a:path>
              <a:path w="3086100" h="3086100">
                <a:moveTo>
                  <a:pt x="1937616" y="126616"/>
                </a:moveTo>
                <a:lnTo>
                  <a:pt x="1692744" y="126616"/>
                </a:lnTo>
                <a:lnTo>
                  <a:pt x="1865632" y="33718"/>
                </a:lnTo>
                <a:lnTo>
                  <a:pt x="1937616" y="126616"/>
                </a:lnTo>
                <a:close/>
              </a:path>
              <a:path w="3086100" h="3086100">
                <a:moveTo>
                  <a:pt x="2259087" y="309625"/>
                </a:moveTo>
                <a:lnTo>
                  <a:pt x="827010" y="309625"/>
                </a:lnTo>
                <a:lnTo>
                  <a:pt x="911975" y="133403"/>
                </a:lnTo>
                <a:lnTo>
                  <a:pt x="1100512" y="188521"/>
                </a:lnTo>
                <a:lnTo>
                  <a:pt x="2200697" y="188521"/>
                </a:lnTo>
                <a:lnTo>
                  <a:pt x="2259087" y="309625"/>
                </a:lnTo>
                <a:close/>
              </a:path>
              <a:path w="3086100" h="3086100">
                <a:moveTo>
                  <a:pt x="2200697" y="188521"/>
                </a:moveTo>
                <a:lnTo>
                  <a:pt x="1985585" y="188521"/>
                </a:lnTo>
                <a:lnTo>
                  <a:pt x="2174122" y="133403"/>
                </a:lnTo>
                <a:lnTo>
                  <a:pt x="2200697" y="188521"/>
                </a:lnTo>
                <a:close/>
              </a:path>
              <a:path w="3086100" h="3086100">
                <a:moveTo>
                  <a:pt x="631072" y="2791401"/>
                </a:moveTo>
                <a:lnTo>
                  <a:pt x="584800" y="2601461"/>
                </a:lnTo>
                <a:lnTo>
                  <a:pt x="390022" y="2575552"/>
                </a:lnTo>
                <a:lnTo>
                  <a:pt x="384471" y="2380193"/>
                </a:lnTo>
                <a:lnTo>
                  <a:pt x="199367" y="2314574"/>
                </a:lnTo>
                <a:lnTo>
                  <a:pt x="234778" y="2122339"/>
                </a:lnTo>
                <a:lnTo>
                  <a:pt x="67437" y="2019876"/>
                </a:lnTo>
                <a:lnTo>
                  <a:pt x="142262" y="1839165"/>
                </a:lnTo>
                <a:lnTo>
                  <a:pt x="0" y="1704340"/>
                </a:lnTo>
                <a:lnTo>
                  <a:pt x="110968" y="1543049"/>
                </a:lnTo>
                <a:lnTo>
                  <a:pt x="0" y="1381756"/>
                </a:lnTo>
                <a:lnTo>
                  <a:pt x="142262" y="1246933"/>
                </a:lnTo>
                <a:lnTo>
                  <a:pt x="67437" y="1066223"/>
                </a:lnTo>
                <a:lnTo>
                  <a:pt x="234778" y="963759"/>
                </a:lnTo>
                <a:lnTo>
                  <a:pt x="199367" y="771524"/>
                </a:lnTo>
                <a:lnTo>
                  <a:pt x="384471" y="705906"/>
                </a:lnTo>
                <a:lnTo>
                  <a:pt x="390022" y="510546"/>
                </a:lnTo>
                <a:lnTo>
                  <a:pt x="584800" y="484638"/>
                </a:lnTo>
                <a:lnTo>
                  <a:pt x="631072" y="294696"/>
                </a:lnTo>
                <a:lnTo>
                  <a:pt x="827010" y="309625"/>
                </a:lnTo>
                <a:lnTo>
                  <a:pt x="2458662" y="309625"/>
                </a:lnTo>
                <a:lnTo>
                  <a:pt x="2501297" y="484638"/>
                </a:lnTo>
                <a:lnTo>
                  <a:pt x="2696073" y="510546"/>
                </a:lnTo>
                <a:lnTo>
                  <a:pt x="2701622" y="705906"/>
                </a:lnTo>
                <a:lnTo>
                  <a:pt x="2886732" y="771524"/>
                </a:lnTo>
                <a:lnTo>
                  <a:pt x="2851318" y="963759"/>
                </a:lnTo>
                <a:lnTo>
                  <a:pt x="3018658" y="1066223"/>
                </a:lnTo>
                <a:lnTo>
                  <a:pt x="2943834" y="1246933"/>
                </a:lnTo>
                <a:lnTo>
                  <a:pt x="3086097" y="1381757"/>
                </a:lnTo>
                <a:lnTo>
                  <a:pt x="2975128" y="1543049"/>
                </a:lnTo>
                <a:lnTo>
                  <a:pt x="3086098" y="1704340"/>
                </a:lnTo>
                <a:lnTo>
                  <a:pt x="2943834" y="1839165"/>
                </a:lnTo>
                <a:lnTo>
                  <a:pt x="3018658" y="2019876"/>
                </a:lnTo>
                <a:lnTo>
                  <a:pt x="2851318" y="2122339"/>
                </a:lnTo>
                <a:lnTo>
                  <a:pt x="2886732" y="2314574"/>
                </a:lnTo>
                <a:lnTo>
                  <a:pt x="2701622" y="2380193"/>
                </a:lnTo>
                <a:lnTo>
                  <a:pt x="2696073" y="2575552"/>
                </a:lnTo>
                <a:lnTo>
                  <a:pt x="2501297" y="2601461"/>
                </a:lnTo>
                <a:lnTo>
                  <a:pt x="2458661" y="2776472"/>
                </a:lnTo>
                <a:lnTo>
                  <a:pt x="827010" y="2776472"/>
                </a:lnTo>
                <a:lnTo>
                  <a:pt x="631072" y="2791401"/>
                </a:lnTo>
                <a:close/>
              </a:path>
              <a:path w="3086100" h="3086100">
                <a:moveTo>
                  <a:pt x="2458662" y="309625"/>
                </a:moveTo>
                <a:lnTo>
                  <a:pt x="2259087" y="309625"/>
                </a:lnTo>
                <a:lnTo>
                  <a:pt x="2455025" y="294696"/>
                </a:lnTo>
                <a:lnTo>
                  <a:pt x="2458662" y="309625"/>
                </a:lnTo>
                <a:close/>
              </a:path>
              <a:path w="3086100" h="3086100">
                <a:moveTo>
                  <a:pt x="911975" y="2952698"/>
                </a:moveTo>
                <a:lnTo>
                  <a:pt x="827010" y="2776472"/>
                </a:lnTo>
                <a:lnTo>
                  <a:pt x="2259087" y="2776472"/>
                </a:lnTo>
                <a:lnTo>
                  <a:pt x="2200698" y="2897577"/>
                </a:lnTo>
                <a:lnTo>
                  <a:pt x="1100512" y="2897577"/>
                </a:lnTo>
                <a:lnTo>
                  <a:pt x="911975" y="2952698"/>
                </a:lnTo>
                <a:close/>
              </a:path>
              <a:path w="3086100" h="3086100">
                <a:moveTo>
                  <a:pt x="2455025" y="2791401"/>
                </a:moveTo>
                <a:lnTo>
                  <a:pt x="2259087" y="2776472"/>
                </a:lnTo>
                <a:lnTo>
                  <a:pt x="2458661" y="2776472"/>
                </a:lnTo>
                <a:lnTo>
                  <a:pt x="2455025" y="2791401"/>
                </a:lnTo>
                <a:close/>
              </a:path>
              <a:path w="3086100" h="3086100">
                <a:moveTo>
                  <a:pt x="1220464" y="3052379"/>
                </a:moveTo>
                <a:lnTo>
                  <a:pt x="1100512" y="2897577"/>
                </a:lnTo>
                <a:lnTo>
                  <a:pt x="1985585" y="2897577"/>
                </a:lnTo>
                <a:lnTo>
                  <a:pt x="1937616" y="2959482"/>
                </a:lnTo>
                <a:lnTo>
                  <a:pt x="1393353" y="2959482"/>
                </a:lnTo>
                <a:lnTo>
                  <a:pt x="1220464" y="3052379"/>
                </a:lnTo>
                <a:close/>
              </a:path>
              <a:path w="3086100" h="3086100">
                <a:moveTo>
                  <a:pt x="2174122" y="2952698"/>
                </a:moveTo>
                <a:lnTo>
                  <a:pt x="1985585" y="2897577"/>
                </a:lnTo>
                <a:lnTo>
                  <a:pt x="2200698" y="2897577"/>
                </a:lnTo>
                <a:lnTo>
                  <a:pt x="2174122" y="2952698"/>
                </a:lnTo>
                <a:close/>
              </a:path>
              <a:path w="3086100" h="3086100">
                <a:moveTo>
                  <a:pt x="1543048" y="3086099"/>
                </a:moveTo>
                <a:lnTo>
                  <a:pt x="1393353" y="2959482"/>
                </a:lnTo>
                <a:lnTo>
                  <a:pt x="1692744" y="2959482"/>
                </a:lnTo>
                <a:lnTo>
                  <a:pt x="1543048" y="3086099"/>
                </a:lnTo>
                <a:close/>
              </a:path>
              <a:path w="3086100" h="3086100">
                <a:moveTo>
                  <a:pt x="1865632" y="3052379"/>
                </a:moveTo>
                <a:lnTo>
                  <a:pt x="1692744" y="2959482"/>
                </a:lnTo>
                <a:lnTo>
                  <a:pt x="1937616" y="2959482"/>
                </a:lnTo>
                <a:lnTo>
                  <a:pt x="1865632" y="3052379"/>
                </a:lnTo>
                <a:close/>
              </a:path>
            </a:pathLst>
          </a:custGeom>
          <a:solidFill>
            <a:srgbClr val="57F7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0457848" y="6128759"/>
            <a:ext cx="1967230" cy="10363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51130">
              <a:lnSpc>
                <a:spcPct val="116300"/>
              </a:lnSpc>
              <a:spcBef>
                <a:spcPts val="100"/>
              </a:spcBef>
            </a:pPr>
            <a:r>
              <a:rPr sz="2850" b="1" spc="25" dirty="0">
                <a:latin typeface="Tahoma"/>
                <a:cs typeface="Tahoma"/>
              </a:rPr>
              <a:t>A</a:t>
            </a:r>
            <a:r>
              <a:rPr sz="2850" b="1" spc="-200" dirty="0">
                <a:latin typeface="Tahoma"/>
                <a:cs typeface="Tahoma"/>
              </a:rPr>
              <a:t>g</a:t>
            </a:r>
            <a:r>
              <a:rPr sz="2850" b="1" spc="-35" dirty="0">
                <a:latin typeface="Tahoma"/>
                <a:cs typeface="Tahoma"/>
              </a:rPr>
              <a:t>i</a:t>
            </a:r>
            <a:r>
              <a:rPr sz="2850" b="1" spc="20" dirty="0">
                <a:latin typeface="Tahoma"/>
                <a:cs typeface="Tahoma"/>
              </a:rPr>
              <a:t>l</a:t>
            </a:r>
            <a:r>
              <a:rPr sz="2850" b="1" spc="-25" dirty="0">
                <a:latin typeface="Tahoma"/>
                <a:cs typeface="Tahoma"/>
              </a:rPr>
              <a:t>e</a:t>
            </a:r>
            <a:r>
              <a:rPr sz="2850" b="1" spc="-165" dirty="0">
                <a:latin typeface="Tahoma"/>
                <a:cs typeface="Tahoma"/>
              </a:rPr>
              <a:t> </a:t>
            </a:r>
            <a:r>
              <a:rPr sz="2850" b="1" spc="-90" dirty="0">
                <a:latin typeface="Tahoma"/>
                <a:cs typeface="Tahoma"/>
              </a:rPr>
              <a:t>a</a:t>
            </a:r>
            <a:r>
              <a:rPr sz="2850" b="1" spc="-30" dirty="0">
                <a:latin typeface="Tahoma"/>
                <a:cs typeface="Tahoma"/>
              </a:rPr>
              <a:t>n</a:t>
            </a:r>
            <a:r>
              <a:rPr sz="2850" b="1" spc="30" dirty="0">
                <a:latin typeface="Tahoma"/>
                <a:cs typeface="Tahoma"/>
              </a:rPr>
              <a:t>d  </a:t>
            </a:r>
            <a:r>
              <a:rPr sz="2850" b="1" spc="-35" dirty="0">
                <a:latin typeface="Tahoma"/>
                <a:cs typeface="Tahoma"/>
              </a:rPr>
              <a:t>r</a:t>
            </a:r>
            <a:r>
              <a:rPr sz="2850" b="1" spc="-30" dirty="0">
                <a:latin typeface="Tahoma"/>
                <a:cs typeface="Tahoma"/>
              </a:rPr>
              <a:t>e</a:t>
            </a:r>
            <a:r>
              <a:rPr sz="2850" b="1" spc="-50" dirty="0">
                <a:latin typeface="Tahoma"/>
                <a:cs typeface="Tahoma"/>
              </a:rPr>
              <a:t>s</a:t>
            </a:r>
            <a:r>
              <a:rPr sz="2850" b="1" spc="40" dirty="0">
                <a:latin typeface="Tahoma"/>
                <a:cs typeface="Tahoma"/>
              </a:rPr>
              <a:t>p</a:t>
            </a:r>
            <a:r>
              <a:rPr sz="2850" b="1" spc="20" dirty="0">
                <a:latin typeface="Tahoma"/>
                <a:cs typeface="Tahoma"/>
              </a:rPr>
              <a:t>o</a:t>
            </a:r>
            <a:r>
              <a:rPr sz="2850" b="1" spc="-30" dirty="0">
                <a:latin typeface="Tahoma"/>
                <a:cs typeface="Tahoma"/>
              </a:rPr>
              <a:t>n</a:t>
            </a:r>
            <a:r>
              <a:rPr sz="2850" b="1" spc="-50" dirty="0">
                <a:latin typeface="Tahoma"/>
                <a:cs typeface="Tahoma"/>
              </a:rPr>
              <a:t>s</a:t>
            </a:r>
            <a:r>
              <a:rPr sz="2850" b="1" spc="-35" dirty="0">
                <a:latin typeface="Tahoma"/>
                <a:cs typeface="Tahoma"/>
              </a:rPr>
              <a:t>i</a:t>
            </a:r>
            <a:r>
              <a:rPr sz="2850" b="1" spc="-5" dirty="0">
                <a:latin typeface="Tahoma"/>
                <a:cs typeface="Tahoma"/>
              </a:rPr>
              <a:t>v</a:t>
            </a:r>
            <a:r>
              <a:rPr sz="2850" b="1" spc="-25" dirty="0">
                <a:latin typeface="Tahoma"/>
                <a:cs typeface="Tahoma"/>
              </a:rPr>
              <a:t>e</a:t>
            </a:r>
            <a:endParaRPr sz="2850">
              <a:latin typeface="Tahoma"/>
              <a:cs typeface="Tahom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787179" y="5143500"/>
            <a:ext cx="3086100" cy="3086100"/>
          </a:xfrm>
          <a:custGeom>
            <a:avLst/>
            <a:gdLst/>
            <a:ahLst/>
            <a:cxnLst/>
            <a:rect l="l" t="t" r="r" b="b"/>
            <a:pathLst>
              <a:path w="3086100" h="3086100">
                <a:moveTo>
                  <a:pt x="1692744" y="126616"/>
                </a:moveTo>
                <a:lnTo>
                  <a:pt x="1393353" y="126616"/>
                </a:lnTo>
                <a:lnTo>
                  <a:pt x="1543049" y="0"/>
                </a:lnTo>
                <a:lnTo>
                  <a:pt x="1692744" y="126616"/>
                </a:lnTo>
                <a:close/>
              </a:path>
              <a:path w="3086100" h="3086100">
                <a:moveTo>
                  <a:pt x="1985586" y="188521"/>
                </a:moveTo>
                <a:lnTo>
                  <a:pt x="1100511" y="188521"/>
                </a:lnTo>
                <a:lnTo>
                  <a:pt x="1220464" y="33718"/>
                </a:lnTo>
                <a:lnTo>
                  <a:pt x="1393353" y="126616"/>
                </a:lnTo>
                <a:lnTo>
                  <a:pt x="1937617" y="126616"/>
                </a:lnTo>
                <a:lnTo>
                  <a:pt x="1985586" y="188521"/>
                </a:lnTo>
                <a:close/>
              </a:path>
              <a:path w="3086100" h="3086100">
                <a:moveTo>
                  <a:pt x="1937617" y="126616"/>
                </a:moveTo>
                <a:lnTo>
                  <a:pt x="1692744" y="126616"/>
                </a:lnTo>
                <a:lnTo>
                  <a:pt x="1865632" y="33718"/>
                </a:lnTo>
                <a:lnTo>
                  <a:pt x="1937617" y="126616"/>
                </a:lnTo>
                <a:close/>
              </a:path>
              <a:path w="3086100" h="3086100">
                <a:moveTo>
                  <a:pt x="2259086" y="309625"/>
                </a:moveTo>
                <a:lnTo>
                  <a:pt x="827011" y="309625"/>
                </a:lnTo>
                <a:lnTo>
                  <a:pt x="911975" y="133403"/>
                </a:lnTo>
                <a:lnTo>
                  <a:pt x="1100511" y="188521"/>
                </a:lnTo>
                <a:lnTo>
                  <a:pt x="2200697" y="188521"/>
                </a:lnTo>
                <a:lnTo>
                  <a:pt x="2259086" y="309625"/>
                </a:lnTo>
                <a:close/>
              </a:path>
              <a:path w="3086100" h="3086100">
                <a:moveTo>
                  <a:pt x="2200697" y="188521"/>
                </a:moveTo>
                <a:lnTo>
                  <a:pt x="1985586" y="188521"/>
                </a:lnTo>
                <a:lnTo>
                  <a:pt x="2174122" y="133403"/>
                </a:lnTo>
                <a:lnTo>
                  <a:pt x="2200697" y="188521"/>
                </a:lnTo>
                <a:close/>
              </a:path>
              <a:path w="3086100" h="3086100">
                <a:moveTo>
                  <a:pt x="631072" y="2791401"/>
                </a:moveTo>
                <a:lnTo>
                  <a:pt x="584799" y="2601461"/>
                </a:lnTo>
                <a:lnTo>
                  <a:pt x="390023" y="2575552"/>
                </a:lnTo>
                <a:lnTo>
                  <a:pt x="384472" y="2380193"/>
                </a:lnTo>
                <a:lnTo>
                  <a:pt x="199367" y="2314574"/>
                </a:lnTo>
                <a:lnTo>
                  <a:pt x="234778" y="2122339"/>
                </a:lnTo>
                <a:lnTo>
                  <a:pt x="67437" y="2019876"/>
                </a:lnTo>
                <a:lnTo>
                  <a:pt x="142263" y="1839165"/>
                </a:lnTo>
                <a:lnTo>
                  <a:pt x="0" y="1704340"/>
                </a:lnTo>
                <a:lnTo>
                  <a:pt x="110968" y="1543049"/>
                </a:lnTo>
                <a:lnTo>
                  <a:pt x="0" y="1381756"/>
                </a:lnTo>
                <a:lnTo>
                  <a:pt x="142263" y="1246933"/>
                </a:lnTo>
                <a:lnTo>
                  <a:pt x="67437" y="1066223"/>
                </a:lnTo>
                <a:lnTo>
                  <a:pt x="234778" y="963759"/>
                </a:lnTo>
                <a:lnTo>
                  <a:pt x="199367" y="771524"/>
                </a:lnTo>
                <a:lnTo>
                  <a:pt x="384472" y="705906"/>
                </a:lnTo>
                <a:lnTo>
                  <a:pt x="390023" y="510546"/>
                </a:lnTo>
                <a:lnTo>
                  <a:pt x="584799" y="484638"/>
                </a:lnTo>
                <a:lnTo>
                  <a:pt x="631072" y="294696"/>
                </a:lnTo>
                <a:lnTo>
                  <a:pt x="827011" y="309625"/>
                </a:lnTo>
                <a:lnTo>
                  <a:pt x="2458662" y="309625"/>
                </a:lnTo>
                <a:lnTo>
                  <a:pt x="2501297" y="484638"/>
                </a:lnTo>
                <a:lnTo>
                  <a:pt x="2696073" y="510546"/>
                </a:lnTo>
                <a:lnTo>
                  <a:pt x="2701624" y="705906"/>
                </a:lnTo>
                <a:lnTo>
                  <a:pt x="2886732" y="771524"/>
                </a:lnTo>
                <a:lnTo>
                  <a:pt x="2851319" y="963759"/>
                </a:lnTo>
                <a:lnTo>
                  <a:pt x="3018657" y="1066223"/>
                </a:lnTo>
                <a:lnTo>
                  <a:pt x="2943834" y="1246933"/>
                </a:lnTo>
                <a:lnTo>
                  <a:pt x="3086097" y="1381757"/>
                </a:lnTo>
                <a:lnTo>
                  <a:pt x="2975129" y="1543049"/>
                </a:lnTo>
                <a:lnTo>
                  <a:pt x="3086098" y="1704340"/>
                </a:lnTo>
                <a:lnTo>
                  <a:pt x="2943834" y="1839165"/>
                </a:lnTo>
                <a:lnTo>
                  <a:pt x="3018657" y="2019876"/>
                </a:lnTo>
                <a:lnTo>
                  <a:pt x="2851319" y="2122339"/>
                </a:lnTo>
                <a:lnTo>
                  <a:pt x="2886732" y="2314574"/>
                </a:lnTo>
                <a:lnTo>
                  <a:pt x="2701624" y="2380193"/>
                </a:lnTo>
                <a:lnTo>
                  <a:pt x="2696073" y="2575552"/>
                </a:lnTo>
                <a:lnTo>
                  <a:pt x="2501297" y="2601461"/>
                </a:lnTo>
                <a:lnTo>
                  <a:pt x="2458661" y="2776472"/>
                </a:lnTo>
                <a:lnTo>
                  <a:pt x="827011" y="2776472"/>
                </a:lnTo>
                <a:lnTo>
                  <a:pt x="631072" y="2791401"/>
                </a:lnTo>
                <a:close/>
              </a:path>
              <a:path w="3086100" h="3086100">
                <a:moveTo>
                  <a:pt x="2458662" y="309625"/>
                </a:moveTo>
                <a:lnTo>
                  <a:pt x="2259086" y="309625"/>
                </a:lnTo>
                <a:lnTo>
                  <a:pt x="2455025" y="294696"/>
                </a:lnTo>
                <a:lnTo>
                  <a:pt x="2458662" y="309625"/>
                </a:lnTo>
                <a:close/>
              </a:path>
              <a:path w="3086100" h="3086100">
                <a:moveTo>
                  <a:pt x="911975" y="2952698"/>
                </a:moveTo>
                <a:lnTo>
                  <a:pt x="827011" y="2776472"/>
                </a:lnTo>
                <a:lnTo>
                  <a:pt x="2259086" y="2776472"/>
                </a:lnTo>
                <a:lnTo>
                  <a:pt x="2200698" y="2897577"/>
                </a:lnTo>
                <a:lnTo>
                  <a:pt x="1100511" y="2897577"/>
                </a:lnTo>
                <a:lnTo>
                  <a:pt x="911975" y="2952698"/>
                </a:lnTo>
                <a:close/>
              </a:path>
              <a:path w="3086100" h="3086100">
                <a:moveTo>
                  <a:pt x="2455025" y="2791401"/>
                </a:moveTo>
                <a:lnTo>
                  <a:pt x="2259086" y="2776472"/>
                </a:lnTo>
                <a:lnTo>
                  <a:pt x="2458661" y="2776472"/>
                </a:lnTo>
                <a:lnTo>
                  <a:pt x="2455025" y="2791401"/>
                </a:lnTo>
                <a:close/>
              </a:path>
              <a:path w="3086100" h="3086100">
                <a:moveTo>
                  <a:pt x="1220464" y="3052379"/>
                </a:moveTo>
                <a:lnTo>
                  <a:pt x="1100511" y="2897577"/>
                </a:lnTo>
                <a:lnTo>
                  <a:pt x="1985586" y="2897577"/>
                </a:lnTo>
                <a:lnTo>
                  <a:pt x="1937616" y="2959482"/>
                </a:lnTo>
                <a:lnTo>
                  <a:pt x="1393353" y="2959482"/>
                </a:lnTo>
                <a:lnTo>
                  <a:pt x="1220464" y="3052379"/>
                </a:lnTo>
                <a:close/>
              </a:path>
              <a:path w="3086100" h="3086100">
                <a:moveTo>
                  <a:pt x="2174122" y="2952698"/>
                </a:moveTo>
                <a:lnTo>
                  <a:pt x="1985586" y="2897577"/>
                </a:lnTo>
                <a:lnTo>
                  <a:pt x="2200698" y="2897577"/>
                </a:lnTo>
                <a:lnTo>
                  <a:pt x="2174122" y="2952698"/>
                </a:lnTo>
                <a:close/>
              </a:path>
              <a:path w="3086100" h="3086100">
                <a:moveTo>
                  <a:pt x="1543049" y="3086099"/>
                </a:moveTo>
                <a:lnTo>
                  <a:pt x="1393353" y="2959482"/>
                </a:lnTo>
                <a:lnTo>
                  <a:pt x="1692744" y="2959482"/>
                </a:lnTo>
                <a:lnTo>
                  <a:pt x="1543049" y="3086099"/>
                </a:lnTo>
                <a:close/>
              </a:path>
              <a:path w="3086100" h="3086100">
                <a:moveTo>
                  <a:pt x="1865632" y="3052379"/>
                </a:moveTo>
                <a:lnTo>
                  <a:pt x="1692744" y="2959482"/>
                </a:lnTo>
                <a:lnTo>
                  <a:pt x="1937616" y="2959482"/>
                </a:lnTo>
                <a:lnTo>
                  <a:pt x="1865632" y="3052379"/>
                </a:lnTo>
                <a:close/>
              </a:path>
            </a:pathLst>
          </a:custGeom>
          <a:solidFill>
            <a:srgbClr val="57F7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6082334" y="5962427"/>
            <a:ext cx="2496185" cy="13684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15199"/>
              </a:lnSpc>
              <a:spcBef>
                <a:spcPts val="100"/>
              </a:spcBef>
            </a:pPr>
            <a:r>
              <a:rPr sz="2550" b="1" spc="-405" dirty="0">
                <a:latin typeface="Tahoma"/>
                <a:cs typeface="Tahoma"/>
              </a:rPr>
              <a:t>I</a:t>
            </a:r>
            <a:r>
              <a:rPr sz="2550" b="1" spc="-30" dirty="0">
                <a:latin typeface="Tahoma"/>
                <a:cs typeface="Tahoma"/>
              </a:rPr>
              <a:t>n</a:t>
            </a:r>
            <a:r>
              <a:rPr sz="2550" b="1" dirty="0">
                <a:latin typeface="Tahoma"/>
                <a:cs typeface="Tahoma"/>
              </a:rPr>
              <a:t>t</a:t>
            </a:r>
            <a:r>
              <a:rPr sz="2550" b="1" spc="-25" dirty="0">
                <a:latin typeface="Tahoma"/>
                <a:cs typeface="Tahoma"/>
              </a:rPr>
              <a:t>e</a:t>
            </a:r>
            <a:r>
              <a:rPr sz="2550" b="1" spc="-35" dirty="0">
                <a:latin typeface="Tahoma"/>
                <a:cs typeface="Tahoma"/>
              </a:rPr>
              <a:t>r</a:t>
            </a:r>
            <a:r>
              <a:rPr sz="2550" b="1" spc="65" dirty="0">
                <a:latin typeface="Tahoma"/>
                <a:cs typeface="Tahoma"/>
              </a:rPr>
              <a:t>c</a:t>
            </a:r>
            <a:r>
              <a:rPr sz="2550" b="1" spc="15" dirty="0">
                <a:latin typeface="Tahoma"/>
                <a:cs typeface="Tahoma"/>
              </a:rPr>
              <a:t>o</a:t>
            </a:r>
            <a:r>
              <a:rPr sz="2550" b="1" spc="-30" dirty="0">
                <a:latin typeface="Tahoma"/>
                <a:cs typeface="Tahoma"/>
              </a:rPr>
              <a:t>nn</a:t>
            </a:r>
            <a:r>
              <a:rPr sz="2550" b="1" spc="-25" dirty="0">
                <a:latin typeface="Tahoma"/>
                <a:cs typeface="Tahoma"/>
              </a:rPr>
              <a:t>e</a:t>
            </a:r>
            <a:r>
              <a:rPr sz="2550" b="1" spc="65" dirty="0">
                <a:latin typeface="Tahoma"/>
                <a:cs typeface="Tahoma"/>
              </a:rPr>
              <a:t>c</a:t>
            </a:r>
            <a:r>
              <a:rPr sz="2550" b="1" dirty="0">
                <a:latin typeface="Tahoma"/>
                <a:cs typeface="Tahoma"/>
              </a:rPr>
              <a:t>t</a:t>
            </a:r>
            <a:r>
              <a:rPr sz="2550" b="1" spc="-25" dirty="0">
                <a:latin typeface="Tahoma"/>
                <a:cs typeface="Tahoma"/>
              </a:rPr>
              <a:t>e</a:t>
            </a:r>
            <a:r>
              <a:rPr sz="2550" b="1" spc="25" dirty="0">
                <a:latin typeface="Tahoma"/>
                <a:cs typeface="Tahoma"/>
              </a:rPr>
              <a:t>d  </a:t>
            </a:r>
            <a:r>
              <a:rPr sz="2550" b="1" spc="-25" dirty="0">
                <a:latin typeface="Tahoma"/>
                <a:cs typeface="Tahoma"/>
              </a:rPr>
              <a:t>and </a:t>
            </a:r>
            <a:r>
              <a:rPr sz="2550" b="1" spc="-20" dirty="0">
                <a:latin typeface="Tahoma"/>
                <a:cs typeface="Tahoma"/>
              </a:rPr>
              <a:t> </a:t>
            </a:r>
            <a:r>
              <a:rPr sz="2550" b="1" spc="-10" dirty="0">
                <a:latin typeface="Tahoma"/>
                <a:cs typeface="Tahoma"/>
              </a:rPr>
              <a:t>collaborative</a:t>
            </a:r>
            <a:endParaRPr sz="2550">
              <a:latin typeface="Tahoma"/>
              <a:cs typeface="Tahoma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3872150" y="5143500"/>
            <a:ext cx="3086100" cy="3086100"/>
          </a:xfrm>
          <a:custGeom>
            <a:avLst/>
            <a:gdLst/>
            <a:ahLst/>
            <a:cxnLst/>
            <a:rect l="l" t="t" r="r" b="b"/>
            <a:pathLst>
              <a:path w="3086100" h="3086100">
                <a:moveTo>
                  <a:pt x="1692745" y="126616"/>
                </a:moveTo>
                <a:lnTo>
                  <a:pt x="1393353" y="126616"/>
                </a:lnTo>
                <a:lnTo>
                  <a:pt x="1543049" y="0"/>
                </a:lnTo>
                <a:lnTo>
                  <a:pt x="1692745" y="126616"/>
                </a:lnTo>
                <a:close/>
              </a:path>
              <a:path w="3086100" h="3086100">
                <a:moveTo>
                  <a:pt x="1985586" y="188521"/>
                </a:moveTo>
                <a:lnTo>
                  <a:pt x="1100512" y="188521"/>
                </a:lnTo>
                <a:lnTo>
                  <a:pt x="1220464" y="33718"/>
                </a:lnTo>
                <a:lnTo>
                  <a:pt x="1393353" y="126616"/>
                </a:lnTo>
                <a:lnTo>
                  <a:pt x="1937618" y="126616"/>
                </a:lnTo>
                <a:lnTo>
                  <a:pt x="1985586" y="188521"/>
                </a:lnTo>
                <a:close/>
              </a:path>
              <a:path w="3086100" h="3086100">
                <a:moveTo>
                  <a:pt x="1937618" y="126616"/>
                </a:moveTo>
                <a:lnTo>
                  <a:pt x="1692745" y="126616"/>
                </a:lnTo>
                <a:lnTo>
                  <a:pt x="1865634" y="33718"/>
                </a:lnTo>
                <a:lnTo>
                  <a:pt x="1937618" y="126616"/>
                </a:lnTo>
                <a:close/>
              </a:path>
              <a:path w="3086100" h="3086100">
                <a:moveTo>
                  <a:pt x="2259087" y="309625"/>
                </a:moveTo>
                <a:lnTo>
                  <a:pt x="827012" y="309625"/>
                </a:lnTo>
                <a:lnTo>
                  <a:pt x="911976" y="133403"/>
                </a:lnTo>
                <a:lnTo>
                  <a:pt x="1100512" y="188521"/>
                </a:lnTo>
                <a:lnTo>
                  <a:pt x="2200697" y="188521"/>
                </a:lnTo>
                <a:lnTo>
                  <a:pt x="2259087" y="309625"/>
                </a:lnTo>
                <a:close/>
              </a:path>
              <a:path w="3086100" h="3086100">
                <a:moveTo>
                  <a:pt x="2200697" y="188521"/>
                </a:moveTo>
                <a:lnTo>
                  <a:pt x="1985586" y="188521"/>
                </a:lnTo>
                <a:lnTo>
                  <a:pt x="2174122" y="133403"/>
                </a:lnTo>
                <a:lnTo>
                  <a:pt x="2200697" y="188521"/>
                </a:lnTo>
                <a:close/>
              </a:path>
              <a:path w="3086100" h="3086100">
                <a:moveTo>
                  <a:pt x="631074" y="2791401"/>
                </a:moveTo>
                <a:lnTo>
                  <a:pt x="584800" y="2601461"/>
                </a:lnTo>
                <a:lnTo>
                  <a:pt x="390024" y="2575552"/>
                </a:lnTo>
                <a:lnTo>
                  <a:pt x="384473" y="2380193"/>
                </a:lnTo>
                <a:lnTo>
                  <a:pt x="199368" y="2314574"/>
                </a:lnTo>
                <a:lnTo>
                  <a:pt x="234778" y="2122339"/>
                </a:lnTo>
                <a:lnTo>
                  <a:pt x="67438" y="2019876"/>
                </a:lnTo>
                <a:lnTo>
                  <a:pt x="142264" y="1839165"/>
                </a:lnTo>
                <a:lnTo>
                  <a:pt x="0" y="1704342"/>
                </a:lnTo>
                <a:lnTo>
                  <a:pt x="110968" y="1543049"/>
                </a:lnTo>
                <a:lnTo>
                  <a:pt x="0" y="1381757"/>
                </a:lnTo>
                <a:lnTo>
                  <a:pt x="142264" y="1246933"/>
                </a:lnTo>
                <a:lnTo>
                  <a:pt x="67438" y="1066223"/>
                </a:lnTo>
                <a:lnTo>
                  <a:pt x="234778" y="963759"/>
                </a:lnTo>
                <a:lnTo>
                  <a:pt x="199368" y="771524"/>
                </a:lnTo>
                <a:lnTo>
                  <a:pt x="384473" y="705906"/>
                </a:lnTo>
                <a:lnTo>
                  <a:pt x="390024" y="510546"/>
                </a:lnTo>
                <a:lnTo>
                  <a:pt x="584800" y="484638"/>
                </a:lnTo>
                <a:lnTo>
                  <a:pt x="631074" y="294696"/>
                </a:lnTo>
                <a:lnTo>
                  <a:pt x="827012" y="309625"/>
                </a:lnTo>
                <a:lnTo>
                  <a:pt x="2458663" y="309625"/>
                </a:lnTo>
                <a:lnTo>
                  <a:pt x="2501297" y="484638"/>
                </a:lnTo>
                <a:lnTo>
                  <a:pt x="2696074" y="510546"/>
                </a:lnTo>
                <a:lnTo>
                  <a:pt x="2701624" y="705906"/>
                </a:lnTo>
                <a:lnTo>
                  <a:pt x="2886732" y="771524"/>
                </a:lnTo>
                <a:lnTo>
                  <a:pt x="2851320" y="963759"/>
                </a:lnTo>
                <a:lnTo>
                  <a:pt x="3018658" y="1066223"/>
                </a:lnTo>
                <a:lnTo>
                  <a:pt x="2943834" y="1246933"/>
                </a:lnTo>
                <a:lnTo>
                  <a:pt x="3086099" y="1381757"/>
                </a:lnTo>
                <a:lnTo>
                  <a:pt x="2975130" y="1543049"/>
                </a:lnTo>
                <a:lnTo>
                  <a:pt x="3086099" y="1704342"/>
                </a:lnTo>
                <a:lnTo>
                  <a:pt x="2943834" y="1839165"/>
                </a:lnTo>
                <a:lnTo>
                  <a:pt x="3018658" y="2019876"/>
                </a:lnTo>
                <a:lnTo>
                  <a:pt x="2851320" y="2122339"/>
                </a:lnTo>
                <a:lnTo>
                  <a:pt x="2886732" y="2314574"/>
                </a:lnTo>
                <a:lnTo>
                  <a:pt x="2701624" y="2380193"/>
                </a:lnTo>
                <a:lnTo>
                  <a:pt x="2696074" y="2575552"/>
                </a:lnTo>
                <a:lnTo>
                  <a:pt x="2501297" y="2601461"/>
                </a:lnTo>
                <a:lnTo>
                  <a:pt x="2458663" y="2776472"/>
                </a:lnTo>
                <a:lnTo>
                  <a:pt x="827012" y="2776472"/>
                </a:lnTo>
                <a:lnTo>
                  <a:pt x="631074" y="2791401"/>
                </a:lnTo>
                <a:close/>
              </a:path>
              <a:path w="3086100" h="3086100">
                <a:moveTo>
                  <a:pt x="2458663" y="309625"/>
                </a:moveTo>
                <a:lnTo>
                  <a:pt x="2259087" y="309625"/>
                </a:lnTo>
                <a:lnTo>
                  <a:pt x="2455026" y="294696"/>
                </a:lnTo>
                <a:lnTo>
                  <a:pt x="2458663" y="309625"/>
                </a:lnTo>
                <a:close/>
              </a:path>
              <a:path w="3086100" h="3086100">
                <a:moveTo>
                  <a:pt x="911976" y="2952698"/>
                </a:moveTo>
                <a:lnTo>
                  <a:pt x="827012" y="2776472"/>
                </a:lnTo>
                <a:lnTo>
                  <a:pt x="2259087" y="2776472"/>
                </a:lnTo>
                <a:lnTo>
                  <a:pt x="2200698" y="2897577"/>
                </a:lnTo>
                <a:lnTo>
                  <a:pt x="1100512" y="2897577"/>
                </a:lnTo>
                <a:lnTo>
                  <a:pt x="911976" y="2952698"/>
                </a:lnTo>
                <a:close/>
              </a:path>
              <a:path w="3086100" h="3086100">
                <a:moveTo>
                  <a:pt x="2455026" y="2791401"/>
                </a:moveTo>
                <a:lnTo>
                  <a:pt x="2259087" y="2776472"/>
                </a:lnTo>
                <a:lnTo>
                  <a:pt x="2458663" y="2776472"/>
                </a:lnTo>
                <a:lnTo>
                  <a:pt x="2455026" y="2791401"/>
                </a:lnTo>
                <a:close/>
              </a:path>
              <a:path w="3086100" h="3086100">
                <a:moveTo>
                  <a:pt x="1220464" y="3052379"/>
                </a:moveTo>
                <a:lnTo>
                  <a:pt x="1100512" y="2897577"/>
                </a:lnTo>
                <a:lnTo>
                  <a:pt x="1985586" y="2897577"/>
                </a:lnTo>
                <a:lnTo>
                  <a:pt x="1937618" y="2959482"/>
                </a:lnTo>
                <a:lnTo>
                  <a:pt x="1393353" y="2959482"/>
                </a:lnTo>
                <a:lnTo>
                  <a:pt x="1220464" y="3052379"/>
                </a:lnTo>
                <a:close/>
              </a:path>
              <a:path w="3086100" h="3086100">
                <a:moveTo>
                  <a:pt x="2174122" y="2952698"/>
                </a:moveTo>
                <a:lnTo>
                  <a:pt x="1985586" y="2897577"/>
                </a:lnTo>
                <a:lnTo>
                  <a:pt x="2200698" y="2897577"/>
                </a:lnTo>
                <a:lnTo>
                  <a:pt x="2174122" y="2952698"/>
                </a:lnTo>
                <a:close/>
              </a:path>
              <a:path w="3086100" h="3086100">
                <a:moveTo>
                  <a:pt x="1543049" y="3086099"/>
                </a:moveTo>
                <a:lnTo>
                  <a:pt x="1393353" y="2959482"/>
                </a:lnTo>
                <a:lnTo>
                  <a:pt x="1692745" y="2959482"/>
                </a:lnTo>
                <a:lnTo>
                  <a:pt x="1543049" y="3086099"/>
                </a:lnTo>
                <a:close/>
              </a:path>
              <a:path w="3086100" h="3086100">
                <a:moveTo>
                  <a:pt x="1865634" y="3052379"/>
                </a:moveTo>
                <a:lnTo>
                  <a:pt x="1692745" y="2959482"/>
                </a:lnTo>
                <a:lnTo>
                  <a:pt x="1937618" y="2959482"/>
                </a:lnTo>
                <a:lnTo>
                  <a:pt x="1865634" y="3052379"/>
                </a:lnTo>
                <a:close/>
              </a:path>
            </a:pathLst>
          </a:custGeom>
          <a:solidFill>
            <a:srgbClr val="57F7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4361052" y="5852788"/>
            <a:ext cx="2108200" cy="15417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16300"/>
              </a:lnSpc>
              <a:spcBef>
                <a:spcPts val="100"/>
              </a:spcBef>
            </a:pPr>
            <a:r>
              <a:rPr sz="2850" b="1" spc="-5" dirty="0">
                <a:latin typeface="Tahoma"/>
                <a:cs typeface="Tahoma"/>
              </a:rPr>
              <a:t>Focus on </a:t>
            </a:r>
            <a:r>
              <a:rPr sz="2850" b="1" dirty="0">
                <a:latin typeface="Tahoma"/>
                <a:cs typeface="Tahoma"/>
              </a:rPr>
              <a:t> </a:t>
            </a:r>
            <a:r>
              <a:rPr sz="2850" b="1" spc="-15" dirty="0">
                <a:latin typeface="Tahoma"/>
                <a:cs typeface="Tahoma"/>
              </a:rPr>
              <a:t>customer </a:t>
            </a:r>
            <a:r>
              <a:rPr sz="2850" b="1" spc="-10" dirty="0">
                <a:latin typeface="Tahoma"/>
                <a:cs typeface="Tahoma"/>
              </a:rPr>
              <a:t> </a:t>
            </a:r>
            <a:r>
              <a:rPr sz="2850" b="1" spc="-50" dirty="0">
                <a:latin typeface="Tahoma"/>
                <a:cs typeface="Tahoma"/>
              </a:rPr>
              <a:t>s</a:t>
            </a:r>
            <a:r>
              <a:rPr sz="2850" b="1" spc="-90" dirty="0">
                <a:latin typeface="Tahoma"/>
                <a:cs typeface="Tahoma"/>
              </a:rPr>
              <a:t>a</a:t>
            </a:r>
            <a:r>
              <a:rPr sz="2850" b="1" spc="10" dirty="0">
                <a:latin typeface="Tahoma"/>
                <a:cs typeface="Tahoma"/>
              </a:rPr>
              <a:t>t</a:t>
            </a:r>
            <a:r>
              <a:rPr sz="2850" b="1" spc="-35" dirty="0">
                <a:latin typeface="Tahoma"/>
                <a:cs typeface="Tahoma"/>
              </a:rPr>
              <a:t>i</a:t>
            </a:r>
            <a:r>
              <a:rPr sz="2850" b="1" spc="-50" dirty="0">
                <a:latin typeface="Tahoma"/>
                <a:cs typeface="Tahoma"/>
              </a:rPr>
              <a:t>s</a:t>
            </a:r>
            <a:r>
              <a:rPr sz="2850" b="1" spc="15" dirty="0">
                <a:latin typeface="Tahoma"/>
                <a:cs typeface="Tahoma"/>
              </a:rPr>
              <a:t>f</a:t>
            </a:r>
            <a:r>
              <a:rPr sz="2850" b="1" spc="-90" dirty="0">
                <a:latin typeface="Tahoma"/>
                <a:cs typeface="Tahoma"/>
              </a:rPr>
              <a:t>a</a:t>
            </a:r>
            <a:r>
              <a:rPr sz="2850" b="1" spc="80" dirty="0">
                <a:latin typeface="Tahoma"/>
                <a:cs typeface="Tahoma"/>
              </a:rPr>
              <a:t>c</a:t>
            </a:r>
            <a:r>
              <a:rPr sz="2850" b="1" spc="10" dirty="0">
                <a:latin typeface="Tahoma"/>
                <a:cs typeface="Tahoma"/>
              </a:rPr>
              <a:t>t</a:t>
            </a:r>
            <a:r>
              <a:rPr sz="2850" b="1" spc="-35" dirty="0">
                <a:latin typeface="Tahoma"/>
                <a:cs typeface="Tahoma"/>
              </a:rPr>
              <a:t>i</a:t>
            </a:r>
            <a:r>
              <a:rPr sz="2850" b="1" spc="20" dirty="0">
                <a:latin typeface="Tahoma"/>
                <a:cs typeface="Tahoma"/>
              </a:rPr>
              <a:t>o</a:t>
            </a:r>
            <a:r>
              <a:rPr sz="2850" b="1" spc="-25" dirty="0">
                <a:latin typeface="Tahoma"/>
                <a:cs typeface="Tahoma"/>
              </a:rPr>
              <a:t>n</a:t>
            </a:r>
            <a:endParaRPr sz="28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16463" y="2815963"/>
            <a:ext cx="4655185" cy="4655185"/>
          </a:xfrm>
          <a:custGeom>
            <a:avLst/>
            <a:gdLst/>
            <a:ahLst/>
            <a:cxnLst/>
            <a:rect l="l" t="t" r="r" b="b"/>
            <a:pathLst>
              <a:path w="4655184" h="4655184">
                <a:moveTo>
                  <a:pt x="2671145" y="501480"/>
                </a:moveTo>
                <a:lnTo>
                  <a:pt x="1983926" y="501480"/>
                </a:lnTo>
                <a:lnTo>
                  <a:pt x="2327535" y="0"/>
                </a:lnTo>
                <a:lnTo>
                  <a:pt x="2671145" y="501480"/>
                </a:lnTo>
                <a:close/>
              </a:path>
              <a:path w="4655184" h="4655184">
                <a:moveTo>
                  <a:pt x="3311967" y="750797"/>
                </a:moveTo>
                <a:lnTo>
                  <a:pt x="1343104" y="750797"/>
                </a:lnTo>
                <a:lnTo>
                  <a:pt x="1483128" y="158522"/>
                </a:lnTo>
                <a:lnTo>
                  <a:pt x="1983926" y="501480"/>
                </a:lnTo>
                <a:lnTo>
                  <a:pt x="3253024" y="501480"/>
                </a:lnTo>
                <a:lnTo>
                  <a:pt x="3311967" y="750797"/>
                </a:lnTo>
                <a:close/>
              </a:path>
              <a:path w="4655184" h="4655184">
                <a:moveTo>
                  <a:pt x="3253024" y="501480"/>
                </a:moveTo>
                <a:lnTo>
                  <a:pt x="2671145" y="501480"/>
                </a:lnTo>
                <a:lnTo>
                  <a:pt x="3171944" y="158522"/>
                </a:lnTo>
                <a:lnTo>
                  <a:pt x="3253024" y="501480"/>
                </a:lnTo>
                <a:close/>
              </a:path>
              <a:path w="4655184" h="4655184">
                <a:moveTo>
                  <a:pt x="462164" y="3762221"/>
                </a:moveTo>
                <a:lnTo>
                  <a:pt x="653574" y="3184629"/>
                </a:lnTo>
                <a:lnTo>
                  <a:pt x="79261" y="2989952"/>
                </a:lnTo>
                <a:lnTo>
                  <a:pt x="465506" y="2520801"/>
                </a:lnTo>
                <a:lnTo>
                  <a:pt x="0" y="2130917"/>
                </a:lnTo>
                <a:lnTo>
                  <a:pt x="528916" y="1833574"/>
                </a:lnTo>
                <a:lnTo>
                  <a:pt x="235084" y="1301143"/>
                </a:lnTo>
                <a:lnTo>
                  <a:pt x="835236" y="1215766"/>
                </a:lnTo>
                <a:lnTo>
                  <a:pt x="752768" y="612682"/>
                </a:lnTo>
                <a:lnTo>
                  <a:pt x="1343104" y="750797"/>
                </a:lnTo>
                <a:lnTo>
                  <a:pt x="3883416" y="750797"/>
                </a:lnTo>
                <a:lnTo>
                  <a:pt x="3819835" y="1215766"/>
                </a:lnTo>
                <a:lnTo>
                  <a:pt x="4419982" y="1301143"/>
                </a:lnTo>
                <a:lnTo>
                  <a:pt x="4126153" y="1833574"/>
                </a:lnTo>
                <a:lnTo>
                  <a:pt x="4655071" y="2130917"/>
                </a:lnTo>
                <a:lnTo>
                  <a:pt x="4189564" y="2520801"/>
                </a:lnTo>
                <a:lnTo>
                  <a:pt x="4575811" y="2989952"/>
                </a:lnTo>
                <a:lnTo>
                  <a:pt x="4001492" y="3184629"/>
                </a:lnTo>
                <a:lnTo>
                  <a:pt x="4184017" y="3735389"/>
                </a:lnTo>
                <a:lnTo>
                  <a:pt x="1067720" y="3735389"/>
                </a:lnTo>
                <a:lnTo>
                  <a:pt x="462164" y="3762221"/>
                </a:lnTo>
                <a:close/>
              </a:path>
              <a:path w="4655184" h="4655184">
                <a:moveTo>
                  <a:pt x="3883416" y="750797"/>
                </a:moveTo>
                <a:lnTo>
                  <a:pt x="3311967" y="750797"/>
                </a:lnTo>
                <a:lnTo>
                  <a:pt x="3902302" y="612682"/>
                </a:lnTo>
                <a:lnTo>
                  <a:pt x="3883416" y="750797"/>
                </a:lnTo>
                <a:close/>
              </a:path>
              <a:path w="4655184" h="4655184">
                <a:moveTo>
                  <a:pt x="1096996" y="4343421"/>
                </a:moveTo>
                <a:lnTo>
                  <a:pt x="1067720" y="3735389"/>
                </a:lnTo>
                <a:lnTo>
                  <a:pt x="3587350" y="3735389"/>
                </a:lnTo>
                <a:lnTo>
                  <a:pt x="3569856" y="4098718"/>
                </a:lnTo>
                <a:lnTo>
                  <a:pt x="1652012" y="4098718"/>
                </a:lnTo>
                <a:lnTo>
                  <a:pt x="1096996" y="4343421"/>
                </a:lnTo>
                <a:close/>
              </a:path>
              <a:path w="4655184" h="4655184">
                <a:moveTo>
                  <a:pt x="4192909" y="3762221"/>
                </a:moveTo>
                <a:lnTo>
                  <a:pt x="3587350" y="3735389"/>
                </a:lnTo>
                <a:lnTo>
                  <a:pt x="4184017" y="3735389"/>
                </a:lnTo>
                <a:lnTo>
                  <a:pt x="4192909" y="3762221"/>
                </a:lnTo>
                <a:close/>
              </a:path>
              <a:path w="4655184" h="4655184">
                <a:moveTo>
                  <a:pt x="1898018" y="4655072"/>
                </a:moveTo>
                <a:lnTo>
                  <a:pt x="1652012" y="4098718"/>
                </a:lnTo>
                <a:lnTo>
                  <a:pt x="3003059" y="4098718"/>
                </a:lnTo>
                <a:lnTo>
                  <a:pt x="2946982" y="4225539"/>
                </a:lnTo>
                <a:lnTo>
                  <a:pt x="2327535" y="4225539"/>
                </a:lnTo>
                <a:lnTo>
                  <a:pt x="1898018" y="4655072"/>
                </a:lnTo>
                <a:close/>
              </a:path>
              <a:path w="4655184" h="4655184">
                <a:moveTo>
                  <a:pt x="3558074" y="4343421"/>
                </a:moveTo>
                <a:lnTo>
                  <a:pt x="3003059" y="4098718"/>
                </a:lnTo>
                <a:lnTo>
                  <a:pt x="3569856" y="4098718"/>
                </a:lnTo>
                <a:lnTo>
                  <a:pt x="3558074" y="4343421"/>
                </a:lnTo>
                <a:close/>
              </a:path>
              <a:path w="4655184" h="4655184">
                <a:moveTo>
                  <a:pt x="2757053" y="4655072"/>
                </a:moveTo>
                <a:lnTo>
                  <a:pt x="2327535" y="4225539"/>
                </a:lnTo>
                <a:lnTo>
                  <a:pt x="2946982" y="4225539"/>
                </a:lnTo>
                <a:lnTo>
                  <a:pt x="2757053" y="4655072"/>
                </a:lnTo>
                <a:close/>
              </a:path>
            </a:pathLst>
          </a:custGeom>
          <a:solidFill>
            <a:srgbClr val="57F7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107051" y="3879569"/>
            <a:ext cx="2073910" cy="23971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-635" algn="ctr">
              <a:lnSpc>
                <a:spcPct val="115300"/>
              </a:lnSpc>
              <a:spcBef>
                <a:spcPts val="95"/>
              </a:spcBef>
            </a:pPr>
            <a:r>
              <a:rPr sz="4500" spc="-305" dirty="0"/>
              <a:t>Supply </a:t>
            </a:r>
            <a:r>
              <a:rPr sz="4500" spc="-1525" dirty="0"/>
              <a:t> </a:t>
            </a:r>
            <a:r>
              <a:rPr sz="4500" spc="-310" dirty="0"/>
              <a:t>Chain </a:t>
            </a:r>
            <a:r>
              <a:rPr sz="4500" spc="-305" dirty="0"/>
              <a:t> </a:t>
            </a:r>
            <a:r>
              <a:rPr sz="4500" spc="-125" dirty="0"/>
              <a:t>M</a:t>
            </a:r>
            <a:r>
              <a:rPr sz="4500" spc="-280" dirty="0"/>
              <a:t>o</a:t>
            </a:r>
            <a:r>
              <a:rPr sz="4500" spc="-250" dirty="0"/>
              <a:t>d</a:t>
            </a:r>
            <a:r>
              <a:rPr sz="4500" spc="-360" dirty="0"/>
              <a:t>e</a:t>
            </a:r>
            <a:r>
              <a:rPr sz="4500" spc="-150" dirty="0"/>
              <a:t>l</a:t>
            </a:r>
            <a:r>
              <a:rPr sz="4500" spc="-440" dirty="0"/>
              <a:t>s</a:t>
            </a:r>
            <a:endParaRPr sz="4500"/>
          </a:p>
        </p:txBody>
      </p:sp>
      <p:grpSp>
        <p:nvGrpSpPr>
          <p:cNvPr id="4" name="object 4"/>
          <p:cNvGrpSpPr/>
          <p:nvPr/>
        </p:nvGrpSpPr>
        <p:grpSpPr>
          <a:xfrm>
            <a:off x="4802035" y="5086350"/>
            <a:ext cx="8684260" cy="170815"/>
            <a:chOff x="4802035" y="5086350"/>
            <a:chExt cx="8684260" cy="170815"/>
          </a:xfrm>
        </p:grpSpPr>
        <p:sp>
          <p:nvSpPr>
            <p:cNvPr id="5" name="object 5"/>
            <p:cNvSpPr/>
            <p:nvPr/>
          </p:nvSpPr>
          <p:spPr>
            <a:xfrm>
              <a:off x="11471715" y="5162549"/>
              <a:ext cx="1910080" cy="18415"/>
            </a:xfrm>
            <a:custGeom>
              <a:avLst/>
              <a:gdLst/>
              <a:ahLst/>
              <a:cxnLst/>
              <a:rect l="l" t="t" r="r" b="b"/>
              <a:pathLst>
                <a:path w="1910080" h="18414">
                  <a:moveTo>
                    <a:pt x="0" y="0"/>
                  </a:moveTo>
                  <a:lnTo>
                    <a:pt x="1909547" y="18059"/>
                  </a:lnTo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371197" y="5104501"/>
              <a:ext cx="114837" cy="152394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4906810" y="5162549"/>
              <a:ext cx="1910080" cy="0"/>
            </a:xfrm>
            <a:custGeom>
              <a:avLst/>
              <a:gdLst/>
              <a:ahLst/>
              <a:cxnLst/>
              <a:rect l="l" t="t" r="r" b="b"/>
              <a:pathLst>
                <a:path w="1910079">
                  <a:moveTo>
                    <a:pt x="1909632" y="0"/>
                  </a:moveTo>
                  <a:lnTo>
                    <a:pt x="0" y="0"/>
                  </a:lnTo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02035" y="5086350"/>
              <a:ext cx="114299" cy="152399"/>
            </a:xfrm>
            <a:prstGeom prst="rect">
              <a:avLst/>
            </a:prstGeom>
          </p:spPr>
        </p:pic>
      </p:grpSp>
      <p:sp>
        <p:nvSpPr>
          <p:cNvPr id="9" name="object 9"/>
          <p:cNvSpPr/>
          <p:nvPr/>
        </p:nvSpPr>
        <p:spPr>
          <a:xfrm>
            <a:off x="1028896" y="3457011"/>
            <a:ext cx="3449320" cy="3449320"/>
          </a:xfrm>
          <a:custGeom>
            <a:avLst/>
            <a:gdLst/>
            <a:ahLst/>
            <a:cxnLst/>
            <a:rect l="l" t="t" r="r" b="b"/>
            <a:pathLst>
              <a:path w="3449320" h="3449320">
                <a:moveTo>
                  <a:pt x="1724587" y="3449174"/>
                </a:moveTo>
                <a:lnTo>
                  <a:pt x="0" y="1724587"/>
                </a:lnTo>
                <a:lnTo>
                  <a:pt x="1724587" y="0"/>
                </a:lnTo>
                <a:lnTo>
                  <a:pt x="3449174" y="1724587"/>
                </a:lnTo>
                <a:lnTo>
                  <a:pt x="1724587" y="3449174"/>
                </a:lnTo>
                <a:close/>
              </a:path>
            </a:pathLst>
          </a:custGeom>
          <a:solidFill>
            <a:srgbClr val="57F7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094009" y="5012793"/>
            <a:ext cx="1318895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b="1" spc="-135" dirty="0">
                <a:latin typeface="Verdana"/>
                <a:cs typeface="Verdana"/>
              </a:rPr>
              <a:t>Traditional</a:t>
            </a:r>
            <a:endParaRPr sz="1900">
              <a:latin typeface="Verdana"/>
              <a:cs typeface="Verdan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3810067" y="3437961"/>
            <a:ext cx="3449320" cy="3449320"/>
          </a:xfrm>
          <a:custGeom>
            <a:avLst/>
            <a:gdLst/>
            <a:ahLst/>
            <a:cxnLst/>
            <a:rect l="l" t="t" r="r" b="b"/>
            <a:pathLst>
              <a:path w="3449319" h="3449320">
                <a:moveTo>
                  <a:pt x="1724585" y="3449174"/>
                </a:moveTo>
                <a:lnTo>
                  <a:pt x="0" y="1724585"/>
                </a:lnTo>
                <a:lnTo>
                  <a:pt x="1724585" y="0"/>
                </a:lnTo>
                <a:lnTo>
                  <a:pt x="3449171" y="1724585"/>
                </a:lnTo>
                <a:lnTo>
                  <a:pt x="1724585" y="3449174"/>
                </a:lnTo>
                <a:close/>
              </a:path>
            </a:pathLst>
          </a:custGeom>
          <a:solidFill>
            <a:srgbClr val="57F7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5135922" y="4993743"/>
            <a:ext cx="797560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b="1" spc="-135" dirty="0">
                <a:latin typeface="Verdana"/>
                <a:cs typeface="Verdana"/>
              </a:rPr>
              <a:t>D</a:t>
            </a:r>
            <a:r>
              <a:rPr sz="1900" b="1" spc="-100" dirty="0">
                <a:latin typeface="Verdana"/>
                <a:cs typeface="Verdana"/>
              </a:rPr>
              <a:t>i</a:t>
            </a:r>
            <a:r>
              <a:rPr sz="1900" b="1" spc="-270" dirty="0">
                <a:latin typeface="Verdana"/>
                <a:cs typeface="Verdana"/>
              </a:rPr>
              <a:t>g</a:t>
            </a:r>
            <a:r>
              <a:rPr sz="1900" b="1" spc="-100" dirty="0">
                <a:latin typeface="Verdana"/>
                <a:cs typeface="Verdana"/>
              </a:rPr>
              <a:t>i</a:t>
            </a:r>
            <a:r>
              <a:rPr sz="1900" b="1" spc="-80" dirty="0">
                <a:latin typeface="Verdana"/>
                <a:cs typeface="Verdana"/>
              </a:rPr>
              <a:t>t</a:t>
            </a:r>
            <a:r>
              <a:rPr sz="1900" b="1" spc="-200" dirty="0">
                <a:latin typeface="Verdana"/>
                <a:cs typeface="Verdana"/>
              </a:rPr>
              <a:t>a</a:t>
            </a:r>
            <a:r>
              <a:rPr sz="1900" b="1" spc="-65" dirty="0">
                <a:latin typeface="Verdana"/>
                <a:cs typeface="Verdana"/>
              </a:rPr>
              <a:t>l</a:t>
            </a:r>
            <a:endParaRPr sz="19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716613" y="2622188"/>
            <a:ext cx="1203325" cy="1203960"/>
          </a:xfrm>
          <a:custGeom>
            <a:avLst/>
            <a:gdLst/>
            <a:ahLst/>
            <a:cxnLst/>
            <a:rect l="l" t="t" r="r" b="b"/>
            <a:pathLst>
              <a:path w="1203325" h="1203960">
                <a:moveTo>
                  <a:pt x="666846" y="1203959"/>
                </a:moveTo>
                <a:lnTo>
                  <a:pt x="617380" y="1203959"/>
                </a:lnTo>
                <a:lnTo>
                  <a:pt x="589496" y="1202689"/>
                </a:lnTo>
                <a:lnTo>
                  <a:pt x="506139" y="1195069"/>
                </a:lnTo>
                <a:lnTo>
                  <a:pt x="464671" y="1186179"/>
                </a:lnTo>
                <a:lnTo>
                  <a:pt x="424251" y="1173479"/>
                </a:lnTo>
                <a:lnTo>
                  <a:pt x="384572" y="1158239"/>
                </a:lnTo>
                <a:lnTo>
                  <a:pt x="345327" y="1141729"/>
                </a:lnTo>
                <a:lnTo>
                  <a:pt x="299122" y="1120139"/>
                </a:lnTo>
                <a:lnTo>
                  <a:pt x="254542" y="1093469"/>
                </a:lnTo>
                <a:lnTo>
                  <a:pt x="212046" y="1064259"/>
                </a:lnTo>
                <a:lnTo>
                  <a:pt x="172096" y="1032509"/>
                </a:lnTo>
                <a:lnTo>
                  <a:pt x="135154" y="996949"/>
                </a:lnTo>
                <a:lnTo>
                  <a:pt x="101681" y="957579"/>
                </a:lnTo>
                <a:lnTo>
                  <a:pt x="72138" y="915669"/>
                </a:lnTo>
                <a:lnTo>
                  <a:pt x="46986" y="871219"/>
                </a:lnTo>
                <a:lnTo>
                  <a:pt x="26687" y="824229"/>
                </a:lnTo>
                <a:lnTo>
                  <a:pt x="11701" y="774699"/>
                </a:lnTo>
                <a:lnTo>
                  <a:pt x="3749" y="727709"/>
                </a:lnTo>
                <a:lnTo>
                  <a:pt x="0" y="678179"/>
                </a:lnTo>
                <a:lnTo>
                  <a:pt x="271" y="628649"/>
                </a:lnTo>
                <a:lnTo>
                  <a:pt x="4381" y="579119"/>
                </a:lnTo>
                <a:lnTo>
                  <a:pt x="12147" y="529589"/>
                </a:lnTo>
                <a:lnTo>
                  <a:pt x="23386" y="480059"/>
                </a:lnTo>
                <a:lnTo>
                  <a:pt x="37917" y="431799"/>
                </a:lnTo>
                <a:lnTo>
                  <a:pt x="55556" y="384809"/>
                </a:lnTo>
                <a:lnTo>
                  <a:pt x="76122" y="339089"/>
                </a:lnTo>
                <a:lnTo>
                  <a:pt x="99432" y="295909"/>
                </a:lnTo>
                <a:lnTo>
                  <a:pt x="125304" y="255269"/>
                </a:lnTo>
                <a:lnTo>
                  <a:pt x="158021" y="214629"/>
                </a:lnTo>
                <a:lnTo>
                  <a:pt x="194370" y="175259"/>
                </a:lnTo>
                <a:lnTo>
                  <a:pt x="233969" y="140969"/>
                </a:lnTo>
                <a:lnTo>
                  <a:pt x="276438" y="109219"/>
                </a:lnTo>
                <a:lnTo>
                  <a:pt x="321396" y="81279"/>
                </a:lnTo>
                <a:lnTo>
                  <a:pt x="368462" y="58419"/>
                </a:lnTo>
                <a:lnTo>
                  <a:pt x="421789" y="38099"/>
                </a:lnTo>
                <a:lnTo>
                  <a:pt x="476305" y="21589"/>
                </a:lnTo>
                <a:lnTo>
                  <a:pt x="531760" y="8889"/>
                </a:lnTo>
                <a:lnTo>
                  <a:pt x="587907" y="1269"/>
                </a:lnTo>
                <a:lnTo>
                  <a:pt x="617040" y="0"/>
                </a:lnTo>
                <a:lnTo>
                  <a:pt x="646178" y="0"/>
                </a:lnTo>
                <a:lnTo>
                  <a:pt x="675280" y="1269"/>
                </a:lnTo>
                <a:lnTo>
                  <a:pt x="704305" y="5079"/>
                </a:lnTo>
                <a:lnTo>
                  <a:pt x="740451" y="8889"/>
                </a:lnTo>
                <a:lnTo>
                  <a:pt x="810205" y="26669"/>
                </a:lnTo>
                <a:lnTo>
                  <a:pt x="852693" y="60959"/>
                </a:lnTo>
                <a:lnTo>
                  <a:pt x="852960" y="71119"/>
                </a:lnTo>
                <a:lnTo>
                  <a:pt x="621676" y="71119"/>
                </a:lnTo>
                <a:lnTo>
                  <a:pt x="579587" y="74929"/>
                </a:lnTo>
                <a:lnTo>
                  <a:pt x="537976" y="82549"/>
                </a:lnTo>
                <a:lnTo>
                  <a:pt x="468741" y="101599"/>
                </a:lnTo>
                <a:lnTo>
                  <a:pt x="413021" y="120649"/>
                </a:lnTo>
                <a:lnTo>
                  <a:pt x="352446" y="151129"/>
                </a:lnTo>
                <a:lnTo>
                  <a:pt x="320373" y="172719"/>
                </a:lnTo>
                <a:lnTo>
                  <a:pt x="289745" y="195579"/>
                </a:lnTo>
                <a:lnTo>
                  <a:pt x="225496" y="255269"/>
                </a:lnTo>
                <a:lnTo>
                  <a:pt x="194325" y="294639"/>
                </a:lnTo>
                <a:lnTo>
                  <a:pt x="166927" y="335279"/>
                </a:lnTo>
                <a:lnTo>
                  <a:pt x="143286" y="379729"/>
                </a:lnTo>
                <a:lnTo>
                  <a:pt x="123392" y="425449"/>
                </a:lnTo>
                <a:lnTo>
                  <a:pt x="107230" y="472439"/>
                </a:lnTo>
                <a:lnTo>
                  <a:pt x="94787" y="521969"/>
                </a:lnTo>
                <a:lnTo>
                  <a:pt x="86051" y="571499"/>
                </a:lnTo>
                <a:lnTo>
                  <a:pt x="81008" y="621029"/>
                </a:lnTo>
                <a:lnTo>
                  <a:pt x="79645" y="670559"/>
                </a:lnTo>
                <a:lnTo>
                  <a:pt x="81950" y="720089"/>
                </a:lnTo>
                <a:lnTo>
                  <a:pt x="92942" y="770889"/>
                </a:lnTo>
                <a:lnTo>
                  <a:pt x="110647" y="819149"/>
                </a:lnTo>
                <a:lnTo>
                  <a:pt x="134401" y="864869"/>
                </a:lnTo>
                <a:lnTo>
                  <a:pt x="163542" y="908049"/>
                </a:lnTo>
                <a:lnTo>
                  <a:pt x="197409" y="946149"/>
                </a:lnTo>
                <a:lnTo>
                  <a:pt x="235339" y="981709"/>
                </a:lnTo>
                <a:lnTo>
                  <a:pt x="276669" y="1012189"/>
                </a:lnTo>
                <a:lnTo>
                  <a:pt x="319261" y="1038859"/>
                </a:lnTo>
                <a:lnTo>
                  <a:pt x="363343" y="1061719"/>
                </a:lnTo>
                <a:lnTo>
                  <a:pt x="408780" y="1082039"/>
                </a:lnTo>
                <a:lnTo>
                  <a:pt x="455436" y="1098549"/>
                </a:lnTo>
                <a:lnTo>
                  <a:pt x="503175" y="1112519"/>
                </a:lnTo>
                <a:lnTo>
                  <a:pt x="543804" y="1118869"/>
                </a:lnTo>
                <a:lnTo>
                  <a:pt x="584747" y="1122679"/>
                </a:lnTo>
                <a:lnTo>
                  <a:pt x="625830" y="1123949"/>
                </a:lnTo>
                <a:lnTo>
                  <a:pt x="896189" y="1123949"/>
                </a:lnTo>
                <a:lnTo>
                  <a:pt x="853426" y="1149349"/>
                </a:lnTo>
                <a:lnTo>
                  <a:pt x="808898" y="1169669"/>
                </a:lnTo>
                <a:lnTo>
                  <a:pt x="762817" y="1186179"/>
                </a:lnTo>
                <a:lnTo>
                  <a:pt x="715395" y="1197609"/>
                </a:lnTo>
                <a:lnTo>
                  <a:pt x="666846" y="1203959"/>
                </a:lnTo>
                <a:close/>
              </a:path>
              <a:path w="1203325" h="1203960">
                <a:moveTo>
                  <a:pt x="826029" y="97789"/>
                </a:moveTo>
                <a:lnTo>
                  <a:pt x="815323" y="96519"/>
                </a:lnTo>
                <a:lnTo>
                  <a:pt x="795050" y="88899"/>
                </a:lnTo>
                <a:lnTo>
                  <a:pt x="785036" y="83819"/>
                </a:lnTo>
                <a:lnTo>
                  <a:pt x="755331" y="77469"/>
                </a:lnTo>
                <a:lnTo>
                  <a:pt x="725045" y="74929"/>
                </a:lnTo>
                <a:lnTo>
                  <a:pt x="694529" y="73659"/>
                </a:lnTo>
                <a:lnTo>
                  <a:pt x="664132" y="71119"/>
                </a:lnTo>
                <a:lnTo>
                  <a:pt x="852960" y="71119"/>
                </a:lnTo>
                <a:lnTo>
                  <a:pt x="853128" y="77469"/>
                </a:lnTo>
                <a:lnTo>
                  <a:pt x="843803" y="91439"/>
                </a:lnTo>
                <a:lnTo>
                  <a:pt x="826029" y="97789"/>
                </a:lnTo>
                <a:close/>
              </a:path>
              <a:path w="1203325" h="1203960">
                <a:moveTo>
                  <a:pt x="896189" y="1123949"/>
                </a:moveTo>
                <a:lnTo>
                  <a:pt x="625830" y="1123949"/>
                </a:lnTo>
                <a:lnTo>
                  <a:pt x="666879" y="1122679"/>
                </a:lnTo>
                <a:lnTo>
                  <a:pt x="714794" y="1115059"/>
                </a:lnTo>
                <a:lnTo>
                  <a:pt x="761443" y="1102359"/>
                </a:lnTo>
                <a:lnTo>
                  <a:pt x="806430" y="1082039"/>
                </a:lnTo>
                <a:lnTo>
                  <a:pt x="849356" y="1059179"/>
                </a:lnTo>
                <a:lnTo>
                  <a:pt x="889825" y="1031239"/>
                </a:lnTo>
                <a:lnTo>
                  <a:pt x="927437" y="1002029"/>
                </a:lnTo>
                <a:lnTo>
                  <a:pt x="961255" y="969009"/>
                </a:lnTo>
                <a:lnTo>
                  <a:pt x="991821" y="934719"/>
                </a:lnTo>
                <a:lnTo>
                  <a:pt x="1019355" y="896619"/>
                </a:lnTo>
                <a:lnTo>
                  <a:pt x="1044077" y="857249"/>
                </a:lnTo>
                <a:lnTo>
                  <a:pt x="1066207" y="816609"/>
                </a:lnTo>
                <a:lnTo>
                  <a:pt x="1085967" y="773429"/>
                </a:lnTo>
                <a:lnTo>
                  <a:pt x="1103576" y="730249"/>
                </a:lnTo>
                <a:lnTo>
                  <a:pt x="1115368" y="681989"/>
                </a:lnTo>
                <a:lnTo>
                  <a:pt x="1121674" y="632459"/>
                </a:lnTo>
                <a:lnTo>
                  <a:pt x="1122762" y="581659"/>
                </a:lnTo>
                <a:lnTo>
                  <a:pt x="1118900" y="530859"/>
                </a:lnTo>
                <a:lnTo>
                  <a:pt x="1110357" y="481329"/>
                </a:lnTo>
                <a:lnTo>
                  <a:pt x="1097399" y="433069"/>
                </a:lnTo>
                <a:lnTo>
                  <a:pt x="1080296" y="386079"/>
                </a:lnTo>
                <a:lnTo>
                  <a:pt x="1058647" y="337819"/>
                </a:lnTo>
                <a:lnTo>
                  <a:pt x="1028050" y="295909"/>
                </a:lnTo>
                <a:lnTo>
                  <a:pt x="1005128" y="265429"/>
                </a:lnTo>
                <a:lnTo>
                  <a:pt x="950942" y="213359"/>
                </a:lnTo>
                <a:lnTo>
                  <a:pt x="922015" y="187959"/>
                </a:lnTo>
                <a:lnTo>
                  <a:pt x="906730" y="176529"/>
                </a:lnTo>
                <a:lnTo>
                  <a:pt x="898909" y="170179"/>
                </a:lnTo>
                <a:lnTo>
                  <a:pt x="890975" y="163829"/>
                </a:lnTo>
                <a:lnTo>
                  <a:pt x="877273" y="144779"/>
                </a:lnTo>
                <a:lnTo>
                  <a:pt x="877173" y="121919"/>
                </a:lnTo>
                <a:lnTo>
                  <a:pt x="888739" y="102869"/>
                </a:lnTo>
                <a:lnTo>
                  <a:pt x="910037" y="92709"/>
                </a:lnTo>
                <a:lnTo>
                  <a:pt x="931871" y="96519"/>
                </a:lnTo>
                <a:lnTo>
                  <a:pt x="951539" y="107949"/>
                </a:lnTo>
                <a:lnTo>
                  <a:pt x="969693" y="124459"/>
                </a:lnTo>
                <a:lnTo>
                  <a:pt x="986985" y="139699"/>
                </a:lnTo>
                <a:lnTo>
                  <a:pt x="1018221" y="165099"/>
                </a:lnTo>
                <a:lnTo>
                  <a:pt x="1047424" y="193039"/>
                </a:lnTo>
                <a:lnTo>
                  <a:pt x="1081360" y="233679"/>
                </a:lnTo>
                <a:lnTo>
                  <a:pt x="1097190" y="253999"/>
                </a:lnTo>
                <a:lnTo>
                  <a:pt x="1106220" y="265429"/>
                </a:lnTo>
                <a:lnTo>
                  <a:pt x="1115068" y="278129"/>
                </a:lnTo>
                <a:lnTo>
                  <a:pt x="1123423" y="289559"/>
                </a:lnTo>
                <a:lnTo>
                  <a:pt x="1151581" y="346709"/>
                </a:lnTo>
                <a:lnTo>
                  <a:pt x="1168984" y="393699"/>
                </a:lnTo>
                <a:lnTo>
                  <a:pt x="1183010" y="440689"/>
                </a:lnTo>
                <a:lnTo>
                  <a:pt x="1193482" y="488949"/>
                </a:lnTo>
                <a:lnTo>
                  <a:pt x="1200224" y="538479"/>
                </a:lnTo>
                <a:lnTo>
                  <a:pt x="1202988" y="586739"/>
                </a:lnTo>
                <a:lnTo>
                  <a:pt x="1202995" y="590549"/>
                </a:lnTo>
                <a:lnTo>
                  <a:pt x="1201816" y="636269"/>
                </a:lnTo>
                <a:lnTo>
                  <a:pt x="1196315" y="685799"/>
                </a:lnTo>
                <a:lnTo>
                  <a:pt x="1186380" y="734059"/>
                </a:lnTo>
                <a:lnTo>
                  <a:pt x="1169767" y="781049"/>
                </a:lnTo>
                <a:lnTo>
                  <a:pt x="1150330" y="826769"/>
                </a:lnTo>
                <a:lnTo>
                  <a:pt x="1128098" y="871219"/>
                </a:lnTo>
                <a:lnTo>
                  <a:pt x="1103097" y="914399"/>
                </a:lnTo>
                <a:lnTo>
                  <a:pt x="1075356" y="956309"/>
                </a:lnTo>
                <a:lnTo>
                  <a:pt x="1044900" y="995679"/>
                </a:lnTo>
                <a:lnTo>
                  <a:pt x="1011759" y="1032509"/>
                </a:lnTo>
                <a:lnTo>
                  <a:pt x="975568" y="1065529"/>
                </a:lnTo>
                <a:lnTo>
                  <a:pt x="936973" y="1096009"/>
                </a:lnTo>
                <a:lnTo>
                  <a:pt x="896189" y="1123949"/>
                </a:lnTo>
                <a:close/>
              </a:path>
              <a:path w="1203325" h="1203960">
                <a:moveTo>
                  <a:pt x="495488" y="575309"/>
                </a:moveTo>
                <a:lnTo>
                  <a:pt x="479140" y="568959"/>
                </a:lnTo>
                <a:lnTo>
                  <a:pt x="467352" y="556259"/>
                </a:lnTo>
                <a:lnTo>
                  <a:pt x="461619" y="539749"/>
                </a:lnTo>
                <a:lnTo>
                  <a:pt x="463436" y="523239"/>
                </a:lnTo>
                <a:lnTo>
                  <a:pt x="466855" y="500379"/>
                </a:lnTo>
                <a:lnTo>
                  <a:pt x="470331" y="476249"/>
                </a:lnTo>
                <a:lnTo>
                  <a:pt x="473992" y="453389"/>
                </a:lnTo>
                <a:lnTo>
                  <a:pt x="477968" y="430529"/>
                </a:lnTo>
                <a:lnTo>
                  <a:pt x="482868" y="403859"/>
                </a:lnTo>
                <a:lnTo>
                  <a:pt x="487616" y="375919"/>
                </a:lnTo>
                <a:lnTo>
                  <a:pt x="495831" y="350519"/>
                </a:lnTo>
                <a:lnTo>
                  <a:pt x="511128" y="327659"/>
                </a:lnTo>
                <a:lnTo>
                  <a:pt x="522738" y="322579"/>
                </a:lnTo>
                <a:lnTo>
                  <a:pt x="535420" y="321309"/>
                </a:lnTo>
                <a:lnTo>
                  <a:pt x="547233" y="325119"/>
                </a:lnTo>
                <a:lnTo>
                  <a:pt x="556241" y="335279"/>
                </a:lnTo>
                <a:lnTo>
                  <a:pt x="560082" y="344169"/>
                </a:lnTo>
                <a:lnTo>
                  <a:pt x="561124" y="353059"/>
                </a:lnTo>
                <a:lnTo>
                  <a:pt x="560399" y="363219"/>
                </a:lnTo>
                <a:lnTo>
                  <a:pt x="558940" y="372109"/>
                </a:lnTo>
                <a:lnTo>
                  <a:pt x="556373" y="391159"/>
                </a:lnTo>
                <a:lnTo>
                  <a:pt x="554126" y="411479"/>
                </a:lnTo>
                <a:lnTo>
                  <a:pt x="551979" y="430529"/>
                </a:lnTo>
                <a:lnTo>
                  <a:pt x="549710" y="449579"/>
                </a:lnTo>
                <a:lnTo>
                  <a:pt x="546921" y="472439"/>
                </a:lnTo>
                <a:lnTo>
                  <a:pt x="544426" y="495299"/>
                </a:lnTo>
                <a:lnTo>
                  <a:pt x="541658" y="523239"/>
                </a:lnTo>
                <a:lnTo>
                  <a:pt x="539974" y="541019"/>
                </a:lnTo>
                <a:lnTo>
                  <a:pt x="534958" y="556259"/>
                </a:lnTo>
                <a:lnTo>
                  <a:pt x="524644" y="567689"/>
                </a:lnTo>
                <a:lnTo>
                  <a:pt x="510874" y="574039"/>
                </a:lnTo>
                <a:lnTo>
                  <a:pt x="495488" y="575309"/>
                </a:lnTo>
                <a:close/>
              </a:path>
              <a:path w="1203325" h="1203960">
                <a:moveTo>
                  <a:pt x="744767" y="599439"/>
                </a:moveTo>
                <a:lnTo>
                  <a:pt x="720490" y="586739"/>
                </a:lnTo>
                <a:lnTo>
                  <a:pt x="711444" y="567689"/>
                </a:lnTo>
                <a:lnTo>
                  <a:pt x="711861" y="543559"/>
                </a:lnTo>
                <a:lnTo>
                  <a:pt x="715969" y="518159"/>
                </a:lnTo>
                <a:lnTo>
                  <a:pt x="719240" y="492759"/>
                </a:lnTo>
                <a:lnTo>
                  <a:pt x="722692" y="468629"/>
                </a:lnTo>
                <a:lnTo>
                  <a:pt x="726596" y="443229"/>
                </a:lnTo>
                <a:lnTo>
                  <a:pt x="731223" y="419099"/>
                </a:lnTo>
                <a:lnTo>
                  <a:pt x="734705" y="401319"/>
                </a:lnTo>
                <a:lnTo>
                  <a:pt x="737697" y="383539"/>
                </a:lnTo>
                <a:lnTo>
                  <a:pt x="742085" y="364489"/>
                </a:lnTo>
                <a:lnTo>
                  <a:pt x="749755" y="347979"/>
                </a:lnTo>
                <a:lnTo>
                  <a:pt x="766674" y="336549"/>
                </a:lnTo>
                <a:lnTo>
                  <a:pt x="787012" y="335279"/>
                </a:lnTo>
                <a:lnTo>
                  <a:pt x="805381" y="344169"/>
                </a:lnTo>
                <a:lnTo>
                  <a:pt x="816389" y="361949"/>
                </a:lnTo>
                <a:lnTo>
                  <a:pt x="817834" y="370839"/>
                </a:lnTo>
                <a:lnTo>
                  <a:pt x="817555" y="379729"/>
                </a:lnTo>
                <a:lnTo>
                  <a:pt x="816277" y="388619"/>
                </a:lnTo>
                <a:lnTo>
                  <a:pt x="814726" y="398779"/>
                </a:lnTo>
                <a:lnTo>
                  <a:pt x="811627" y="417829"/>
                </a:lnTo>
                <a:lnTo>
                  <a:pt x="808207" y="436879"/>
                </a:lnTo>
                <a:lnTo>
                  <a:pt x="804824" y="455929"/>
                </a:lnTo>
                <a:lnTo>
                  <a:pt x="801833" y="474979"/>
                </a:lnTo>
                <a:lnTo>
                  <a:pt x="796266" y="519429"/>
                </a:lnTo>
                <a:lnTo>
                  <a:pt x="793368" y="541019"/>
                </a:lnTo>
                <a:lnTo>
                  <a:pt x="790193" y="562609"/>
                </a:lnTo>
                <a:lnTo>
                  <a:pt x="785373" y="577849"/>
                </a:lnTo>
                <a:lnTo>
                  <a:pt x="775035" y="590549"/>
                </a:lnTo>
                <a:lnTo>
                  <a:pt x="760920" y="598169"/>
                </a:lnTo>
                <a:lnTo>
                  <a:pt x="744767" y="599439"/>
                </a:lnTo>
                <a:close/>
              </a:path>
              <a:path w="1203325" h="1203960">
                <a:moveTo>
                  <a:pt x="614237" y="894079"/>
                </a:moveTo>
                <a:lnTo>
                  <a:pt x="569110" y="888999"/>
                </a:lnTo>
                <a:lnTo>
                  <a:pt x="515442" y="871219"/>
                </a:lnTo>
                <a:lnTo>
                  <a:pt x="466617" y="842009"/>
                </a:lnTo>
                <a:lnTo>
                  <a:pt x="431436" y="812799"/>
                </a:lnTo>
                <a:lnTo>
                  <a:pt x="402634" y="775969"/>
                </a:lnTo>
                <a:lnTo>
                  <a:pt x="377942" y="726439"/>
                </a:lnTo>
                <a:lnTo>
                  <a:pt x="371663" y="699769"/>
                </a:lnTo>
                <a:lnTo>
                  <a:pt x="374198" y="674369"/>
                </a:lnTo>
                <a:lnTo>
                  <a:pt x="383590" y="661669"/>
                </a:lnTo>
                <a:lnTo>
                  <a:pt x="397791" y="654049"/>
                </a:lnTo>
                <a:lnTo>
                  <a:pt x="413726" y="652779"/>
                </a:lnTo>
                <a:lnTo>
                  <a:pt x="428324" y="659129"/>
                </a:lnTo>
                <a:lnTo>
                  <a:pt x="438381" y="671829"/>
                </a:lnTo>
                <a:lnTo>
                  <a:pt x="445217" y="685799"/>
                </a:lnTo>
                <a:lnTo>
                  <a:pt x="450860" y="701039"/>
                </a:lnTo>
                <a:lnTo>
                  <a:pt x="457339" y="716279"/>
                </a:lnTo>
                <a:lnTo>
                  <a:pt x="465993" y="728979"/>
                </a:lnTo>
                <a:lnTo>
                  <a:pt x="475748" y="742949"/>
                </a:lnTo>
                <a:lnTo>
                  <a:pt x="486365" y="754379"/>
                </a:lnTo>
                <a:lnTo>
                  <a:pt x="497608" y="767079"/>
                </a:lnTo>
                <a:lnTo>
                  <a:pt x="539840" y="793749"/>
                </a:lnTo>
                <a:lnTo>
                  <a:pt x="584970" y="810259"/>
                </a:lnTo>
                <a:lnTo>
                  <a:pt x="632599" y="814069"/>
                </a:lnTo>
                <a:lnTo>
                  <a:pt x="800746" y="814069"/>
                </a:lnTo>
                <a:lnTo>
                  <a:pt x="798564" y="816609"/>
                </a:lnTo>
                <a:lnTo>
                  <a:pt x="780506" y="835659"/>
                </a:lnTo>
                <a:lnTo>
                  <a:pt x="744482" y="862329"/>
                </a:lnTo>
                <a:lnTo>
                  <a:pt x="703627" y="881379"/>
                </a:lnTo>
                <a:lnTo>
                  <a:pt x="659644" y="891539"/>
                </a:lnTo>
                <a:lnTo>
                  <a:pt x="614237" y="894079"/>
                </a:lnTo>
                <a:close/>
              </a:path>
              <a:path w="1203325" h="1203960">
                <a:moveTo>
                  <a:pt x="800746" y="814069"/>
                </a:moveTo>
                <a:lnTo>
                  <a:pt x="632599" y="814069"/>
                </a:lnTo>
                <a:lnTo>
                  <a:pt x="682327" y="805179"/>
                </a:lnTo>
                <a:lnTo>
                  <a:pt x="710498" y="788669"/>
                </a:lnTo>
                <a:lnTo>
                  <a:pt x="734760" y="768349"/>
                </a:lnTo>
                <a:lnTo>
                  <a:pt x="755886" y="742949"/>
                </a:lnTo>
                <a:lnTo>
                  <a:pt x="774650" y="716279"/>
                </a:lnTo>
                <a:lnTo>
                  <a:pt x="795924" y="698499"/>
                </a:lnTo>
                <a:lnTo>
                  <a:pt x="822088" y="699769"/>
                </a:lnTo>
                <a:lnTo>
                  <a:pt x="843119" y="715009"/>
                </a:lnTo>
                <a:lnTo>
                  <a:pt x="848995" y="742949"/>
                </a:lnTo>
                <a:lnTo>
                  <a:pt x="839381" y="764539"/>
                </a:lnTo>
                <a:lnTo>
                  <a:pt x="820380" y="791209"/>
                </a:lnTo>
                <a:lnTo>
                  <a:pt x="800746" y="814069"/>
                </a:lnTo>
                <a:close/>
              </a:path>
            </a:pathLst>
          </a:custGeom>
          <a:solidFill>
            <a:srgbClr val="37180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716613" y="4278755"/>
            <a:ext cx="1203325" cy="1203960"/>
          </a:xfrm>
          <a:custGeom>
            <a:avLst/>
            <a:gdLst/>
            <a:ahLst/>
            <a:cxnLst/>
            <a:rect l="l" t="t" r="r" b="b"/>
            <a:pathLst>
              <a:path w="1203325" h="1203960">
                <a:moveTo>
                  <a:pt x="666846" y="1203959"/>
                </a:moveTo>
                <a:lnTo>
                  <a:pt x="617380" y="1203959"/>
                </a:lnTo>
                <a:lnTo>
                  <a:pt x="589496" y="1202689"/>
                </a:lnTo>
                <a:lnTo>
                  <a:pt x="506139" y="1195069"/>
                </a:lnTo>
                <a:lnTo>
                  <a:pt x="464671" y="1186179"/>
                </a:lnTo>
                <a:lnTo>
                  <a:pt x="424251" y="1173479"/>
                </a:lnTo>
                <a:lnTo>
                  <a:pt x="384572" y="1158239"/>
                </a:lnTo>
                <a:lnTo>
                  <a:pt x="345327" y="1141729"/>
                </a:lnTo>
                <a:lnTo>
                  <a:pt x="299122" y="1120139"/>
                </a:lnTo>
                <a:lnTo>
                  <a:pt x="254542" y="1093469"/>
                </a:lnTo>
                <a:lnTo>
                  <a:pt x="212046" y="1064259"/>
                </a:lnTo>
                <a:lnTo>
                  <a:pt x="172096" y="1032509"/>
                </a:lnTo>
                <a:lnTo>
                  <a:pt x="135154" y="996949"/>
                </a:lnTo>
                <a:lnTo>
                  <a:pt x="101681" y="957579"/>
                </a:lnTo>
                <a:lnTo>
                  <a:pt x="72138" y="915669"/>
                </a:lnTo>
                <a:lnTo>
                  <a:pt x="46986" y="871219"/>
                </a:lnTo>
                <a:lnTo>
                  <a:pt x="26687" y="824229"/>
                </a:lnTo>
                <a:lnTo>
                  <a:pt x="11701" y="774699"/>
                </a:lnTo>
                <a:lnTo>
                  <a:pt x="3749" y="727709"/>
                </a:lnTo>
                <a:lnTo>
                  <a:pt x="0" y="678179"/>
                </a:lnTo>
                <a:lnTo>
                  <a:pt x="271" y="628649"/>
                </a:lnTo>
                <a:lnTo>
                  <a:pt x="4381" y="579119"/>
                </a:lnTo>
                <a:lnTo>
                  <a:pt x="12147" y="529589"/>
                </a:lnTo>
                <a:lnTo>
                  <a:pt x="23386" y="480059"/>
                </a:lnTo>
                <a:lnTo>
                  <a:pt x="37917" y="431799"/>
                </a:lnTo>
                <a:lnTo>
                  <a:pt x="55556" y="384809"/>
                </a:lnTo>
                <a:lnTo>
                  <a:pt x="76122" y="339089"/>
                </a:lnTo>
                <a:lnTo>
                  <a:pt x="99432" y="295909"/>
                </a:lnTo>
                <a:lnTo>
                  <a:pt x="125304" y="255269"/>
                </a:lnTo>
                <a:lnTo>
                  <a:pt x="158021" y="214629"/>
                </a:lnTo>
                <a:lnTo>
                  <a:pt x="194370" y="175259"/>
                </a:lnTo>
                <a:lnTo>
                  <a:pt x="233969" y="140969"/>
                </a:lnTo>
                <a:lnTo>
                  <a:pt x="276438" y="109219"/>
                </a:lnTo>
                <a:lnTo>
                  <a:pt x="321396" y="81279"/>
                </a:lnTo>
                <a:lnTo>
                  <a:pt x="368462" y="58419"/>
                </a:lnTo>
                <a:lnTo>
                  <a:pt x="421789" y="38099"/>
                </a:lnTo>
                <a:lnTo>
                  <a:pt x="476305" y="21589"/>
                </a:lnTo>
                <a:lnTo>
                  <a:pt x="531760" y="8889"/>
                </a:lnTo>
                <a:lnTo>
                  <a:pt x="587907" y="1269"/>
                </a:lnTo>
                <a:lnTo>
                  <a:pt x="617040" y="0"/>
                </a:lnTo>
                <a:lnTo>
                  <a:pt x="646178" y="0"/>
                </a:lnTo>
                <a:lnTo>
                  <a:pt x="675280" y="1269"/>
                </a:lnTo>
                <a:lnTo>
                  <a:pt x="704305" y="5079"/>
                </a:lnTo>
                <a:lnTo>
                  <a:pt x="740451" y="8889"/>
                </a:lnTo>
                <a:lnTo>
                  <a:pt x="810205" y="26669"/>
                </a:lnTo>
                <a:lnTo>
                  <a:pt x="852693" y="60959"/>
                </a:lnTo>
                <a:lnTo>
                  <a:pt x="852960" y="71119"/>
                </a:lnTo>
                <a:lnTo>
                  <a:pt x="621676" y="71119"/>
                </a:lnTo>
                <a:lnTo>
                  <a:pt x="579587" y="74929"/>
                </a:lnTo>
                <a:lnTo>
                  <a:pt x="537976" y="82549"/>
                </a:lnTo>
                <a:lnTo>
                  <a:pt x="468741" y="101599"/>
                </a:lnTo>
                <a:lnTo>
                  <a:pt x="413021" y="120649"/>
                </a:lnTo>
                <a:lnTo>
                  <a:pt x="352446" y="151129"/>
                </a:lnTo>
                <a:lnTo>
                  <a:pt x="320373" y="172719"/>
                </a:lnTo>
                <a:lnTo>
                  <a:pt x="289745" y="195579"/>
                </a:lnTo>
                <a:lnTo>
                  <a:pt x="225496" y="255269"/>
                </a:lnTo>
                <a:lnTo>
                  <a:pt x="194325" y="294639"/>
                </a:lnTo>
                <a:lnTo>
                  <a:pt x="166927" y="335279"/>
                </a:lnTo>
                <a:lnTo>
                  <a:pt x="143286" y="379729"/>
                </a:lnTo>
                <a:lnTo>
                  <a:pt x="123392" y="425449"/>
                </a:lnTo>
                <a:lnTo>
                  <a:pt x="107230" y="472439"/>
                </a:lnTo>
                <a:lnTo>
                  <a:pt x="94787" y="521969"/>
                </a:lnTo>
                <a:lnTo>
                  <a:pt x="86051" y="571499"/>
                </a:lnTo>
                <a:lnTo>
                  <a:pt x="81008" y="621029"/>
                </a:lnTo>
                <a:lnTo>
                  <a:pt x="79645" y="670559"/>
                </a:lnTo>
                <a:lnTo>
                  <a:pt x="81950" y="720089"/>
                </a:lnTo>
                <a:lnTo>
                  <a:pt x="92942" y="770889"/>
                </a:lnTo>
                <a:lnTo>
                  <a:pt x="110647" y="819149"/>
                </a:lnTo>
                <a:lnTo>
                  <a:pt x="134401" y="864869"/>
                </a:lnTo>
                <a:lnTo>
                  <a:pt x="163542" y="908049"/>
                </a:lnTo>
                <a:lnTo>
                  <a:pt x="197409" y="946149"/>
                </a:lnTo>
                <a:lnTo>
                  <a:pt x="235339" y="981709"/>
                </a:lnTo>
                <a:lnTo>
                  <a:pt x="276669" y="1012189"/>
                </a:lnTo>
                <a:lnTo>
                  <a:pt x="319261" y="1038859"/>
                </a:lnTo>
                <a:lnTo>
                  <a:pt x="363343" y="1061719"/>
                </a:lnTo>
                <a:lnTo>
                  <a:pt x="408780" y="1082039"/>
                </a:lnTo>
                <a:lnTo>
                  <a:pt x="455436" y="1098549"/>
                </a:lnTo>
                <a:lnTo>
                  <a:pt x="503175" y="1112519"/>
                </a:lnTo>
                <a:lnTo>
                  <a:pt x="543804" y="1118869"/>
                </a:lnTo>
                <a:lnTo>
                  <a:pt x="584747" y="1122679"/>
                </a:lnTo>
                <a:lnTo>
                  <a:pt x="625830" y="1123949"/>
                </a:lnTo>
                <a:lnTo>
                  <a:pt x="896189" y="1123949"/>
                </a:lnTo>
                <a:lnTo>
                  <a:pt x="853426" y="1149349"/>
                </a:lnTo>
                <a:lnTo>
                  <a:pt x="808898" y="1169669"/>
                </a:lnTo>
                <a:lnTo>
                  <a:pt x="762817" y="1186179"/>
                </a:lnTo>
                <a:lnTo>
                  <a:pt x="715395" y="1197609"/>
                </a:lnTo>
                <a:lnTo>
                  <a:pt x="666846" y="1203959"/>
                </a:lnTo>
                <a:close/>
              </a:path>
              <a:path w="1203325" h="1203960">
                <a:moveTo>
                  <a:pt x="826029" y="97789"/>
                </a:moveTo>
                <a:lnTo>
                  <a:pt x="815323" y="96519"/>
                </a:lnTo>
                <a:lnTo>
                  <a:pt x="795050" y="88899"/>
                </a:lnTo>
                <a:lnTo>
                  <a:pt x="785036" y="83819"/>
                </a:lnTo>
                <a:lnTo>
                  <a:pt x="755331" y="77469"/>
                </a:lnTo>
                <a:lnTo>
                  <a:pt x="725045" y="74929"/>
                </a:lnTo>
                <a:lnTo>
                  <a:pt x="694529" y="73659"/>
                </a:lnTo>
                <a:lnTo>
                  <a:pt x="664132" y="71119"/>
                </a:lnTo>
                <a:lnTo>
                  <a:pt x="852960" y="71119"/>
                </a:lnTo>
                <a:lnTo>
                  <a:pt x="853128" y="77469"/>
                </a:lnTo>
                <a:lnTo>
                  <a:pt x="843803" y="91439"/>
                </a:lnTo>
                <a:lnTo>
                  <a:pt x="826029" y="97789"/>
                </a:lnTo>
                <a:close/>
              </a:path>
              <a:path w="1203325" h="1203960">
                <a:moveTo>
                  <a:pt x="896189" y="1123949"/>
                </a:moveTo>
                <a:lnTo>
                  <a:pt x="625830" y="1123949"/>
                </a:lnTo>
                <a:lnTo>
                  <a:pt x="666879" y="1122679"/>
                </a:lnTo>
                <a:lnTo>
                  <a:pt x="714794" y="1115059"/>
                </a:lnTo>
                <a:lnTo>
                  <a:pt x="761443" y="1102359"/>
                </a:lnTo>
                <a:lnTo>
                  <a:pt x="806430" y="1082039"/>
                </a:lnTo>
                <a:lnTo>
                  <a:pt x="849356" y="1059179"/>
                </a:lnTo>
                <a:lnTo>
                  <a:pt x="889825" y="1031239"/>
                </a:lnTo>
                <a:lnTo>
                  <a:pt x="927437" y="1002029"/>
                </a:lnTo>
                <a:lnTo>
                  <a:pt x="961255" y="969009"/>
                </a:lnTo>
                <a:lnTo>
                  <a:pt x="991821" y="934719"/>
                </a:lnTo>
                <a:lnTo>
                  <a:pt x="1019355" y="896619"/>
                </a:lnTo>
                <a:lnTo>
                  <a:pt x="1044077" y="857249"/>
                </a:lnTo>
                <a:lnTo>
                  <a:pt x="1066207" y="816609"/>
                </a:lnTo>
                <a:lnTo>
                  <a:pt x="1085967" y="773429"/>
                </a:lnTo>
                <a:lnTo>
                  <a:pt x="1103576" y="730249"/>
                </a:lnTo>
                <a:lnTo>
                  <a:pt x="1115368" y="681989"/>
                </a:lnTo>
                <a:lnTo>
                  <a:pt x="1121674" y="632459"/>
                </a:lnTo>
                <a:lnTo>
                  <a:pt x="1122762" y="581659"/>
                </a:lnTo>
                <a:lnTo>
                  <a:pt x="1118900" y="530859"/>
                </a:lnTo>
                <a:lnTo>
                  <a:pt x="1110357" y="481329"/>
                </a:lnTo>
                <a:lnTo>
                  <a:pt x="1097399" y="433069"/>
                </a:lnTo>
                <a:lnTo>
                  <a:pt x="1080296" y="386079"/>
                </a:lnTo>
                <a:lnTo>
                  <a:pt x="1058647" y="337819"/>
                </a:lnTo>
                <a:lnTo>
                  <a:pt x="1028050" y="295909"/>
                </a:lnTo>
                <a:lnTo>
                  <a:pt x="1005128" y="265429"/>
                </a:lnTo>
                <a:lnTo>
                  <a:pt x="950942" y="213359"/>
                </a:lnTo>
                <a:lnTo>
                  <a:pt x="922015" y="187959"/>
                </a:lnTo>
                <a:lnTo>
                  <a:pt x="906730" y="176529"/>
                </a:lnTo>
                <a:lnTo>
                  <a:pt x="898909" y="170179"/>
                </a:lnTo>
                <a:lnTo>
                  <a:pt x="890975" y="163829"/>
                </a:lnTo>
                <a:lnTo>
                  <a:pt x="877273" y="144779"/>
                </a:lnTo>
                <a:lnTo>
                  <a:pt x="877173" y="121919"/>
                </a:lnTo>
                <a:lnTo>
                  <a:pt x="888739" y="102869"/>
                </a:lnTo>
                <a:lnTo>
                  <a:pt x="910037" y="92709"/>
                </a:lnTo>
                <a:lnTo>
                  <a:pt x="931871" y="96519"/>
                </a:lnTo>
                <a:lnTo>
                  <a:pt x="951539" y="107949"/>
                </a:lnTo>
                <a:lnTo>
                  <a:pt x="969693" y="124459"/>
                </a:lnTo>
                <a:lnTo>
                  <a:pt x="986985" y="139699"/>
                </a:lnTo>
                <a:lnTo>
                  <a:pt x="1018221" y="165099"/>
                </a:lnTo>
                <a:lnTo>
                  <a:pt x="1047424" y="193039"/>
                </a:lnTo>
                <a:lnTo>
                  <a:pt x="1081360" y="233679"/>
                </a:lnTo>
                <a:lnTo>
                  <a:pt x="1097190" y="253999"/>
                </a:lnTo>
                <a:lnTo>
                  <a:pt x="1106220" y="265429"/>
                </a:lnTo>
                <a:lnTo>
                  <a:pt x="1115068" y="278129"/>
                </a:lnTo>
                <a:lnTo>
                  <a:pt x="1123423" y="289559"/>
                </a:lnTo>
                <a:lnTo>
                  <a:pt x="1151581" y="346709"/>
                </a:lnTo>
                <a:lnTo>
                  <a:pt x="1168984" y="393699"/>
                </a:lnTo>
                <a:lnTo>
                  <a:pt x="1183010" y="440689"/>
                </a:lnTo>
                <a:lnTo>
                  <a:pt x="1193482" y="488949"/>
                </a:lnTo>
                <a:lnTo>
                  <a:pt x="1200224" y="538479"/>
                </a:lnTo>
                <a:lnTo>
                  <a:pt x="1202988" y="586739"/>
                </a:lnTo>
                <a:lnTo>
                  <a:pt x="1202995" y="590549"/>
                </a:lnTo>
                <a:lnTo>
                  <a:pt x="1201816" y="636269"/>
                </a:lnTo>
                <a:lnTo>
                  <a:pt x="1196315" y="685799"/>
                </a:lnTo>
                <a:lnTo>
                  <a:pt x="1186380" y="734059"/>
                </a:lnTo>
                <a:lnTo>
                  <a:pt x="1169767" y="781049"/>
                </a:lnTo>
                <a:lnTo>
                  <a:pt x="1150330" y="826769"/>
                </a:lnTo>
                <a:lnTo>
                  <a:pt x="1128098" y="871219"/>
                </a:lnTo>
                <a:lnTo>
                  <a:pt x="1103097" y="914399"/>
                </a:lnTo>
                <a:lnTo>
                  <a:pt x="1075356" y="956309"/>
                </a:lnTo>
                <a:lnTo>
                  <a:pt x="1044900" y="995679"/>
                </a:lnTo>
                <a:lnTo>
                  <a:pt x="1011759" y="1032509"/>
                </a:lnTo>
                <a:lnTo>
                  <a:pt x="975568" y="1065529"/>
                </a:lnTo>
                <a:lnTo>
                  <a:pt x="936973" y="1096009"/>
                </a:lnTo>
                <a:lnTo>
                  <a:pt x="896189" y="1123949"/>
                </a:lnTo>
                <a:close/>
              </a:path>
              <a:path w="1203325" h="1203960">
                <a:moveTo>
                  <a:pt x="495488" y="575309"/>
                </a:moveTo>
                <a:lnTo>
                  <a:pt x="479140" y="568959"/>
                </a:lnTo>
                <a:lnTo>
                  <a:pt x="467352" y="556259"/>
                </a:lnTo>
                <a:lnTo>
                  <a:pt x="461619" y="539749"/>
                </a:lnTo>
                <a:lnTo>
                  <a:pt x="463436" y="523239"/>
                </a:lnTo>
                <a:lnTo>
                  <a:pt x="466855" y="500379"/>
                </a:lnTo>
                <a:lnTo>
                  <a:pt x="470331" y="476249"/>
                </a:lnTo>
                <a:lnTo>
                  <a:pt x="473992" y="453389"/>
                </a:lnTo>
                <a:lnTo>
                  <a:pt x="477968" y="430529"/>
                </a:lnTo>
                <a:lnTo>
                  <a:pt x="482868" y="403859"/>
                </a:lnTo>
                <a:lnTo>
                  <a:pt x="487616" y="375919"/>
                </a:lnTo>
                <a:lnTo>
                  <a:pt x="495831" y="350519"/>
                </a:lnTo>
                <a:lnTo>
                  <a:pt x="511128" y="327659"/>
                </a:lnTo>
                <a:lnTo>
                  <a:pt x="522738" y="322579"/>
                </a:lnTo>
                <a:lnTo>
                  <a:pt x="535420" y="321309"/>
                </a:lnTo>
                <a:lnTo>
                  <a:pt x="547233" y="325119"/>
                </a:lnTo>
                <a:lnTo>
                  <a:pt x="556241" y="335279"/>
                </a:lnTo>
                <a:lnTo>
                  <a:pt x="560082" y="344169"/>
                </a:lnTo>
                <a:lnTo>
                  <a:pt x="561124" y="353059"/>
                </a:lnTo>
                <a:lnTo>
                  <a:pt x="560399" y="363219"/>
                </a:lnTo>
                <a:lnTo>
                  <a:pt x="558940" y="372109"/>
                </a:lnTo>
                <a:lnTo>
                  <a:pt x="556373" y="391159"/>
                </a:lnTo>
                <a:lnTo>
                  <a:pt x="554126" y="411479"/>
                </a:lnTo>
                <a:lnTo>
                  <a:pt x="551979" y="430529"/>
                </a:lnTo>
                <a:lnTo>
                  <a:pt x="549710" y="449579"/>
                </a:lnTo>
                <a:lnTo>
                  <a:pt x="546921" y="472439"/>
                </a:lnTo>
                <a:lnTo>
                  <a:pt x="544426" y="495299"/>
                </a:lnTo>
                <a:lnTo>
                  <a:pt x="541658" y="523239"/>
                </a:lnTo>
                <a:lnTo>
                  <a:pt x="539974" y="541019"/>
                </a:lnTo>
                <a:lnTo>
                  <a:pt x="534958" y="556259"/>
                </a:lnTo>
                <a:lnTo>
                  <a:pt x="524644" y="567689"/>
                </a:lnTo>
                <a:lnTo>
                  <a:pt x="510874" y="574039"/>
                </a:lnTo>
                <a:lnTo>
                  <a:pt x="495488" y="575309"/>
                </a:lnTo>
                <a:close/>
              </a:path>
              <a:path w="1203325" h="1203960">
                <a:moveTo>
                  <a:pt x="744767" y="599439"/>
                </a:moveTo>
                <a:lnTo>
                  <a:pt x="720490" y="586739"/>
                </a:lnTo>
                <a:lnTo>
                  <a:pt x="711444" y="567689"/>
                </a:lnTo>
                <a:lnTo>
                  <a:pt x="711861" y="543559"/>
                </a:lnTo>
                <a:lnTo>
                  <a:pt x="715969" y="518159"/>
                </a:lnTo>
                <a:lnTo>
                  <a:pt x="719240" y="492759"/>
                </a:lnTo>
                <a:lnTo>
                  <a:pt x="722692" y="468629"/>
                </a:lnTo>
                <a:lnTo>
                  <a:pt x="726596" y="443229"/>
                </a:lnTo>
                <a:lnTo>
                  <a:pt x="731223" y="419099"/>
                </a:lnTo>
                <a:lnTo>
                  <a:pt x="734705" y="401319"/>
                </a:lnTo>
                <a:lnTo>
                  <a:pt x="737697" y="383539"/>
                </a:lnTo>
                <a:lnTo>
                  <a:pt x="742085" y="364489"/>
                </a:lnTo>
                <a:lnTo>
                  <a:pt x="749755" y="347979"/>
                </a:lnTo>
                <a:lnTo>
                  <a:pt x="766674" y="336549"/>
                </a:lnTo>
                <a:lnTo>
                  <a:pt x="787012" y="335279"/>
                </a:lnTo>
                <a:lnTo>
                  <a:pt x="805381" y="344169"/>
                </a:lnTo>
                <a:lnTo>
                  <a:pt x="816389" y="361949"/>
                </a:lnTo>
                <a:lnTo>
                  <a:pt x="817834" y="370839"/>
                </a:lnTo>
                <a:lnTo>
                  <a:pt x="817555" y="379729"/>
                </a:lnTo>
                <a:lnTo>
                  <a:pt x="816277" y="388619"/>
                </a:lnTo>
                <a:lnTo>
                  <a:pt x="814726" y="398779"/>
                </a:lnTo>
                <a:lnTo>
                  <a:pt x="811627" y="417829"/>
                </a:lnTo>
                <a:lnTo>
                  <a:pt x="808207" y="436879"/>
                </a:lnTo>
                <a:lnTo>
                  <a:pt x="804824" y="455929"/>
                </a:lnTo>
                <a:lnTo>
                  <a:pt x="801833" y="474979"/>
                </a:lnTo>
                <a:lnTo>
                  <a:pt x="796266" y="519429"/>
                </a:lnTo>
                <a:lnTo>
                  <a:pt x="793368" y="541019"/>
                </a:lnTo>
                <a:lnTo>
                  <a:pt x="790193" y="562609"/>
                </a:lnTo>
                <a:lnTo>
                  <a:pt x="785373" y="577849"/>
                </a:lnTo>
                <a:lnTo>
                  <a:pt x="775035" y="590549"/>
                </a:lnTo>
                <a:lnTo>
                  <a:pt x="760920" y="598169"/>
                </a:lnTo>
                <a:lnTo>
                  <a:pt x="744767" y="599439"/>
                </a:lnTo>
                <a:close/>
              </a:path>
              <a:path w="1203325" h="1203960">
                <a:moveTo>
                  <a:pt x="614237" y="894079"/>
                </a:moveTo>
                <a:lnTo>
                  <a:pt x="569110" y="888999"/>
                </a:lnTo>
                <a:lnTo>
                  <a:pt x="515442" y="871219"/>
                </a:lnTo>
                <a:lnTo>
                  <a:pt x="466617" y="842009"/>
                </a:lnTo>
                <a:lnTo>
                  <a:pt x="431436" y="812799"/>
                </a:lnTo>
                <a:lnTo>
                  <a:pt x="402634" y="775969"/>
                </a:lnTo>
                <a:lnTo>
                  <a:pt x="377942" y="726439"/>
                </a:lnTo>
                <a:lnTo>
                  <a:pt x="371663" y="699769"/>
                </a:lnTo>
                <a:lnTo>
                  <a:pt x="374198" y="674369"/>
                </a:lnTo>
                <a:lnTo>
                  <a:pt x="383590" y="661669"/>
                </a:lnTo>
                <a:lnTo>
                  <a:pt x="397791" y="654049"/>
                </a:lnTo>
                <a:lnTo>
                  <a:pt x="413726" y="652779"/>
                </a:lnTo>
                <a:lnTo>
                  <a:pt x="428324" y="659129"/>
                </a:lnTo>
                <a:lnTo>
                  <a:pt x="438381" y="671829"/>
                </a:lnTo>
                <a:lnTo>
                  <a:pt x="445217" y="685799"/>
                </a:lnTo>
                <a:lnTo>
                  <a:pt x="450860" y="701039"/>
                </a:lnTo>
                <a:lnTo>
                  <a:pt x="457339" y="716279"/>
                </a:lnTo>
                <a:lnTo>
                  <a:pt x="465993" y="728979"/>
                </a:lnTo>
                <a:lnTo>
                  <a:pt x="475748" y="742949"/>
                </a:lnTo>
                <a:lnTo>
                  <a:pt x="486365" y="754379"/>
                </a:lnTo>
                <a:lnTo>
                  <a:pt x="497608" y="767079"/>
                </a:lnTo>
                <a:lnTo>
                  <a:pt x="539840" y="793749"/>
                </a:lnTo>
                <a:lnTo>
                  <a:pt x="584970" y="810259"/>
                </a:lnTo>
                <a:lnTo>
                  <a:pt x="632599" y="814069"/>
                </a:lnTo>
                <a:lnTo>
                  <a:pt x="800746" y="814069"/>
                </a:lnTo>
                <a:lnTo>
                  <a:pt x="798564" y="816609"/>
                </a:lnTo>
                <a:lnTo>
                  <a:pt x="780506" y="835659"/>
                </a:lnTo>
                <a:lnTo>
                  <a:pt x="744482" y="862329"/>
                </a:lnTo>
                <a:lnTo>
                  <a:pt x="703627" y="881379"/>
                </a:lnTo>
                <a:lnTo>
                  <a:pt x="659644" y="891539"/>
                </a:lnTo>
                <a:lnTo>
                  <a:pt x="614237" y="894079"/>
                </a:lnTo>
                <a:close/>
              </a:path>
              <a:path w="1203325" h="1203960">
                <a:moveTo>
                  <a:pt x="800746" y="814069"/>
                </a:moveTo>
                <a:lnTo>
                  <a:pt x="632599" y="814069"/>
                </a:lnTo>
                <a:lnTo>
                  <a:pt x="682327" y="805179"/>
                </a:lnTo>
                <a:lnTo>
                  <a:pt x="710498" y="788669"/>
                </a:lnTo>
                <a:lnTo>
                  <a:pt x="734760" y="768349"/>
                </a:lnTo>
                <a:lnTo>
                  <a:pt x="755886" y="742949"/>
                </a:lnTo>
                <a:lnTo>
                  <a:pt x="774650" y="716279"/>
                </a:lnTo>
                <a:lnTo>
                  <a:pt x="795924" y="698499"/>
                </a:lnTo>
                <a:lnTo>
                  <a:pt x="822088" y="699769"/>
                </a:lnTo>
                <a:lnTo>
                  <a:pt x="843119" y="715009"/>
                </a:lnTo>
                <a:lnTo>
                  <a:pt x="848995" y="742949"/>
                </a:lnTo>
                <a:lnTo>
                  <a:pt x="839381" y="764539"/>
                </a:lnTo>
                <a:lnTo>
                  <a:pt x="820380" y="791209"/>
                </a:lnTo>
                <a:lnTo>
                  <a:pt x="800746" y="814069"/>
                </a:lnTo>
                <a:close/>
              </a:path>
            </a:pathLst>
          </a:custGeom>
          <a:solidFill>
            <a:srgbClr val="37180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716613" y="5935322"/>
            <a:ext cx="1203325" cy="1203960"/>
          </a:xfrm>
          <a:custGeom>
            <a:avLst/>
            <a:gdLst/>
            <a:ahLst/>
            <a:cxnLst/>
            <a:rect l="l" t="t" r="r" b="b"/>
            <a:pathLst>
              <a:path w="1203325" h="1203959">
                <a:moveTo>
                  <a:pt x="666846" y="1203959"/>
                </a:moveTo>
                <a:lnTo>
                  <a:pt x="617380" y="1203959"/>
                </a:lnTo>
                <a:lnTo>
                  <a:pt x="589496" y="1202689"/>
                </a:lnTo>
                <a:lnTo>
                  <a:pt x="506139" y="1195069"/>
                </a:lnTo>
                <a:lnTo>
                  <a:pt x="464671" y="1186179"/>
                </a:lnTo>
                <a:lnTo>
                  <a:pt x="424251" y="1173479"/>
                </a:lnTo>
                <a:lnTo>
                  <a:pt x="384572" y="1158239"/>
                </a:lnTo>
                <a:lnTo>
                  <a:pt x="345327" y="1141729"/>
                </a:lnTo>
                <a:lnTo>
                  <a:pt x="299122" y="1120139"/>
                </a:lnTo>
                <a:lnTo>
                  <a:pt x="254542" y="1093469"/>
                </a:lnTo>
                <a:lnTo>
                  <a:pt x="212046" y="1064259"/>
                </a:lnTo>
                <a:lnTo>
                  <a:pt x="172096" y="1032509"/>
                </a:lnTo>
                <a:lnTo>
                  <a:pt x="135154" y="996949"/>
                </a:lnTo>
                <a:lnTo>
                  <a:pt x="101681" y="957579"/>
                </a:lnTo>
                <a:lnTo>
                  <a:pt x="72138" y="915669"/>
                </a:lnTo>
                <a:lnTo>
                  <a:pt x="46986" y="871219"/>
                </a:lnTo>
                <a:lnTo>
                  <a:pt x="26687" y="824229"/>
                </a:lnTo>
                <a:lnTo>
                  <a:pt x="11701" y="774699"/>
                </a:lnTo>
                <a:lnTo>
                  <a:pt x="3749" y="727709"/>
                </a:lnTo>
                <a:lnTo>
                  <a:pt x="0" y="678179"/>
                </a:lnTo>
                <a:lnTo>
                  <a:pt x="271" y="628649"/>
                </a:lnTo>
                <a:lnTo>
                  <a:pt x="4381" y="579119"/>
                </a:lnTo>
                <a:lnTo>
                  <a:pt x="12147" y="529589"/>
                </a:lnTo>
                <a:lnTo>
                  <a:pt x="23386" y="480059"/>
                </a:lnTo>
                <a:lnTo>
                  <a:pt x="37917" y="431799"/>
                </a:lnTo>
                <a:lnTo>
                  <a:pt x="55556" y="384809"/>
                </a:lnTo>
                <a:lnTo>
                  <a:pt x="76122" y="339089"/>
                </a:lnTo>
                <a:lnTo>
                  <a:pt x="99432" y="295909"/>
                </a:lnTo>
                <a:lnTo>
                  <a:pt x="125304" y="255269"/>
                </a:lnTo>
                <a:lnTo>
                  <a:pt x="158021" y="214629"/>
                </a:lnTo>
                <a:lnTo>
                  <a:pt x="194370" y="175259"/>
                </a:lnTo>
                <a:lnTo>
                  <a:pt x="233969" y="140969"/>
                </a:lnTo>
                <a:lnTo>
                  <a:pt x="276438" y="109219"/>
                </a:lnTo>
                <a:lnTo>
                  <a:pt x="321396" y="81279"/>
                </a:lnTo>
                <a:lnTo>
                  <a:pt x="368462" y="58419"/>
                </a:lnTo>
                <a:lnTo>
                  <a:pt x="421789" y="38099"/>
                </a:lnTo>
                <a:lnTo>
                  <a:pt x="476305" y="21589"/>
                </a:lnTo>
                <a:lnTo>
                  <a:pt x="531760" y="8889"/>
                </a:lnTo>
                <a:lnTo>
                  <a:pt x="587907" y="1269"/>
                </a:lnTo>
                <a:lnTo>
                  <a:pt x="617040" y="0"/>
                </a:lnTo>
                <a:lnTo>
                  <a:pt x="646178" y="0"/>
                </a:lnTo>
                <a:lnTo>
                  <a:pt x="675280" y="1269"/>
                </a:lnTo>
                <a:lnTo>
                  <a:pt x="704305" y="5079"/>
                </a:lnTo>
                <a:lnTo>
                  <a:pt x="740451" y="8889"/>
                </a:lnTo>
                <a:lnTo>
                  <a:pt x="810205" y="26669"/>
                </a:lnTo>
                <a:lnTo>
                  <a:pt x="852693" y="60959"/>
                </a:lnTo>
                <a:lnTo>
                  <a:pt x="852960" y="71119"/>
                </a:lnTo>
                <a:lnTo>
                  <a:pt x="621676" y="71119"/>
                </a:lnTo>
                <a:lnTo>
                  <a:pt x="579587" y="74929"/>
                </a:lnTo>
                <a:lnTo>
                  <a:pt x="537976" y="82549"/>
                </a:lnTo>
                <a:lnTo>
                  <a:pt x="468741" y="101599"/>
                </a:lnTo>
                <a:lnTo>
                  <a:pt x="413021" y="120649"/>
                </a:lnTo>
                <a:lnTo>
                  <a:pt x="352446" y="151129"/>
                </a:lnTo>
                <a:lnTo>
                  <a:pt x="320373" y="172719"/>
                </a:lnTo>
                <a:lnTo>
                  <a:pt x="289745" y="195579"/>
                </a:lnTo>
                <a:lnTo>
                  <a:pt x="225496" y="255269"/>
                </a:lnTo>
                <a:lnTo>
                  <a:pt x="194325" y="294639"/>
                </a:lnTo>
                <a:lnTo>
                  <a:pt x="166927" y="335279"/>
                </a:lnTo>
                <a:lnTo>
                  <a:pt x="143286" y="379729"/>
                </a:lnTo>
                <a:lnTo>
                  <a:pt x="123392" y="425449"/>
                </a:lnTo>
                <a:lnTo>
                  <a:pt x="107230" y="472439"/>
                </a:lnTo>
                <a:lnTo>
                  <a:pt x="94787" y="521969"/>
                </a:lnTo>
                <a:lnTo>
                  <a:pt x="86051" y="571499"/>
                </a:lnTo>
                <a:lnTo>
                  <a:pt x="81008" y="621029"/>
                </a:lnTo>
                <a:lnTo>
                  <a:pt x="79645" y="670559"/>
                </a:lnTo>
                <a:lnTo>
                  <a:pt x="81950" y="720089"/>
                </a:lnTo>
                <a:lnTo>
                  <a:pt x="92942" y="770889"/>
                </a:lnTo>
                <a:lnTo>
                  <a:pt x="110647" y="819149"/>
                </a:lnTo>
                <a:lnTo>
                  <a:pt x="134401" y="864869"/>
                </a:lnTo>
                <a:lnTo>
                  <a:pt x="163542" y="908049"/>
                </a:lnTo>
                <a:lnTo>
                  <a:pt x="197409" y="946149"/>
                </a:lnTo>
                <a:lnTo>
                  <a:pt x="235339" y="981709"/>
                </a:lnTo>
                <a:lnTo>
                  <a:pt x="276669" y="1012189"/>
                </a:lnTo>
                <a:lnTo>
                  <a:pt x="319261" y="1038859"/>
                </a:lnTo>
                <a:lnTo>
                  <a:pt x="363343" y="1061719"/>
                </a:lnTo>
                <a:lnTo>
                  <a:pt x="408780" y="1082039"/>
                </a:lnTo>
                <a:lnTo>
                  <a:pt x="455436" y="1098549"/>
                </a:lnTo>
                <a:lnTo>
                  <a:pt x="503175" y="1112519"/>
                </a:lnTo>
                <a:lnTo>
                  <a:pt x="543804" y="1118869"/>
                </a:lnTo>
                <a:lnTo>
                  <a:pt x="584747" y="1122679"/>
                </a:lnTo>
                <a:lnTo>
                  <a:pt x="625830" y="1123949"/>
                </a:lnTo>
                <a:lnTo>
                  <a:pt x="896189" y="1123949"/>
                </a:lnTo>
                <a:lnTo>
                  <a:pt x="853426" y="1149349"/>
                </a:lnTo>
                <a:lnTo>
                  <a:pt x="808898" y="1169669"/>
                </a:lnTo>
                <a:lnTo>
                  <a:pt x="762817" y="1186179"/>
                </a:lnTo>
                <a:lnTo>
                  <a:pt x="715395" y="1197609"/>
                </a:lnTo>
                <a:lnTo>
                  <a:pt x="666846" y="1203959"/>
                </a:lnTo>
                <a:close/>
              </a:path>
              <a:path w="1203325" h="1203959">
                <a:moveTo>
                  <a:pt x="826029" y="97789"/>
                </a:moveTo>
                <a:lnTo>
                  <a:pt x="815323" y="96519"/>
                </a:lnTo>
                <a:lnTo>
                  <a:pt x="795050" y="88899"/>
                </a:lnTo>
                <a:lnTo>
                  <a:pt x="785036" y="83819"/>
                </a:lnTo>
                <a:lnTo>
                  <a:pt x="755331" y="77469"/>
                </a:lnTo>
                <a:lnTo>
                  <a:pt x="725045" y="74929"/>
                </a:lnTo>
                <a:lnTo>
                  <a:pt x="694529" y="73659"/>
                </a:lnTo>
                <a:lnTo>
                  <a:pt x="664132" y="71119"/>
                </a:lnTo>
                <a:lnTo>
                  <a:pt x="852960" y="71119"/>
                </a:lnTo>
                <a:lnTo>
                  <a:pt x="853128" y="77469"/>
                </a:lnTo>
                <a:lnTo>
                  <a:pt x="843803" y="91439"/>
                </a:lnTo>
                <a:lnTo>
                  <a:pt x="826029" y="97789"/>
                </a:lnTo>
                <a:close/>
              </a:path>
              <a:path w="1203325" h="1203959">
                <a:moveTo>
                  <a:pt x="896189" y="1123949"/>
                </a:moveTo>
                <a:lnTo>
                  <a:pt x="625830" y="1123949"/>
                </a:lnTo>
                <a:lnTo>
                  <a:pt x="666879" y="1122679"/>
                </a:lnTo>
                <a:lnTo>
                  <a:pt x="714794" y="1115059"/>
                </a:lnTo>
                <a:lnTo>
                  <a:pt x="761443" y="1102359"/>
                </a:lnTo>
                <a:lnTo>
                  <a:pt x="806430" y="1082039"/>
                </a:lnTo>
                <a:lnTo>
                  <a:pt x="849356" y="1059179"/>
                </a:lnTo>
                <a:lnTo>
                  <a:pt x="889825" y="1031239"/>
                </a:lnTo>
                <a:lnTo>
                  <a:pt x="927437" y="1002029"/>
                </a:lnTo>
                <a:lnTo>
                  <a:pt x="961255" y="969009"/>
                </a:lnTo>
                <a:lnTo>
                  <a:pt x="991821" y="934719"/>
                </a:lnTo>
                <a:lnTo>
                  <a:pt x="1019355" y="896619"/>
                </a:lnTo>
                <a:lnTo>
                  <a:pt x="1044077" y="857249"/>
                </a:lnTo>
                <a:lnTo>
                  <a:pt x="1066207" y="816609"/>
                </a:lnTo>
                <a:lnTo>
                  <a:pt x="1085967" y="773429"/>
                </a:lnTo>
                <a:lnTo>
                  <a:pt x="1103576" y="730249"/>
                </a:lnTo>
                <a:lnTo>
                  <a:pt x="1115368" y="681989"/>
                </a:lnTo>
                <a:lnTo>
                  <a:pt x="1121674" y="632459"/>
                </a:lnTo>
                <a:lnTo>
                  <a:pt x="1122762" y="581659"/>
                </a:lnTo>
                <a:lnTo>
                  <a:pt x="1118900" y="530859"/>
                </a:lnTo>
                <a:lnTo>
                  <a:pt x="1110357" y="481329"/>
                </a:lnTo>
                <a:lnTo>
                  <a:pt x="1097399" y="433069"/>
                </a:lnTo>
                <a:lnTo>
                  <a:pt x="1080296" y="386079"/>
                </a:lnTo>
                <a:lnTo>
                  <a:pt x="1058647" y="337819"/>
                </a:lnTo>
                <a:lnTo>
                  <a:pt x="1028050" y="295909"/>
                </a:lnTo>
                <a:lnTo>
                  <a:pt x="1005128" y="265429"/>
                </a:lnTo>
                <a:lnTo>
                  <a:pt x="950942" y="213359"/>
                </a:lnTo>
                <a:lnTo>
                  <a:pt x="922015" y="187959"/>
                </a:lnTo>
                <a:lnTo>
                  <a:pt x="906730" y="176529"/>
                </a:lnTo>
                <a:lnTo>
                  <a:pt x="898909" y="170179"/>
                </a:lnTo>
                <a:lnTo>
                  <a:pt x="890975" y="163829"/>
                </a:lnTo>
                <a:lnTo>
                  <a:pt x="877273" y="144779"/>
                </a:lnTo>
                <a:lnTo>
                  <a:pt x="877173" y="121919"/>
                </a:lnTo>
                <a:lnTo>
                  <a:pt x="888739" y="102869"/>
                </a:lnTo>
                <a:lnTo>
                  <a:pt x="910037" y="92709"/>
                </a:lnTo>
                <a:lnTo>
                  <a:pt x="931871" y="96519"/>
                </a:lnTo>
                <a:lnTo>
                  <a:pt x="951539" y="107949"/>
                </a:lnTo>
                <a:lnTo>
                  <a:pt x="969693" y="124459"/>
                </a:lnTo>
                <a:lnTo>
                  <a:pt x="986985" y="139699"/>
                </a:lnTo>
                <a:lnTo>
                  <a:pt x="1018221" y="165099"/>
                </a:lnTo>
                <a:lnTo>
                  <a:pt x="1047424" y="193039"/>
                </a:lnTo>
                <a:lnTo>
                  <a:pt x="1081360" y="233679"/>
                </a:lnTo>
                <a:lnTo>
                  <a:pt x="1097190" y="253999"/>
                </a:lnTo>
                <a:lnTo>
                  <a:pt x="1106220" y="265429"/>
                </a:lnTo>
                <a:lnTo>
                  <a:pt x="1115068" y="278129"/>
                </a:lnTo>
                <a:lnTo>
                  <a:pt x="1123423" y="289559"/>
                </a:lnTo>
                <a:lnTo>
                  <a:pt x="1151581" y="346709"/>
                </a:lnTo>
                <a:lnTo>
                  <a:pt x="1168984" y="393699"/>
                </a:lnTo>
                <a:lnTo>
                  <a:pt x="1183010" y="440689"/>
                </a:lnTo>
                <a:lnTo>
                  <a:pt x="1193482" y="488949"/>
                </a:lnTo>
                <a:lnTo>
                  <a:pt x="1200224" y="538479"/>
                </a:lnTo>
                <a:lnTo>
                  <a:pt x="1202988" y="586739"/>
                </a:lnTo>
                <a:lnTo>
                  <a:pt x="1202995" y="590549"/>
                </a:lnTo>
                <a:lnTo>
                  <a:pt x="1201816" y="636269"/>
                </a:lnTo>
                <a:lnTo>
                  <a:pt x="1196315" y="685799"/>
                </a:lnTo>
                <a:lnTo>
                  <a:pt x="1186380" y="734059"/>
                </a:lnTo>
                <a:lnTo>
                  <a:pt x="1169767" y="781049"/>
                </a:lnTo>
                <a:lnTo>
                  <a:pt x="1150330" y="826769"/>
                </a:lnTo>
                <a:lnTo>
                  <a:pt x="1128098" y="871219"/>
                </a:lnTo>
                <a:lnTo>
                  <a:pt x="1103097" y="914399"/>
                </a:lnTo>
                <a:lnTo>
                  <a:pt x="1075356" y="956309"/>
                </a:lnTo>
                <a:lnTo>
                  <a:pt x="1044900" y="995679"/>
                </a:lnTo>
                <a:lnTo>
                  <a:pt x="1011759" y="1032509"/>
                </a:lnTo>
                <a:lnTo>
                  <a:pt x="975568" y="1065529"/>
                </a:lnTo>
                <a:lnTo>
                  <a:pt x="936973" y="1096009"/>
                </a:lnTo>
                <a:lnTo>
                  <a:pt x="896189" y="1123949"/>
                </a:lnTo>
                <a:close/>
              </a:path>
              <a:path w="1203325" h="1203959">
                <a:moveTo>
                  <a:pt x="495488" y="575309"/>
                </a:moveTo>
                <a:lnTo>
                  <a:pt x="479140" y="568959"/>
                </a:lnTo>
                <a:lnTo>
                  <a:pt x="467352" y="556259"/>
                </a:lnTo>
                <a:lnTo>
                  <a:pt x="461619" y="539749"/>
                </a:lnTo>
                <a:lnTo>
                  <a:pt x="463436" y="523239"/>
                </a:lnTo>
                <a:lnTo>
                  <a:pt x="466855" y="500379"/>
                </a:lnTo>
                <a:lnTo>
                  <a:pt x="470331" y="476249"/>
                </a:lnTo>
                <a:lnTo>
                  <a:pt x="473992" y="453389"/>
                </a:lnTo>
                <a:lnTo>
                  <a:pt x="477968" y="430529"/>
                </a:lnTo>
                <a:lnTo>
                  <a:pt x="482868" y="403859"/>
                </a:lnTo>
                <a:lnTo>
                  <a:pt x="487616" y="375919"/>
                </a:lnTo>
                <a:lnTo>
                  <a:pt x="495831" y="350519"/>
                </a:lnTo>
                <a:lnTo>
                  <a:pt x="511128" y="327659"/>
                </a:lnTo>
                <a:lnTo>
                  <a:pt x="522738" y="322579"/>
                </a:lnTo>
                <a:lnTo>
                  <a:pt x="535420" y="321309"/>
                </a:lnTo>
                <a:lnTo>
                  <a:pt x="547233" y="325119"/>
                </a:lnTo>
                <a:lnTo>
                  <a:pt x="556241" y="335279"/>
                </a:lnTo>
                <a:lnTo>
                  <a:pt x="560082" y="344169"/>
                </a:lnTo>
                <a:lnTo>
                  <a:pt x="561124" y="353059"/>
                </a:lnTo>
                <a:lnTo>
                  <a:pt x="560399" y="363219"/>
                </a:lnTo>
                <a:lnTo>
                  <a:pt x="558940" y="372109"/>
                </a:lnTo>
                <a:lnTo>
                  <a:pt x="556373" y="391159"/>
                </a:lnTo>
                <a:lnTo>
                  <a:pt x="554126" y="411479"/>
                </a:lnTo>
                <a:lnTo>
                  <a:pt x="551979" y="430529"/>
                </a:lnTo>
                <a:lnTo>
                  <a:pt x="549710" y="449579"/>
                </a:lnTo>
                <a:lnTo>
                  <a:pt x="546921" y="472439"/>
                </a:lnTo>
                <a:lnTo>
                  <a:pt x="544426" y="495299"/>
                </a:lnTo>
                <a:lnTo>
                  <a:pt x="541658" y="523239"/>
                </a:lnTo>
                <a:lnTo>
                  <a:pt x="539974" y="541019"/>
                </a:lnTo>
                <a:lnTo>
                  <a:pt x="534958" y="556259"/>
                </a:lnTo>
                <a:lnTo>
                  <a:pt x="524644" y="567689"/>
                </a:lnTo>
                <a:lnTo>
                  <a:pt x="510874" y="574039"/>
                </a:lnTo>
                <a:lnTo>
                  <a:pt x="495488" y="575309"/>
                </a:lnTo>
                <a:close/>
              </a:path>
              <a:path w="1203325" h="1203959">
                <a:moveTo>
                  <a:pt x="744767" y="599439"/>
                </a:moveTo>
                <a:lnTo>
                  <a:pt x="720490" y="586739"/>
                </a:lnTo>
                <a:lnTo>
                  <a:pt x="711444" y="567689"/>
                </a:lnTo>
                <a:lnTo>
                  <a:pt x="711861" y="543559"/>
                </a:lnTo>
                <a:lnTo>
                  <a:pt x="715969" y="518159"/>
                </a:lnTo>
                <a:lnTo>
                  <a:pt x="719240" y="492759"/>
                </a:lnTo>
                <a:lnTo>
                  <a:pt x="722692" y="468629"/>
                </a:lnTo>
                <a:lnTo>
                  <a:pt x="726596" y="443229"/>
                </a:lnTo>
                <a:lnTo>
                  <a:pt x="731223" y="419099"/>
                </a:lnTo>
                <a:lnTo>
                  <a:pt x="734705" y="401319"/>
                </a:lnTo>
                <a:lnTo>
                  <a:pt x="737697" y="383539"/>
                </a:lnTo>
                <a:lnTo>
                  <a:pt x="742085" y="364489"/>
                </a:lnTo>
                <a:lnTo>
                  <a:pt x="749755" y="347979"/>
                </a:lnTo>
                <a:lnTo>
                  <a:pt x="766674" y="336549"/>
                </a:lnTo>
                <a:lnTo>
                  <a:pt x="787012" y="335279"/>
                </a:lnTo>
                <a:lnTo>
                  <a:pt x="805381" y="344169"/>
                </a:lnTo>
                <a:lnTo>
                  <a:pt x="816389" y="361949"/>
                </a:lnTo>
                <a:lnTo>
                  <a:pt x="817834" y="370839"/>
                </a:lnTo>
                <a:lnTo>
                  <a:pt x="817555" y="379729"/>
                </a:lnTo>
                <a:lnTo>
                  <a:pt x="816277" y="388619"/>
                </a:lnTo>
                <a:lnTo>
                  <a:pt x="814726" y="398779"/>
                </a:lnTo>
                <a:lnTo>
                  <a:pt x="811627" y="417829"/>
                </a:lnTo>
                <a:lnTo>
                  <a:pt x="808207" y="436879"/>
                </a:lnTo>
                <a:lnTo>
                  <a:pt x="804824" y="455929"/>
                </a:lnTo>
                <a:lnTo>
                  <a:pt x="801833" y="474979"/>
                </a:lnTo>
                <a:lnTo>
                  <a:pt x="796266" y="519429"/>
                </a:lnTo>
                <a:lnTo>
                  <a:pt x="793368" y="541019"/>
                </a:lnTo>
                <a:lnTo>
                  <a:pt x="790193" y="562609"/>
                </a:lnTo>
                <a:lnTo>
                  <a:pt x="785373" y="577849"/>
                </a:lnTo>
                <a:lnTo>
                  <a:pt x="775035" y="590549"/>
                </a:lnTo>
                <a:lnTo>
                  <a:pt x="760920" y="598169"/>
                </a:lnTo>
                <a:lnTo>
                  <a:pt x="744767" y="599439"/>
                </a:lnTo>
                <a:close/>
              </a:path>
              <a:path w="1203325" h="1203959">
                <a:moveTo>
                  <a:pt x="614237" y="894079"/>
                </a:moveTo>
                <a:lnTo>
                  <a:pt x="569110" y="888999"/>
                </a:lnTo>
                <a:lnTo>
                  <a:pt x="515442" y="871219"/>
                </a:lnTo>
                <a:lnTo>
                  <a:pt x="466617" y="842009"/>
                </a:lnTo>
                <a:lnTo>
                  <a:pt x="431436" y="812799"/>
                </a:lnTo>
                <a:lnTo>
                  <a:pt x="402634" y="775969"/>
                </a:lnTo>
                <a:lnTo>
                  <a:pt x="377942" y="726439"/>
                </a:lnTo>
                <a:lnTo>
                  <a:pt x="371663" y="699769"/>
                </a:lnTo>
                <a:lnTo>
                  <a:pt x="374198" y="674369"/>
                </a:lnTo>
                <a:lnTo>
                  <a:pt x="383590" y="661669"/>
                </a:lnTo>
                <a:lnTo>
                  <a:pt x="397791" y="654049"/>
                </a:lnTo>
                <a:lnTo>
                  <a:pt x="413726" y="652779"/>
                </a:lnTo>
                <a:lnTo>
                  <a:pt x="428324" y="659129"/>
                </a:lnTo>
                <a:lnTo>
                  <a:pt x="438381" y="671829"/>
                </a:lnTo>
                <a:lnTo>
                  <a:pt x="445217" y="685799"/>
                </a:lnTo>
                <a:lnTo>
                  <a:pt x="450860" y="701039"/>
                </a:lnTo>
                <a:lnTo>
                  <a:pt x="457339" y="716279"/>
                </a:lnTo>
                <a:lnTo>
                  <a:pt x="465993" y="728979"/>
                </a:lnTo>
                <a:lnTo>
                  <a:pt x="475748" y="742949"/>
                </a:lnTo>
                <a:lnTo>
                  <a:pt x="486365" y="754379"/>
                </a:lnTo>
                <a:lnTo>
                  <a:pt x="497608" y="767079"/>
                </a:lnTo>
                <a:lnTo>
                  <a:pt x="539840" y="793749"/>
                </a:lnTo>
                <a:lnTo>
                  <a:pt x="584970" y="810259"/>
                </a:lnTo>
                <a:lnTo>
                  <a:pt x="632599" y="814069"/>
                </a:lnTo>
                <a:lnTo>
                  <a:pt x="800746" y="814069"/>
                </a:lnTo>
                <a:lnTo>
                  <a:pt x="798564" y="816609"/>
                </a:lnTo>
                <a:lnTo>
                  <a:pt x="780506" y="835659"/>
                </a:lnTo>
                <a:lnTo>
                  <a:pt x="744482" y="862329"/>
                </a:lnTo>
                <a:lnTo>
                  <a:pt x="703627" y="881379"/>
                </a:lnTo>
                <a:lnTo>
                  <a:pt x="659644" y="891539"/>
                </a:lnTo>
                <a:lnTo>
                  <a:pt x="614237" y="894079"/>
                </a:lnTo>
                <a:close/>
              </a:path>
              <a:path w="1203325" h="1203959">
                <a:moveTo>
                  <a:pt x="800746" y="814069"/>
                </a:moveTo>
                <a:lnTo>
                  <a:pt x="632599" y="814069"/>
                </a:lnTo>
                <a:lnTo>
                  <a:pt x="682327" y="805179"/>
                </a:lnTo>
                <a:lnTo>
                  <a:pt x="710498" y="788669"/>
                </a:lnTo>
                <a:lnTo>
                  <a:pt x="734760" y="768349"/>
                </a:lnTo>
                <a:lnTo>
                  <a:pt x="755886" y="742949"/>
                </a:lnTo>
                <a:lnTo>
                  <a:pt x="774650" y="716279"/>
                </a:lnTo>
                <a:lnTo>
                  <a:pt x="795924" y="698499"/>
                </a:lnTo>
                <a:lnTo>
                  <a:pt x="822088" y="699769"/>
                </a:lnTo>
                <a:lnTo>
                  <a:pt x="843119" y="715009"/>
                </a:lnTo>
                <a:lnTo>
                  <a:pt x="848995" y="742949"/>
                </a:lnTo>
                <a:lnTo>
                  <a:pt x="839381" y="764539"/>
                </a:lnTo>
                <a:lnTo>
                  <a:pt x="820380" y="791209"/>
                </a:lnTo>
                <a:lnTo>
                  <a:pt x="800746" y="814069"/>
                </a:lnTo>
                <a:close/>
              </a:path>
            </a:pathLst>
          </a:custGeom>
          <a:solidFill>
            <a:srgbClr val="37180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169630" y="893034"/>
            <a:ext cx="959802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400" dirty="0"/>
              <a:t>Traditional</a:t>
            </a:r>
            <a:r>
              <a:rPr sz="6000" spc="-640" dirty="0"/>
              <a:t> </a:t>
            </a:r>
            <a:r>
              <a:rPr sz="6000" spc="-400" dirty="0"/>
              <a:t>Supply</a:t>
            </a:r>
            <a:r>
              <a:rPr sz="6000" spc="-640" dirty="0"/>
              <a:t> </a:t>
            </a:r>
            <a:r>
              <a:rPr sz="6000" spc="-440" dirty="0"/>
              <a:t>Chains</a:t>
            </a:r>
            <a:endParaRPr sz="6000"/>
          </a:p>
        </p:txBody>
      </p:sp>
      <p:sp>
        <p:nvSpPr>
          <p:cNvPr id="6" name="object 6"/>
          <p:cNvSpPr txBox="1"/>
          <p:nvPr/>
        </p:nvSpPr>
        <p:spPr>
          <a:xfrm>
            <a:off x="5248037" y="2935530"/>
            <a:ext cx="8639175" cy="386270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42545">
              <a:lnSpc>
                <a:spcPct val="100000"/>
              </a:lnSpc>
              <a:spcBef>
                <a:spcPts val="114"/>
              </a:spcBef>
            </a:pPr>
            <a:r>
              <a:rPr sz="3550" spc="-250" dirty="0">
                <a:latin typeface="Verdana"/>
                <a:cs typeface="Verdana"/>
              </a:rPr>
              <a:t>S</a:t>
            </a:r>
            <a:r>
              <a:rPr sz="3550" spc="-75" dirty="0">
                <a:latin typeface="Verdana"/>
                <a:cs typeface="Verdana"/>
              </a:rPr>
              <a:t>e</a:t>
            </a:r>
            <a:r>
              <a:rPr sz="3550" spc="75" dirty="0">
                <a:latin typeface="Verdana"/>
                <a:cs typeface="Verdana"/>
              </a:rPr>
              <a:t>q</a:t>
            </a:r>
            <a:r>
              <a:rPr sz="3550" spc="-70" dirty="0">
                <a:latin typeface="Verdana"/>
                <a:cs typeface="Verdana"/>
              </a:rPr>
              <a:t>u</a:t>
            </a:r>
            <a:r>
              <a:rPr sz="3550" spc="-75" dirty="0">
                <a:latin typeface="Verdana"/>
                <a:cs typeface="Verdana"/>
              </a:rPr>
              <a:t>e</a:t>
            </a:r>
            <a:r>
              <a:rPr sz="3550" spc="-40" dirty="0">
                <a:latin typeface="Verdana"/>
                <a:cs typeface="Verdana"/>
              </a:rPr>
              <a:t>n</a:t>
            </a:r>
            <a:r>
              <a:rPr sz="3550" spc="60" dirty="0">
                <a:latin typeface="Verdana"/>
                <a:cs typeface="Verdana"/>
              </a:rPr>
              <a:t>t</a:t>
            </a:r>
            <a:r>
              <a:rPr sz="3550" spc="-25" dirty="0">
                <a:latin typeface="Verdana"/>
                <a:cs typeface="Verdana"/>
              </a:rPr>
              <a:t>i</a:t>
            </a:r>
            <a:r>
              <a:rPr sz="3550" spc="-155" dirty="0">
                <a:latin typeface="Verdana"/>
                <a:cs typeface="Verdana"/>
              </a:rPr>
              <a:t>a</a:t>
            </a:r>
            <a:r>
              <a:rPr sz="3550" spc="70" dirty="0">
                <a:latin typeface="Verdana"/>
                <a:cs typeface="Verdana"/>
              </a:rPr>
              <a:t>l</a:t>
            </a:r>
            <a:r>
              <a:rPr sz="3550" spc="-350" dirty="0">
                <a:latin typeface="Verdana"/>
                <a:cs typeface="Verdana"/>
              </a:rPr>
              <a:t>,</a:t>
            </a:r>
            <a:r>
              <a:rPr sz="3550" spc="-375" dirty="0">
                <a:latin typeface="Verdana"/>
                <a:cs typeface="Verdana"/>
              </a:rPr>
              <a:t> </a:t>
            </a:r>
            <a:r>
              <a:rPr sz="3550" spc="70" dirty="0">
                <a:latin typeface="Verdana"/>
                <a:cs typeface="Verdana"/>
              </a:rPr>
              <a:t>l</a:t>
            </a:r>
            <a:r>
              <a:rPr sz="3550" spc="-25" dirty="0">
                <a:latin typeface="Verdana"/>
                <a:cs typeface="Verdana"/>
              </a:rPr>
              <a:t>i</a:t>
            </a:r>
            <a:r>
              <a:rPr sz="3550" spc="-40" dirty="0">
                <a:latin typeface="Verdana"/>
                <a:cs typeface="Verdana"/>
              </a:rPr>
              <a:t>n</a:t>
            </a:r>
            <a:r>
              <a:rPr sz="3550" spc="-75" dirty="0">
                <a:latin typeface="Verdana"/>
                <a:cs typeface="Verdana"/>
              </a:rPr>
              <a:t>e</a:t>
            </a:r>
            <a:r>
              <a:rPr sz="3550" spc="-155" dirty="0">
                <a:latin typeface="Verdana"/>
                <a:cs typeface="Verdana"/>
              </a:rPr>
              <a:t>a</a:t>
            </a:r>
            <a:r>
              <a:rPr sz="3550" spc="-35" dirty="0">
                <a:latin typeface="Verdana"/>
                <a:cs typeface="Verdana"/>
              </a:rPr>
              <a:t>r</a:t>
            </a:r>
            <a:r>
              <a:rPr sz="3550" spc="-375" dirty="0">
                <a:latin typeface="Verdana"/>
                <a:cs typeface="Verdana"/>
              </a:rPr>
              <a:t> </a:t>
            </a:r>
            <a:r>
              <a:rPr sz="3550" spc="70" dirty="0">
                <a:latin typeface="Verdana"/>
                <a:cs typeface="Verdana"/>
              </a:rPr>
              <a:t>p</a:t>
            </a:r>
            <a:r>
              <a:rPr sz="3550" spc="-35" dirty="0">
                <a:latin typeface="Verdana"/>
                <a:cs typeface="Verdana"/>
              </a:rPr>
              <a:t>r</a:t>
            </a:r>
            <a:r>
              <a:rPr sz="3550" spc="40" dirty="0">
                <a:latin typeface="Verdana"/>
                <a:cs typeface="Verdana"/>
              </a:rPr>
              <a:t>o</a:t>
            </a:r>
            <a:r>
              <a:rPr sz="3550" spc="125" dirty="0">
                <a:latin typeface="Verdana"/>
                <a:cs typeface="Verdana"/>
              </a:rPr>
              <a:t>c</a:t>
            </a:r>
            <a:r>
              <a:rPr sz="3550" spc="-75" dirty="0">
                <a:latin typeface="Verdana"/>
                <a:cs typeface="Verdana"/>
              </a:rPr>
              <a:t>e</a:t>
            </a:r>
            <a:r>
              <a:rPr sz="3550" spc="-80" dirty="0">
                <a:latin typeface="Verdana"/>
                <a:cs typeface="Verdana"/>
              </a:rPr>
              <a:t>ss</a:t>
            </a:r>
            <a:r>
              <a:rPr sz="3550" spc="-75" dirty="0">
                <a:latin typeface="Verdana"/>
                <a:cs typeface="Verdana"/>
              </a:rPr>
              <a:t>es</a:t>
            </a:r>
            <a:endParaRPr sz="355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4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950"/>
              </a:spcBef>
            </a:pPr>
            <a:r>
              <a:rPr sz="3550" spc="-120" dirty="0">
                <a:latin typeface="Verdana"/>
                <a:cs typeface="Verdana"/>
              </a:rPr>
              <a:t>R</a:t>
            </a:r>
            <a:r>
              <a:rPr sz="3550" spc="-75" dirty="0">
                <a:latin typeface="Verdana"/>
                <a:cs typeface="Verdana"/>
              </a:rPr>
              <a:t>e</a:t>
            </a:r>
            <a:r>
              <a:rPr sz="3550" spc="70" dirty="0">
                <a:latin typeface="Verdana"/>
                <a:cs typeface="Verdana"/>
              </a:rPr>
              <a:t>l</a:t>
            </a:r>
            <a:r>
              <a:rPr sz="3550" spc="-25" dirty="0">
                <a:latin typeface="Verdana"/>
                <a:cs typeface="Verdana"/>
              </a:rPr>
              <a:t>i</a:t>
            </a:r>
            <a:r>
              <a:rPr sz="3550" spc="-155" dirty="0">
                <a:latin typeface="Verdana"/>
                <a:cs typeface="Verdana"/>
              </a:rPr>
              <a:t>a</a:t>
            </a:r>
            <a:r>
              <a:rPr sz="3550" spc="-40" dirty="0">
                <a:latin typeface="Verdana"/>
                <a:cs typeface="Verdana"/>
              </a:rPr>
              <a:t>n</a:t>
            </a:r>
            <a:r>
              <a:rPr sz="3550" spc="60" dirty="0">
                <a:latin typeface="Verdana"/>
                <a:cs typeface="Verdana"/>
              </a:rPr>
              <a:t>t</a:t>
            </a:r>
            <a:r>
              <a:rPr sz="3550" spc="-375" dirty="0">
                <a:latin typeface="Verdana"/>
                <a:cs typeface="Verdana"/>
              </a:rPr>
              <a:t> </a:t>
            </a:r>
            <a:r>
              <a:rPr sz="3550" spc="40" dirty="0">
                <a:latin typeface="Verdana"/>
                <a:cs typeface="Verdana"/>
              </a:rPr>
              <a:t>o</a:t>
            </a:r>
            <a:r>
              <a:rPr sz="3550" spc="-35" dirty="0">
                <a:latin typeface="Verdana"/>
                <a:cs typeface="Verdana"/>
              </a:rPr>
              <a:t>n</a:t>
            </a:r>
            <a:r>
              <a:rPr sz="3550" spc="-375" dirty="0">
                <a:latin typeface="Verdana"/>
                <a:cs typeface="Verdana"/>
              </a:rPr>
              <a:t> </a:t>
            </a:r>
            <a:r>
              <a:rPr sz="3550" spc="70" dirty="0">
                <a:latin typeface="Verdana"/>
                <a:cs typeface="Verdana"/>
              </a:rPr>
              <a:t>p</a:t>
            </a:r>
            <a:r>
              <a:rPr sz="3550" spc="-155" dirty="0">
                <a:latin typeface="Verdana"/>
                <a:cs typeface="Verdana"/>
              </a:rPr>
              <a:t>a</a:t>
            </a:r>
            <a:r>
              <a:rPr sz="3550" spc="70" dirty="0">
                <a:latin typeface="Verdana"/>
                <a:cs typeface="Verdana"/>
              </a:rPr>
              <a:t>p</a:t>
            </a:r>
            <a:r>
              <a:rPr sz="3550" spc="-75" dirty="0">
                <a:latin typeface="Verdana"/>
                <a:cs typeface="Verdana"/>
              </a:rPr>
              <a:t>e</a:t>
            </a:r>
            <a:r>
              <a:rPr sz="3550" spc="-35" dirty="0">
                <a:latin typeface="Verdana"/>
                <a:cs typeface="Verdana"/>
              </a:rPr>
              <a:t>r</a:t>
            </a:r>
            <a:r>
              <a:rPr sz="3550" spc="-265" dirty="0">
                <a:latin typeface="Verdana"/>
                <a:cs typeface="Verdana"/>
              </a:rPr>
              <a:t>-</a:t>
            </a:r>
            <a:r>
              <a:rPr sz="3550" spc="70" dirty="0">
                <a:latin typeface="Verdana"/>
                <a:cs typeface="Verdana"/>
              </a:rPr>
              <a:t>b</a:t>
            </a:r>
            <a:r>
              <a:rPr sz="3550" spc="-155" dirty="0">
                <a:latin typeface="Verdana"/>
                <a:cs typeface="Verdana"/>
              </a:rPr>
              <a:t>a</a:t>
            </a:r>
            <a:r>
              <a:rPr sz="3550" spc="-80" dirty="0">
                <a:latin typeface="Verdana"/>
                <a:cs typeface="Verdana"/>
              </a:rPr>
              <a:t>s</a:t>
            </a:r>
            <a:r>
              <a:rPr sz="3550" spc="-75" dirty="0">
                <a:latin typeface="Verdana"/>
                <a:cs typeface="Verdana"/>
              </a:rPr>
              <a:t>e</a:t>
            </a:r>
            <a:r>
              <a:rPr sz="3550" spc="80" dirty="0">
                <a:latin typeface="Verdana"/>
                <a:cs typeface="Verdana"/>
              </a:rPr>
              <a:t>d</a:t>
            </a:r>
            <a:r>
              <a:rPr sz="3550" spc="-375" dirty="0">
                <a:latin typeface="Verdana"/>
                <a:cs typeface="Verdana"/>
              </a:rPr>
              <a:t> </a:t>
            </a:r>
            <a:r>
              <a:rPr sz="3550" spc="125" dirty="0">
                <a:latin typeface="Verdana"/>
                <a:cs typeface="Verdana"/>
              </a:rPr>
              <a:t>c</a:t>
            </a:r>
            <a:r>
              <a:rPr sz="3550" spc="40" dirty="0">
                <a:latin typeface="Verdana"/>
                <a:cs typeface="Verdana"/>
              </a:rPr>
              <a:t>o</a:t>
            </a:r>
            <a:r>
              <a:rPr sz="3550" spc="-185" dirty="0">
                <a:latin typeface="Verdana"/>
                <a:cs typeface="Verdana"/>
              </a:rPr>
              <a:t>mm</a:t>
            </a:r>
            <a:r>
              <a:rPr sz="3550" spc="-70" dirty="0">
                <a:latin typeface="Verdana"/>
                <a:cs typeface="Verdana"/>
              </a:rPr>
              <a:t>u</a:t>
            </a:r>
            <a:r>
              <a:rPr sz="3550" spc="-40" dirty="0">
                <a:latin typeface="Verdana"/>
                <a:cs typeface="Verdana"/>
              </a:rPr>
              <a:t>n</a:t>
            </a:r>
            <a:r>
              <a:rPr sz="3550" spc="-25" dirty="0">
                <a:latin typeface="Verdana"/>
                <a:cs typeface="Verdana"/>
              </a:rPr>
              <a:t>i</a:t>
            </a:r>
            <a:r>
              <a:rPr sz="3550" spc="125" dirty="0">
                <a:latin typeface="Verdana"/>
                <a:cs typeface="Verdana"/>
              </a:rPr>
              <a:t>c</a:t>
            </a:r>
            <a:r>
              <a:rPr sz="3550" spc="-155" dirty="0">
                <a:latin typeface="Verdana"/>
                <a:cs typeface="Verdana"/>
              </a:rPr>
              <a:t>a</a:t>
            </a:r>
            <a:r>
              <a:rPr sz="3550" spc="60" dirty="0">
                <a:latin typeface="Verdana"/>
                <a:cs typeface="Verdana"/>
              </a:rPr>
              <a:t>t</a:t>
            </a:r>
            <a:r>
              <a:rPr sz="3550" spc="-25" dirty="0">
                <a:latin typeface="Verdana"/>
                <a:cs typeface="Verdana"/>
              </a:rPr>
              <a:t>i</a:t>
            </a:r>
            <a:r>
              <a:rPr sz="3550" spc="40" dirty="0">
                <a:latin typeface="Verdana"/>
                <a:cs typeface="Verdana"/>
              </a:rPr>
              <a:t>o</a:t>
            </a:r>
            <a:r>
              <a:rPr sz="3550" spc="-35" dirty="0">
                <a:latin typeface="Verdana"/>
                <a:cs typeface="Verdana"/>
              </a:rPr>
              <a:t>n</a:t>
            </a:r>
            <a:endParaRPr sz="355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4800">
              <a:latin typeface="Verdana"/>
              <a:cs typeface="Verdana"/>
            </a:endParaRPr>
          </a:p>
          <a:p>
            <a:pPr marL="42545">
              <a:lnSpc>
                <a:spcPct val="100000"/>
              </a:lnSpc>
              <a:spcBef>
                <a:spcPts val="3090"/>
              </a:spcBef>
            </a:pPr>
            <a:r>
              <a:rPr sz="3300" spc="35" dirty="0">
                <a:latin typeface="Verdana"/>
                <a:cs typeface="Verdana"/>
              </a:rPr>
              <a:t>L</a:t>
            </a:r>
            <a:r>
              <a:rPr sz="3300" spc="-25" dirty="0">
                <a:latin typeface="Verdana"/>
                <a:cs typeface="Verdana"/>
              </a:rPr>
              <a:t>i</a:t>
            </a:r>
            <a:r>
              <a:rPr sz="3300" spc="-165" dirty="0">
                <a:latin typeface="Verdana"/>
                <a:cs typeface="Verdana"/>
              </a:rPr>
              <a:t>m</a:t>
            </a:r>
            <a:r>
              <a:rPr sz="3300" spc="-25" dirty="0">
                <a:latin typeface="Verdana"/>
                <a:cs typeface="Verdana"/>
              </a:rPr>
              <a:t>i</a:t>
            </a:r>
            <a:r>
              <a:rPr sz="3300" spc="55" dirty="0">
                <a:latin typeface="Verdana"/>
                <a:cs typeface="Verdana"/>
              </a:rPr>
              <a:t>t</a:t>
            </a:r>
            <a:r>
              <a:rPr sz="3300" spc="-65" dirty="0">
                <a:latin typeface="Verdana"/>
                <a:cs typeface="Verdana"/>
              </a:rPr>
              <a:t>e</a:t>
            </a:r>
            <a:r>
              <a:rPr sz="3300" spc="80" dirty="0">
                <a:latin typeface="Verdana"/>
                <a:cs typeface="Verdana"/>
              </a:rPr>
              <a:t>d</a:t>
            </a:r>
            <a:r>
              <a:rPr sz="3300" spc="-350" dirty="0">
                <a:latin typeface="Verdana"/>
                <a:cs typeface="Verdana"/>
              </a:rPr>
              <a:t> </a:t>
            </a:r>
            <a:r>
              <a:rPr sz="3300" spc="-35" dirty="0">
                <a:latin typeface="Verdana"/>
                <a:cs typeface="Verdana"/>
              </a:rPr>
              <a:t>r</a:t>
            </a:r>
            <a:r>
              <a:rPr sz="3300" spc="-65" dirty="0">
                <a:latin typeface="Verdana"/>
                <a:cs typeface="Verdana"/>
              </a:rPr>
              <a:t>e</a:t>
            </a:r>
            <a:r>
              <a:rPr sz="3300" spc="-135" dirty="0">
                <a:latin typeface="Verdana"/>
                <a:cs typeface="Verdana"/>
              </a:rPr>
              <a:t>a</a:t>
            </a:r>
            <a:r>
              <a:rPr sz="3300" spc="60" dirty="0">
                <a:latin typeface="Verdana"/>
                <a:cs typeface="Verdana"/>
              </a:rPr>
              <a:t>l</a:t>
            </a:r>
            <a:r>
              <a:rPr sz="3300" spc="-245" dirty="0">
                <a:latin typeface="Verdana"/>
                <a:cs typeface="Verdana"/>
              </a:rPr>
              <a:t>-</a:t>
            </a:r>
            <a:r>
              <a:rPr sz="3300" spc="55" dirty="0">
                <a:latin typeface="Verdana"/>
                <a:cs typeface="Verdana"/>
              </a:rPr>
              <a:t>t</a:t>
            </a:r>
            <a:r>
              <a:rPr sz="3300" spc="-25" dirty="0">
                <a:latin typeface="Verdana"/>
                <a:cs typeface="Verdana"/>
              </a:rPr>
              <a:t>i</a:t>
            </a:r>
            <a:r>
              <a:rPr sz="3300" spc="-165" dirty="0">
                <a:latin typeface="Verdana"/>
                <a:cs typeface="Verdana"/>
              </a:rPr>
              <a:t>m</a:t>
            </a:r>
            <a:r>
              <a:rPr sz="3300" spc="-60" dirty="0">
                <a:latin typeface="Verdana"/>
                <a:cs typeface="Verdana"/>
              </a:rPr>
              <a:t>e</a:t>
            </a:r>
            <a:r>
              <a:rPr sz="3300" spc="-350" dirty="0">
                <a:latin typeface="Verdana"/>
                <a:cs typeface="Verdana"/>
              </a:rPr>
              <a:t> </a:t>
            </a:r>
            <a:r>
              <a:rPr sz="3300" spc="55" dirty="0">
                <a:latin typeface="Verdana"/>
                <a:cs typeface="Verdana"/>
              </a:rPr>
              <a:t>t</a:t>
            </a:r>
            <a:r>
              <a:rPr sz="3300" spc="-35" dirty="0">
                <a:latin typeface="Verdana"/>
                <a:cs typeface="Verdana"/>
              </a:rPr>
              <a:t>r</a:t>
            </a:r>
            <a:r>
              <a:rPr sz="3300" spc="-135" dirty="0">
                <a:latin typeface="Verdana"/>
                <a:cs typeface="Verdana"/>
              </a:rPr>
              <a:t>a</a:t>
            </a:r>
            <a:r>
              <a:rPr sz="3300" spc="120" dirty="0">
                <a:latin typeface="Verdana"/>
                <a:cs typeface="Verdana"/>
              </a:rPr>
              <a:t>c</a:t>
            </a:r>
            <a:r>
              <a:rPr sz="3300" spc="-295" dirty="0">
                <a:latin typeface="Verdana"/>
                <a:cs typeface="Verdana"/>
              </a:rPr>
              <a:t>k</a:t>
            </a:r>
            <a:r>
              <a:rPr sz="3300" spc="-25" dirty="0">
                <a:latin typeface="Verdana"/>
                <a:cs typeface="Verdana"/>
              </a:rPr>
              <a:t>i</a:t>
            </a:r>
            <a:r>
              <a:rPr sz="3300" spc="-35" dirty="0">
                <a:latin typeface="Verdana"/>
                <a:cs typeface="Verdana"/>
              </a:rPr>
              <a:t>n</a:t>
            </a:r>
            <a:r>
              <a:rPr sz="3300" spc="-225" dirty="0">
                <a:latin typeface="Verdana"/>
                <a:cs typeface="Verdana"/>
              </a:rPr>
              <a:t>g</a:t>
            </a:r>
            <a:endParaRPr sz="33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80788" y="8565963"/>
            <a:ext cx="2962275" cy="81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200" b="1" spc="-370" dirty="0">
                <a:latin typeface="Verdana"/>
                <a:cs typeface="Verdana"/>
              </a:rPr>
              <a:t>E</a:t>
            </a:r>
            <a:r>
              <a:rPr sz="5200" b="1" spc="-790" dirty="0">
                <a:latin typeface="Verdana"/>
                <a:cs typeface="Verdana"/>
              </a:rPr>
              <a:t>x</a:t>
            </a:r>
            <a:r>
              <a:rPr sz="5200" b="1" spc="-530" dirty="0">
                <a:latin typeface="Verdana"/>
                <a:cs typeface="Verdana"/>
              </a:rPr>
              <a:t>a</a:t>
            </a:r>
            <a:r>
              <a:rPr sz="5200" b="1" spc="-665" dirty="0">
                <a:latin typeface="Verdana"/>
                <a:cs typeface="Verdana"/>
              </a:rPr>
              <a:t>m</a:t>
            </a:r>
            <a:r>
              <a:rPr sz="5200" b="1" spc="-290" dirty="0">
                <a:latin typeface="Verdana"/>
                <a:cs typeface="Verdana"/>
              </a:rPr>
              <a:t>p</a:t>
            </a:r>
            <a:r>
              <a:rPr sz="5200" b="1" spc="-170" dirty="0">
                <a:latin typeface="Verdana"/>
                <a:cs typeface="Verdana"/>
              </a:rPr>
              <a:t>l</a:t>
            </a:r>
            <a:r>
              <a:rPr sz="5200" b="1" spc="-415" dirty="0">
                <a:latin typeface="Verdana"/>
                <a:cs typeface="Verdana"/>
              </a:rPr>
              <a:t>e</a:t>
            </a:r>
            <a:r>
              <a:rPr sz="5200" b="1" spc="-660" dirty="0">
                <a:latin typeface="Verdana"/>
                <a:cs typeface="Verdana"/>
              </a:rPr>
              <a:t>:</a:t>
            </a:r>
            <a:endParaRPr sz="52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453537" y="8733632"/>
            <a:ext cx="12919710" cy="5073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150" spc="-35" dirty="0">
                <a:latin typeface="Verdana"/>
                <a:cs typeface="Verdana"/>
              </a:rPr>
              <a:t>A</a:t>
            </a:r>
            <a:r>
              <a:rPr sz="3150" spc="-335" dirty="0">
                <a:latin typeface="Verdana"/>
                <a:cs typeface="Verdana"/>
              </a:rPr>
              <a:t> </a:t>
            </a:r>
            <a:r>
              <a:rPr sz="3150" spc="-55" dirty="0">
                <a:latin typeface="Verdana"/>
                <a:cs typeface="Verdana"/>
              </a:rPr>
              <a:t>manufacturing</a:t>
            </a:r>
            <a:r>
              <a:rPr sz="3150" spc="-330" dirty="0">
                <a:latin typeface="Verdana"/>
                <a:cs typeface="Verdana"/>
              </a:rPr>
              <a:t> </a:t>
            </a:r>
            <a:r>
              <a:rPr sz="3150" spc="-30" dirty="0">
                <a:latin typeface="Verdana"/>
                <a:cs typeface="Verdana"/>
              </a:rPr>
              <a:t>company</a:t>
            </a:r>
            <a:r>
              <a:rPr sz="3150" spc="-330" dirty="0">
                <a:latin typeface="Verdana"/>
                <a:cs typeface="Verdana"/>
              </a:rPr>
              <a:t> </a:t>
            </a:r>
            <a:r>
              <a:rPr sz="3150" spc="-60" dirty="0">
                <a:latin typeface="Verdana"/>
                <a:cs typeface="Verdana"/>
              </a:rPr>
              <a:t>relying</a:t>
            </a:r>
            <a:r>
              <a:rPr sz="3150" spc="-330" dirty="0">
                <a:latin typeface="Verdana"/>
                <a:cs typeface="Verdana"/>
              </a:rPr>
              <a:t> </a:t>
            </a:r>
            <a:r>
              <a:rPr sz="3150" dirty="0">
                <a:latin typeface="Verdana"/>
                <a:cs typeface="Verdana"/>
              </a:rPr>
              <a:t>on</a:t>
            </a:r>
            <a:r>
              <a:rPr sz="3150" spc="-330" dirty="0">
                <a:latin typeface="Verdana"/>
                <a:cs typeface="Verdana"/>
              </a:rPr>
              <a:t> </a:t>
            </a:r>
            <a:r>
              <a:rPr sz="3150" spc="-105" dirty="0">
                <a:latin typeface="Verdana"/>
                <a:cs typeface="Verdana"/>
              </a:rPr>
              <a:t>fax</a:t>
            </a:r>
            <a:r>
              <a:rPr sz="3150" spc="-330" dirty="0">
                <a:latin typeface="Verdana"/>
                <a:cs typeface="Verdana"/>
              </a:rPr>
              <a:t> </a:t>
            </a:r>
            <a:r>
              <a:rPr sz="3150" spc="35" dirty="0">
                <a:latin typeface="Verdana"/>
                <a:cs typeface="Verdana"/>
              </a:rPr>
              <a:t>for</a:t>
            </a:r>
            <a:r>
              <a:rPr sz="3150" spc="-330" dirty="0">
                <a:latin typeface="Verdana"/>
                <a:cs typeface="Verdana"/>
              </a:rPr>
              <a:t> </a:t>
            </a:r>
            <a:r>
              <a:rPr sz="3150" spc="-20" dirty="0">
                <a:latin typeface="Verdana"/>
                <a:cs typeface="Verdana"/>
              </a:rPr>
              <a:t>orders</a:t>
            </a:r>
            <a:r>
              <a:rPr sz="3150" spc="-330" dirty="0">
                <a:latin typeface="Verdana"/>
                <a:cs typeface="Verdana"/>
              </a:rPr>
              <a:t> </a:t>
            </a:r>
            <a:r>
              <a:rPr sz="3150" spc="-35" dirty="0">
                <a:latin typeface="Verdana"/>
                <a:cs typeface="Verdana"/>
              </a:rPr>
              <a:t>and</a:t>
            </a:r>
            <a:r>
              <a:rPr sz="3150" spc="-330" dirty="0">
                <a:latin typeface="Verdana"/>
                <a:cs typeface="Verdana"/>
              </a:rPr>
              <a:t> </a:t>
            </a:r>
            <a:r>
              <a:rPr sz="3150" spc="-70" dirty="0">
                <a:latin typeface="Verdana"/>
                <a:cs typeface="Verdana"/>
              </a:rPr>
              <a:t>shipments.</a:t>
            </a:r>
            <a:endParaRPr sz="31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676393" y="2710958"/>
            <a:ext cx="1314450" cy="1314450"/>
            <a:chOff x="3676393" y="2710958"/>
            <a:chExt cx="1314450" cy="1314450"/>
          </a:xfrm>
        </p:grpSpPr>
        <p:sp>
          <p:nvSpPr>
            <p:cNvPr id="3" name="object 3"/>
            <p:cNvSpPr/>
            <p:nvPr/>
          </p:nvSpPr>
          <p:spPr>
            <a:xfrm>
              <a:off x="3676393" y="2710958"/>
              <a:ext cx="1314450" cy="1314450"/>
            </a:xfrm>
            <a:custGeom>
              <a:avLst/>
              <a:gdLst/>
              <a:ahLst/>
              <a:cxnLst/>
              <a:rect l="l" t="t" r="r" b="b"/>
              <a:pathLst>
                <a:path w="1314450" h="1314450">
                  <a:moveTo>
                    <a:pt x="657152" y="1314304"/>
                  </a:moveTo>
                  <a:lnTo>
                    <a:pt x="608105" y="1312502"/>
                  </a:lnTo>
                  <a:lnTo>
                    <a:pt x="560038" y="1307180"/>
                  </a:lnTo>
                  <a:lnTo>
                    <a:pt x="513077" y="1298464"/>
                  </a:lnTo>
                  <a:lnTo>
                    <a:pt x="467349" y="1286483"/>
                  </a:lnTo>
                  <a:lnTo>
                    <a:pt x="422983" y="1271363"/>
                  </a:lnTo>
                  <a:lnTo>
                    <a:pt x="380103" y="1253231"/>
                  </a:lnTo>
                  <a:lnTo>
                    <a:pt x="338839" y="1232214"/>
                  </a:lnTo>
                  <a:lnTo>
                    <a:pt x="299316" y="1208439"/>
                  </a:lnTo>
                  <a:lnTo>
                    <a:pt x="261661" y="1182033"/>
                  </a:lnTo>
                  <a:lnTo>
                    <a:pt x="226002" y="1153124"/>
                  </a:lnTo>
                  <a:lnTo>
                    <a:pt x="192467" y="1121837"/>
                  </a:lnTo>
                  <a:lnTo>
                    <a:pt x="161180" y="1088301"/>
                  </a:lnTo>
                  <a:lnTo>
                    <a:pt x="132271" y="1052643"/>
                  </a:lnTo>
                  <a:lnTo>
                    <a:pt x="105865" y="1014988"/>
                  </a:lnTo>
                  <a:lnTo>
                    <a:pt x="82090" y="975465"/>
                  </a:lnTo>
                  <a:lnTo>
                    <a:pt x="61073" y="934201"/>
                  </a:lnTo>
                  <a:lnTo>
                    <a:pt x="42941" y="891321"/>
                  </a:lnTo>
                  <a:lnTo>
                    <a:pt x="27821" y="846954"/>
                  </a:lnTo>
                  <a:lnTo>
                    <a:pt x="15840" y="801227"/>
                  </a:lnTo>
                  <a:lnTo>
                    <a:pt x="7124" y="754266"/>
                  </a:lnTo>
                  <a:lnTo>
                    <a:pt x="1802" y="706199"/>
                  </a:lnTo>
                  <a:lnTo>
                    <a:pt x="0" y="657152"/>
                  </a:lnTo>
                  <a:lnTo>
                    <a:pt x="1802" y="608116"/>
                  </a:lnTo>
                  <a:lnTo>
                    <a:pt x="7124" y="560058"/>
                  </a:lnTo>
                  <a:lnTo>
                    <a:pt x="15840" y="513104"/>
                  </a:lnTo>
                  <a:lnTo>
                    <a:pt x="27821" y="467382"/>
                  </a:lnTo>
                  <a:lnTo>
                    <a:pt x="42941" y="423019"/>
                  </a:lnTo>
                  <a:lnTo>
                    <a:pt x="61073" y="380143"/>
                  </a:lnTo>
                  <a:lnTo>
                    <a:pt x="82090" y="338879"/>
                  </a:lnTo>
                  <a:lnTo>
                    <a:pt x="105865" y="299356"/>
                  </a:lnTo>
                  <a:lnTo>
                    <a:pt x="132271" y="261700"/>
                  </a:lnTo>
                  <a:lnTo>
                    <a:pt x="161180" y="226039"/>
                  </a:lnTo>
                  <a:lnTo>
                    <a:pt x="192467" y="192501"/>
                  </a:lnTo>
                  <a:lnTo>
                    <a:pt x="226002" y="161211"/>
                  </a:lnTo>
                  <a:lnTo>
                    <a:pt x="261661" y="132298"/>
                  </a:lnTo>
                  <a:lnTo>
                    <a:pt x="299316" y="105888"/>
                  </a:lnTo>
                  <a:lnTo>
                    <a:pt x="338839" y="82109"/>
                  </a:lnTo>
                  <a:lnTo>
                    <a:pt x="380103" y="61088"/>
                  </a:lnTo>
                  <a:lnTo>
                    <a:pt x="422983" y="42952"/>
                  </a:lnTo>
                  <a:lnTo>
                    <a:pt x="467349" y="27828"/>
                  </a:lnTo>
                  <a:lnTo>
                    <a:pt x="513077" y="15844"/>
                  </a:lnTo>
                  <a:lnTo>
                    <a:pt x="560038" y="7126"/>
                  </a:lnTo>
                  <a:lnTo>
                    <a:pt x="608105" y="1802"/>
                  </a:lnTo>
                  <a:lnTo>
                    <a:pt x="657152" y="0"/>
                  </a:lnTo>
                  <a:lnTo>
                    <a:pt x="706188" y="1802"/>
                  </a:lnTo>
                  <a:lnTo>
                    <a:pt x="754246" y="7126"/>
                  </a:lnTo>
                  <a:lnTo>
                    <a:pt x="801199" y="15844"/>
                  </a:lnTo>
                  <a:lnTo>
                    <a:pt x="846921" y="27828"/>
                  </a:lnTo>
                  <a:lnTo>
                    <a:pt x="891284" y="42952"/>
                  </a:lnTo>
                  <a:lnTo>
                    <a:pt x="934161" y="61088"/>
                  </a:lnTo>
                  <a:lnTo>
                    <a:pt x="975425" y="82109"/>
                  </a:lnTo>
                  <a:lnTo>
                    <a:pt x="1014948" y="105888"/>
                  </a:lnTo>
                  <a:lnTo>
                    <a:pt x="1052604" y="132298"/>
                  </a:lnTo>
                  <a:lnTo>
                    <a:pt x="1088265" y="161211"/>
                  </a:lnTo>
                  <a:lnTo>
                    <a:pt x="1121803" y="192501"/>
                  </a:lnTo>
                  <a:lnTo>
                    <a:pt x="1153093" y="226039"/>
                  </a:lnTo>
                  <a:lnTo>
                    <a:pt x="1182006" y="261700"/>
                  </a:lnTo>
                  <a:lnTo>
                    <a:pt x="1208416" y="299356"/>
                  </a:lnTo>
                  <a:lnTo>
                    <a:pt x="1232195" y="338879"/>
                  </a:lnTo>
                  <a:lnTo>
                    <a:pt x="1253216" y="380143"/>
                  </a:lnTo>
                  <a:lnTo>
                    <a:pt x="1271352" y="423019"/>
                  </a:lnTo>
                  <a:lnTo>
                    <a:pt x="1286476" y="467382"/>
                  </a:lnTo>
                  <a:lnTo>
                    <a:pt x="1298460" y="513104"/>
                  </a:lnTo>
                  <a:lnTo>
                    <a:pt x="1307178" y="560058"/>
                  </a:lnTo>
                  <a:lnTo>
                    <a:pt x="1312501" y="608116"/>
                  </a:lnTo>
                  <a:lnTo>
                    <a:pt x="1314304" y="657152"/>
                  </a:lnTo>
                  <a:lnTo>
                    <a:pt x="1312501" y="706199"/>
                  </a:lnTo>
                  <a:lnTo>
                    <a:pt x="1307178" y="754266"/>
                  </a:lnTo>
                  <a:lnTo>
                    <a:pt x="1298460" y="801227"/>
                  </a:lnTo>
                  <a:lnTo>
                    <a:pt x="1286476" y="846954"/>
                  </a:lnTo>
                  <a:lnTo>
                    <a:pt x="1271352" y="891321"/>
                  </a:lnTo>
                  <a:lnTo>
                    <a:pt x="1253216" y="934201"/>
                  </a:lnTo>
                  <a:lnTo>
                    <a:pt x="1232195" y="975465"/>
                  </a:lnTo>
                  <a:lnTo>
                    <a:pt x="1208416" y="1014988"/>
                  </a:lnTo>
                  <a:lnTo>
                    <a:pt x="1182006" y="1052643"/>
                  </a:lnTo>
                  <a:lnTo>
                    <a:pt x="1153093" y="1088301"/>
                  </a:lnTo>
                  <a:lnTo>
                    <a:pt x="1121803" y="1121837"/>
                  </a:lnTo>
                  <a:lnTo>
                    <a:pt x="1088265" y="1153124"/>
                  </a:lnTo>
                  <a:lnTo>
                    <a:pt x="1052604" y="1182033"/>
                  </a:lnTo>
                  <a:lnTo>
                    <a:pt x="1014948" y="1208439"/>
                  </a:lnTo>
                  <a:lnTo>
                    <a:pt x="975425" y="1232214"/>
                  </a:lnTo>
                  <a:lnTo>
                    <a:pt x="934161" y="1253231"/>
                  </a:lnTo>
                  <a:lnTo>
                    <a:pt x="891284" y="1271363"/>
                  </a:lnTo>
                  <a:lnTo>
                    <a:pt x="846921" y="1286483"/>
                  </a:lnTo>
                  <a:lnTo>
                    <a:pt x="801199" y="1298464"/>
                  </a:lnTo>
                  <a:lnTo>
                    <a:pt x="754246" y="1307180"/>
                  </a:lnTo>
                  <a:lnTo>
                    <a:pt x="706188" y="1312502"/>
                  </a:lnTo>
                  <a:lnTo>
                    <a:pt x="657152" y="1314304"/>
                  </a:lnTo>
                  <a:close/>
                </a:path>
              </a:pathLst>
            </a:custGeom>
            <a:solidFill>
              <a:srgbClr val="FF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732999" y="2767570"/>
              <a:ext cx="1201420" cy="1201420"/>
            </a:xfrm>
            <a:custGeom>
              <a:avLst/>
              <a:gdLst/>
              <a:ahLst/>
              <a:cxnLst/>
              <a:rect l="l" t="t" r="r" b="b"/>
              <a:pathLst>
                <a:path w="1201420" h="1201420">
                  <a:moveTo>
                    <a:pt x="512000" y="456755"/>
                  </a:moveTo>
                  <a:lnTo>
                    <a:pt x="505358" y="393395"/>
                  </a:lnTo>
                  <a:lnTo>
                    <a:pt x="487260" y="341630"/>
                  </a:lnTo>
                  <a:lnTo>
                    <a:pt x="460413" y="306730"/>
                  </a:lnTo>
                  <a:lnTo>
                    <a:pt x="427545" y="293928"/>
                  </a:lnTo>
                  <a:lnTo>
                    <a:pt x="394690" y="306730"/>
                  </a:lnTo>
                  <a:lnTo>
                    <a:pt x="367868" y="341630"/>
                  </a:lnTo>
                  <a:lnTo>
                    <a:pt x="349796" y="393395"/>
                  </a:lnTo>
                  <a:lnTo>
                    <a:pt x="343179" y="456755"/>
                  </a:lnTo>
                  <a:lnTo>
                    <a:pt x="349796" y="520128"/>
                  </a:lnTo>
                  <a:lnTo>
                    <a:pt x="367868" y="571893"/>
                  </a:lnTo>
                  <a:lnTo>
                    <a:pt x="394690" y="606793"/>
                  </a:lnTo>
                  <a:lnTo>
                    <a:pt x="427545" y="619594"/>
                  </a:lnTo>
                  <a:lnTo>
                    <a:pt x="460413" y="606793"/>
                  </a:lnTo>
                  <a:lnTo>
                    <a:pt x="487260" y="571893"/>
                  </a:lnTo>
                  <a:lnTo>
                    <a:pt x="505358" y="520128"/>
                  </a:lnTo>
                  <a:lnTo>
                    <a:pt x="512000" y="456755"/>
                  </a:lnTo>
                  <a:close/>
                </a:path>
                <a:path w="1201420" h="1201420">
                  <a:moveTo>
                    <a:pt x="844296" y="456755"/>
                  </a:moveTo>
                  <a:lnTo>
                    <a:pt x="837653" y="393395"/>
                  </a:lnTo>
                  <a:lnTo>
                    <a:pt x="819556" y="341630"/>
                  </a:lnTo>
                  <a:lnTo>
                    <a:pt x="792708" y="306730"/>
                  </a:lnTo>
                  <a:lnTo>
                    <a:pt x="759841" y="293928"/>
                  </a:lnTo>
                  <a:lnTo>
                    <a:pt x="726973" y="306730"/>
                  </a:lnTo>
                  <a:lnTo>
                    <a:pt x="700125" y="341630"/>
                  </a:lnTo>
                  <a:lnTo>
                    <a:pt x="682015" y="393395"/>
                  </a:lnTo>
                  <a:lnTo>
                    <a:pt x="675386" y="456755"/>
                  </a:lnTo>
                  <a:lnTo>
                    <a:pt x="682015" y="520128"/>
                  </a:lnTo>
                  <a:lnTo>
                    <a:pt x="700125" y="571893"/>
                  </a:lnTo>
                  <a:lnTo>
                    <a:pt x="726973" y="606793"/>
                  </a:lnTo>
                  <a:lnTo>
                    <a:pt x="759841" y="619594"/>
                  </a:lnTo>
                  <a:lnTo>
                    <a:pt x="792708" y="606793"/>
                  </a:lnTo>
                  <a:lnTo>
                    <a:pt x="819556" y="571893"/>
                  </a:lnTo>
                  <a:lnTo>
                    <a:pt x="837653" y="520128"/>
                  </a:lnTo>
                  <a:lnTo>
                    <a:pt x="844296" y="456755"/>
                  </a:lnTo>
                  <a:close/>
                </a:path>
                <a:path w="1201420" h="1201420">
                  <a:moveTo>
                    <a:pt x="1043787" y="655789"/>
                  </a:moveTo>
                  <a:lnTo>
                    <a:pt x="1038885" y="648169"/>
                  </a:lnTo>
                  <a:lnTo>
                    <a:pt x="1023454" y="644906"/>
                  </a:lnTo>
                  <a:lnTo>
                    <a:pt x="1015834" y="649808"/>
                  </a:lnTo>
                  <a:lnTo>
                    <a:pt x="1013117" y="662051"/>
                  </a:lnTo>
                  <a:lnTo>
                    <a:pt x="1010577" y="666038"/>
                  </a:lnTo>
                  <a:lnTo>
                    <a:pt x="1003681" y="671576"/>
                  </a:lnTo>
                  <a:lnTo>
                    <a:pt x="999324" y="673214"/>
                  </a:lnTo>
                  <a:lnTo>
                    <a:pt x="989711" y="673214"/>
                  </a:lnTo>
                  <a:lnTo>
                    <a:pt x="985354" y="671576"/>
                  </a:lnTo>
                  <a:lnTo>
                    <a:pt x="978369" y="666038"/>
                  </a:lnTo>
                  <a:lnTo>
                    <a:pt x="975829" y="662051"/>
                  </a:lnTo>
                  <a:lnTo>
                    <a:pt x="973201" y="649808"/>
                  </a:lnTo>
                  <a:lnTo>
                    <a:pt x="965581" y="644906"/>
                  </a:lnTo>
                  <a:lnTo>
                    <a:pt x="950163" y="648169"/>
                  </a:lnTo>
                  <a:lnTo>
                    <a:pt x="945261" y="655789"/>
                  </a:lnTo>
                  <a:lnTo>
                    <a:pt x="946988" y="663498"/>
                  </a:lnTo>
                  <a:lnTo>
                    <a:pt x="972388" y="696798"/>
                  </a:lnTo>
                  <a:lnTo>
                    <a:pt x="977201" y="698614"/>
                  </a:lnTo>
                  <a:lnTo>
                    <a:pt x="961326" y="746582"/>
                  </a:lnTo>
                  <a:lnTo>
                    <a:pt x="939609" y="791578"/>
                  </a:lnTo>
                  <a:lnTo>
                    <a:pt x="912507" y="833145"/>
                  </a:lnTo>
                  <a:lnTo>
                    <a:pt x="880491" y="870826"/>
                  </a:lnTo>
                  <a:lnTo>
                    <a:pt x="844029" y="904176"/>
                  </a:lnTo>
                  <a:lnTo>
                    <a:pt x="801941" y="933577"/>
                  </a:lnTo>
                  <a:lnTo>
                    <a:pt x="756056" y="957338"/>
                  </a:lnTo>
                  <a:lnTo>
                    <a:pt x="706856" y="974940"/>
                  </a:lnTo>
                  <a:lnTo>
                    <a:pt x="654850" y="985875"/>
                  </a:lnTo>
                  <a:lnTo>
                    <a:pt x="600544" y="989634"/>
                  </a:lnTo>
                  <a:lnTo>
                    <a:pt x="546214" y="985875"/>
                  </a:lnTo>
                  <a:lnTo>
                    <a:pt x="494195" y="974940"/>
                  </a:lnTo>
                  <a:lnTo>
                    <a:pt x="444982" y="957338"/>
                  </a:lnTo>
                  <a:lnTo>
                    <a:pt x="399097" y="933577"/>
                  </a:lnTo>
                  <a:lnTo>
                    <a:pt x="357060" y="904176"/>
                  </a:lnTo>
                  <a:lnTo>
                    <a:pt x="320548" y="870826"/>
                  </a:lnTo>
                  <a:lnTo>
                    <a:pt x="288531" y="833145"/>
                  </a:lnTo>
                  <a:lnTo>
                    <a:pt x="261442" y="791578"/>
                  </a:lnTo>
                  <a:lnTo>
                    <a:pt x="239750" y="746582"/>
                  </a:lnTo>
                  <a:lnTo>
                    <a:pt x="223888" y="698614"/>
                  </a:lnTo>
                  <a:lnTo>
                    <a:pt x="228688" y="696798"/>
                  </a:lnTo>
                  <a:lnTo>
                    <a:pt x="233045" y="694258"/>
                  </a:lnTo>
                  <a:lnTo>
                    <a:pt x="255816" y="655789"/>
                  </a:lnTo>
                  <a:lnTo>
                    <a:pt x="250913" y="648169"/>
                  </a:lnTo>
                  <a:lnTo>
                    <a:pt x="235496" y="644906"/>
                  </a:lnTo>
                  <a:lnTo>
                    <a:pt x="227876" y="649808"/>
                  </a:lnTo>
                  <a:lnTo>
                    <a:pt x="225158" y="662051"/>
                  </a:lnTo>
                  <a:lnTo>
                    <a:pt x="222618" y="666038"/>
                  </a:lnTo>
                  <a:lnTo>
                    <a:pt x="215722" y="671576"/>
                  </a:lnTo>
                  <a:lnTo>
                    <a:pt x="211366" y="673214"/>
                  </a:lnTo>
                  <a:lnTo>
                    <a:pt x="201752" y="673214"/>
                  </a:lnTo>
                  <a:lnTo>
                    <a:pt x="197396" y="671576"/>
                  </a:lnTo>
                  <a:lnTo>
                    <a:pt x="190411" y="666038"/>
                  </a:lnTo>
                  <a:lnTo>
                    <a:pt x="187871" y="662051"/>
                  </a:lnTo>
                  <a:lnTo>
                    <a:pt x="185242" y="649808"/>
                  </a:lnTo>
                  <a:lnTo>
                    <a:pt x="177622" y="644906"/>
                  </a:lnTo>
                  <a:lnTo>
                    <a:pt x="162191" y="648169"/>
                  </a:lnTo>
                  <a:lnTo>
                    <a:pt x="157302" y="655789"/>
                  </a:lnTo>
                  <a:lnTo>
                    <a:pt x="158927" y="663498"/>
                  </a:lnTo>
                  <a:lnTo>
                    <a:pt x="181521" y="695439"/>
                  </a:lnTo>
                  <a:lnTo>
                    <a:pt x="194856" y="700430"/>
                  </a:lnTo>
                  <a:lnTo>
                    <a:pt x="211645" y="753224"/>
                  </a:lnTo>
                  <a:lnTo>
                    <a:pt x="234988" y="802741"/>
                  </a:lnTo>
                  <a:lnTo>
                    <a:pt x="264375" y="848448"/>
                  </a:lnTo>
                  <a:lnTo>
                    <a:pt x="299275" y="889850"/>
                  </a:lnTo>
                  <a:lnTo>
                    <a:pt x="339178" y="926401"/>
                  </a:lnTo>
                  <a:lnTo>
                    <a:pt x="376529" y="953147"/>
                  </a:lnTo>
                  <a:lnTo>
                    <a:pt x="416775" y="975753"/>
                  </a:lnTo>
                  <a:lnTo>
                    <a:pt x="459625" y="993889"/>
                  </a:lnTo>
                  <a:lnTo>
                    <a:pt x="504736" y="1007237"/>
                  </a:lnTo>
                  <a:lnTo>
                    <a:pt x="551815" y="1015479"/>
                  </a:lnTo>
                  <a:lnTo>
                    <a:pt x="600544" y="1018298"/>
                  </a:lnTo>
                  <a:lnTo>
                    <a:pt x="649262" y="1015479"/>
                  </a:lnTo>
                  <a:lnTo>
                    <a:pt x="696341" y="1007237"/>
                  </a:lnTo>
                  <a:lnTo>
                    <a:pt x="741451" y="993889"/>
                  </a:lnTo>
                  <a:lnTo>
                    <a:pt x="784301" y="975753"/>
                  </a:lnTo>
                  <a:lnTo>
                    <a:pt x="824547" y="953147"/>
                  </a:lnTo>
                  <a:lnTo>
                    <a:pt x="861898" y="926401"/>
                  </a:lnTo>
                  <a:lnTo>
                    <a:pt x="901801" y="889850"/>
                  </a:lnTo>
                  <a:lnTo>
                    <a:pt x="936713" y="848448"/>
                  </a:lnTo>
                  <a:lnTo>
                    <a:pt x="966089" y="802741"/>
                  </a:lnTo>
                  <a:lnTo>
                    <a:pt x="989431" y="753224"/>
                  </a:lnTo>
                  <a:lnTo>
                    <a:pt x="1006221" y="700430"/>
                  </a:lnTo>
                  <a:lnTo>
                    <a:pt x="1013117" y="698703"/>
                  </a:lnTo>
                  <a:lnTo>
                    <a:pt x="1042060" y="663498"/>
                  </a:lnTo>
                  <a:lnTo>
                    <a:pt x="1043787" y="655789"/>
                  </a:lnTo>
                  <a:close/>
                </a:path>
                <a:path w="1201420" h="1201420">
                  <a:moveTo>
                    <a:pt x="1201089" y="600544"/>
                  </a:moveTo>
                  <a:lnTo>
                    <a:pt x="1199095" y="551294"/>
                  </a:lnTo>
                  <a:lnTo>
                    <a:pt x="1193228" y="503135"/>
                  </a:lnTo>
                  <a:lnTo>
                    <a:pt x="1183627" y="456234"/>
                  </a:lnTo>
                  <a:lnTo>
                    <a:pt x="1170470" y="410730"/>
                  </a:lnTo>
                  <a:lnTo>
                    <a:pt x="1163891" y="393306"/>
                  </a:lnTo>
                  <a:lnTo>
                    <a:pt x="1163891" y="600544"/>
                  </a:lnTo>
                  <a:lnTo>
                    <a:pt x="1161592" y="651827"/>
                  </a:lnTo>
                  <a:lnTo>
                    <a:pt x="1154811" y="701827"/>
                  </a:lnTo>
                  <a:lnTo>
                    <a:pt x="1143774" y="750328"/>
                  </a:lnTo>
                  <a:lnTo>
                    <a:pt x="1128649" y="797153"/>
                  </a:lnTo>
                  <a:lnTo>
                    <a:pt x="1109662" y="842086"/>
                  </a:lnTo>
                  <a:lnTo>
                    <a:pt x="1087005" y="884936"/>
                  </a:lnTo>
                  <a:lnTo>
                    <a:pt x="1060869" y="925499"/>
                  </a:lnTo>
                  <a:lnTo>
                    <a:pt x="1031455" y="963574"/>
                  </a:lnTo>
                  <a:lnTo>
                    <a:pt x="998969" y="998969"/>
                  </a:lnTo>
                  <a:lnTo>
                    <a:pt x="963574" y="1031468"/>
                  </a:lnTo>
                  <a:lnTo>
                    <a:pt x="925487" y="1060881"/>
                  </a:lnTo>
                  <a:lnTo>
                    <a:pt x="884923" y="1087031"/>
                  </a:lnTo>
                  <a:lnTo>
                    <a:pt x="842073" y="1109713"/>
                  </a:lnTo>
                  <a:lnTo>
                    <a:pt x="797140" y="1128712"/>
                  </a:lnTo>
                  <a:lnTo>
                    <a:pt x="750328" y="1143850"/>
                  </a:lnTo>
                  <a:lnTo>
                    <a:pt x="701814" y="1154899"/>
                  </a:lnTo>
                  <a:lnTo>
                    <a:pt x="651827" y="1161681"/>
                  </a:lnTo>
                  <a:lnTo>
                    <a:pt x="600544" y="1163993"/>
                  </a:lnTo>
                  <a:lnTo>
                    <a:pt x="549262" y="1161681"/>
                  </a:lnTo>
                  <a:lnTo>
                    <a:pt x="499262" y="1154899"/>
                  </a:lnTo>
                  <a:lnTo>
                    <a:pt x="450761" y="1143850"/>
                  </a:lnTo>
                  <a:lnTo>
                    <a:pt x="403936" y="1128712"/>
                  </a:lnTo>
                  <a:lnTo>
                    <a:pt x="359003" y="1109713"/>
                  </a:lnTo>
                  <a:lnTo>
                    <a:pt x="316153" y="1087031"/>
                  </a:lnTo>
                  <a:lnTo>
                    <a:pt x="275590" y="1060881"/>
                  </a:lnTo>
                  <a:lnTo>
                    <a:pt x="237502" y="1031468"/>
                  </a:lnTo>
                  <a:lnTo>
                    <a:pt x="202107" y="998969"/>
                  </a:lnTo>
                  <a:lnTo>
                    <a:pt x="169621" y="963574"/>
                  </a:lnTo>
                  <a:lnTo>
                    <a:pt x="140195" y="925499"/>
                  </a:lnTo>
                  <a:lnTo>
                    <a:pt x="114046" y="884936"/>
                  </a:lnTo>
                  <a:lnTo>
                    <a:pt x="91376" y="842086"/>
                  </a:lnTo>
                  <a:lnTo>
                    <a:pt x="72364" y="797153"/>
                  </a:lnTo>
                  <a:lnTo>
                    <a:pt x="57238" y="750328"/>
                  </a:lnTo>
                  <a:lnTo>
                    <a:pt x="46177" y="701827"/>
                  </a:lnTo>
                  <a:lnTo>
                    <a:pt x="39408" y="651827"/>
                  </a:lnTo>
                  <a:lnTo>
                    <a:pt x="37096" y="600544"/>
                  </a:lnTo>
                  <a:lnTo>
                    <a:pt x="39408" y="549262"/>
                  </a:lnTo>
                  <a:lnTo>
                    <a:pt x="46177" y="499275"/>
                  </a:lnTo>
                  <a:lnTo>
                    <a:pt x="57238" y="450786"/>
                  </a:lnTo>
                  <a:lnTo>
                    <a:pt x="72364" y="403974"/>
                  </a:lnTo>
                  <a:lnTo>
                    <a:pt x="91376" y="359067"/>
                  </a:lnTo>
                  <a:lnTo>
                    <a:pt x="114046" y="316230"/>
                  </a:lnTo>
                  <a:lnTo>
                    <a:pt x="140195" y="275678"/>
                  </a:lnTo>
                  <a:lnTo>
                    <a:pt x="169621" y="237604"/>
                  </a:lnTo>
                  <a:lnTo>
                    <a:pt x="202107" y="202209"/>
                  </a:lnTo>
                  <a:lnTo>
                    <a:pt x="237502" y="169697"/>
                  </a:lnTo>
                  <a:lnTo>
                    <a:pt x="275590" y="140258"/>
                  </a:lnTo>
                  <a:lnTo>
                    <a:pt x="316153" y="114109"/>
                  </a:lnTo>
                  <a:lnTo>
                    <a:pt x="359003" y="91440"/>
                  </a:lnTo>
                  <a:lnTo>
                    <a:pt x="403936" y="72440"/>
                  </a:lnTo>
                  <a:lnTo>
                    <a:pt x="450761" y="57315"/>
                  </a:lnTo>
                  <a:lnTo>
                    <a:pt x="499262" y="46266"/>
                  </a:lnTo>
                  <a:lnTo>
                    <a:pt x="549262" y="39497"/>
                  </a:lnTo>
                  <a:lnTo>
                    <a:pt x="600544" y="37198"/>
                  </a:lnTo>
                  <a:lnTo>
                    <a:pt x="651827" y="39497"/>
                  </a:lnTo>
                  <a:lnTo>
                    <a:pt x="701814" y="46266"/>
                  </a:lnTo>
                  <a:lnTo>
                    <a:pt x="750328" y="57315"/>
                  </a:lnTo>
                  <a:lnTo>
                    <a:pt x="797140" y="72440"/>
                  </a:lnTo>
                  <a:lnTo>
                    <a:pt x="842073" y="91440"/>
                  </a:lnTo>
                  <a:lnTo>
                    <a:pt x="884923" y="114109"/>
                  </a:lnTo>
                  <a:lnTo>
                    <a:pt x="925487" y="140258"/>
                  </a:lnTo>
                  <a:lnTo>
                    <a:pt x="963574" y="169697"/>
                  </a:lnTo>
                  <a:lnTo>
                    <a:pt x="998969" y="202209"/>
                  </a:lnTo>
                  <a:lnTo>
                    <a:pt x="1031455" y="237604"/>
                  </a:lnTo>
                  <a:lnTo>
                    <a:pt x="1060869" y="275678"/>
                  </a:lnTo>
                  <a:lnTo>
                    <a:pt x="1087005" y="316230"/>
                  </a:lnTo>
                  <a:lnTo>
                    <a:pt x="1109662" y="359067"/>
                  </a:lnTo>
                  <a:lnTo>
                    <a:pt x="1128649" y="403974"/>
                  </a:lnTo>
                  <a:lnTo>
                    <a:pt x="1143774" y="450786"/>
                  </a:lnTo>
                  <a:lnTo>
                    <a:pt x="1154811" y="499275"/>
                  </a:lnTo>
                  <a:lnTo>
                    <a:pt x="1161592" y="549262"/>
                  </a:lnTo>
                  <a:lnTo>
                    <a:pt x="1163891" y="600544"/>
                  </a:lnTo>
                  <a:lnTo>
                    <a:pt x="1163891" y="393306"/>
                  </a:lnTo>
                  <a:lnTo>
                    <a:pt x="1134046" y="324561"/>
                  </a:lnTo>
                  <a:lnTo>
                    <a:pt x="1111110" y="284213"/>
                  </a:lnTo>
                  <a:lnTo>
                    <a:pt x="1085215" y="245872"/>
                  </a:lnTo>
                  <a:lnTo>
                    <a:pt x="1056513" y="209727"/>
                  </a:lnTo>
                  <a:lnTo>
                    <a:pt x="1025182" y="175895"/>
                  </a:lnTo>
                  <a:lnTo>
                    <a:pt x="991362" y="144564"/>
                  </a:lnTo>
                  <a:lnTo>
                    <a:pt x="955205" y="115874"/>
                  </a:lnTo>
                  <a:lnTo>
                    <a:pt x="916876" y="89979"/>
                  </a:lnTo>
                  <a:lnTo>
                    <a:pt x="876515" y="67030"/>
                  </a:lnTo>
                  <a:lnTo>
                    <a:pt x="834288" y="47193"/>
                  </a:lnTo>
                  <a:lnTo>
                    <a:pt x="807783" y="37198"/>
                  </a:lnTo>
                  <a:lnTo>
                    <a:pt x="790359" y="30619"/>
                  </a:lnTo>
                  <a:lnTo>
                    <a:pt x="744855" y="17449"/>
                  </a:lnTo>
                  <a:lnTo>
                    <a:pt x="697953" y="7861"/>
                  </a:lnTo>
                  <a:lnTo>
                    <a:pt x="649795" y="1993"/>
                  </a:lnTo>
                  <a:lnTo>
                    <a:pt x="600544" y="0"/>
                  </a:lnTo>
                  <a:lnTo>
                    <a:pt x="551281" y="1993"/>
                  </a:lnTo>
                  <a:lnTo>
                    <a:pt x="503135" y="7861"/>
                  </a:lnTo>
                  <a:lnTo>
                    <a:pt x="456222" y="17449"/>
                  </a:lnTo>
                  <a:lnTo>
                    <a:pt x="410730" y="30619"/>
                  </a:lnTo>
                  <a:lnTo>
                    <a:pt x="366788" y="47193"/>
                  </a:lnTo>
                  <a:lnTo>
                    <a:pt x="324561" y="67030"/>
                  </a:lnTo>
                  <a:lnTo>
                    <a:pt x="284200" y="89979"/>
                  </a:lnTo>
                  <a:lnTo>
                    <a:pt x="245872" y="115874"/>
                  </a:lnTo>
                  <a:lnTo>
                    <a:pt x="209715" y="144564"/>
                  </a:lnTo>
                  <a:lnTo>
                    <a:pt x="175895" y="175895"/>
                  </a:lnTo>
                  <a:lnTo>
                    <a:pt x="144564" y="209727"/>
                  </a:lnTo>
                  <a:lnTo>
                    <a:pt x="115862" y="245872"/>
                  </a:lnTo>
                  <a:lnTo>
                    <a:pt x="89966" y="284213"/>
                  </a:lnTo>
                  <a:lnTo>
                    <a:pt x="67030" y="324561"/>
                  </a:lnTo>
                  <a:lnTo>
                    <a:pt x="47193" y="366788"/>
                  </a:lnTo>
                  <a:lnTo>
                    <a:pt x="30607" y="410730"/>
                  </a:lnTo>
                  <a:lnTo>
                    <a:pt x="17449" y="456234"/>
                  </a:lnTo>
                  <a:lnTo>
                    <a:pt x="7848" y="503135"/>
                  </a:lnTo>
                  <a:lnTo>
                    <a:pt x="1981" y="551294"/>
                  </a:lnTo>
                  <a:lnTo>
                    <a:pt x="0" y="600544"/>
                  </a:lnTo>
                  <a:lnTo>
                    <a:pt x="1981" y="649795"/>
                  </a:lnTo>
                  <a:lnTo>
                    <a:pt x="7848" y="697953"/>
                  </a:lnTo>
                  <a:lnTo>
                    <a:pt x="17449" y="744855"/>
                  </a:lnTo>
                  <a:lnTo>
                    <a:pt x="30607" y="790359"/>
                  </a:lnTo>
                  <a:lnTo>
                    <a:pt x="47193" y="834301"/>
                  </a:lnTo>
                  <a:lnTo>
                    <a:pt x="67030" y="876528"/>
                  </a:lnTo>
                  <a:lnTo>
                    <a:pt x="89966" y="916889"/>
                  </a:lnTo>
                  <a:lnTo>
                    <a:pt x="115862" y="955217"/>
                  </a:lnTo>
                  <a:lnTo>
                    <a:pt x="144564" y="991374"/>
                  </a:lnTo>
                  <a:lnTo>
                    <a:pt x="175895" y="1025194"/>
                  </a:lnTo>
                  <a:lnTo>
                    <a:pt x="209715" y="1056525"/>
                  </a:lnTo>
                  <a:lnTo>
                    <a:pt x="245872" y="1085215"/>
                  </a:lnTo>
                  <a:lnTo>
                    <a:pt x="284200" y="1111110"/>
                  </a:lnTo>
                  <a:lnTo>
                    <a:pt x="324561" y="1134059"/>
                  </a:lnTo>
                  <a:lnTo>
                    <a:pt x="366788" y="1153896"/>
                  </a:lnTo>
                  <a:lnTo>
                    <a:pt x="410730" y="1170470"/>
                  </a:lnTo>
                  <a:lnTo>
                    <a:pt x="456222" y="1183640"/>
                  </a:lnTo>
                  <a:lnTo>
                    <a:pt x="503135" y="1193228"/>
                  </a:lnTo>
                  <a:lnTo>
                    <a:pt x="551281" y="1199095"/>
                  </a:lnTo>
                  <a:lnTo>
                    <a:pt x="600544" y="1201089"/>
                  </a:lnTo>
                  <a:lnTo>
                    <a:pt x="649795" y="1199095"/>
                  </a:lnTo>
                  <a:lnTo>
                    <a:pt x="697953" y="1193228"/>
                  </a:lnTo>
                  <a:lnTo>
                    <a:pt x="744855" y="1183640"/>
                  </a:lnTo>
                  <a:lnTo>
                    <a:pt x="790359" y="1170470"/>
                  </a:lnTo>
                  <a:lnTo>
                    <a:pt x="834288" y="1153896"/>
                  </a:lnTo>
                  <a:lnTo>
                    <a:pt x="876515" y="1134059"/>
                  </a:lnTo>
                  <a:lnTo>
                    <a:pt x="916876" y="1111110"/>
                  </a:lnTo>
                  <a:lnTo>
                    <a:pt x="955205" y="1085215"/>
                  </a:lnTo>
                  <a:lnTo>
                    <a:pt x="991362" y="1056525"/>
                  </a:lnTo>
                  <a:lnTo>
                    <a:pt x="1025182" y="1025194"/>
                  </a:lnTo>
                  <a:lnTo>
                    <a:pt x="1056513" y="991374"/>
                  </a:lnTo>
                  <a:lnTo>
                    <a:pt x="1085215" y="955217"/>
                  </a:lnTo>
                  <a:lnTo>
                    <a:pt x="1111110" y="916889"/>
                  </a:lnTo>
                  <a:lnTo>
                    <a:pt x="1134046" y="876528"/>
                  </a:lnTo>
                  <a:lnTo>
                    <a:pt x="1153883" y="834301"/>
                  </a:lnTo>
                  <a:lnTo>
                    <a:pt x="1170470" y="790359"/>
                  </a:lnTo>
                  <a:lnTo>
                    <a:pt x="1183627" y="744855"/>
                  </a:lnTo>
                  <a:lnTo>
                    <a:pt x="1193228" y="697953"/>
                  </a:lnTo>
                  <a:lnTo>
                    <a:pt x="1199095" y="649795"/>
                  </a:lnTo>
                  <a:lnTo>
                    <a:pt x="1201089" y="60054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160266" y="3098685"/>
              <a:ext cx="379095" cy="80010"/>
            </a:xfrm>
            <a:custGeom>
              <a:avLst/>
              <a:gdLst/>
              <a:ahLst/>
              <a:cxnLst/>
              <a:rect l="l" t="t" r="r" b="b"/>
              <a:pathLst>
                <a:path w="379095" h="80010">
                  <a:moveTo>
                    <a:pt x="41376" y="39916"/>
                  </a:moveTo>
                  <a:lnTo>
                    <a:pt x="39751" y="24384"/>
                  </a:lnTo>
                  <a:lnTo>
                    <a:pt x="35318" y="11696"/>
                  </a:lnTo>
                  <a:lnTo>
                    <a:pt x="28740" y="3136"/>
                  </a:lnTo>
                  <a:lnTo>
                    <a:pt x="20688" y="0"/>
                  </a:lnTo>
                  <a:lnTo>
                    <a:pt x="12636" y="3136"/>
                  </a:lnTo>
                  <a:lnTo>
                    <a:pt x="6057" y="11696"/>
                  </a:lnTo>
                  <a:lnTo>
                    <a:pt x="1625" y="24384"/>
                  </a:lnTo>
                  <a:lnTo>
                    <a:pt x="0" y="39916"/>
                  </a:lnTo>
                  <a:lnTo>
                    <a:pt x="1625" y="55397"/>
                  </a:lnTo>
                  <a:lnTo>
                    <a:pt x="6057" y="68059"/>
                  </a:lnTo>
                  <a:lnTo>
                    <a:pt x="12636" y="76606"/>
                  </a:lnTo>
                  <a:lnTo>
                    <a:pt x="20688" y="79743"/>
                  </a:lnTo>
                  <a:lnTo>
                    <a:pt x="28740" y="76606"/>
                  </a:lnTo>
                  <a:lnTo>
                    <a:pt x="35318" y="68059"/>
                  </a:lnTo>
                  <a:lnTo>
                    <a:pt x="39751" y="55397"/>
                  </a:lnTo>
                  <a:lnTo>
                    <a:pt x="41376" y="39916"/>
                  </a:lnTo>
                  <a:close/>
                </a:path>
                <a:path w="379095" h="80010">
                  <a:moveTo>
                    <a:pt x="379018" y="39916"/>
                  </a:moveTo>
                  <a:lnTo>
                    <a:pt x="377393" y="24384"/>
                  </a:lnTo>
                  <a:lnTo>
                    <a:pt x="372960" y="11696"/>
                  </a:lnTo>
                  <a:lnTo>
                    <a:pt x="366395" y="3136"/>
                  </a:lnTo>
                  <a:lnTo>
                    <a:pt x="358330" y="0"/>
                  </a:lnTo>
                  <a:lnTo>
                    <a:pt x="350278" y="3136"/>
                  </a:lnTo>
                  <a:lnTo>
                    <a:pt x="343712" y="11696"/>
                  </a:lnTo>
                  <a:lnTo>
                    <a:pt x="339280" y="24384"/>
                  </a:lnTo>
                  <a:lnTo>
                    <a:pt x="337654" y="39916"/>
                  </a:lnTo>
                  <a:lnTo>
                    <a:pt x="339280" y="55397"/>
                  </a:lnTo>
                  <a:lnTo>
                    <a:pt x="343712" y="68059"/>
                  </a:lnTo>
                  <a:lnTo>
                    <a:pt x="350278" y="76606"/>
                  </a:lnTo>
                  <a:lnTo>
                    <a:pt x="358330" y="79743"/>
                  </a:lnTo>
                  <a:lnTo>
                    <a:pt x="366395" y="76606"/>
                  </a:lnTo>
                  <a:lnTo>
                    <a:pt x="372960" y="68059"/>
                  </a:lnTo>
                  <a:lnTo>
                    <a:pt x="377393" y="55397"/>
                  </a:lnTo>
                  <a:lnTo>
                    <a:pt x="379018" y="3991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894305" y="705738"/>
            <a:ext cx="795147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415" dirty="0"/>
              <a:t>Digital</a:t>
            </a:r>
            <a:r>
              <a:rPr sz="6000" spc="-640" dirty="0"/>
              <a:t> </a:t>
            </a:r>
            <a:r>
              <a:rPr sz="6000" spc="-400" dirty="0"/>
              <a:t>Supply</a:t>
            </a:r>
            <a:r>
              <a:rPr sz="6000" spc="-640" dirty="0"/>
              <a:t> </a:t>
            </a:r>
            <a:r>
              <a:rPr sz="6000" spc="-440" dirty="0"/>
              <a:t>Chains</a:t>
            </a:r>
            <a:endParaRPr sz="6000"/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2883535">
              <a:lnSpc>
                <a:spcPct val="100000"/>
              </a:lnSpc>
              <a:spcBef>
                <a:spcPts val="114"/>
              </a:spcBef>
            </a:pPr>
            <a:r>
              <a:rPr spc="-85" dirty="0"/>
              <a:t>Integrated</a:t>
            </a:r>
            <a:r>
              <a:rPr spc="-375" dirty="0"/>
              <a:t> </a:t>
            </a:r>
            <a:r>
              <a:rPr spc="-30" dirty="0"/>
              <a:t>across</a:t>
            </a:r>
            <a:r>
              <a:rPr spc="-375" dirty="0"/>
              <a:t> </a:t>
            </a:r>
            <a:r>
              <a:rPr spc="-35" dirty="0"/>
              <a:t>departments</a:t>
            </a:r>
            <a:r>
              <a:rPr spc="-370" dirty="0"/>
              <a:t> </a:t>
            </a:r>
            <a:r>
              <a:rPr spc="-40" dirty="0"/>
              <a:t>and</a:t>
            </a:r>
            <a:r>
              <a:rPr spc="-375" dirty="0"/>
              <a:t> </a:t>
            </a:r>
            <a:r>
              <a:rPr spc="-50" dirty="0"/>
              <a:t>stakeholders</a:t>
            </a:r>
          </a:p>
          <a:p>
            <a:pPr marL="2870835">
              <a:lnSpc>
                <a:spcPct val="100000"/>
              </a:lnSpc>
            </a:pPr>
            <a:endParaRPr sz="4800"/>
          </a:p>
          <a:p>
            <a:pPr marL="2936875">
              <a:lnSpc>
                <a:spcPct val="100000"/>
              </a:lnSpc>
              <a:spcBef>
                <a:spcPts val="3075"/>
              </a:spcBef>
            </a:pPr>
            <a:r>
              <a:rPr spc="-85" dirty="0"/>
              <a:t>Real-time</a:t>
            </a:r>
            <a:r>
              <a:rPr spc="-375" dirty="0"/>
              <a:t> </a:t>
            </a:r>
            <a:r>
              <a:rPr spc="-45" dirty="0"/>
              <a:t>monitoring</a:t>
            </a:r>
            <a:r>
              <a:rPr spc="-375" dirty="0"/>
              <a:t> </a:t>
            </a:r>
            <a:r>
              <a:rPr spc="-40" dirty="0"/>
              <a:t>and</a:t>
            </a:r>
            <a:r>
              <a:rPr spc="-375" dirty="0"/>
              <a:t> </a:t>
            </a:r>
            <a:r>
              <a:rPr spc="-30" dirty="0"/>
              <a:t>forecasting</a:t>
            </a:r>
          </a:p>
          <a:p>
            <a:pPr marL="2870835">
              <a:lnSpc>
                <a:spcPct val="100000"/>
              </a:lnSpc>
            </a:pPr>
            <a:endParaRPr sz="4800"/>
          </a:p>
          <a:p>
            <a:pPr marL="3007995">
              <a:lnSpc>
                <a:spcPct val="100000"/>
              </a:lnSpc>
              <a:spcBef>
                <a:spcPts val="3080"/>
              </a:spcBef>
            </a:pPr>
            <a:r>
              <a:rPr sz="3300" spc="-229" dirty="0"/>
              <a:t>S</a:t>
            </a:r>
            <a:r>
              <a:rPr sz="3300" spc="-165" dirty="0"/>
              <a:t>m</a:t>
            </a:r>
            <a:r>
              <a:rPr sz="3300" spc="-135" dirty="0"/>
              <a:t>a</a:t>
            </a:r>
            <a:r>
              <a:rPr sz="3300" spc="-35" dirty="0"/>
              <a:t>r</a:t>
            </a:r>
            <a:r>
              <a:rPr sz="3300" spc="60" dirty="0"/>
              <a:t>t</a:t>
            </a:r>
            <a:r>
              <a:rPr sz="3300" spc="-350" dirty="0"/>
              <a:t> </a:t>
            </a:r>
            <a:r>
              <a:rPr sz="3300" spc="-135" dirty="0"/>
              <a:t>a</a:t>
            </a:r>
            <a:r>
              <a:rPr sz="3300" spc="-60" dirty="0"/>
              <a:t>u</a:t>
            </a:r>
            <a:r>
              <a:rPr sz="3300" spc="55" dirty="0"/>
              <a:t>t</a:t>
            </a:r>
            <a:r>
              <a:rPr sz="3300" spc="45" dirty="0"/>
              <a:t>o</a:t>
            </a:r>
            <a:r>
              <a:rPr sz="3300" spc="-165" dirty="0"/>
              <a:t>m</a:t>
            </a:r>
            <a:r>
              <a:rPr sz="3300" spc="-135" dirty="0"/>
              <a:t>a</a:t>
            </a:r>
            <a:r>
              <a:rPr sz="3300" spc="55" dirty="0"/>
              <a:t>t</a:t>
            </a:r>
            <a:r>
              <a:rPr sz="3300" spc="-25" dirty="0"/>
              <a:t>i</a:t>
            </a:r>
            <a:r>
              <a:rPr sz="3300" spc="45" dirty="0"/>
              <a:t>o</a:t>
            </a:r>
            <a:r>
              <a:rPr sz="3300" spc="-30" dirty="0"/>
              <a:t>n</a:t>
            </a:r>
            <a:r>
              <a:rPr sz="3300" spc="-350" dirty="0"/>
              <a:t> </a:t>
            </a:r>
            <a:r>
              <a:rPr sz="3300" spc="55" dirty="0"/>
              <a:t>t</a:t>
            </a:r>
            <a:r>
              <a:rPr sz="3300" spc="-35" dirty="0"/>
              <a:t>hr</a:t>
            </a:r>
            <a:r>
              <a:rPr sz="3300" spc="45" dirty="0"/>
              <a:t>o</a:t>
            </a:r>
            <a:r>
              <a:rPr sz="3300" spc="-60" dirty="0"/>
              <a:t>u</a:t>
            </a:r>
            <a:r>
              <a:rPr sz="3300" spc="-229" dirty="0"/>
              <a:t>g</a:t>
            </a:r>
            <a:r>
              <a:rPr sz="3300" spc="-30" dirty="0"/>
              <a:t>h</a:t>
            </a:r>
            <a:r>
              <a:rPr sz="3300" spc="-350" dirty="0"/>
              <a:t> </a:t>
            </a:r>
            <a:r>
              <a:rPr sz="3300" spc="-35" dirty="0"/>
              <a:t>A</a:t>
            </a:r>
            <a:r>
              <a:rPr sz="3300" spc="-395" dirty="0"/>
              <a:t>I</a:t>
            </a:r>
            <a:r>
              <a:rPr sz="3300" spc="-350" dirty="0"/>
              <a:t> </a:t>
            </a:r>
            <a:r>
              <a:rPr sz="3300" spc="-135" dirty="0"/>
              <a:t>a</a:t>
            </a:r>
            <a:r>
              <a:rPr sz="3300" spc="-35" dirty="0"/>
              <a:t>n</a:t>
            </a:r>
            <a:r>
              <a:rPr sz="3300" spc="80" dirty="0"/>
              <a:t>d</a:t>
            </a:r>
            <a:r>
              <a:rPr sz="3300" spc="-350" dirty="0"/>
              <a:t> </a:t>
            </a:r>
            <a:r>
              <a:rPr sz="3300" spc="-400" dirty="0"/>
              <a:t>I</a:t>
            </a:r>
            <a:r>
              <a:rPr sz="3300" spc="45" dirty="0"/>
              <a:t>o</a:t>
            </a:r>
            <a:r>
              <a:rPr sz="3300" spc="-100" dirty="0"/>
              <a:t>T</a:t>
            </a:r>
            <a:endParaRPr sz="3300"/>
          </a:p>
        </p:txBody>
      </p:sp>
      <p:grpSp>
        <p:nvGrpSpPr>
          <p:cNvPr id="8" name="object 8"/>
          <p:cNvGrpSpPr/>
          <p:nvPr/>
        </p:nvGrpSpPr>
        <p:grpSpPr>
          <a:xfrm>
            <a:off x="3676393" y="4383425"/>
            <a:ext cx="1314450" cy="1314450"/>
            <a:chOff x="3676393" y="4383425"/>
            <a:chExt cx="1314450" cy="1314450"/>
          </a:xfrm>
        </p:grpSpPr>
        <p:sp>
          <p:nvSpPr>
            <p:cNvPr id="9" name="object 9"/>
            <p:cNvSpPr/>
            <p:nvPr/>
          </p:nvSpPr>
          <p:spPr>
            <a:xfrm>
              <a:off x="3676393" y="4383425"/>
              <a:ext cx="1314450" cy="1314450"/>
            </a:xfrm>
            <a:custGeom>
              <a:avLst/>
              <a:gdLst/>
              <a:ahLst/>
              <a:cxnLst/>
              <a:rect l="l" t="t" r="r" b="b"/>
              <a:pathLst>
                <a:path w="1314450" h="1314450">
                  <a:moveTo>
                    <a:pt x="657152" y="1314304"/>
                  </a:moveTo>
                  <a:lnTo>
                    <a:pt x="608105" y="1312502"/>
                  </a:lnTo>
                  <a:lnTo>
                    <a:pt x="560038" y="1307180"/>
                  </a:lnTo>
                  <a:lnTo>
                    <a:pt x="513077" y="1298464"/>
                  </a:lnTo>
                  <a:lnTo>
                    <a:pt x="467349" y="1286483"/>
                  </a:lnTo>
                  <a:lnTo>
                    <a:pt x="422983" y="1271363"/>
                  </a:lnTo>
                  <a:lnTo>
                    <a:pt x="380103" y="1253231"/>
                  </a:lnTo>
                  <a:lnTo>
                    <a:pt x="338839" y="1232214"/>
                  </a:lnTo>
                  <a:lnTo>
                    <a:pt x="299316" y="1208439"/>
                  </a:lnTo>
                  <a:lnTo>
                    <a:pt x="261661" y="1182033"/>
                  </a:lnTo>
                  <a:lnTo>
                    <a:pt x="226002" y="1153124"/>
                  </a:lnTo>
                  <a:lnTo>
                    <a:pt x="192467" y="1121837"/>
                  </a:lnTo>
                  <a:lnTo>
                    <a:pt x="161180" y="1088301"/>
                  </a:lnTo>
                  <a:lnTo>
                    <a:pt x="132271" y="1052643"/>
                  </a:lnTo>
                  <a:lnTo>
                    <a:pt x="105865" y="1014988"/>
                  </a:lnTo>
                  <a:lnTo>
                    <a:pt x="82090" y="975465"/>
                  </a:lnTo>
                  <a:lnTo>
                    <a:pt x="61073" y="934201"/>
                  </a:lnTo>
                  <a:lnTo>
                    <a:pt x="42941" y="891321"/>
                  </a:lnTo>
                  <a:lnTo>
                    <a:pt x="27821" y="846954"/>
                  </a:lnTo>
                  <a:lnTo>
                    <a:pt x="15840" y="801227"/>
                  </a:lnTo>
                  <a:lnTo>
                    <a:pt x="7124" y="754266"/>
                  </a:lnTo>
                  <a:lnTo>
                    <a:pt x="1802" y="706199"/>
                  </a:lnTo>
                  <a:lnTo>
                    <a:pt x="0" y="657152"/>
                  </a:lnTo>
                  <a:lnTo>
                    <a:pt x="1802" y="608116"/>
                  </a:lnTo>
                  <a:lnTo>
                    <a:pt x="7124" y="560058"/>
                  </a:lnTo>
                  <a:lnTo>
                    <a:pt x="15840" y="513104"/>
                  </a:lnTo>
                  <a:lnTo>
                    <a:pt x="27821" y="467382"/>
                  </a:lnTo>
                  <a:lnTo>
                    <a:pt x="42941" y="423019"/>
                  </a:lnTo>
                  <a:lnTo>
                    <a:pt x="61073" y="380143"/>
                  </a:lnTo>
                  <a:lnTo>
                    <a:pt x="82090" y="338879"/>
                  </a:lnTo>
                  <a:lnTo>
                    <a:pt x="105865" y="299356"/>
                  </a:lnTo>
                  <a:lnTo>
                    <a:pt x="132271" y="261700"/>
                  </a:lnTo>
                  <a:lnTo>
                    <a:pt x="161180" y="226039"/>
                  </a:lnTo>
                  <a:lnTo>
                    <a:pt x="192467" y="192501"/>
                  </a:lnTo>
                  <a:lnTo>
                    <a:pt x="226002" y="161211"/>
                  </a:lnTo>
                  <a:lnTo>
                    <a:pt x="261661" y="132298"/>
                  </a:lnTo>
                  <a:lnTo>
                    <a:pt x="299316" y="105888"/>
                  </a:lnTo>
                  <a:lnTo>
                    <a:pt x="338839" y="82109"/>
                  </a:lnTo>
                  <a:lnTo>
                    <a:pt x="380103" y="61088"/>
                  </a:lnTo>
                  <a:lnTo>
                    <a:pt x="422983" y="42952"/>
                  </a:lnTo>
                  <a:lnTo>
                    <a:pt x="467349" y="27828"/>
                  </a:lnTo>
                  <a:lnTo>
                    <a:pt x="513077" y="15844"/>
                  </a:lnTo>
                  <a:lnTo>
                    <a:pt x="560038" y="7126"/>
                  </a:lnTo>
                  <a:lnTo>
                    <a:pt x="608105" y="1802"/>
                  </a:lnTo>
                  <a:lnTo>
                    <a:pt x="657152" y="0"/>
                  </a:lnTo>
                  <a:lnTo>
                    <a:pt x="706188" y="1802"/>
                  </a:lnTo>
                  <a:lnTo>
                    <a:pt x="754246" y="7126"/>
                  </a:lnTo>
                  <a:lnTo>
                    <a:pt x="801199" y="15844"/>
                  </a:lnTo>
                  <a:lnTo>
                    <a:pt x="846921" y="27828"/>
                  </a:lnTo>
                  <a:lnTo>
                    <a:pt x="891284" y="42952"/>
                  </a:lnTo>
                  <a:lnTo>
                    <a:pt x="934161" y="61088"/>
                  </a:lnTo>
                  <a:lnTo>
                    <a:pt x="975425" y="82109"/>
                  </a:lnTo>
                  <a:lnTo>
                    <a:pt x="1014948" y="105888"/>
                  </a:lnTo>
                  <a:lnTo>
                    <a:pt x="1052604" y="132298"/>
                  </a:lnTo>
                  <a:lnTo>
                    <a:pt x="1088265" y="161211"/>
                  </a:lnTo>
                  <a:lnTo>
                    <a:pt x="1121803" y="192501"/>
                  </a:lnTo>
                  <a:lnTo>
                    <a:pt x="1153093" y="226039"/>
                  </a:lnTo>
                  <a:lnTo>
                    <a:pt x="1182006" y="261700"/>
                  </a:lnTo>
                  <a:lnTo>
                    <a:pt x="1208416" y="299356"/>
                  </a:lnTo>
                  <a:lnTo>
                    <a:pt x="1232195" y="338879"/>
                  </a:lnTo>
                  <a:lnTo>
                    <a:pt x="1253216" y="380143"/>
                  </a:lnTo>
                  <a:lnTo>
                    <a:pt x="1271352" y="423019"/>
                  </a:lnTo>
                  <a:lnTo>
                    <a:pt x="1286476" y="467382"/>
                  </a:lnTo>
                  <a:lnTo>
                    <a:pt x="1298460" y="513104"/>
                  </a:lnTo>
                  <a:lnTo>
                    <a:pt x="1307178" y="560058"/>
                  </a:lnTo>
                  <a:lnTo>
                    <a:pt x="1312501" y="608116"/>
                  </a:lnTo>
                  <a:lnTo>
                    <a:pt x="1314304" y="657152"/>
                  </a:lnTo>
                  <a:lnTo>
                    <a:pt x="1312501" y="706199"/>
                  </a:lnTo>
                  <a:lnTo>
                    <a:pt x="1307178" y="754266"/>
                  </a:lnTo>
                  <a:lnTo>
                    <a:pt x="1298460" y="801227"/>
                  </a:lnTo>
                  <a:lnTo>
                    <a:pt x="1286476" y="846954"/>
                  </a:lnTo>
                  <a:lnTo>
                    <a:pt x="1271352" y="891321"/>
                  </a:lnTo>
                  <a:lnTo>
                    <a:pt x="1253216" y="934201"/>
                  </a:lnTo>
                  <a:lnTo>
                    <a:pt x="1232195" y="975465"/>
                  </a:lnTo>
                  <a:lnTo>
                    <a:pt x="1208416" y="1014988"/>
                  </a:lnTo>
                  <a:lnTo>
                    <a:pt x="1182006" y="1052643"/>
                  </a:lnTo>
                  <a:lnTo>
                    <a:pt x="1153093" y="1088301"/>
                  </a:lnTo>
                  <a:lnTo>
                    <a:pt x="1121803" y="1121837"/>
                  </a:lnTo>
                  <a:lnTo>
                    <a:pt x="1088265" y="1153124"/>
                  </a:lnTo>
                  <a:lnTo>
                    <a:pt x="1052604" y="1182033"/>
                  </a:lnTo>
                  <a:lnTo>
                    <a:pt x="1014948" y="1208439"/>
                  </a:lnTo>
                  <a:lnTo>
                    <a:pt x="975425" y="1232214"/>
                  </a:lnTo>
                  <a:lnTo>
                    <a:pt x="934161" y="1253231"/>
                  </a:lnTo>
                  <a:lnTo>
                    <a:pt x="891284" y="1271363"/>
                  </a:lnTo>
                  <a:lnTo>
                    <a:pt x="846921" y="1286483"/>
                  </a:lnTo>
                  <a:lnTo>
                    <a:pt x="801199" y="1298464"/>
                  </a:lnTo>
                  <a:lnTo>
                    <a:pt x="754246" y="1307180"/>
                  </a:lnTo>
                  <a:lnTo>
                    <a:pt x="706188" y="1312502"/>
                  </a:lnTo>
                  <a:lnTo>
                    <a:pt x="657152" y="1314304"/>
                  </a:lnTo>
                  <a:close/>
                </a:path>
              </a:pathLst>
            </a:custGeom>
            <a:solidFill>
              <a:srgbClr val="FF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732999" y="4440033"/>
              <a:ext cx="1201420" cy="1201420"/>
            </a:xfrm>
            <a:custGeom>
              <a:avLst/>
              <a:gdLst/>
              <a:ahLst/>
              <a:cxnLst/>
              <a:rect l="l" t="t" r="r" b="b"/>
              <a:pathLst>
                <a:path w="1201420" h="1201420">
                  <a:moveTo>
                    <a:pt x="512000" y="456768"/>
                  </a:moveTo>
                  <a:lnTo>
                    <a:pt x="505358" y="393395"/>
                  </a:lnTo>
                  <a:lnTo>
                    <a:pt x="487260" y="341630"/>
                  </a:lnTo>
                  <a:lnTo>
                    <a:pt x="460413" y="306730"/>
                  </a:lnTo>
                  <a:lnTo>
                    <a:pt x="427545" y="293928"/>
                  </a:lnTo>
                  <a:lnTo>
                    <a:pt x="394690" y="306730"/>
                  </a:lnTo>
                  <a:lnTo>
                    <a:pt x="367868" y="341630"/>
                  </a:lnTo>
                  <a:lnTo>
                    <a:pt x="349796" y="393395"/>
                  </a:lnTo>
                  <a:lnTo>
                    <a:pt x="343179" y="456768"/>
                  </a:lnTo>
                  <a:lnTo>
                    <a:pt x="349796" y="520128"/>
                  </a:lnTo>
                  <a:lnTo>
                    <a:pt x="367868" y="571893"/>
                  </a:lnTo>
                  <a:lnTo>
                    <a:pt x="394690" y="606806"/>
                  </a:lnTo>
                  <a:lnTo>
                    <a:pt x="427545" y="619594"/>
                  </a:lnTo>
                  <a:lnTo>
                    <a:pt x="460413" y="606806"/>
                  </a:lnTo>
                  <a:lnTo>
                    <a:pt x="487260" y="571893"/>
                  </a:lnTo>
                  <a:lnTo>
                    <a:pt x="505358" y="520128"/>
                  </a:lnTo>
                  <a:lnTo>
                    <a:pt x="512000" y="456768"/>
                  </a:lnTo>
                  <a:close/>
                </a:path>
                <a:path w="1201420" h="1201420">
                  <a:moveTo>
                    <a:pt x="844296" y="456768"/>
                  </a:moveTo>
                  <a:lnTo>
                    <a:pt x="837653" y="393395"/>
                  </a:lnTo>
                  <a:lnTo>
                    <a:pt x="819556" y="341630"/>
                  </a:lnTo>
                  <a:lnTo>
                    <a:pt x="792708" y="306730"/>
                  </a:lnTo>
                  <a:lnTo>
                    <a:pt x="759841" y="293928"/>
                  </a:lnTo>
                  <a:lnTo>
                    <a:pt x="726973" y="306730"/>
                  </a:lnTo>
                  <a:lnTo>
                    <a:pt x="700125" y="341630"/>
                  </a:lnTo>
                  <a:lnTo>
                    <a:pt x="682015" y="393395"/>
                  </a:lnTo>
                  <a:lnTo>
                    <a:pt x="675386" y="456768"/>
                  </a:lnTo>
                  <a:lnTo>
                    <a:pt x="682015" y="520128"/>
                  </a:lnTo>
                  <a:lnTo>
                    <a:pt x="700125" y="571893"/>
                  </a:lnTo>
                  <a:lnTo>
                    <a:pt x="726973" y="606806"/>
                  </a:lnTo>
                  <a:lnTo>
                    <a:pt x="759841" y="619594"/>
                  </a:lnTo>
                  <a:lnTo>
                    <a:pt x="792708" y="606806"/>
                  </a:lnTo>
                  <a:lnTo>
                    <a:pt x="819556" y="571893"/>
                  </a:lnTo>
                  <a:lnTo>
                    <a:pt x="837653" y="520128"/>
                  </a:lnTo>
                  <a:lnTo>
                    <a:pt x="844296" y="456768"/>
                  </a:lnTo>
                  <a:close/>
                </a:path>
                <a:path w="1201420" h="1201420">
                  <a:moveTo>
                    <a:pt x="1043787" y="655802"/>
                  </a:moveTo>
                  <a:lnTo>
                    <a:pt x="1038885" y="648182"/>
                  </a:lnTo>
                  <a:lnTo>
                    <a:pt x="1023454" y="644906"/>
                  </a:lnTo>
                  <a:lnTo>
                    <a:pt x="1015834" y="649808"/>
                  </a:lnTo>
                  <a:lnTo>
                    <a:pt x="1013117" y="662051"/>
                  </a:lnTo>
                  <a:lnTo>
                    <a:pt x="1010577" y="666051"/>
                  </a:lnTo>
                  <a:lnTo>
                    <a:pt x="1003681" y="671576"/>
                  </a:lnTo>
                  <a:lnTo>
                    <a:pt x="999324" y="673214"/>
                  </a:lnTo>
                  <a:lnTo>
                    <a:pt x="989711" y="673214"/>
                  </a:lnTo>
                  <a:lnTo>
                    <a:pt x="985354" y="671576"/>
                  </a:lnTo>
                  <a:lnTo>
                    <a:pt x="978369" y="666051"/>
                  </a:lnTo>
                  <a:lnTo>
                    <a:pt x="975829" y="662051"/>
                  </a:lnTo>
                  <a:lnTo>
                    <a:pt x="973201" y="649808"/>
                  </a:lnTo>
                  <a:lnTo>
                    <a:pt x="965581" y="644906"/>
                  </a:lnTo>
                  <a:lnTo>
                    <a:pt x="950163" y="648182"/>
                  </a:lnTo>
                  <a:lnTo>
                    <a:pt x="945261" y="655802"/>
                  </a:lnTo>
                  <a:lnTo>
                    <a:pt x="946988" y="663511"/>
                  </a:lnTo>
                  <a:lnTo>
                    <a:pt x="972388" y="696798"/>
                  </a:lnTo>
                  <a:lnTo>
                    <a:pt x="977201" y="698614"/>
                  </a:lnTo>
                  <a:lnTo>
                    <a:pt x="961326" y="746594"/>
                  </a:lnTo>
                  <a:lnTo>
                    <a:pt x="939609" y="791591"/>
                  </a:lnTo>
                  <a:lnTo>
                    <a:pt x="912507" y="833158"/>
                  </a:lnTo>
                  <a:lnTo>
                    <a:pt x="880491" y="870839"/>
                  </a:lnTo>
                  <a:lnTo>
                    <a:pt x="844029" y="904176"/>
                  </a:lnTo>
                  <a:lnTo>
                    <a:pt x="801941" y="933589"/>
                  </a:lnTo>
                  <a:lnTo>
                    <a:pt x="756056" y="957338"/>
                  </a:lnTo>
                  <a:lnTo>
                    <a:pt x="706856" y="974940"/>
                  </a:lnTo>
                  <a:lnTo>
                    <a:pt x="654850" y="985875"/>
                  </a:lnTo>
                  <a:lnTo>
                    <a:pt x="600544" y="989634"/>
                  </a:lnTo>
                  <a:lnTo>
                    <a:pt x="546214" y="985875"/>
                  </a:lnTo>
                  <a:lnTo>
                    <a:pt x="494195" y="974940"/>
                  </a:lnTo>
                  <a:lnTo>
                    <a:pt x="444982" y="957338"/>
                  </a:lnTo>
                  <a:lnTo>
                    <a:pt x="399097" y="933589"/>
                  </a:lnTo>
                  <a:lnTo>
                    <a:pt x="357060" y="904176"/>
                  </a:lnTo>
                  <a:lnTo>
                    <a:pt x="320548" y="870839"/>
                  </a:lnTo>
                  <a:lnTo>
                    <a:pt x="288531" y="833158"/>
                  </a:lnTo>
                  <a:lnTo>
                    <a:pt x="261442" y="791591"/>
                  </a:lnTo>
                  <a:lnTo>
                    <a:pt x="239750" y="746594"/>
                  </a:lnTo>
                  <a:lnTo>
                    <a:pt x="223888" y="698614"/>
                  </a:lnTo>
                  <a:lnTo>
                    <a:pt x="228688" y="696798"/>
                  </a:lnTo>
                  <a:lnTo>
                    <a:pt x="233045" y="694258"/>
                  </a:lnTo>
                  <a:lnTo>
                    <a:pt x="255816" y="655802"/>
                  </a:lnTo>
                  <a:lnTo>
                    <a:pt x="250913" y="648182"/>
                  </a:lnTo>
                  <a:lnTo>
                    <a:pt x="235496" y="644906"/>
                  </a:lnTo>
                  <a:lnTo>
                    <a:pt x="227876" y="649808"/>
                  </a:lnTo>
                  <a:lnTo>
                    <a:pt x="225158" y="662051"/>
                  </a:lnTo>
                  <a:lnTo>
                    <a:pt x="222618" y="666051"/>
                  </a:lnTo>
                  <a:lnTo>
                    <a:pt x="215722" y="671576"/>
                  </a:lnTo>
                  <a:lnTo>
                    <a:pt x="211366" y="673214"/>
                  </a:lnTo>
                  <a:lnTo>
                    <a:pt x="201752" y="673214"/>
                  </a:lnTo>
                  <a:lnTo>
                    <a:pt x="197396" y="671576"/>
                  </a:lnTo>
                  <a:lnTo>
                    <a:pt x="190411" y="666051"/>
                  </a:lnTo>
                  <a:lnTo>
                    <a:pt x="187871" y="662051"/>
                  </a:lnTo>
                  <a:lnTo>
                    <a:pt x="185242" y="649808"/>
                  </a:lnTo>
                  <a:lnTo>
                    <a:pt x="177622" y="644906"/>
                  </a:lnTo>
                  <a:lnTo>
                    <a:pt x="162191" y="648182"/>
                  </a:lnTo>
                  <a:lnTo>
                    <a:pt x="157302" y="655802"/>
                  </a:lnTo>
                  <a:lnTo>
                    <a:pt x="158927" y="663511"/>
                  </a:lnTo>
                  <a:lnTo>
                    <a:pt x="181521" y="695439"/>
                  </a:lnTo>
                  <a:lnTo>
                    <a:pt x="194856" y="700430"/>
                  </a:lnTo>
                  <a:lnTo>
                    <a:pt x="211645" y="753224"/>
                  </a:lnTo>
                  <a:lnTo>
                    <a:pt x="234988" y="802741"/>
                  </a:lnTo>
                  <a:lnTo>
                    <a:pt x="264375" y="848461"/>
                  </a:lnTo>
                  <a:lnTo>
                    <a:pt x="299275" y="889850"/>
                  </a:lnTo>
                  <a:lnTo>
                    <a:pt x="339178" y="926401"/>
                  </a:lnTo>
                  <a:lnTo>
                    <a:pt x="376529" y="953147"/>
                  </a:lnTo>
                  <a:lnTo>
                    <a:pt x="416775" y="975753"/>
                  </a:lnTo>
                  <a:lnTo>
                    <a:pt x="459625" y="993889"/>
                  </a:lnTo>
                  <a:lnTo>
                    <a:pt x="504736" y="1007237"/>
                  </a:lnTo>
                  <a:lnTo>
                    <a:pt x="551815" y="1015479"/>
                  </a:lnTo>
                  <a:lnTo>
                    <a:pt x="600544" y="1018298"/>
                  </a:lnTo>
                  <a:lnTo>
                    <a:pt x="649262" y="1015479"/>
                  </a:lnTo>
                  <a:lnTo>
                    <a:pt x="696341" y="1007237"/>
                  </a:lnTo>
                  <a:lnTo>
                    <a:pt x="741451" y="993889"/>
                  </a:lnTo>
                  <a:lnTo>
                    <a:pt x="784301" y="975753"/>
                  </a:lnTo>
                  <a:lnTo>
                    <a:pt x="824547" y="953147"/>
                  </a:lnTo>
                  <a:lnTo>
                    <a:pt x="861898" y="926401"/>
                  </a:lnTo>
                  <a:lnTo>
                    <a:pt x="901801" y="889850"/>
                  </a:lnTo>
                  <a:lnTo>
                    <a:pt x="936713" y="848461"/>
                  </a:lnTo>
                  <a:lnTo>
                    <a:pt x="966089" y="802741"/>
                  </a:lnTo>
                  <a:lnTo>
                    <a:pt x="989431" y="753224"/>
                  </a:lnTo>
                  <a:lnTo>
                    <a:pt x="1006221" y="700430"/>
                  </a:lnTo>
                  <a:lnTo>
                    <a:pt x="1013117" y="698703"/>
                  </a:lnTo>
                  <a:lnTo>
                    <a:pt x="1042060" y="663511"/>
                  </a:lnTo>
                  <a:lnTo>
                    <a:pt x="1043787" y="655802"/>
                  </a:lnTo>
                  <a:close/>
                </a:path>
                <a:path w="1201420" h="1201420">
                  <a:moveTo>
                    <a:pt x="1201089" y="600544"/>
                  </a:moveTo>
                  <a:lnTo>
                    <a:pt x="1199095" y="551294"/>
                  </a:lnTo>
                  <a:lnTo>
                    <a:pt x="1193228" y="503135"/>
                  </a:lnTo>
                  <a:lnTo>
                    <a:pt x="1183627" y="456234"/>
                  </a:lnTo>
                  <a:lnTo>
                    <a:pt x="1170470" y="410730"/>
                  </a:lnTo>
                  <a:lnTo>
                    <a:pt x="1163891" y="393319"/>
                  </a:lnTo>
                  <a:lnTo>
                    <a:pt x="1163891" y="600544"/>
                  </a:lnTo>
                  <a:lnTo>
                    <a:pt x="1161592" y="651827"/>
                  </a:lnTo>
                  <a:lnTo>
                    <a:pt x="1154811" y="701827"/>
                  </a:lnTo>
                  <a:lnTo>
                    <a:pt x="1143774" y="750328"/>
                  </a:lnTo>
                  <a:lnTo>
                    <a:pt x="1128649" y="797153"/>
                  </a:lnTo>
                  <a:lnTo>
                    <a:pt x="1109662" y="842086"/>
                  </a:lnTo>
                  <a:lnTo>
                    <a:pt x="1087005" y="884936"/>
                  </a:lnTo>
                  <a:lnTo>
                    <a:pt x="1060869" y="925499"/>
                  </a:lnTo>
                  <a:lnTo>
                    <a:pt x="1031455" y="963587"/>
                  </a:lnTo>
                  <a:lnTo>
                    <a:pt x="998969" y="998982"/>
                  </a:lnTo>
                  <a:lnTo>
                    <a:pt x="963574" y="1031468"/>
                  </a:lnTo>
                  <a:lnTo>
                    <a:pt x="925487" y="1060894"/>
                  </a:lnTo>
                  <a:lnTo>
                    <a:pt x="884923" y="1087043"/>
                  </a:lnTo>
                  <a:lnTo>
                    <a:pt x="842073" y="1109713"/>
                  </a:lnTo>
                  <a:lnTo>
                    <a:pt x="797140" y="1128725"/>
                  </a:lnTo>
                  <a:lnTo>
                    <a:pt x="750328" y="1143850"/>
                  </a:lnTo>
                  <a:lnTo>
                    <a:pt x="701814" y="1154912"/>
                  </a:lnTo>
                  <a:lnTo>
                    <a:pt x="651827" y="1161681"/>
                  </a:lnTo>
                  <a:lnTo>
                    <a:pt x="600544" y="1163993"/>
                  </a:lnTo>
                  <a:lnTo>
                    <a:pt x="549262" y="1161681"/>
                  </a:lnTo>
                  <a:lnTo>
                    <a:pt x="499262" y="1154912"/>
                  </a:lnTo>
                  <a:lnTo>
                    <a:pt x="450761" y="1143850"/>
                  </a:lnTo>
                  <a:lnTo>
                    <a:pt x="403936" y="1128725"/>
                  </a:lnTo>
                  <a:lnTo>
                    <a:pt x="359003" y="1109713"/>
                  </a:lnTo>
                  <a:lnTo>
                    <a:pt x="316153" y="1087043"/>
                  </a:lnTo>
                  <a:lnTo>
                    <a:pt x="275590" y="1060894"/>
                  </a:lnTo>
                  <a:lnTo>
                    <a:pt x="237502" y="1031468"/>
                  </a:lnTo>
                  <a:lnTo>
                    <a:pt x="202107" y="998982"/>
                  </a:lnTo>
                  <a:lnTo>
                    <a:pt x="169621" y="963587"/>
                  </a:lnTo>
                  <a:lnTo>
                    <a:pt x="140195" y="925499"/>
                  </a:lnTo>
                  <a:lnTo>
                    <a:pt x="114046" y="884936"/>
                  </a:lnTo>
                  <a:lnTo>
                    <a:pt x="91376" y="842086"/>
                  </a:lnTo>
                  <a:lnTo>
                    <a:pt x="72364" y="797153"/>
                  </a:lnTo>
                  <a:lnTo>
                    <a:pt x="57238" y="750328"/>
                  </a:lnTo>
                  <a:lnTo>
                    <a:pt x="46177" y="701827"/>
                  </a:lnTo>
                  <a:lnTo>
                    <a:pt x="39408" y="651827"/>
                  </a:lnTo>
                  <a:lnTo>
                    <a:pt x="37096" y="600544"/>
                  </a:lnTo>
                  <a:lnTo>
                    <a:pt x="39408" y="549275"/>
                  </a:lnTo>
                  <a:lnTo>
                    <a:pt x="46177" y="499287"/>
                  </a:lnTo>
                  <a:lnTo>
                    <a:pt x="57238" y="450786"/>
                  </a:lnTo>
                  <a:lnTo>
                    <a:pt x="72364" y="403987"/>
                  </a:lnTo>
                  <a:lnTo>
                    <a:pt x="91376" y="359067"/>
                  </a:lnTo>
                  <a:lnTo>
                    <a:pt x="114046" y="316230"/>
                  </a:lnTo>
                  <a:lnTo>
                    <a:pt x="140195" y="275678"/>
                  </a:lnTo>
                  <a:lnTo>
                    <a:pt x="169621" y="237604"/>
                  </a:lnTo>
                  <a:lnTo>
                    <a:pt x="202107" y="202209"/>
                  </a:lnTo>
                  <a:lnTo>
                    <a:pt x="237502" y="169697"/>
                  </a:lnTo>
                  <a:lnTo>
                    <a:pt x="275590" y="140271"/>
                  </a:lnTo>
                  <a:lnTo>
                    <a:pt x="316153" y="114109"/>
                  </a:lnTo>
                  <a:lnTo>
                    <a:pt x="359003" y="91440"/>
                  </a:lnTo>
                  <a:lnTo>
                    <a:pt x="403936" y="72440"/>
                  </a:lnTo>
                  <a:lnTo>
                    <a:pt x="450761" y="57327"/>
                  </a:lnTo>
                  <a:lnTo>
                    <a:pt x="499262" y="46278"/>
                  </a:lnTo>
                  <a:lnTo>
                    <a:pt x="549262" y="39497"/>
                  </a:lnTo>
                  <a:lnTo>
                    <a:pt x="600544" y="37198"/>
                  </a:lnTo>
                  <a:lnTo>
                    <a:pt x="651827" y="39497"/>
                  </a:lnTo>
                  <a:lnTo>
                    <a:pt x="701814" y="46278"/>
                  </a:lnTo>
                  <a:lnTo>
                    <a:pt x="750328" y="57327"/>
                  </a:lnTo>
                  <a:lnTo>
                    <a:pt x="797140" y="72440"/>
                  </a:lnTo>
                  <a:lnTo>
                    <a:pt x="842073" y="91440"/>
                  </a:lnTo>
                  <a:lnTo>
                    <a:pt x="884923" y="114109"/>
                  </a:lnTo>
                  <a:lnTo>
                    <a:pt x="925487" y="140271"/>
                  </a:lnTo>
                  <a:lnTo>
                    <a:pt x="963574" y="169697"/>
                  </a:lnTo>
                  <a:lnTo>
                    <a:pt x="998969" y="202209"/>
                  </a:lnTo>
                  <a:lnTo>
                    <a:pt x="1031455" y="237604"/>
                  </a:lnTo>
                  <a:lnTo>
                    <a:pt x="1060869" y="275678"/>
                  </a:lnTo>
                  <a:lnTo>
                    <a:pt x="1087005" y="316230"/>
                  </a:lnTo>
                  <a:lnTo>
                    <a:pt x="1109662" y="359067"/>
                  </a:lnTo>
                  <a:lnTo>
                    <a:pt x="1128649" y="403987"/>
                  </a:lnTo>
                  <a:lnTo>
                    <a:pt x="1143774" y="450786"/>
                  </a:lnTo>
                  <a:lnTo>
                    <a:pt x="1154811" y="499287"/>
                  </a:lnTo>
                  <a:lnTo>
                    <a:pt x="1161592" y="549275"/>
                  </a:lnTo>
                  <a:lnTo>
                    <a:pt x="1163891" y="600544"/>
                  </a:lnTo>
                  <a:lnTo>
                    <a:pt x="1163891" y="393319"/>
                  </a:lnTo>
                  <a:lnTo>
                    <a:pt x="1134046" y="324573"/>
                  </a:lnTo>
                  <a:lnTo>
                    <a:pt x="1111110" y="284213"/>
                  </a:lnTo>
                  <a:lnTo>
                    <a:pt x="1085215" y="245884"/>
                  </a:lnTo>
                  <a:lnTo>
                    <a:pt x="1056513" y="209727"/>
                  </a:lnTo>
                  <a:lnTo>
                    <a:pt x="1025182" y="175907"/>
                  </a:lnTo>
                  <a:lnTo>
                    <a:pt x="991362" y="144576"/>
                  </a:lnTo>
                  <a:lnTo>
                    <a:pt x="955205" y="115874"/>
                  </a:lnTo>
                  <a:lnTo>
                    <a:pt x="916876" y="89979"/>
                  </a:lnTo>
                  <a:lnTo>
                    <a:pt x="876515" y="67043"/>
                  </a:lnTo>
                  <a:lnTo>
                    <a:pt x="834288" y="47205"/>
                  </a:lnTo>
                  <a:lnTo>
                    <a:pt x="790359" y="30619"/>
                  </a:lnTo>
                  <a:lnTo>
                    <a:pt x="744855" y="17462"/>
                  </a:lnTo>
                  <a:lnTo>
                    <a:pt x="697953" y="7861"/>
                  </a:lnTo>
                  <a:lnTo>
                    <a:pt x="649795" y="1993"/>
                  </a:lnTo>
                  <a:lnTo>
                    <a:pt x="600544" y="0"/>
                  </a:lnTo>
                  <a:lnTo>
                    <a:pt x="551281" y="1993"/>
                  </a:lnTo>
                  <a:lnTo>
                    <a:pt x="503135" y="7861"/>
                  </a:lnTo>
                  <a:lnTo>
                    <a:pt x="456222" y="17462"/>
                  </a:lnTo>
                  <a:lnTo>
                    <a:pt x="410730" y="30619"/>
                  </a:lnTo>
                  <a:lnTo>
                    <a:pt x="366788" y="47205"/>
                  </a:lnTo>
                  <a:lnTo>
                    <a:pt x="324561" y="67043"/>
                  </a:lnTo>
                  <a:lnTo>
                    <a:pt x="284200" y="89979"/>
                  </a:lnTo>
                  <a:lnTo>
                    <a:pt x="245872" y="115874"/>
                  </a:lnTo>
                  <a:lnTo>
                    <a:pt x="209715" y="144576"/>
                  </a:lnTo>
                  <a:lnTo>
                    <a:pt x="175895" y="175907"/>
                  </a:lnTo>
                  <a:lnTo>
                    <a:pt x="144564" y="209727"/>
                  </a:lnTo>
                  <a:lnTo>
                    <a:pt x="115862" y="245884"/>
                  </a:lnTo>
                  <a:lnTo>
                    <a:pt x="89966" y="284213"/>
                  </a:lnTo>
                  <a:lnTo>
                    <a:pt x="67030" y="324573"/>
                  </a:lnTo>
                  <a:lnTo>
                    <a:pt x="47193" y="366801"/>
                  </a:lnTo>
                  <a:lnTo>
                    <a:pt x="30607" y="410730"/>
                  </a:lnTo>
                  <a:lnTo>
                    <a:pt x="17449" y="456234"/>
                  </a:lnTo>
                  <a:lnTo>
                    <a:pt x="7848" y="503135"/>
                  </a:lnTo>
                  <a:lnTo>
                    <a:pt x="1981" y="551294"/>
                  </a:lnTo>
                  <a:lnTo>
                    <a:pt x="0" y="600544"/>
                  </a:lnTo>
                  <a:lnTo>
                    <a:pt x="1981" y="649808"/>
                  </a:lnTo>
                  <a:lnTo>
                    <a:pt x="7848" y="697953"/>
                  </a:lnTo>
                  <a:lnTo>
                    <a:pt x="17449" y="744867"/>
                  </a:lnTo>
                  <a:lnTo>
                    <a:pt x="30607" y="790359"/>
                  </a:lnTo>
                  <a:lnTo>
                    <a:pt x="47193" y="834301"/>
                  </a:lnTo>
                  <a:lnTo>
                    <a:pt x="67030" y="876528"/>
                  </a:lnTo>
                  <a:lnTo>
                    <a:pt x="89966" y="916889"/>
                  </a:lnTo>
                  <a:lnTo>
                    <a:pt x="115862" y="955217"/>
                  </a:lnTo>
                  <a:lnTo>
                    <a:pt x="144564" y="991374"/>
                  </a:lnTo>
                  <a:lnTo>
                    <a:pt x="175895" y="1025194"/>
                  </a:lnTo>
                  <a:lnTo>
                    <a:pt x="209715" y="1056525"/>
                  </a:lnTo>
                  <a:lnTo>
                    <a:pt x="245872" y="1085227"/>
                  </a:lnTo>
                  <a:lnTo>
                    <a:pt x="284200" y="1111123"/>
                  </a:lnTo>
                  <a:lnTo>
                    <a:pt x="324561" y="1134059"/>
                  </a:lnTo>
                  <a:lnTo>
                    <a:pt x="366788" y="1153896"/>
                  </a:lnTo>
                  <a:lnTo>
                    <a:pt x="410730" y="1170482"/>
                  </a:lnTo>
                  <a:lnTo>
                    <a:pt x="456222" y="1183640"/>
                  </a:lnTo>
                  <a:lnTo>
                    <a:pt x="503135" y="1193241"/>
                  </a:lnTo>
                  <a:lnTo>
                    <a:pt x="551281" y="1199108"/>
                  </a:lnTo>
                  <a:lnTo>
                    <a:pt x="600544" y="1201089"/>
                  </a:lnTo>
                  <a:lnTo>
                    <a:pt x="649795" y="1199108"/>
                  </a:lnTo>
                  <a:lnTo>
                    <a:pt x="697953" y="1193241"/>
                  </a:lnTo>
                  <a:lnTo>
                    <a:pt x="744855" y="1183640"/>
                  </a:lnTo>
                  <a:lnTo>
                    <a:pt x="790359" y="1170482"/>
                  </a:lnTo>
                  <a:lnTo>
                    <a:pt x="807542" y="1163993"/>
                  </a:lnTo>
                  <a:lnTo>
                    <a:pt x="834288" y="1153896"/>
                  </a:lnTo>
                  <a:lnTo>
                    <a:pt x="876515" y="1134059"/>
                  </a:lnTo>
                  <a:lnTo>
                    <a:pt x="916876" y="1111123"/>
                  </a:lnTo>
                  <a:lnTo>
                    <a:pt x="955205" y="1085227"/>
                  </a:lnTo>
                  <a:lnTo>
                    <a:pt x="991362" y="1056525"/>
                  </a:lnTo>
                  <a:lnTo>
                    <a:pt x="1025182" y="1025194"/>
                  </a:lnTo>
                  <a:lnTo>
                    <a:pt x="1056513" y="991374"/>
                  </a:lnTo>
                  <a:lnTo>
                    <a:pt x="1085215" y="955217"/>
                  </a:lnTo>
                  <a:lnTo>
                    <a:pt x="1111110" y="916889"/>
                  </a:lnTo>
                  <a:lnTo>
                    <a:pt x="1134046" y="876528"/>
                  </a:lnTo>
                  <a:lnTo>
                    <a:pt x="1153883" y="834301"/>
                  </a:lnTo>
                  <a:lnTo>
                    <a:pt x="1170470" y="790359"/>
                  </a:lnTo>
                  <a:lnTo>
                    <a:pt x="1183627" y="744867"/>
                  </a:lnTo>
                  <a:lnTo>
                    <a:pt x="1193228" y="697953"/>
                  </a:lnTo>
                  <a:lnTo>
                    <a:pt x="1199095" y="649808"/>
                  </a:lnTo>
                  <a:lnTo>
                    <a:pt x="1201089" y="60054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160266" y="4771160"/>
              <a:ext cx="379095" cy="80010"/>
            </a:xfrm>
            <a:custGeom>
              <a:avLst/>
              <a:gdLst/>
              <a:ahLst/>
              <a:cxnLst/>
              <a:rect l="l" t="t" r="r" b="b"/>
              <a:pathLst>
                <a:path w="379095" h="80010">
                  <a:moveTo>
                    <a:pt x="41376" y="39916"/>
                  </a:moveTo>
                  <a:lnTo>
                    <a:pt x="39751" y="24371"/>
                  </a:lnTo>
                  <a:lnTo>
                    <a:pt x="35318" y="11684"/>
                  </a:lnTo>
                  <a:lnTo>
                    <a:pt x="28740" y="3136"/>
                  </a:lnTo>
                  <a:lnTo>
                    <a:pt x="20688" y="0"/>
                  </a:lnTo>
                  <a:lnTo>
                    <a:pt x="12636" y="3136"/>
                  </a:lnTo>
                  <a:lnTo>
                    <a:pt x="6057" y="11684"/>
                  </a:lnTo>
                  <a:lnTo>
                    <a:pt x="1625" y="24371"/>
                  </a:lnTo>
                  <a:lnTo>
                    <a:pt x="0" y="39916"/>
                  </a:lnTo>
                  <a:lnTo>
                    <a:pt x="1625" y="55397"/>
                  </a:lnTo>
                  <a:lnTo>
                    <a:pt x="6057" y="68059"/>
                  </a:lnTo>
                  <a:lnTo>
                    <a:pt x="12636" y="76593"/>
                  </a:lnTo>
                  <a:lnTo>
                    <a:pt x="20688" y="79730"/>
                  </a:lnTo>
                  <a:lnTo>
                    <a:pt x="28740" y="76593"/>
                  </a:lnTo>
                  <a:lnTo>
                    <a:pt x="35318" y="68059"/>
                  </a:lnTo>
                  <a:lnTo>
                    <a:pt x="39751" y="55397"/>
                  </a:lnTo>
                  <a:lnTo>
                    <a:pt x="41376" y="39916"/>
                  </a:lnTo>
                  <a:close/>
                </a:path>
                <a:path w="379095" h="80010">
                  <a:moveTo>
                    <a:pt x="379018" y="39916"/>
                  </a:moveTo>
                  <a:lnTo>
                    <a:pt x="377393" y="24371"/>
                  </a:lnTo>
                  <a:lnTo>
                    <a:pt x="372960" y="11684"/>
                  </a:lnTo>
                  <a:lnTo>
                    <a:pt x="366395" y="3136"/>
                  </a:lnTo>
                  <a:lnTo>
                    <a:pt x="358330" y="0"/>
                  </a:lnTo>
                  <a:lnTo>
                    <a:pt x="350278" y="3136"/>
                  </a:lnTo>
                  <a:lnTo>
                    <a:pt x="343712" y="11684"/>
                  </a:lnTo>
                  <a:lnTo>
                    <a:pt x="339280" y="24371"/>
                  </a:lnTo>
                  <a:lnTo>
                    <a:pt x="337654" y="39916"/>
                  </a:lnTo>
                  <a:lnTo>
                    <a:pt x="339280" y="55397"/>
                  </a:lnTo>
                  <a:lnTo>
                    <a:pt x="343712" y="68059"/>
                  </a:lnTo>
                  <a:lnTo>
                    <a:pt x="350278" y="76593"/>
                  </a:lnTo>
                  <a:lnTo>
                    <a:pt x="358330" y="79730"/>
                  </a:lnTo>
                  <a:lnTo>
                    <a:pt x="366395" y="76593"/>
                  </a:lnTo>
                  <a:lnTo>
                    <a:pt x="372960" y="68059"/>
                  </a:lnTo>
                  <a:lnTo>
                    <a:pt x="377393" y="55397"/>
                  </a:lnTo>
                  <a:lnTo>
                    <a:pt x="379018" y="3991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3676393" y="6055892"/>
            <a:ext cx="1314450" cy="1314450"/>
            <a:chOff x="3676393" y="6055892"/>
            <a:chExt cx="1314450" cy="1314450"/>
          </a:xfrm>
        </p:grpSpPr>
        <p:sp>
          <p:nvSpPr>
            <p:cNvPr id="13" name="object 13"/>
            <p:cNvSpPr/>
            <p:nvPr/>
          </p:nvSpPr>
          <p:spPr>
            <a:xfrm>
              <a:off x="3676393" y="6055892"/>
              <a:ext cx="1314450" cy="1314450"/>
            </a:xfrm>
            <a:custGeom>
              <a:avLst/>
              <a:gdLst/>
              <a:ahLst/>
              <a:cxnLst/>
              <a:rect l="l" t="t" r="r" b="b"/>
              <a:pathLst>
                <a:path w="1314450" h="1314450">
                  <a:moveTo>
                    <a:pt x="657152" y="1314304"/>
                  </a:moveTo>
                  <a:lnTo>
                    <a:pt x="608105" y="1312502"/>
                  </a:lnTo>
                  <a:lnTo>
                    <a:pt x="560038" y="1307180"/>
                  </a:lnTo>
                  <a:lnTo>
                    <a:pt x="513077" y="1298464"/>
                  </a:lnTo>
                  <a:lnTo>
                    <a:pt x="467349" y="1286483"/>
                  </a:lnTo>
                  <a:lnTo>
                    <a:pt x="422983" y="1271363"/>
                  </a:lnTo>
                  <a:lnTo>
                    <a:pt x="380103" y="1253231"/>
                  </a:lnTo>
                  <a:lnTo>
                    <a:pt x="338839" y="1232214"/>
                  </a:lnTo>
                  <a:lnTo>
                    <a:pt x="299316" y="1208439"/>
                  </a:lnTo>
                  <a:lnTo>
                    <a:pt x="261661" y="1182033"/>
                  </a:lnTo>
                  <a:lnTo>
                    <a:pt x="226002" y="1153124"/>
                  </a:lnTo>
                  <a:lnTo>
                    <a:pt x="192467" y="1121837"/>
                  </a:lnTo>
                  <a:lnTo>
                    <a:pt x="161180" y="1088301"/>
                  </a:lnTo>
                  <a:lnTo>
                    <a:pt x="132271" y="1052643"/>
                  </a:lnTo>
                  <a:lnTo>
                    <a:pt x="105865" y="1014988"/>
                  </a:lnTo>
                  <a:lnTo>
                    <a:pt x="82090" y="975465"/>
                  </a:lnTo>
                  <a:lnTo>
                    <a:pt x="61073" y="934201"/>
                  </a:lnTo>
                  <a:lnTo>
                    <a:pt x="42941" y="891321"/>
                  </a:lnTo>
                  <a:lnTo>
                    <a:pt x="27821" y="846954"/>
                  </a:lnTo>
                  <a:lnTo>
                    <a:pt x="15840" y="801227"/>
                  </a:lnTo>
                  <a:lnTo>
                    <a:pt x="7124" y="754266"/>
                  </a:lnTo>
                  <a:lnTo>
                    <a:pt x="1802" y="706199"/>
                  </a:lnTo>
                  <a:lnTo>
                    <a:pt x="0" y="657152"/>
                  </a:lnTo>
                  <a:lnTo>
                    <a:pt x="1802" y="608116"/>
                  </a:lnTo>
                  <a:lnTo>
                    <a:pt x="7124" y="560058"/>
                  </a:lnTo>
                  <a:lnTo>
                    <a:pt x="15840" y="513104"/>
                  </a:lnTo>
                  <a:lnTo>
                    <a:pt x="27821" y="467382"/>
                  </a:lnTo>
                  <a:lnTo>
                    <a:pt x="42941" y="423019"/>
                  </a:lnTo>
                  <a:lnTo>
                    <a:pt x="61073" y="380143"/>
                  </a:lnTo>
                  <a:lnTo>
                    <a:pt x="82090" y="338879"/>
                  </a:lnTo>
                  <a:lnTo>
                    <a:pt x="105865" y="299356"/>
                  </a:lnTo>
                  <a:lnTo>
                    <a:pt x="132271" y="261700"/>
                  </a:lnTo>
                  <a:lnTo>
                    <a:pt x="161180" y="226039"/>
                  </a:lnTo>
                  <a:lnTo>
                    <a:pt x="192467" y="192501"/>
                  </a:lnTo>
                  <a:lnTo>
                    <a:pt x="226002" y="161211"/>
                  </a:lnTo>
                  <a:lnTo>
                    <a:pt x="261661" y="132298"/>
                  </a:lnTo>
                  <a:lnTo>
                    <a:pt x="299316" y="105888"/>
                  </a:lnTo>
                  <a:lnTo>
                    <a:pt x="338839" y="82109"/>
                  </a:lnTo>
                  <a:lnTo>
                    <a:pt x="380103" y="61088"/>
                  </a:lnTo>
                  <a:lnTo>
                    <a:pt x="422983" y="42952"/>
                  </a:lnTo>
                  <a:lnTo>
                    <a:pt x="467349" y="27828"/>
                  </a:lnTo>
                  <a:lnTo>
                    <a:pt x="513077" y="15844"/>
                  </a:lnTo>
                  <a:lnTo>
                    <a:pt x="560038" y="7126"/>
                  </a:lnTo>
                  <a:lnTo>
                    <a:pt x="608105" y="1802"/>
                  </a:lnTo>
                  <a:lnTo>
                    <a:pt x="657152" y="0"/>
                  </a:lnTo>
                  <a:lnTo>
                    <a:pt x="706188" y="1802"/>
                  </a:lnTo>
                  <a:lnTo>
                    <a:pt x="754246" y="7126"/>
                  </a:lnTo>
                  <a:lnTo>
                    <a:pt x="801199" y="15844"/>
                  </a:lnTo>
                  <a:lnTo>
                    <a:pt x="846921" y="27828"/>
                  </a:lnTo>
                  <a:lnTo>
                    <a:pt x="891284" y="42952"/>
                  </a:lnTo>
                  <a:lnTo>
                    <a:pt x="934161" y="61088"/>
                  </a:lnTo>
                  <a:lnTo>
                    <a:pt x="975425" y="82109"/>
                  </a:lnTo>
                  <a:lnTo>
                    <a:pt x="1014948" y="105888"/>
                  </a:lnTo>
                  <a:lnTo>
                    <a:pt x="1052604" y="132298"/>
                  </a:lnTo>
                  <a:lnTo>
                    <a:pt x="1088265" y="161211"/>
                  </a:lnTo>
                  <a:lnTo>
                    <a:pt x="1121803" y="192501"/>
                  </a:lnTo>
                  <a:lnTo>
                    <a:pt x="1153093" y="226039"/>
                  </a:lnTo>
                  <a:lnTo>
                    <a:pt x="1182006" y="261700"/>
                  </a:lnTo>
                  <a:lnTo>
                    <a:pt x="1208416" y="299356"/>
                  </a:lnTo>
                  <a:lnTo>
                    <a:pt x="1232195" y="338879"/>
                  </a:lnTo>
                  <a:lnTo>
                    <a:pt x="1253216" y="380143"/>
                  </a:lnTo>
                  <a:lnTo>
                    <a:pt x="1271352" y="423019"/>
                  </a:lnTo>
                  <a:lnTo>
                    <a:pt x="1286476" y="467382"/>
                  </a:lnTo>
                  <a:lnTo>
                    <a:pt x="1298460" y="513104"/>
                  </a:lnTo>
                  <a:lnTo>
                    <a:pt x="1307178" y="560058"/>
                  </a:lnTo>
                  <a:lnTo>
                    <a:pt x="1312501" y="608116"/>
                  </a:lnTo>
                  <a:lnTo>
                    <a:pt x="1314304" y="657152"/>
                  </a:lnTo>
                  <a:lnTo>
                    <a:pt x="1312501" y="706199"/>
                  </a:lnTo>
                  <a:lnTo>
                    <a:pt x="1307178" y="754266"/>
                  </a:lnTo>
                  <a:lnTo>
                    <a:pt x="1298460" y="801227"/>
                  </a:lnTo>
                  <a:lnTo>
                    <a:pt x="1286476" y="846954"/>
                  </a:lnTo>
                  <a:lnTo>
                    <a:pt x="1271352" y="891321"/>
                  </a:lnTo>
                  <a:lnTo>
                    <a:pt x="1253216" y="934201"/>
                  </a:lnTo>
                  <a:lnTo>
                    <a:pt x="1232195" y="975465"/>
                  </a:lnTo>
                  <a:lnTo>
                    <a:pt x="1208416" y="1014988"/>
                  </a:lnTo>
                  <a:lnTo>
                    <a:pt x="1182006" y="1052643"/>
                  </a:lnTo>
                  <a:lnTo>
                    <a:pt x="1153093" y="1088301"/>
                  </a:lnTo>
                  <a:lnTo>
                    <a:pt x="1121803" y="1121837"/>
                  </a:lnTo>
                  <a:lnTo>
                    <a:pt x="1088265" y="1153124"/>
                  </a:lnTo>
                  <a:lnTo>
                    <a:pt x="1052604" y="1182033"/>
                  </a:lnTo>
                  <a:lnTo>
                    <a:pt x="1014948" y="1208439"/>
                  </a:lnTo>
                  <a:lnTo>
                    <a:pt x="975425" y="1232214"/>
                  </a:lnTo>
                  <a:lnTo>
                    <a:pt x="934161" y="1253231"/>
                  </a:lnTo>
                  <a:lnTo>
                    <a:pt x="891284" y="1271363"/>
                  </a:lnTo>
                  <a:lnTo>
                    <a:pt x="846921" y="1286483"/>
                  </a:lnTo>
                  <a:lnTo>
                    <a:pt x="801199" y="1298464"/>
                  </a:lnTo>
                  <a:lnTo>
                    <a:pt x="754246" y="1307180"/>
                  </a:lnTo>
                  <a:lnTo>
                    <a:pt x="706188" y="1312502"/>
                  </a:lnTo>
                  <a:lnTo>
                    <a:pt x="657152" y="1314304"/>
                  </a:lnTo>
                  <a:close/>
                </a:path>
              </a:pathLst>
            </a:custGeom>
            <a:solidFill>
              <a:srgbClr val="FF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732999" y="6112509"/>
              <a:ext cx="1201420" cy="1201420"/>
            </a:xfrm>
            <a:custGeom>
              <a:avLst/>
              <a:gdLst/>
              <a:ahLst/>
              <a:cxnLst/>
              <a:rect l="l" t="t" r="r" b="b"/>
              <a:pathLst>
                <a:path w="1201420" h="1201420">
                  <a:moveTo>
                    <a:pt x="512000" y="456755"/>
                  </a:moveTo>
                  <a:lnTo>
                    <a:pt x="505358" y="393382"/>
                  </a:lnTo>
                  <a:lnTo>
                    <a:pt x="487260" y="341630"/>
                  </a:lnTo>
                  <a:lnTo>
                    <a:pt x="460413" y="306717"/>
                  </a:lnTo>
                  <a:lnTo>
                    <a:pt x="427545" y="293916"/>
                  </a:lnTo>
                  <a:lnTo>
                    <a:pt x="394690" y="306717"/>
                  </a:lnTo>
                  <a:lnTo>
                    <a:pt x="367868" y="341630"/>
                  </a:lnTo>
                  <a:lnTo>
                    <a:pt x="349796" y="393382"/>
                  </a:lnTo>
                  <a:lnTo>
                    <a:pt x="343179" y="456755"/>
                  </a:lnTo>
                  <a:lnTo>
                    <a:pt x="349796" y="520128"/>
                  </a:lnTo>
                  <a:lnTo>
                    <a:pt x="367868" y="571881"/>
                  </a:lnTo>
                  <a:lnTo>
                    <a:pt x="394690" y="606793"/>
                  </a:lnTo>
                  <a:lnTo>
                    <a:pt x="427545" y="619594"/>
                  </a:lnTo>
                  <a:lnTo>
                    <a:pt x="460413" y="606793"/>
                  </a:lnTo>
                  <a:lnTo>
                    <a:pt x="487260" y="571881"/>
                  </a:lnTo>
                  <a:lnTo>
                    <a:pt x="505358" y="520128"/>
                  </a:lnTo>
                  <a:lnTo>
                    <a:pt x="512000" y="456755"/>
                  </a:lnTo>
                  <a:close/>
                </a:path>
                <a:path w="1201420" h="1201420">
                  <a:moveTo>
                    <a:pt x="844296" y="456755"/>
                  </a:moveTo>
                  <a:lnTo>
                    <a:pt x="837653" y="393382"/>
                  </a:lnTo>
                  <a:lnTo>
                    <a:pt x="819556" y="341630"/>
                  </a:lnTo>
                  <a:lnTo>
                    <a:pt x="792708" y="306717"/>
                  </a:lnTo>
                  <a:lnTo>
                    <a:pt x="759841" y="293916"/>
                  </a:lnTo>
                  <a:lnTo>
                    <a:pt x="726973" y="306717"/>
                  </a:lnTo>
                  <a:lnTo>
                    <a:pt x="700125" y="341630"/>
                  </a:lnTo>
                  <a:lnTo>
                    <a:pt x="682015" y="393382"/>
                  </a:lnTo>
                  <a:lnTo>
                    <a:pt x="675386" y="456755"/>
                  </a:lnTo>
                  <a:lnTo>
                    <a:pt x="682015" y="520128"/>
                  </a:lnTo>
                  <a:lnTo>
                    <a:pt x="700125" y="571881"/>
                  </a:lnTo>
                  <a:lnTo>
                    <a:pt x="726973" y="606793"/>
                  </a:lnTo>
                  <a:lnTo>
                    <a:pt x="759841" y="619594"/>
                  </a:lnTo>
                  <a:lnTo>
                    <a:pt x="792708" y="606793"/>
                  </a:lnTo>
                  <a:lnTo>
                    <a:pt x="819556" y="571881"/>
                  </a:lnTo>
                  <a:lnTo>
                    <a:pt x="837653" y="520128"/>
                  </a:lnTo>
                  <a:lnTo>
                    <a:pt x="844296" y="456755"/>
                  </a:lnTo>
                  <a:close/>
                </a:path>
                <a:path w="1201420" h="1201420">
                  <a:moveTo>
                    <a:pt x="1043787" y="655789"/>
                  </a:moveTo>
                  <a:lnTo>
                    <a:pt x="1038885" y="648169"/>
                  </a:lnTo>
                  <a:lnTo>
                    <a:pt x="1023454" y="644906"/>
                  </a:lnTo>
                  <a:lnTo>
                    <a:pt x="1015834" y="649795"/>
                  </a:lnTo>
                  <a:lnTo>
                    <a:pt x="1013117" y="662051"/>
                  </a:lnTo>
                  <a:lnTo>
                    <a:pt x="1010577" y="666038"/>
                  </a:lnTo>
                  <a:lnTo>
                    <a:pt x="1003681" y="671576"/>
                  </a:lnTo>
                  <a:lnTo>
                    <a:pt x="999324" y="673201"/>
                  </a:lnTo>
                  <a:lnTo>
                    <a:pt x="989711" y="673201"/>
                  </a:lnTo>
                  <a:lnTo>
                    <a:pt x="985354" y="671576"/>
                  </a:lnTo>
                  <a:lnTo>
                    <a:pt x="978369" y="666038"/>
                  </a:lnTo>
                  <a:lnTo>
                    <a:pt x="975829" y="662051"/>
                  </a:lnTo>
                  <a:lnTo>
                    <a:pt x="973201" y="649795"/>
                  </a:lnTo>
                  <a:lnTo>
                    <a:pt x="965581" y="644906"/>
                  </a:lnTo>
                  <a:lnTo>
                    <a:pt x="950163" y="648169"/>
                  </a:lnTo>
                  <a:lnTo>
                    <a:pt x="945261" y="655789"/>
                  </a:lnTo>
                  <a:lnTo>
                    <a:pt x="946988" y="663498"/>
                  </a:lnTo>
                  <a:lnTo>
                    <a:pt x="972388" y="696798"/>
                  </a:lnTo>
                  <a:lnTo>
                    <a:pt x="977201" y="698601"/>
                  </a:lnTo>
                  <a:lnTo>
                    <a:pt x="961326" y="746582"/>
                  </a:lnTo>
                  <a:lnTo>
                    <a:pt x="939609" y="791578"/>
                  </a:lnTo>
                  <a:lnTo>
                    <a:pt x="912507" y="833145"/>
                  </a:lnTo>
                  <a:lnTo>
                    <a:pt x="880491" y="870826"/>
                  </a:lnTo>
                  <a:lnTo>
                    <a:pt x="844029" y="904176"/>
                  </a:lnTo>
                  <a:lnTo>
                    <a:pt x="801941" y="933577"/>
                  </a:lnTo>
                  <a:lnTo>
                    <a:pt x="756056" y="957338"/>
                  </a:lnTo>
                  <a:lnTo>
                    <a:pt x="706856" y="974928"/>
                  </a:lnTo>
                  <a:lnTo>
                    <a:pt x="654850" y="985862"/>
                  </a:lnTo>
                  <a:lnTo>
                    <a:pt x="600544" y="989622"/>
                  </a:lnTo>
                  <a:lnTo>
                    <a:pt x="546214" y="985862"/>
                  </a:lnTo>
                  <a:lnTo>
                    <a:pt x="494195" y="974928"/>
                  </a:lnTo>
                  <a:lnTo>
                    <a:pt x="444982" y="957338"/>
                  </a:lnTo>
                  <a:lnTo>
                    <a:pt x="399097" y="933577"/>
                  </a:lnTo>
                  <a:lnTo>
                    <a:pt x="357060" y="904176"/>
                  </a:lnTo>
                  <a:lnTo>
                    <a:pt x="320548" y="870826"/>
                  </a:lnTo>
                  <a:lnTo>
                    <a:pt x="288531" y="833145"/>
                  </a:lnTo>
                  <a:lnTo>
                    <a:pt x="261442" y="791578"/>
                  </a:lnTo>
                  <a:lnTo>
                    <a:pt x="239750" y="746582"/>
                  </a:lnTo>
                  <a:lnTo>
                    <a:pt x="223888" y="698601"/>
                  </a:lnTo>
                  <a:lnTo>
                    <a:pt x="228688" y="696798"/>
                  </a:lnTo>
                  <a:lnTo>
                    <a:pt x="233045" y="694258"/>
                  </a:lnTo>
                  <a:lnTo>
                    <a:pt x="255816" y="655789"/>
                  </a:lnTo>
                  <a:lnTo>
                    <a:pt x="250913" y="648169"/>
                  </a:lnTo>
                  <a:lnTo>
                    <a:pt x="235496" y="644906"/>
                  </a:lnTo>
                  <a:lnTo>
                    <a:pt x="227876" y="649795"/>
                  </a:lnTo>
                  <a:lnTo>
                    <a:pt x="225158" y="662051"/>
                  </a:lnTo>
                  <a:lnTo>
                    <a:pt x="222618" y="666038"/>
                  </a:lnTo>
                  <a:lnTo>
                    <a:pt x="215722" y="671576"/>
                  </a:lnTo>
                  <a:lnTo>
                    <a:pt x="211366" y="673201"/>
                  </a:lnTo>
                  <a:lnTo>
                    <a:pt x="201752" y="673201"/>
                  </a:lnTo>
                  <a:lnTo>
                    <a:pt x="197396" y="671576"/>
                  </a:lnTo>
                  <a:lnTo>
                    <a:pt x="190411" y="666038"/>
                  </a:lnTo>
                  <a:lnTo>
                    <a:pt x="187871" y="662051"/>
                  </a:lnTo>
                  <a:lnTo>
                    <a:pt x="185242" y="649795"/>
                  </a:lnTo>
                  <a:lnTo>
                    <a:pt x="177622" y="644906"/>
                  </a:lnTo>
                  <a:lnTo>
                    <a:pt x="162191" y="648169"/>
                  </a:lnTo>
                  <a:lnTo>
                    <a:pt x="157302" y="655789"/>
                  </a:lnTo>
                  <a:lnTo>
                    <a:pt x="158927" y="663498"/>
                  </a:lnTo>
                  <a:lnTo>
                    <a:pt x="181521" y="695426"/>
                  </a:lnTo>
                  <a:lnTo>
                    <a:pt x="194856" y="700417"/>
                  </a:lnTo>
                  <a:lnTo>
                    <a:pt x="211645" y="753224"/>
                  </a:lnTo>
                  <a:lnTo>
                    <a:pt x="234988" y="802728"/>
                  </a:lnTo>
                  <a:lnTo>
                    <a:pt x="264375" y="848448"/>
                  </a:lnTo>
                  <a:lnTo>
                    <a:pt x="299275" y="889838"/>
                  </a:lnTo>
                  <a:lnTo>
                    <a:pt x="339178" y="926401"/>
                  </a:lnTo>
                  <a:lnTo>
                    <a:pt x="376529" y="953147"/>
                  </a:lnTo>
                  <a:lnTo>
                    <a:pt x="416775" y="975741"/>
                  </a:lnTo>
                  <a:lnTo>
                    <a:pt x="459625" y="993876"/>
                  </a:lnTo>
                  <a:lnTo>
                    <a:pt x="504736" y="1007224"/>
                  </a:lnTo>
                  <a:lnTo>
                    <a:pt x="551815" y="1015479"/>
                  </a:lnTo>
                  <a:lnTo>
                    <a:pt x="600544" y="1018298"/>
                  </a:lnTo>
                  <a:lnTo>
                    <a:pt x="649262" y="1015479"/>
                  </a:lnTo>
                  <a:lnTo>
                    <a:pt x="696341" y="1007224"/>
                  </a:lnTo>
                  <a:lnTo>
                    <a:pt x="741451" y="993876"/>
                  </a:lnTo>
                  <a:lnTo>
                    <a:pt x="784301" y="975741"/>
                  </a:lnTo>
                  <a:lnTo>
                    <a:pt x="824547" y="953147"/>
                  </a:lnTo>
                  <a:lnTo>
                    <a:pt x="861898" y="926401"/>
                  </a:lnTo>
                  <a:lnTo>
                    <a:pt x="901801" y="889838"/>
                  </a:lnTo>
                  <a:lnTo>
                    <a:pt x="936713" y="848448"/>
                  </a:lnTo>
                  <a:lnTo>
                    <a:pt x="966089" y="802728"/>
                  </a:lnTo>
                  <a:lnTo>
                    <a:pt x="989431" y="753224"/>
                  </a:lnTo>
                  <a:lnTo>
                    <a:pt x="1006221" y="700417"/>
                  </a:lnTo>
                  <a:lnTo>
                    <a:pt x="1013117" y="698703"/>
                  </a:lnTo>
                  <a:lnTo>
                    <a:pt x="1042060" y="663498"/>
                  </a:lnTo>
                  <a:lnTo>
                    <a:pt x="1043787" y="655789"/>
                  </a:lnTo>
                  <a:close/>
                </a:path>
                <a:path w="1201420" h="1201420">
                  <a:moveTo>
                    <a:pt x="1201089" y="600544"/>
                  </a:moveTo>
                  <a:lnTo>
                    <a:pt x="1199095" y="551294"/>
                  </a:lnTo>
                  <a:lnTo>
                    <a:pt x="1193228" y="503135"/>
                  </a:lnTo>
                  <a:lnTo>
                    <a:pt x="1183627" y="456222"/>
                  </a:lnTo>
                  <a:lnTo>
                    <a:pt x="1170470" y="410730"/>
                  </a:lnTo>
                  <a:lnTo>
                    <a:pt x="1163891" y="393306"/>
                  </a:lnTo>
                  <a:lnTo>
                    <a:pt x="1163891" y="600544"/>
                  </a:lnTo>
                  <a:lnTo>
                    <a:pt x="1161592" y="651827"/>
                  </a:lnTo>
                  <a:lnTo>
                    <a:pt x="1154811" y="701814"/>
                  </a:lnTo>
                  <a:lnTo>
                    <a:pt x="1143774" y="750328"/>
                  </a:lnTo>
                  <a:lnTo>
                    <a:pt x="1128649" y="797140"/>
                  </a:lnTo>
                  <a:lnTo>
                    <a:pt x="1109662" y="842086"/>
                  </a:lnTo>
                  <a:lnTo>
                    <a:pt x="1087005" y="884923"/>
                  </a:lnTo>
                  <a:lnTo>
                    <a:pt x="1060869" y="925487"/>
                  </a:lnTo>
                  <a:lnTo>
                    <a:pt x="1031455" y="963574"/>
                  </a:lnTo>
                  <a:lnTo>
                    <a:pt x="998969" y="998969"/>
                  </a:lnTo>
                  <a:lnTo>
                    <a:pt x="963574" y="1031455"/>
                  </a:lnTo>
                  <a:lnTo>
                    <a:pt x="925487" y="1060881"/>
                  </a:lnTo>
                  <a:lnTo>
                    <a:pt x="884923" y="1087031"/>
                  </a:lnTo>
                  <a:lnTo>
                    <a:pt x="842073" y="1109700"/>
                  </a:lnTo>
                  <a:lnTo>
                    <a:pt x="797140" y="1128712"/>
                  </a:lnTo>
                  <a:lnTo>
                    <a:pt x="750328" y="1143838"/>
                  </a:lnTo>
                  <a:lnTo>
                    <a:pt x="701814" y="1154899"/>
                  </a:lnTo>
                  <a:lnTo>
                    <a:pt x="651827" y="1161681"/>
                  </a:lnTo>
                  <a:lnTo>
                    <a:pt x="600544" y="1163980"/>
                  </a:lnTo>
                  <a:lnTo>
                    <a:pt x="549262" y="1161681"/>
                  </a:lnTo>
                  <a:lnTo>
                    <a:pt x="499262" y="1154899"/>
                  </a:lnTo>
                  <a:lnTo>
                    <a:pt x="450761" y="1143838"/>
                  </a:lnTo>
                  <a:lnTo>
                    <a:pt x="403936" y="1128712"/>
                  </a:lnTo>
                  <a:lnTo>
                    <a:pt x="359003" y="1109700"/>
                  </a:lnTo>
                  <a:lnTo>
                    <a:pt x="316153" y="1087031"/>
                  </a:lnTo>
                  <a:lnTo>
                    <a:pt x="275590" y="1060881"/>
                  </a:lnTo>
                  <a:lnTo>
                    <a:pt x="237502" y="1031455"/>
                  </a:lnTo>
                  <a:lnTo>
                    <a:pt x="202107" y="998969"/>
                  </a:lnTo>
                  <a:lnTo>
                    <a:pt x="169621" y="963574"/>
                  </a:lnTo>
                  <a:lnTo>
                    <a:pt x="140195" y="925487"/>
                  </a:lnTo>
                  <a:lnTo>
                    <a:pt x="114046" y="884923"/>
                  </a:lnTo>
                  <a:lnTo>
                    <a:pt x="91376" y="842086"/>
                  </a:lnTo>
                  <a:lnTo>
                    <a:pt x="72364" y="797140"/>
                  </a:lnTo>
                  <a:lnTo>
                    <a:pt x="57238" y="750328"/>
                  </a:lnTo>
                  <a:lnTo>
                    <a:pt x="46177" y="701814"/>
                  </a:lnTo>
                  <a:lnTo>
                    <a:pt x="39408" y="651827"/>
                  </a:lnTo>
                  <a:lnTo>
                    <a:pt x="37096" y="600544"/>
                  </a:lnTo>
                  <a:lnTo>
                    <a:pt x="39408" y="549262"/>
                  </a:lnTo>
                  <a:lnTo>
                    <a:pt x="46177" y="499275"/>
                  </a:lnTo>
                  <a:lnTo>
                    <a:pt x="57238" y="450786"/>
                  </a:lnTo>
                  <a:lnTo>
                    <a:pt x="72364" y="403974"/>
                  </a:lnTo>
                  <a:lnTo>
                    <a:pt x="91376" y="359054"/>
                  </a:lnTo>
                  <a:lnTo>
                    <a:pt x="114046" y="316217"/>
                  </a:lnTo>
                  <a:lnTo>
                    <a:pt x="140195" y="275666"/>
                  </a:lnTo>
                  <a:lnTo>
                    <a:pt x="169621" y="237604"/>
                  </a:lnTo>
                  <a:lnTo>
                    <a:pt x="202107" y="202209"/>
                  </a:lnTo>
                  <a:lnTo>
                    <a:pt x="237502" y="169684"/>
                  </a:lnTo>
                  <a:lnTo>
                    <a:pt x="275590" y="140258"/>
                  </a:lnTo>
                  <a:lnTo>
                    <a:pt x="316153" y="114109"/>
                  </a:lnTo>
                  <a:lnTo>
                    <a:pt x="359003" y="91427"/>
                  </a:lnTo>
                  <a:lnTo>
                    <a:pt x="403936" y="72428"/>
                  </a:lnTo>
                  <a:lnTo>
                    <a:pt x="450761" y="57315"/>
                  </a:lnTo>
                  <a:lnTo>
                    <a:pt x="499262" y="46266"/>
                  </a:lnTo>
                  <a:lnTo>
                    <a:pt x="549262" y="39497"/>
                  </a:lnTo>
                  <a:lnTo>
                    <a:pt x="600544" y="37185"/>
                  </a:lnTo>
                  <a:lnTo>
                    <a:pt x="651827" y="39497"/>
                  </a:lnTo>
                  <a:lnTo>
                    <a:pt x="701814" y="46266"/>
                  </a:lnTo>
                  <a:lnTo>
                    <a:pt x="750328" y="57315"/>
                  </a:lnTo>
                  <a:lnTo>
                    <a:pt x="797140" y="72428"/>
                  </a:lnTo>
                  <a:lnTo>
                    <a:pt x="842073" y="91427"/>
                  </a:lnTo>
                  <a:lnTo>
                    <a:pt x="884923" y="114109"/>
                  </a:lnTo>
                  <a:lnTo>
                    <a:pt x="925487" y="140258"/>
                  </a:lnTo>
                  <a:lnTo>
                    <a:pt x="963574" y="169684"/>
                  </a:lnTo>
                  <a:lnTo>
                    <a:pt x="998969" y="202209"/>
                  </a:lnTo>
                  <a:lnTo>
                    <a:pt x="1031455" y="237604"/>
                  </a:lnTo>
                  <a:lnTo>
                    <a:pt x="1060869" y="275666"/>
                  </a:lnTo>
                  <a:lnTo>
                    <a:pt x="1087005" y="316217"/>
                  </a:lnTo>
                  <a:lnTo>
                    <a:pt x="1109662" y="359054"/>
                  </a:lnTo>
                  <a:lnTo>
                    <a:pt x="1128649" y="403974"/>
                  </a:lnTo>
                  <a:lnTo>
                    <a:pt x="1143774" y="450786"/>
                  </a:lnTo>
                  <a:lnTo>
                    <a:pt x="1154811" y="499275"/>
                  </a:lnTo>
                  <a:lnTo>
                    <a:pt x="1161592" y="549262"/>
                  </a:lnTo>
                  <a:lnTo>
                    <a:pt x="1163891" y="600544"/>
                  </a:lnTo>
                  <a:lnTo>
                    <a:pt x="1163891" y="393306"/>
                  </a:lnTo>
                  <a:lnTo>
                    <a:pt x="1134046" y="324561"/>
                  </a:lnTo>
                  <a:lnTo>
                    <a:pt x="1111110" y="284200"/>
                  </a:lnTo>
                  <a:lnTo>
                    <a:pt x="1085215" y="245872"/>
                  </a:lnTo>
                  <a:lnTo>
                    <a:pt x="1056513" y="209715"/>
                  </a:lnTo>
                  <a:lnTo>
                    <a:pt x="1025182" y="175895"/>
                  </a:lnTo>
                  <a:lnTo>
                    <a:pt x="991362" y="144564"/>
                  </a:lnTo>
                  <a:lnTo>
                    <a:pt x="955205" y="115874"/>
                  </a:lnTo>
                  <a:lnTo>
                    <a:pt x="916876" y="89979"/>
                  </a:lnTo>
                  <a:lnTo>
                    <a:pt x="876515" y="67030"/>
                  </a:lnTo>
                  <a:lnTo>
                    <a:pt x="834288" y="47193"/>
                  </a:lnTo>
                  <a:lnTo>
                    <a:pt x="790359" y="30619"/>
                  </a:lnTo>
                  <a:lnTo>
                    <a:pt x="744855" y="17449"/>
                  </a:lnTo>
                  <a:lnTo>
                    <a:pt x="697953" y="7861"/>
                  </a:lnTo>
                  <a:lnTo>
                    <a:pt x="649795" y="1981"/>
                  </a:lnTo>
                  <a:lnTo>
                    <a:pt x="600544" y="0"/>
                  </a:lnTo>
                  <a:lnTo>
                    <a:pt x="551281" y="1981"/>
                  </a:lnTo>
                  <a:lnTo>
                    <a:pt x="503135" y="7861"/>
                  </a:lnTo>
                  <a:lnTo>
                    <a:pt x="456222" y="17449"/>
                  </a:lnTo>
                  <a:lnTo>
                    <a:pt x="410730" y="30619"/>
                  </a:lnTo>
                  <a:lnTo>
                    <a:pt x="366788" y="47193"/>
                  </a:lnTo>
                  <a:lnTo>
                    <a:pt x="324561" y="67030"/>
                  </a:lnTo>
                  <a:lnTo>
                    <a:pt x="284200" y="89979"/>
                  </a:lnTo>
                  <a:lnTo>
                    <a:pt x="245872" y="115874"/>
                  </a:lnTo>
                  <a:lnTo>
                    <a:pt x="209715" y="144564"/>
                  </a:lnTo>
                  <a:lnTo>
                    <a:pt x="175895" y="175895"/>
                  </a:lnTo>
                  <a:lnTo>
                    <a:pt x="144564" y="209715"/>
                  </a:lnTo>
                  <a:lnTo>
                    <a:pt x="115862" y="245872"/>
                  </a:lnTo>
                  <a:lnTo>
                    <a:pt x="89966" y="284200"/>
                  </a:lnTo>
                  <a:lnTo>
                    <a:pt x="67030" y="324561"/>
                  </a:lnTo>
                  <a:lnTo>
                    <a:pt x="47193" y="366788"/>
                  </a:lnTo>
                  <a:lnTo>
                    <a:pt x="30607" y="410730"/>
                  </a:lnTo>
                  <a:lnTo>
                    <a:pt x="17449" y="456222"/>
                  </a:lnTo>
                  <a:lnTo>
                    <a:pt x="7848" y="503135"/>
                  </a:lnTo>
                  <a:lnTo>
                    <a:pt x="1981" y="551294"/>
                  </a:lnTo>
                  <a:lnTo>
                    <a:pt x="0" y="600544"/>
                  </a:lnTo>
                  <a:lnTo>
                    <a:pt x="1981" y="649795"/>
                  </a:lnTo>
                  <a:lnTo>
                    <a:pt x="7848" y="697953"/>
                  </a:lnTo>
                  <a:lnTo>
                    <a:pt x="17449" y="744855"/>
                  </a:lnTo>
                  <a:lnTo>
                    <a:pt x="30607" y="790359"/>
                  </a:lnTo>
                  <a:lnTo>
                    <a:pt x="47193" y="834301"/>
                  </a:lnTo>
                  <a:lnTo>
                    <a:pt x="67030" y="876515"/>
                  </a:lnTo>
                  <a:lnTo>
                    <a:pt x="89966" y="916876"/>
                  </a:lnTo>
                  <a:lnTo>
                    <a:pt x="115862" y="955205"/>
                  </a:lnTo>
                  <a:lnTo>
                    <a:pt x="144564" y="991362"/>
                  </a:lnTo>
                  <a:lnTo>
                    <a:pt x="175895" y="1025182"/>
                  </a:lnTo>
                  <a:lnTo>
                    <a:pt x="209715" y="1056525"/>
                  </a:lnTo>
                  <a:lnTo>
                    <a:pt x="245872" y="1085215"/>
                  </a:lnTo>
                  <a:lnTo>
                    <a:pt x="284200" y="1111110"/>
                  </a:lnTo>
                  <a:lnTo>
                    <a:pt x="324561" y="1134059"/>
                  </a:lnTo>
                  <a:lnTo>
                    <a:pt x="366788" y="1153896"/>
                  </a:lnTo>
                  <a:lnTo>
                    <a:pt x="410730" y="1170470"/>
                  </a:lnTo>
                  <a:lnTo>
                    <a:pt x="456222" y="1183627"/>
                  </a:lnTo>
                  <a:lnTo>
                    <a:pt x="503135" y="1193228"/>
                  </a:lnTo>
                  <a:lnTo>
                    <a:pt x="551281" y="1199095"/>
                  </a:lnTo>
                  <a:lnTo>
                    <a:pt x="600544" y="1201089"/>
                  </a:lnTo>
                  <a:lnTo>
                    <a:pt x="649795" y="1199095"/>
                  </a:lnTo>
                  <a:lnTo>
                    <a:pt x="697953" y="1193228"/>
                  </a:lnTo>
                  <a:lnTo>
                    <a:pt x="744855" y="1183627"/>
                  </a:lnTo>
                  <a:lnTo>
                    <a:pt x="790359" y="1170470"/>
                  </a:lnTo>
                  <a:lnTo>
                    <a:pt x="807542" y="1163980"/>
                  </a:lnTo>
                  <a:lnTo>
                    <a:pt x="834288" y="1153896"/>
                  </a:lnTo>
                  <a:lnTo>
                    <a:pt x="876515" y="1134059"/>
                  </a:lnTo>
                  <a:lnTo>
                    <a:pt x="916876" y="1111110"/>
                  </a:lnTo>
                  <a:lnTo>
                    <a:pt x="955205" y="1085215"/>
                  </a:lnTo>
                  <a:lnTo>
                    <a:pt x="991362" y="1056525"/>
                  </a:lnTo>
                  <a:lnTo>
                    <a:pt x="1025182" y="1025182"/>
                  </a:lnTo>
                  <a:lnTo>
                    <a:pt x="1056513" y="991362"/>
                  </a:lnTo>
                  <a:lnTo>
                    <a:pt x="1085215" y="955205"/>
                  </a:lnTo>
                  <a:lnTo>
                    <a:pt x="1111110" y="916876"/>
                  </a:lnTo>
                  <a:lnTo>
                    <a:pt x="1134046" y="876515"/>
                  </a:lnTo>
                  <a:lnTo>
                    <a:pt x="1153883" y="834301"/>
                  </a:lnTo>
                  <a:lnTo>
                    <a:pt x="1170470" y="790359"/>
                  </a:lnTo>
                  <a:lnTo>
                    <a:pt x="1183627" y="744855"/>
                  </a:lnTo>
                  <a:lnTo>
                    <a:pt x="1193228" y="697953"/>
                  </a:lnTo>
                  <a:lnTo>
                    <a:pt x="1199095" y="649795"/>
                  </a:lnTo>
                  <a:lnTo>
                    <a:pt x="1201089" y="60054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160266" y="6443623"/>
              <a:ext cx="379095" cy="80010"/>
            </a:xfrm>
            <a:custGeom>
              <a:avLst/>
              <a:gdLst/>
              <a:ahLst/>
              <a:cxnLst/>
              <a:rect l="l" t="t" r="r" b="b"/>
              <a:pathLst>
                <a:path w="379095" h="80009">
                  <a:moveTo>
                    <a:pt x="41376" y="39916"/>
                  </a:moveTo>
                  <a:lnTo>
                    <a:pt x="39751" y="24371"/>
                  </a:lnTo>
                  <a:lnTo>
                    <a:pt x="35318" y="11684"/>
                  </a:lnTo>
                  <a:lnTo>
                    <a:pt x="28740" y="3136"/>
                  </a:lnTo>
                  <a:lnTo>
                    <a:pt x="20688" y="0"/>
                  </a:lnTo>
                  <a:lnTo>
                    <a:pt x="12636" y="3136"/>
                  </a:lnTo>
                  <a:lnTo>
                    <a:pt x="6057" y="11684"/>
                  </a:lnTo>
                  <a:lnTo>
                    <a:pt x="1625" y="24371"/>
                  </a:lnTo>
                  <a:lnTo>
                    <a:pt x="0" y="39916"/>
                  </a:lnTo>
                  <a:lnTo>
                    <a:pt x="1625" y="55397"/>
                  </a:lnTo>
                  <a:lnTo>
                    <a:pt x="6057" y="68059"/>
                  </a:lnTo>
                  <a:lnTo>
                    <a:pt x="12636" y="76606"/>
                  </a:lnTo>
                  <a:lnTo>
                    <a:pt x="20688" y="79743"/>
                  </a:lnTo>
                  <a:lnTo>
                    <a:pt x="28740" y="76606"/>
                  </a:lnTo>
                  <a:lnTo>
                    <a:pt x="35318" y="68059"/>
                  </a:lnTo>
                  <a:lnTo>
                    <a:pt x="39751" y="55397"/>
                  </a:lnTo>
                  <a:lnTo>
                    <a:pt x="41376" y="39916"/>
                  </a:lnTo>
                  <a:close/>
                </a:path>
                <a:path w="379095" h="80009">
                  <a:moveTo>
                    <a:pt x="379018" y="39916"/>
                  </a:moveTo>
                  <a:lnTo>
                    <a:pt x="377393" y="24371"/>
                  </a:lnTo>
                  <a:lnTo>
                    <a:pt x="372960" y="11684"/>
                  </a:lnTo>
                  <a:lnTo>
                    <a:pt x="366395" y="3136"/>
                  </a:lnTo>
                  <a:lnTo>
                    <a:pt x="358330" y="0"/>
                  </a:lnTo>
                  <a:lnTo>
                    <a:pt x="350278" y="3136"/>
                  </a:lnTo>
                  <a:lnTo>
                    <a:pt x="343712" y="11684"/>
                  </a:lnTo>
                  <a:lnTo>
                    <a:pt x="339280" y="24371"/>
                  </a:lnTo>
                  <a:lnTo>
                    <a:pt x="337654" y="39916"/>
                  </a:lnTo>
                  <a:lnTo>
                    <a:pt x="339280" y="55397"/>
                  </a:lnTo>
                  <a:lnTo>
                    <a:pt x="343712" y="68059"/>
                  </a:lnTo>
                  <a:lnTo>
                    <a:pt x="350278" y="76606"/>
                  </a:lnTo>
                  <a:lnTo>
                    <a:pt x="358330" y="79743"/>
                  </a:lnTo>
                  <a:lnTo>
                    <a:pt x="366395" y="76606"/>
                  </a:lnTo>
                  <a:lnTo>
                    <a:pt x="372960" y="68059"/>
                  </a:lnTo>
                  <a:lnTo>
                    <a:pt x="377393" y="55397"/>
                  </a:lnTo>
                  <a:lnTo>
                    <a:pt x="379018" y="3991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1110970" y="8470931"/>
            <a:ext cx="16131540" cy="1242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</a:pPr>
            <a:r>
              <a:rPr sz="7800" b="1" spc="-727" baseline="-7478" dirty="0">
                <a:latin typeface="Verdana"/>
                <a:cs typeface="Verdana"/>
              </a:rPr>
              <a:t>Example:</a:t>
            </a:r>
            <a:r>
              <a:rPr sz="7800" b="1" spc="-232" baseline="-7478" dirty="0">
                <a:latin typeface="Verdana"/>
                <a:cs typeface="Verdana"/>
              </a:rPr>
              <a:t> </a:t>
            </a:r>
            <a:r>
              <a:rPr sz="2750" spc="-60" dirty="0">
                <a:latin typeface="Verdana"/>
                <a:cs typeface="Verdana"/>
              </a:rPr>
              <a:t>The</a:t>
            </a:r>
            <a:r>
              <a:rPr sz="2750" spc="-295" dirty="0">
                <a:latin typeface="Verdana"/>
                <a:cs typeface="Verdana"/>
              </a:rPr>
              <a:t> </a:t>
            </a:r>
            <a:r>
              <a:rPr sz="2750" spc="-95" dirty="0">
                <a:latin typeface="Verdana"/>
                <a:cs typeface="Verdana"/>
              </a:rPr>
              <a:t>same</a:t>
            </a:r>
            <a:r>
              <a:rPr sz="2750" spc="-290" dirty="0">
                <a:latin typeface="Verdana"/>
                <a:cs typeface="Verdana"/>
              </a:rPr>
              <a:t> </a:t>
            </a:r>
            <a:r>
              <a:rPr sz="2750" spc="-25" dirty="0">
                <a:latin typeface="Verdana"/>
                <a:cs typeface="Verdana"/>
              </a:rPr>
              <a:t>company</a:t>
            </a:r>
            <a:r>
              <a:rPr sz="2750" spc="-295" dirty="0">
                <a:latin typeface="Verdana"/>
                <a:cs typeface="Verdana"/>
              </a:rPr>
              <a:t> </a:t>
            </a:r>
            <a:r>
              <a:rPr sz="2750" spc="-75" dirty="0">
                <a:latin typeface="Verdana"/>
                <a:cs typeface="Verdana"/>
              </a:rPr>
              <a:t>using</a:t>
            </a:r>
            <a:r>
              <a:rPr sz="2750" spc="-295" dirty="0">
                <a:latin typeface="Verdana"/>
                <a:cs typeface="Verdana"/>
              </a:rPr>
              <a:t> </a:t>
            </a:r>
            <a:r>
              <a:rPr sz="2750" spc="-75" dirty="0">
                <a:latin typeface="Verdana"/>
                <a:cs typeface="Verdana"/>
              </a:rPr>
              <a:t>an</a:t>
            </a:r>
            <a:r>
              <a:rPr sz="2750" spc="-290" dirty="0">
                <a:latin typeface="Verdana"/>
                <a:cs typeface="Verdana"/>
              </a:rPr>
              <a:t> </a:t>
            </a:r>
            <a:r>
              <a:rPr sz="2750" spc="-15" dirty="0">
                <a:latin typeface="Verdana"/>
                <a:cs typeface="Verdana"/>
              </a:rPr>
              <a:t>ERP</a:t>
            </a:r>
            <a:r>
              <a:rPr sz="2750" spc="-295" dirty="0">
                <a:latin typeface="Verdana"/>
                <a:cs typeface="Verdana"/>
              </a:rPr>
              <a:t> </a:t>
            </a:r>
            <a:r>
              <a:rPr sz="2750" spc="-60" dirty="0">
                <a:latin typeface="Verdana"/>
                <a:cs typeface="Verdana"/>
              </a:rPr>
              <a:t>system</a:t>
            </a:r>
            <a:r>
              <a:rPr sz="2750" spc="-295" dirty="0">
                <a:latin typeface="Verdana"/>
                <a:cs typeface="Verdana"/>
              </a:rPr>
              <a:t> </a:t>
            </a:r>
            <a:r>
              <a:rPr sz="2750" spc="-30" dirty="0">
                <a:latin typeface="Verdana"/>
                <a:cs typeface="Verdana"/>
              </a:rPr>
              <a:t>and</a:t>
            </a:r>
            <a:r>
              <a:rPr sz="2750" spc="-295" dirty="0">
                <a:latin typeface="Verdana"/>
                <a:cs typeface="Verdana"/>
              </a:rPr>
              <a:t> </a:t>
            </a:r>
            <a:r>
              <a:rPr sz="2750" spc="-130" dirty="0">
                <a:latin typeface="Verdana"/>
                <a:cs typeface="Verdana"/>
              </a:rPr>
              <a:t>IoT</a:t>
            </a:r>
            <a:r>
              <a:rPr sz="2750" spc="-290" dirty="0">
                <a:latin typeface="Verdana"/>
                <a:cs typeface="Verdana"/>
              </a:rPr>
              <a:t> </a:t>
            </a:r>
            <a:r>
              <a:rPr sz="2750" spc="-40" dirty="0">
                <a:latin typeface="Verdana"/>
                <a:cs typeface="Verdana"/>
              </a:rPr>
              <a:t>sensors</a:t>
            </a:r>
            <a:r>
              <a:rPr sz="2750" spc="-295" dirty="0">
                <a:latin typeface="Verdana"/>
                <a:cs typeface="Verdana"/>
              </a:rPr>
              <a:t> </a:t>
            </a:r>
            <a:r>
              <a:rPr sz="2750" spc="40" dirty="0">
                <a:latin typeface="Verdana"/>
                <a:cs typeface="Verdana"/>
              </a:rPr>
              <a:t>to</a:t>
            </a:r>
            <a:r>
              <a:rPr sz="2750" spc="-295" dirty="0">
                <a:latin typeface="Verdana"/>
                <a:cs typeface="Verdana"/>
              </a:rPr>
              <a:t> </a:t>
            </a:r>
            <a:r>
              <a:rPr sz="2750" spc="-55" dirty="0">
                <a:latin typeface="Verdana"/>
                <a:cs typeface="Verdana"/>
              </a:rPr>
              <a:t>track</a:t>
            </a:r>
            <a:r>
              <a:rPr sz="2750" spc="-290" dirty="0">
                <a:latin typeface="Verdana"/>
                <a:cs typeface="Verdana"/>
              </a:rPr>
              <a:t> </a:t>
            </a:r>
            <a:r>
              <a:rPr sz="2750" spc="15" dirty="0">
                <a:latin typeface="Verdana"/>
                <a:cs typeface="Verdana"/>
              </a:rPr>
              <a:t>production</a:t>
            </a:r>
            <a:endParaRPr sz="2750">
              <a:latin typeface="Verdana"/>
              <a:cs typeface="Verdana"/>
            </a:endParaRPr>
          </a:p>
          <a:p>
            <a:pPr marL="7333615">
              <a:lnSpc>
                <a:spcPct val="100000"/>
              </a:lnSpc>
              <a:spcBef>
                <a:spcPts val="35"/>
              </a:spcBef>
            </a:pPr>
            <a:r>
              <a:rPr sz="2750" spc="-120" dirty="0">
                <a:latin typeface="Verdana"/>
                <a:cs typeface="Verdana"/>
              </a:rPr>
              <a:t>a</a:t>
            </a:r>
            <a:r>
              <a:rPr sz="2750" spc="-35" dirty="0">
                <a:latin typeface="Verdana"/>
                <a:cs typeface="Verdana"/>
              </a:rPr>
              <a:t>n</a:t>
            </a:r>
            <a:r>
              <a:rPr sz="2750" spc="60" dirty="0">
                <a:latin typeface="Verdana"/>
                <a:cs typeface="Verdana"/>
              </a:rPr>
              <a:t>d</a:t>
            </a:r>
            <a:r>
              <a:rPr sz="2750" spc="-295" dirty="0">
                <a:latin typeface="Verdana"/>
                <a:cs typeface="Verdana"/>
              </a:rPr>
              <a:t> </a:t>
            </a:r>
            <a:r>
              <a:rPr sz="2750" spc="-65" dirty="0">
                <a:latin typeface="Verdana"/>
                <a:cs typeface="Verdana"/>
              </a:rPr>
              <a:t>s</a:t>
            </a:r>
            <a:r>
              <a:rPr sz="2750" spc="-35" dirty="0">
                <a:latin typeface="Verdana"/>
                <a:cs typeface="Verdana"/>
              </a:rPr>
              <a:t>h</a:t>
            </a:r>
            <a:r>
              <a:rPr sz="2750" spc="-25" dirty="0">
                <a:latin typeface="Verdana"/>
                <a:cs typeface="Verdana"/>
              </a:rPr>
              <a:t>i</a:t>
            </a:r>
            <a:r>
              <a:rPr sz="2750" spc="55" dirty="0">
                <a:latin typeface="Verdana"/>
                <a:cs typeface="Verdana"/>
              </a:rPr>
              <a:t>p</a:t>
            </a:r>
            <a:r>
              <a:rPr sz="2750" spc="-150" dirty="0">
                <a:latin typeface="Verdana"/>
                <a:cs typeface="Verdana"/>
              </a:rPr>
              <a:t>m</a:t>
            </a:r>
            <a:r>
              <a:rPr sz="2750" spc="-60" dirty="0">
                <a:latin typeface="Verdana"/>
                <a:cs typeface="Verdana"/>
              </a:rPr>
              <a:t>e</a:t>
            </a:r>
            <a:r>
              <a:rPr sz="2750" spc="-35" dirty="0">
                <a:latin typeface="Verdana"/>
                <a:cs typeface="Verdana"/>
              </a:rPr>
              <a:t>n</a:t>
            </a:r>
            <a:r>
              <a:rPr sz="2750" spc="40" dirty="0">
                <a:latin typeface="Verdana"/>
                <a:cs typeface="Verdana"/>
              </a:rPr>
              <a:t>t</a:t>
            </a:r>
            <a:r>
              <a:rPr sz="2750" spc="-60" dirty="0">
                <a:latin typeface="Verdana"/>
                <a:cs typeface="Verdana"/>
              </a:rPr>
              <a:t>s</a:t>
            </a:r>
            <a:r>
              <a:rPr sz="2750" spc="-295" dirty="0">
                <a:latin typeface="Verdana"/>
                <a:cs typeface="Verdana"/>
              </a:rPr>
              <a:t> </a:t>
            </a:r>
            <a:r>
              <a:rPr sz="2750" spc="-25" dirty="0">
                <a:latin typeface="Verdana"/>
                <a:cs typeface="Verdana"/>
              </a:rPr>
              <a:t>i</a:t>
            </a:r>
            <a:r>
              <a:rPr sz="2750" spc="-30" dirty="0">
                <a:latin typeface="Verdana"/>
                <a:cs typeface="Verdana"/>
              </a:rPr>
              <a:t>n</a:t>
            </a:r>
            <a:r>
              <a:rPr sz="2750" spc="-295" dirty="0">
                <a:latin typeface="Verdana"/>
                <a:cs typeface="Verdana"/>
              </a:rPr>
              <a:t> </a:t>
            </a:r>
            <a:r>
              <a:rPr sz="2750" spc="-35" dirty="0">
                <a:latin typeface="Verdana"/>
                <a:cs typeface="Verdana"/>
              </a:rPr>
              <a:t>r</a:t>
            </a:r>
            <a:r>
              <a:rPr sz="2750" spc="-60" dirty="0">
                <a:latin typeface="Verdana"/>
                <a:cs typeface="Verdana"/>
              </a:rPr>
              <a:t>e</a:t>
            </a:r>
            <a:r>
              <a:rPr sz="2750" spc="-120" dirty="0">
                <a:latin typeface="Verdana"/>
                <a:cs typeface="Verdana"/>
              </a:rPr>
              <a:t>a</a:t>
            </a:r>
            <a:r>
              <a:rPr sz="2750" spc="45" dirty="0">
                <a:latin typeface="Verdana"/>
                <a:cs typeface="Verdana"/>
              </a:rPr>
              <a:t>l</a:t>
            </a:r>
            <a:r>
              <a:rPr sz="2750" spc="-210" dirty="0">
                <a:latin typeface="Verdana"/>
                <a:cs typeface="Verdana"/>
              </a:rPr>
              <a:t>-</a:t>
            </a:r>
            <a:r>
              <a:rPr sz="2750" spc="40" dirty="0">
                <a:latin typeface="Verdana"/>
                <a:cs typeface="Verdana"/>
              </a:rPr>
              <a:t>t</a:t>
            </a:r>
            <a:r>
              <a:rPr sz="2750" spc="-25" dirty="0">
                <a:latin typeface="Verdana"/>
                <a:cs typeface="Verdana"/>
              </a:rPr>
              <a:t>i</a:t>
            </a:r>
            <a:r>
              <a:rPr sz="2750" spc="-150" dirty="0">
                <a:latin typeface="Verdana"/>
                <a:cs typeface="Verdana"/>
              </a:rPr>
              <a:t>m</a:t>
            </a:r>
            <a:r>
              <a:rPr sz="2750" spc="-60" dirty="0">
                <a:latin typeface="Verdana"/>
                <a:cs typeface="Verdana"/>
              </a:rPr>
              <a:t>e</a:t>
            </a:r>
            <a:r>
              <a:rPr sz="2750" spc="-275" dirty="0">
                <a:latin typeface="Verdana"/>
                <a:cs typeface="Verdana"/>
              </a:rPr>
              <a:t>.</a:t>
            </a:r>
            <a:endParaRPr sz="27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6611" y="1622383"/>
            <a:ext cx="3086100" cy="3086100"/>
          </a:xfrm>
          <a:custGeom>
            <a:avLst/>
            <a:gdLst/>
            <a:ahLst/>
            <a:cxnLst/>
            <a:rect l="l" t="t" r="r" b="b"/>
            <a:pathLst>
              <a:path w="3086100" h="3086100">
                <a:moveTo>
                  <a:pt x="1543049" y="3086099"/>
                </a:moveTo>
                <a:lnTo>
                  <a:pt x="1494987" y="3085365"/>
                </a:lnTo>
                <a:lnTo>
                  <a:pt x="1447291" y="3083176"/>
                </a:lnTo>
                <a:lnTo>
                  <a:pt x="1399982" y="3079555"/>
                </a:lnTo>
                <a:lnTo>
                  <a:pt x="1353082" y="3074521"/>
                </a:lnTo>
                <a:lnTo>
                  <a:pt x="1306612" y="3068098"/>
                </a:lnTo>
                <a:lnTo>
                  <a:pt x="1260594" y="3060306"/>
                </a:lnTo>
                <a:lnTo>
                  <a:pt x="1215048" y="3051166"/>
                </a:lnTo>
                <a:lnTo>
                  <a:pt x="1169996" y="3040699"/>
                </a:lnTo>
                <a:lnTo>
                  <a:pt x="1125459" y="3028928"/>
                </a:lnTo>
                <a:lnTo>
                  <a:pt x="1081459" y="3015873"/>
                </a:lnTo>
                <a:lnTo>
                  <a:pt x="1038018" y="3001556"/>
                </a:lnTo>
                <a:lnTo>
                  <a:pt x="995155" y="2985998"/>
                </a:lnTo>
                <a:lnTo>
                  <a:pt x="952893" y="2969221"/>
                </a:lnTo>
                <a:lnTo>
                  <a:pt x="911254" y="2951245"/>
                </a:lnTo>
                <a:lnTo>
                  <a:pt x="870258" y="2932092"/>
                </a:lnTo>
                <a:lnTo>
                  <a:pt x="829926" y="2911784"/>
                </a:lnTo>
                <a:lnTo>
                  <a:pt x="790281" y="2890342"/>
                </a:lnTo>
                <a:lnTo>
                  <a:pt x="751343" y="2867787"/>
                </a:lnTo>
                <a:lnTo>
                  <a:pt x="713134" y="2844140"/>
                </a:lnTo>
                <a:lnTo>
                  <a:pt x="675675" y="2819423"/>
                </a:lnTo>
                <a:lnTo>
                  <a:pt x="638987" y="2793657"/>
                </a:lnTo>
                <a:lnTo>
                  <a:pt x="603092" y="2766864"/>
                </a:lnTo>
                <a:lnTo>
                  <a:pt x="568011" y="2739064"/>
                </a:lnTo>
                <a:lnTo>
                  <a:pt x="533766" y="2710280"/>
                </a:lnTo>
                <a:lnTo>
                  <a:pt x="500378" y="2680532"/>
                </a:lnTo>
                <a:lnTo>
                  <a:pt x="467867" y="2649842"/>
                </a:lnTo>
                <a:lnTo>
                  <a:pt x="436256" y="2618231"/>
                </a:lnTo>
                <a:lnTo>
                  <a:pt x="405566" y="2585720"/>
                </a:lnTo>
                <a:lnTo>
                  <a:pt x="375818" y="2552332"/>
                </a:lnTo>
                <a:lnTo>
                  <a:pt x="347034" y="2518087"/>
                </a:lnTo>
                <a:lnTo>
                  <a:pt x="319234" y="2483006"/>
                </a:lnTo>
                <a:lnTo>
                  <a:pt x="292441" y="2447111"/>
                </a:lnTo>
                <a:lnTo>
                  <a:pt x="266675" y="2410423"/>
                </a:lnTo>
                <a:lnTo>
                  <a:pt x="241958" y="2372964"/>
                </a:lnTo>
                <a:lnTo>
                  <a:pt x="218311" y="2334755"/>
                </a:lnTo>
                <a:lnTo>
                  <a:pt x="195756" y="2295817"/>
                </a:lnTo>
                <a:lnTo>
                  <a:pt x="174314" y="2256172"/>
                </a:lnTo>
                <a:lnTo>
                  <a:pt x="154006" y="2215840"/>
                </a:lnTo>
                <a:lnTo>
                  <a:pt x="134853" y="2174844"/>
                </a:lnTo>
                <a:lnTo>
                  <a:pt x="116877" y="2133205"/>
                </a:lnTo>
                <a:lnTo>
                  <a:pt x="100100" y="2090943"/>
                </a:lnTo>
                <a:lnTo>
                  <a:pt x="84542" y="2048080"/>
                </a:lnTo>
                <a:lnTo>
                  <a:pt x="70225" y="2004639"/>
                </a:lnTo>
                <a:lnTo>
                  <a:pt x="57170" y="1960639"/>
                </a:lnTo>
                <a:lnTo>
                  <a:pt x="45399" y="1916102"/>
                </a:lnTo>
                <a:lnTo>
                  <a:pt x="34932" y="1871050"/>
                </a:lnTo>
                <a:lnTo>
                  <a:pt x="25792" y="1825504"/>
                </a:lnTo>
                <a:lnTo>
                  <a:pt x="18000" y="1779486"/>
                </a:lnTo>
                <a:lnTo>
                  <a:pt x="11577" y="1733016"/>
                </a:lnTo>
                <a:lnTo>
                  <a:pt x="6543" y="1686116"/>
                </a:lnTo>
                <a:lnTo>
                  <a:pt x="2922" y="1638807"/>
                </a:lnTo>
                <a:lnTo>
                  <a:pt x="733" y="1591111"/>
                </a:lnTo>
                <a:lnTo>
                  <a:pt x="0" y="1543075"/>
                </a:lnTo>
                <a:lnTo>
                  <a:pt x="733" y="1494987"/>
                </a:lnTo>
                <a:lnTo>
                  <a:pt x="2922" y="1447291"/>
                </a:lnTo>
                <a:lnTo>
                  <a:pt x="6543" y="1399982"/>
                </a:lnTo>
                <a:lnTo>
                  <a:pt x="11577" y="1353082"/>
                </a:lnTo>
                <a:lnTo>
                  <a:pt x="18000" y="1306612"/>
                </a:lnTo>
                <a:lnTo>
                  <a:pt x="25792" y="1260594"/>
                </a:lnTo>
                <a:lnTo>
                  <a:pt x="34932" y="1215048"/>
                </a:lnTo>
                <a:lnTo>
                  <a:pt x="45399" y="1169996"/>
                </a:lnTo>
                <a:lnTo>
                  <a:pt x="57170" y="1125459"/>
                </a:lnTo>
                <a:lnTo>
                  <a:pt x="70225" y="1081459"/>
                </a:lnTo>
                <a:lnTo>
                  <a:pt x="84542" y="1038017"/>
                </a:lnTo>
                <a:lnTo>
                  <a:pt x="100100" y="995155"/>
                </a:lnTo>
                <a:lnTo>
                  <a:pt x="116877" y="952893"/>
                </a:lnTo>
                <a:lnTo>
                  <a:pt x="134853" y="911254"/>
                </a:lnTo>
                <a:lnTo>
                  <a:pt x="154006" y="870257"/>
                </a:lnTo>
                <a:lnTo>
                  <a:pt x="174314" y="829926"/>
                </a:lnTo>
                <a:lnTo>
                  <a:pt x="195756" y="790281"/>
                </a:lnTo>
                <a:lnTo>
                  <a:pt x="218311" y="751343"/>
                </a:lnTo>
                <a:lnTo>
                  <a:pt x="241958" y="713133"/>
                </a:lnTo>
                <a:lnTo>
                  <a:pt x="266675" y="675674"/>
                </a:lnTo>
                <a:lnTo>
                  <a:pt x="292441" y="638987"/>
                </a:lnTo>
                <a:lnTo>
                  <a:pt x="319234" y="603092"/>
                </a:lnTo>
                <a:lnTo>
                  <a:pt x="347034" y="568011"/>
                </a:lnTo>
                <a:lnTo>
                  <a:pt x="375818" y="533766"/>
                </a:lnTo>
                <a:lnTo>
                  <a:pt x="405566" y="500377"/>
                </a:lnTo>
                <a:lnTo>
                  <a:pt x="436256" y="467867"/>
                </a:lnTo>
                <a:lnTo>
                  <a:pt x="467867" y="436256"/>
                </a:lnTo>
                <a:lnTo>
                  <a:pt x="500378" y="405566"/>
                </a:lnTo>
                <a:lnTo>
                  <a:pt x="533766" y="375818"/>
                </a:lnTo>
                <a:lnTo>
                  <a:pt x="568011" y="347034"/>
                </a:lnTo>
                <a:lnTo>
                  <a:pt x="603092" y="319234"/>
                </a:lnTo>
                <a:lnTo>
                  <a:pt x="638987" y="292441"/>
                </a:lnTo>
                <a:lnTo>
                  <a:pt x="675675" y="266675"/>
                </a:lnTo>
                <a:lnTo>
                  <a:pt x="713134" y="241958"/>
                </a:lnTo>
                <a:lnTo>
                  <a:pt x="751343" y="218311"/>
                </a:lnTo>
                <a:lnTo>
                  <a:pt x="790281" y="195756"/>
                </a:lnTo>
                <a:lnTo>
                  <a:pt x="829926" y="174314"/>
                </a:lnTo>
                <a:lnTo>
                  <a:pt x="870258" y="154005"/>
                </a:lnTo>
                <a:lnTo>
                  <a:pt x="911254" y="134853"/>
                </a:lnTo>
                <a:lnTo>
                  <a:pt x="952893" y="116877"/>
                </a:lnTo>
                <a:lnTo>
                  <a:pt x="995155" y="100099"/>
                </a:lnTo>
                <a:lnTo>
                  <a:pt x="1038018" y="84542"/>
                </a:lnTo>
                <a:lnTo>
                  <a:pt x="1081459" y="70224"/>
                </a:lnTo>
                <a:lnTo>
                  <a:pt x="1125459" y="57170"/>
                </a:lnTo>
                <a:lnTo>
                  <a:pt x="1169996" y="45399"/>
                </a:lnTo>
                <a:lnTo>
                  <a:pt x="1215048" y="34932"/>
                </a:lnTo>
                <a:lnTo>
                  <a:pt x="1260594" y="25792"/>
                </a:lnTo>
                <a:lnTo>
                  <a:pt x="1306612" y="18000"/>
                </a:lnTo>
                <a:lnTo>
                  <a:pt x="1353082" y="11576"/>
                </a:lnTo>
                <a:lnTo>
                  <a:pt x="1399982" y="6543"/>
                </a:lnTo>
                <a:lnTo>
                  <a:pt x="1447291" y="2922"/>
                </a:lnTo>
                <a:lnTo>
                  <a:pt x="1494987" y="733"/>
                </a:lnTo>
                <a:lnTo>
                  <a:pt x="1543009" y="0"/>
                </a:lnTo>
                <a:lnTo>
                  <a:pt x="1591111" y="733"/>
                </a:lnTo>
                <a:lnTo>
                  <a:pt x="1638807" y="2922"/>
                </a:lnTo>
                <a:lnTo>
                  <a:pt x="1686116" y="6543"/>
                </a:lnTo>
                <a:lnTo>
                  <a:pt x="1733016" y="11576"/>
                </a:lnTo>
                <a:lnTo>
                  <a:pt x="1779486" y="18000"/>
                </a:lnTo>
                <a:lnTo>
                  <a:pt x="1825504" y="25792"/>
                </a:lnTo>
                <a:lnTo>
                  <a:pt x="1871050" y="34932"/>
                </a:lnTo>
                <a:lnTo>
                  <a:pt x="1916102" y="45399"/>
                </a:lnTo>
                <a:lnTo>
                  <a:pt x="1960639" y="57170"/>
                </a:lnTo>
                <a:lnTo>
                  <a:pt x="2004639" y="70224"/>
                </a:lnTo>
                <a:lnTo>
                  <a:pt x="2048081" y="84542"/>
                </a:lnTo>
                <a:lnTo>
                  <a:pt x="2090943" y="100099"/>
                </a:lnTo>
                <a:lnTo>
                  <a:pt x="2133205" y="116877"/>
                </a:lnTo>
                <a:lnTo>
                  <a:pt x="2174844" y="134853"/>
                </a:lnTo>
                <a:lnTo>
                  <a:pt x="2215841" y="154005"/>
                </a:lnTo>
                <a:lnTo>
                  <a:pt x="2256172" y="174314"/>
                </a:lnTo>
                <a:lnTo>
                  <a:pt x="2295817" y="195756"/>
                </a:lnTo>
                <a:lnTo>
                  <a:pt x="2334755" y="218311"/>
                </a:lnTo>
                <a:lnTo>
                  <a:pt x="2372965" y="241958"/>
                </a:lnTo>
                <a:lnTo>
                  <a:pt x="2410424" y="266675"/>
                </a:lnTo>
                <a:lnTo>
                  <a:pt x="2447111" y="292441"/>
                </a:lnTo>
                <a:lnTo>
                  <a:pt x="2483006" y="319234"/>
                </a:lnTo>
                <a:lnTo>
                  <a:pt x="2518087" y="347034"/>
                </a:lnTo>
                <a:lnTo>
                  <a:pt x="2552332" y="375818"/>
                </a:lnTo>
                <a:lnTo>
                  <a:pt x="2585721" y="405566"/>
                </a:lnTo>
                <a:lnTo>
                  <a:pt x="2618231" y="436256"/>
                </a:lnTo>
                <a:lnTo>
                  <a:pt x="2649842" y="467867"/>
                </a:lnTo>
                <a:lnTo>
                  <a:pt x="2680532" y="500377"/>
                </a:lnTo>
                <a:lnTo>
                  <a:pt x="2710280" y="533766"/>
                </a:lnTo>
                <a:lnTo>
                  <a:pt x="2739064" y="568011"/>
                </a:lnTo>
                <a:lnTo>
                  <a:pt x="2766864" y="603092"/>
                </a:lnTo>
                <a:lnTo>
                  <a:pt x="2793657" y="638987"/>
                </a:lnTo>
                <a:lnTo>
                  <a:pt x="2819423" y="675674"/>
                </a:lnTo>
                <a:lnTo>
                  <a:pt x="2844140" y="713133"/>
                </a:lnTo>
                <a:lnTo>
                  <a:pt x="2867787" y="751343"/>
                </a:lnTo>
                <a:lnTo>
                  <a:pt x="2890342" y="790281"/>
                </a:lnTo>
                <a:lnTo>
                  <a:pt x="2911785" y="829926"/>
                </a:lnTo>
                <a:lnTo>
                  <a:pt x="2932093" y="870257"/>
                </a:lnTo>
                <a:lnTo>
                  <a:pt x="2951245" y="911254"/>
                </a:lnTo>
                <a:lnTo>
                  <a:pt x="2969221" y="952893"/>
                </a:lnTo>
                <a:lnTo>
                  <a:pt x="2985999" y="995155"/>
                </a:lnTo>
                <a:lnTo>
                  <a:pt x="3001557" y="1038017"/>
                </a:lnTo>
                <a:lnTo>
                  <a:pt x="3015874" y="1081459"/>
                </a:lnTo>
                <a:lnTo>
                  <a:pt x="3028928" y="1125459"/>
                </a:lnTo>
                <a:lnTo>
                  <a:pt x="3040700" y="1169996"/>
                </a:lnTo>
                <a:lnTo>
                  <a:pt x="3051166" y="1215048"/>
                </a:lnTo>
                <a:lnTo>
                  <a:pt x="3060306" y="1260594"/>
                </a:lnTo>
                <a:lnTo>
                  <a:pt x="3068098" y="1306612"/>
                </a:lnTo>
                <a:lnTo>
                  <a:pt x="3074522" y="1353082"/>
                </a:lnTo>
                <a:lnTo>
                  <a:pt x="3079555" y="1399982"/>
                </a:lnTo>
                <a:lnTo>
                  <a:pt x="3083177" y="1447291"/>
                </a:lnTo>
                <a:lnTo>
                  <a:pt x="3085365" y="1494987"/>
                </a:lnTo>
                <a:lnTo>
                  <a:pt x="3086099" y="1543023"/>
                </a:lnTo>
                <a:lnTo>
                  <a:pt x="3085365" y="1591111"/>
                </a:lnTo>
                <a:lnTo>
                  <a:pt x="3083177" y="1638807"/>
                </a:lnTo>
                <a:lnTo>
                  <a:pt x="3079555" y="1686116"/>
                </a:lnTo>
                <a:lnTo>
                  <a:pt x="3074522" y="1733016"/>
                </a:lnTo>
                <a:lnTo>
                  <a:pt x="3068098" y="1779486"/>
                </a:lnTo>
                <a:lnTo>
                  <a:pt x="3060306" y="1825504"/>
                </a:lnTo>
                <a:lnTo>
                  <a:pt x="3051166" y="1871050"/>
                </a:lnTo>
                <a:lnTo>
                  <a:pt x="3040700" y="1916102"/>
                </a:lnTo>
                <a:lnTo>
                  <a:pt x="3028928" y="1960639"/>
                </a:lnTo>
                <a:lnTo>
                  <a:pt x="3015874" y="2004639"/>
                </a:lnTo>
                <a:lnTo>
                  <a:pt x="3001557" y="2048080"/>
                </a:lnTo>
                <a:lnTo>
                  <a:pt x="2985999" y="2090943"/>
                </a:lnTo>
                <a:lnTo>
                  <a:pt x="2969221" y="2133205"/>
                </a:lnTo>
                <a:lnTo>
                  <a:pt x="2951245" y="2174844"/>
                </a:lnTo>
                <a:lnTo>
                  <a:pt x="2932093" y="2215840"/>
                </a:lnTo>
                <a:lnTo>
                  <a:pt x="2911785" y="2256172"/>
                </a:lnTo>
                <a:lnTo>
                  <a:pt x="2890342" y="2295817"/>
                </a:lnTo>
                <a:lnTo>
                  <a:pt x="2867787" y="2334755"/>
                </a:lnTo>
                <a:lnTo>
                  <a:pt x="2844140" y="2372964"/>
                </a:lnTo>
                <a:lnTo>
                  <a:pt x="2819423" y="2410423"/>
                </a:lnTo>
                <a:lnTo>
                  <a:pt x="2793657" y="2447111"/>
                </a:lnTo>
                <a:lnTo>
                  <a:pt x="2766864" y="2483006"/>
                </a:lnTo>
                <a:lnTo>
                  <a:pt x="2739064" y="2518087"/>
                </a:lnTo>
                <a:lnTo>
                  <a:pt x="2710280" y="2552332"/>
                </a:lnTo>
                <a:lnTo>
                  <a:pt x="2680532" y="2585720"/>
                </a:lnTo>
                <a:lnTo>
                  <a:pt x="2649842" y="2618231"/>
                </a:lnTo>
                <a:lnTo>
                  <a:pt x="2618231" y="2649842"/>
                </a:lnTo>
                <a:lnTo>
                  <a:pt x="2585721" y="2680532"/>
                </a:lnTo>
                <a:lnTo>
                  <a:pt x="2552332" y="2710280"/>
                </a:lnTo>
                <a:lnTo>
                  <a:pt x="2518087" y="2739064"/>
                </a:lnTo>
                <a:lnTo>
                  <a:pt x="2483006" y="2766864"/>
                </a:lnTo>
                <a:lnTo>
                  <a:pt x="2447111" y="2793657"/>
                </a:lnTo>
                <a:lnTo>
                  <a:pt x="2410424" y="2819423"/>
                </a:lnTo>
                <a:lnTo>
                  <a:pt x="2372965" y="2844140"/>
                </a:lnTo>
                <a:lnTo>
                  <a:pt x="2334755" y="2867787"/>
                </a:lnTo>
                <a:lnTo>
                  <a:pt x="2295817" y="2890342"/>
                </a:lnTo>
                <a:lnTo>
                  <a:pt x="2256172" y="2911784"/>
                </a:lnTo>
                <a:lnTo>
                  <a:pt x="2215841" y="2932092"/>
                </a:lnTo>
                <a:lnTo>
                  <a:pt x="2174844" y="2951245"/>
                </a:lnTo>
                <a:lnTo>
                  <a:pt x="2133205" y="2969221"/>
                </a:lnTo>
                <a:lnTo>
                  <a:pt x="2090943" y="2985998"/>
                </a:lnTo>
                <a:lnTo>
                  <a:pt x="2048081" y="3001556"/>
                </a:lnTo>
                <a:lnTo>
                  <a:pt x="2004639" y="3015873"/>
                </a:lnTo>
                <a:lnTo>
                  <a:pt x="1960639" y="3028928"/>
                </a:lnTo>
                <a:lnTo>
                  <a:pt x="1916102" y="3040699"/>
                </a:lnTo>
                <a:lnTo>
                  <a:pt x="1871050" y="3051166"/>
                </a:lnTo>
                <a:lnTo>
                  <a:pt x="1825504" y="3060306"/>
                </a:lnTo>
                <a:lnTo>
                  <a:pt x="1779486" y="3068098"/>
                </a:lnTo>
                <a:lnTo>
                  <a:pt x="1733016" y="3074521"/>
                </a:lnTo>
                <a:lnTo>
                  <a:pt x="1686116" y="3079555"/>
                </a:lnTo>
                <a:lnTo>
                  <a:pt x="1638807" y="3083176"/>
                </a:lnTo>
                <a:lnTo>
                  <a:pt x="1591111" y="3085365"/>
                </a:lnTo>
                <a:lnTo>
                  <a:pt x="1543049" y="3086099"/>
                </a:lnTo>
                <a:close/>
              </a:path>
            </a:pathLst>
          </a:custGeom>
          <a:solidFill>
            <a:srgbClr val="57F7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796487" y="2286586"/>
            <a:ext cx="1886585" cy="169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15100"/>
              </a:lnSpc>
              <a:spcBef>
                <a:spcPts val="100"/>
              </a:spcBef>
            </a:pPr>
            <a:r>
              <a:rPr sz="1900" b="1" spc="-45" dirty="0">
                <a:latin typeface="Tahoma"/>
                <a:cs typeface="Tahoma"/>
              </a:rPr>
              <a:t>Real-time </a:t>
            </a:r>
            <a:r>
              <a:rPr sz="1900" b="1" spc="-40" dirty="0">
                <a:latin typeface="Tahoma"/>
                <a:cs typeface="Tahoma"/>
              </a:rPr>
              <a:t> </a:t>
            </a:r>
            <a:r>
              <a:rPr sz="1900" b="1" spc="-50" dirty="0">
                <a:latin typeface="Tahoma"/>
                <a:cs typeface="Tahoma"/>
              </a:rPr>
              <a:t>m</a:t>
            </a:r>
            <a:r>
              <a:rPr sz="1900" b="1" spc="10" dirty="0">
                <a:latin typeface="Tahoma"/>
                <a:cs typeface="Tahoma"/>
              </a:rPr>
              <a:t>o</a:t>
            </a:r>
            <a:r>
              <a:rPr sz="1900" b="1" spc="-25" dirty="0">
                <a:latin typeface="Tahoma"/>
                <a:cs typeface="Tahoma"/>
              </a:rPr>
              <a:t>ni</a:t>
            </a:r>
            <a:r>
              <a:rPr sz="1900" b="1" dirty="0">
                <a:latin typeface="Tahoma"/>
                <a:cs typeface="Tahoma"/>
              </a:rPr>
              <a:t>t</a:t>
            </a:r>
            <a:r>
              <a:rPr sz="1900" b="1" spc="10" dirty="0">
                <a:latin typeface="Tahoma"/>
                <a:cs typeface="Tahoma"/>
              </a:rPr>
              <a:t>o</a:t>
            </a:r>
            <a:r>
              <a:rPr sz="1900" b="1" spc="-30" dirty="0">
                <a:latin typeface="Tahoma"/>
                <a:cs typeface="Tahoma"/>
              </a:rPr>
              <a:t>r</a:t>
            </a:r>
            <a:r>
              <a:rPr sz="1900" b="1" spc="-25" dirty="0">
                <a:latin typeface="Tahoma"/>
                <a:cs typeface="Tahoma"/>
              </a:rPr>
              <a:t>in</a:t>
            </a:r>
            <a:r>
              <a:rPr sz="1900" b="1" spc="-135" dirty="0">
                <a:latin typeface="Tahoma"/>
                <a:cs typeface="Tahoma"/>
              </a:rPr>
              <a:t>g</a:t>
            </a:r>
            <a:r>
              <a:rPr sz="1900" b="1" spc="-110" dirty="0">
                <a:latin typeface="Tahoma"/>
                <a:cs typeface="Tahoma"/>
              </a:rPr>
              <a:t> </a:t>
            </a:r>
            <a:r>
              <a:rPr sz="1900" b="1" spc="10" dirty="0">
                <a:latin typeface="Tahoma"/>
                <a:cs typeface="Tahoma"/>
              </a:rPr>
              <a:t>of  </a:t>
            </a:r>
            <a:r>
              <a:rPr sz="1900" b="1" spc="-20" dirty="0">
                <a:latin typeface="Tahoma"/>
                <a:cs typeface="Tahoma"/>
              </a:rPr>
              <a:t>inventory, </a:t>
            </a:r>
            <a:r>
              <a:rPr sz="1900" b="1" spc="-15" dirty="0">
                <a:latin typeface="Tahoma"/>
                <a:cs typeface="Tahoma"/>
              </a:rPr>
              <a:t> </a:t>
            </a:r>
            <a:r>
              <a:rPr sz="1900" b="1" spc="-25" dirty="0">
                <a:latin typeface="Tahoma"/>
                <a:cs typeface="Tahoma"/>
              </a:rPr>
              <a:t>e</a:t>
            </a:r>
            <a:r>
              <a:rPr sz="1900" b="1" spc="25" dirty="0">
                <a:latin typeface="Tahoma"/>
                <a:cs typeface="Tahoma"/>
              </a:rPr>
              <a:t>q</a:t>
            </a:r>
            <a:r>
              <a:rPr sz="1900" b="1" spc="-40" dirty="0">
                <a:latin typeface="Tahoma"/>
                <a:cs typeface="Tahoma"/>
              </a:rPr>
              <a:t>u</a:t>
            </a:r>
            <a:r>
              <a:rPr sz="1900" b="1" spc="-25" dirty="0">
                <a:latin typeface="Tahoma"/>
                <a:cs typeface="Tahoma"/>
              </a:rPr>
              <a:t>i</a:t>
            </a:r>
            <a:r>
              <a:rPr sz="1900" b="1" spc="20" dirty="0">
                <a:latin typeface="Tahoma"/>
                <a:cs typeface="Tahoma"/>
              </a:rPr>
              <a:t>p</a:t>
            </a:r>
            <a:r>
              <a:rPr sz="1900" b="1" spc="-50" dirty="0">
                <a:latin typeface="Tahoma"/>
                <a:cs typeface="Tahoma"/>
              </a:rPr>
              <a:t>m</a:t>
            </a:r>
            <a:r>
              <a:rPr sz="1900" b="1" spc="-25" dirty="0">
                <a:latin typeface="Tahoma"/>
                <a:cs typeface="Tahoma"/>
              </a:rPr>
              <a:t>en</a:t>
            </a:r>
            <a:r>
              <a:rPr sz="1900" b="1" dirty="0">
                <a:latin typeface="Tahoma"/>
                <a:cs typeface="Tahoma"/>
              </a:rPr>
              <a:t>t</a:t>
            </a:r>
            <a:r>
              <a:rPr sz="1900" b="1" spc="-70" dirty="0">
                <a:latin typeface="Tahoma"/>
                <a:cs typeface="Tahoma"/>
              </a:rPr>
              <a:t>,</a:t>
            </a:r>
            <a:r>
              <a:rPr sz="1900" b="1" spc="-110" dirty="0">
                <a:latin typeface="Tahoma"/>
                <a:cs typeface="Tahoma"/>
              </a:rPr>
              <a:t> </a:t>
            </a:r>
            <a:r>
              <a:rPr sz="1900" b="1" spc="-65" dirty="0">
                <a:latin typeface="Tahoma"/>
                <a:cs typeface="Tahoma"/>
              </a:rPr>
              <a:t>a</a:t>
            </a:r>
            <a:r>
              <a:rPr sz="1900" b="1" spc="-25" dirty="0">
                <a:latin typeface="Tahoma"/>
                <a:cs typeface="Tahoma"/>
              </a:rPr>
              <a:t>n</a:t>
            </a:r>
            <a:r>
              <a:rPr sz="1900" b="1" spc="15" dirty="0">
                <a:latin typeface="Tahoma"/>
                <a:cs typeface="Tahoma"/>
              </a:rPr>
              <a:t>d  </a:t>
            </a:r>
            <a:r>
              <a:rPr sz="1900" b="1" spc="-25" dirty="0">
                <a:latin typeface="Tahoma"/>
                <a:cs typeface="Tahoma"/>
              </a:rPr>
              <a:t>shipments</a:t>
            </a:r>
            <a:endParaRPr sz="19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27237" y="4156362"/>
            <a:ext cx="4623435" cy="1543050"/>
          </a:xfrm>
          <a:custGeom>
            <a:avLst/>
            <a:gdLst/>
            <a:ahLst/>
            <a:cxnLst/>
            <a:rect l="l" t="t" r="r" b="b"/>
            <a:pathLst>
              <a:path w="4623435" h="1543050">
                <a:moveTo>
                  <a:pt x="3853320" y="1543049"/>
                </a:moveTo>
                <a:lnTo>
                  <a:pt x="771524" y="1543049"/>
                </a:lnTo>
                <a:lnTo>
                  <a:pt x="0" y="771524"/>
                </a:lnTo>
                <a:lnTo>
                  <a:pt x="771524" y="0"/>
                </a:lnTo>
                <a:lnTo>
                  <a:pt x="3853319" y="0"/>
                </a:lnTo>
                <a:lnTo>
                  <a:pt x="4623122" y="769802"/>
                </a:lnTo>
                <a:lnTo>
                  <a:pt x="4623122" y="773247"/>
                </a:lnTo>
                <a:lnTo>
                  <a:pt x="3853320" y="1543049"/>
                </a:lnTo>
                <a:close/>
              </a:path>
            </a:pathLst>
          </a:custGeom>
          <a:solidFill>
            <a:srgbClr val="FFE48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040955" y="4382415"/>
            <a:ext cx="3397885" cy="1025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35" algn="ctr">
              <a:lnSpc>
                <a:spcPct val="115100"/>
              </a:lnSpc>
              <a:spcBef>
                <a:spcPts val="100"/>
              </a:spcBef>
            </a:pPr>
            <a:r>
              <a:rPr sz="1900" b="1" spc="-10" dirty="0">
                <a:latin typeface="Tahoma"/>
                <a:cs typeface="Tahoma"/>
              </a:rPr>
              <a:t>E</a:t>
            </a:r>
            <a:r>
              <a:rPr sz="1900" b="1" spc="-170" dirty="0">
                <a:latin typeface="Tahoma"/>
                <a:cs typeface="Tahoma"/>
              </a:rPr>
              <a:t>x</a:t>
            </a:r>
            <a:r>
              <a:rPr sz="1900" b="1" spc="-65" dirty="0">
                <a:latin typeface="Tahoma"/>
                <a:cs typeface="Tahoma"/>
              </a:rPr>
              <a:t>a</a:t>
            </a:r>
            <a:r>
              <a:rPr sz="1900" b="1" spc="-50" dirty="0">
                <a:latin typeface="Tahoma"/>
                <a:cs typeface="Tahoma"/>
              </a:rPr>
              <a:t>m</a:t>
            </a:r>
            <a:r>
              <a:rPr sz="1900" b="1" spc="20" dirty="0">
                <a:latin typeface="Tahoma"/>
                <a:cs typeface="Tahoma"/>
              </a:rPr>
              <a:t>p</a:t>
            </a:r>
            <a:r>
              <a:rPr sz="1900" b="1" spc="10" dirty="0">
                <a:latin typeface="Tahoma"/>
                <a:cs typeface="Tahoma"/>
              </a:rPr>
              <a:t>l</a:t>
            </a:r>
            <a:r>
              <a:rPr sz="1900" b="1" spc="-25" dirty="0">
                <a:latin typeface="Tahoma"/>
                <a:cs typeface="Tahoma"/>
              </a:rPr>
              <a:t>e</a:t>
            </a:r>
            <a:r>
              <a:rPr sz="1900" b="1" spc="-170" dirty="0">
                <a:latin typeface="Tahoma"/>
                <a:cs typeface="Tahoma"/>
              </a:rPr>
              <a:t>:</a:t>
            </a:r>
            <a:r>
              <a:rPr sz="1900" b="1" spc="-110" dirty="0">
                <a:latin typeface="Tahoma"/>
                <a:cs typeface="Tahoma"/>
              </a:rPr>
              <a:t> </a:t>
            </a:r>
            <a:r>
              <a:rPr sz="1900" b="1" spc="-120" dirty="0">
                <a:latin typeface="Tahoma"/>
                <a:cs typeface="Tahoma"/>
              </a:rPr>
              <a:t>R</a:t>
            </a:r>
            <a:r>
              <a:rPr sz="1900" b="1" spc="-15" dirty="0">
                <a:latin typeface="Tahoma"/>
                <a:cs typeface="Tahoma"/>
              </a:rPr>
              <a:t>F</a:t>
            </a:r>
            <a:r>
              <a:rPr sz="1900" b="1" spc="-300" dirty="0">
                <a:latin typeface="Tahoma"/>
                <a:cs typeface="Tahoma"/>
              </a:rPr>
              <a:t>I</a:t>
            </a:r>
            <a:r>
              <a:rPr sz="1900" b="1" spc="10" dirty="0">
                <a:latin typeface="Tahoma"/>
                <a:cs typeface="Tahoma"/>
              </a:rPr>
              <a:t>D</a:t>
            </a:r>
            <a:r>
              <a:rPr sz="1900" b="1" spc="-110" dirty="0">
                <a:latin typeface="Tahoma"/>
                <a:cs typeface="Tahoma"/>
              </a:rPr>
              <a:t> </a:t>
            </a:r>
            <a:r>
              <a:rPr sz="1900" b="1" dirty="0">
                <a:latin typeface="Tahoma"/>
                <a:cs typeface="Tahoma"/>
              </a:rPr>
              <a:t>t</a:t>
            </a:r>
            <a:r>
              <a:rPr sz="1900" b="1" spc="-65" dirty="0">
                <a:latin typeface="Tahoma"/>
                <a:cs typeface="Tahoma"/>
              </a:rPr>
              <a:t>a</a:t>
            </a:r>
            <a:r>
              <a:rPr sz="1900" b="1" spc="-140" dirty="0">
                <a:latin typeface="Tahoma"/>
                <a:cs typeface="Tahoma"/>
              </a:rPr>
              <a:t>g</a:t>
            </a:r>
            <a:r>
              <a:rPr sz="1900" b="1" spc="-35" dirty="0">
                <a:latin typeface="Tahoma"/>
                <a:cs typeface="Tahoma"/>
              </a:rPr>
              <a:t>s</a:t>
            </a:r>
            <a:r>
              <a:rPr sz="1900" b="1" spc="-110" dirty="0">
                <a:latin typeface="Tahoma"/>
                <a:cs typeface="Tahoma"/>
              </a:rPr>
              <a:t> </a:t>
            </a:r>
            <a:r>
              <a:rPr sz="1900" b="1" spc="10" dirty="0">
                <a:latin typeface="Tahoma"/>
                <a:cs typeface="Tahoma"/>
              </a:rPr>
              <a:t>o</a:t>
            </a:r>
            <a:r>
              <a:rPr sz="1900" b="1" spc="-15" dirty="0">
                <a:latin typeface="Tahoma"/>
                <a:cs typeface="Tahoma"/>
              </a:rPr>
              <a:t>n  </a:t>
            </a:r>
            <a:r>
              <a:rPr sz="1900" b="1" spc="20" dirty="0">
                <a:latin typeface="Tahoma"/>
                <a:cs typeface="Tahoma"/>
              </a:rPr>
              <a:t>p</a:t>
            </a:r>
            <a:r>
              <a:rPr sz="1900" b="1" spc="-30" dirty="0">
                <a:latin typeface="Tahoma"/>
                <a:cs typeface="Tahoma"/>
              </a:rPr>
              <a:t>r</a:t>
            </a:r>
            <a:r>
              <a:rPr sz="1900" b="1" spc="10" dirty="0">
                <a:latin typeface="Tahoma"/>
                <a:cs typeface="Tahoma"/>
              </a:rPr>
              <a:t>o</a:t>
            </a:r>
            <a:r>
              <a:rPr sz="1900" b="1" spc="25" dirty="0">
                <a:latin typeface="Tahoma"/>
                <a:cs typeface="Tahoma"/>
              </a:rPr>
              <a:t>d</a:t>
            </a:r>
            <a:r>
              <a:rPr sz="1900" b="1" spc="-40" dirty="0">
                <a:latin typeface="Tahoma"/>
                <a:cs typeface="Tahoma"/>
              </a:rPr>
              <a:t>u</a:t>
            </a:r>
            <a:r>
              <a:rPr sz="1900" b="1" spc="45" dirty="0">
                <a:latin typeface="Tahoma"/>
                <a:cs typeface="Tahoma"/>
              </a:rPr>
              <a:t>c</a:t>
            </a:r>
            <a:r>
              <a:rPr sz="1900" b="1" dirty="0">
                <a:latin typeface="Tahoma"/>
                <a:cs typeface="Tahoma"/>
              </a:rPr>
              <a:t>t</a:t>
            </a:r>
            <a:r>
              <a:rPr sz="1900" b="1" spc="-35" dirty="0">
                <a:latin typeface="Tahoma"/>
                <a:cs typeface="Tahoma"/>
              </a:rPr>
              <a:t>s</a:t>
            </a:r>
            <a:r>
              <a:rPr sz="1900" b="1" spc="-110" dirty="0">
                <a:latin typeface="Tahoma"/>
                <a:cs typeface="Tahoma"/>
              </a:rPr>
              <a:t> </a:t>
            </a:r>
            <a:r>
              <a:rPr sz="1900" b="1" dirty="0">
                <a:latin typeface="Tahoma"/>
                <a:cs typeface="Tahoma"/>
              </a:rPr>
              <a:t>t</a:t>
            </a:r>
            <a:r>
              <a:rPr sz="1900" b="1" spc="15" dirty="0">
                <a:latin typeface="Tahoma"/>
                <a:cs typeface="Tahoma"/>
              </a:rPr>
              <a:t>o</a:t>
            </a:r>
            <a:r>
              <a:rPr sz="1900" b="1" spc="-110" dirty="0">
                <a:latin typeface="Tahoma"/>
                <a:cs typeface="Tahoma"/>
              </a:rPr>
              <a:t> </a:t>
            </a:r>
            <a:r>
              <a:rPr sz="1900" b="1" dirty="0">
                <a:latin typeface="Tahoma"/>
                <a:cs typeface="Tahoma"/>
              </a:rPr>
              <a:t>t</a:t>
            </a:r>
            <a:r>
              <a:rPr sz="1900" b="1" spc="-30" dirty="0">
                <a:latin typeface="Tahoma"/>
                <a:cs typeface="Tahoma"/>
              </a:rPr>
              <a:t>r</a:t>
            </a:r>
            <a:r>
              <a:rPr sz="1900" b="1" spc="-65" dirty="0">
                <a:latin typeface="Tahoma"/>
                <a:cs typeface="Tahoma"/>
              </a:rPr>
              <a:t>a</a:t>
            </a:r>
            <a:r>
              <a:rPr sz="1900" b="1" spc="45" dirty="0">
                <a:latin typeface="Tahoma"/>
                <a:cs typeface="Tahoma"/>
              </a:rPr>
              <a:t>c</a:t>
            </a:r>
            <a:r>
              <a:rPr sz="1900" b="1" spc="-120" dirty="0">
                <a:latin typeface="Tahoma"/>
                <a:cs typeface="Tahoma"/>
              </a:rPr>
              <a:t>k</a:t>
            </a:r>
            <a:r>
              <a:rPr sz="1900" b="1" spc="-110" dirty="0">
                <a:latin typeface="Tahoma"/>
                <a:cs typeface="Tahoma"/>
              </a:rPr>
              <a:t> </a:t>
            </a:r>
            <a:r>
              <a:rPr sz="1900" b="1" spc="-50" dirty="0">
                <a:latin typeface="Tahoma"/>
                <a:cs typeface="Tahoma"/>
              </a:rPr>
              <a:t>m</a:t>
            </a:r>
            <a:r>
              <a:rPr sz="1900" b="1" spc="10" dirty="0">
                <a:latin typeface="Tahoma"/>
                <a:cs typeface="Tahoma"/>
              </a:rPr>
              <a:t>o</a:t>
            </a:r>
            <a:r>
              <a:rPr sz="1900" b="1" spc="-5" dirty="0">
                <a:latin typeface="Tahoma"/>
                <a:cs typeface="Tahoma"/>
              </a:rPr>
              <a:t>v</a:t>
            </a:r>
            <a:r>
              <a:rPr sz="1900" b="1" spc="-25" dirty="0">
                <a:latin typeface="Tahoma"/>
                <a:cs typeface="Tahoma"/>
              </a:rPr>
              <a:t>e</a:t>
            </a:r>
            <a:r>
              <a:rPr sz="1900" b="1" spc="-50" dirty="0">
                <a:latin typeface="Tahoma"/>
                <a:cs typeface="Tahoma"/>
              </a:rPr>
              <a:t>m</a:t>
            </a:r>
            <a:r>
              <a:rPr sz="1900" b="1" spc="-25" dirty="0">
                <a:latin typeface="Tahoma"/>
                <a:cs typeface="Tahoma"/>
              </a:rPr>
              <a:t>en</a:t>
            </a:r>
            <a:r>
              <a:rPr sz="1900" b="1" dirty="0">
                <a:latin typeface="Tahoma"/>
                <a:cs typeface="Tahoma"/>
              </a:rPr>
              <a:t>t  </a:t>
            </a:r>
            <a:r>
              <a:rPr sz="1900" b="1" spc="5" dirty="0">
                <a:latin typeface="Tahoma"/>
                <a:cs typeface="Tahoma"/>
              </a:rPr>
              <a:t>f</a:t>
            </a:r>
            <a:r>
              <a:rPr sz="1900" b="1" spc="-30" dirty="0">
                <a:latin typeface="Tahoma"/>
                <a:cs typeface="Tahoma"/>
              </a:rPr>
              <a:t>r</a:t>
            </a:r>
            <a:r>
              <a:rPr sz="1900" b="1" spc="10" dirty="0">
                <a:latin typeface="Tahoma"/>
                <a:cs typeface="Tahoma"/>
              </a:rPr>
              <a:t>o</a:t>
            </a:r>
            <a:r>
              <a:rPr sz="1900" b="1" spc="-45" dirty="0">
                <a:latin typeface="Tahoma"/>
                <a:cs typeface="Tahoma"/>
              </a:rPr>
              <a:t>m</a:t>
            </a:r>
            <a:r>
              <a:rPr sz="1900" b="1" spc="-110" dirty="0">
                <a:latin typeface="Tahoma"/>
                <a:cs typeface="Tahoma"/>
              </a:rPr>
              <a:t> </a:t>
            </a:r>
            <a:r>
              <a:rPr sz="1900" b="1" spc="-200" dirty="0">
                <a:latin typeface="Tahoma"/>
                <a:cs typeface="Tahoma"/>
              </a:rPr>
              <a:t>w</a:t>
            </a:r>
            <a:r>
              <a:rPr sz="1900" b="1" spc="-65" dirty="0">
                <a:latin typeface="Tahoma"/>
                <a:cs typeface="Tahoma"/>
              </a:rPr>
              <a:t>a</a:t>
            </a:r>
            <a:r>
              <a:rPr sz="1900" b="1" spc="-30" dirty="0">
                <a:latin typeface="Tahoma"/>
                <a:cs typeface="Tahoma"/>
              </a:rPr>
              <a:t>r</a:t>
            </a:r>
            <a:r>
              <a:rPr sz="1900" b="1" spc="-25" dirty="0">
                <a:latin typeface="Tahoma"/>
                <a:cs typeface="Tahoma"/>
              </a:rPr>
              <a:t>eh</a:t>
            </a:r>
            <a:r>
              <a:rPr sz="1900" b="1" spc="10" dirty="0">
                <a:latin typeface="Tahoma"/>
                <a:cs typeface="Tahoma"/>
              </a:rPr>
              <a:t>o</a:t>
            </a:r>
            <a:r>
              <a:rPr sz="1900" b="1" spc="-40" dirty="0">
                <a:latin typeface="Tahoma"/>
                <a:cs typeface="Tahoma"/>
              </a:rPr>
              <a:t>us</a:t>
            </a:r>
            <a:r>
              <a:rPr sz="1900" b="1" spc="-20" dirty="0">
                <a:latin typeface="Tahoma"/>
                <a:cs typeface="Tahoma"/>
              </a:rPr>
              <a:t>e</a:t>
            </a:r>
            <a:r>
              <a:rPr sz="1900" b="1" spc="-110" dirty="0">
                <a:latin typeface="Tahoma"/>
                <a:cs typeface="Tahoma"/>
              </a:rPr>
              <a:t> </a:t>
            </a:r>
            <a:r>
              <a:rPr sz="1900" b="1" dirty="0">
                <a:latin typeface="Tahoma"/>
                <a:cs typeface="Tahoma"/>
              </a:rPr>
              <a:t>t</a:t>
            </a:r>
            <a:r>
              <a:rPr sz="1900" b="1" spc="15" dirty="0">
                <a:latin typeface="Tahoma"/>
                <a:cs typeface="Tahoma"/>
              </a:rPr>
              <a:t>o</a:t>
            </a:r>
            <a:r>
              <a:rPr sz="1900" b="1" spc="-110" dirty="0">
                <a:latin typeface="Tahoma"/>
                <a:cs typeface="Tahoma"/>
              </a:rPr>
              <a:t> </a:t>
            </a:r>
            <a:r>
              <a:rPr sz="1900" b="1" spc="25" dirty="0">
                <a:latin typeface="Tahoma"/>
                <a:cs typeface="Tahoma"/>
              </a:rPr>
              <a:t>d</a:t>
            </a:r>
            <a:r>
              <a:rPr sz="1900" b="1" spc="-25" dirty="0">
                <a:latin typeface="Tahoma"/>
                <a:cs typeface="Tahoma"/>
              </a:rPr>
              <a:t>e</a:t>
            </a:r>
            <a:r>
              <a:rPr sz="1900" b="1" spc="10" dirty="0">
                <a:latin typeface="Tahoma"/>
                <a:cs typeface="Tahoma"/>
              </a:rPr>
              <a:t>l</a:t>
            </a:r>
            <a:r>
              <a:rPr sz="1900" b="1" spc="-25" dirty="0">
                <a:latin typeface="Tahoma"/>
                <a:cs typeface="Tahoma"/>
              </a:rPr>
              <a:t>i</a:t>
            </a:r>
            <a:r>
              <a:rPr sz="1900" b="1" spc="-5" dirty="0">
                <a:latin typeface="Tahoma"/>
                <a:cs typeface="Tahoma"/>
              </a:rPr>
              <a:t>v</a:t>
            </a:r>
            <a:r>
              <a:rPr sz="1900" b="1" spc="-25" dirty="0">
                <a:latin typeface="Tahoma"/>
                <a:cs typeface="Tahoma"/>
              </a:rPr>
              <a:t>e</a:t>
            </a:r>
            <a:r>
              <a:rPr sz="1900" b="1" spc="-30" dirty="0">
                <a:latin typeface="Tahoma"/>
                <a:cs typeface="Tahoma"/>
              </a:rPr>
              <a:t>r</a:t>
            </a:r>
            <a:r>
              <a:rPr sz="1900" b="1" dirty="0">
                <a:latin typeface="Tahoma"/>
                <a:cs typeface="Tahoma"/>
              </a:rPr>
              <a:t>y</a:t>
            </a:r>
            <a:endParaRPr sz="1900">
              <a:latin typeface="Tahoma"/>
              <a:cs typeface="Tahom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031943" y="301761"/>
            <a:ext cx="10494645" cy="1320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92400" marR="5080" indent="-2680335">
              <a:lnSpc>
                <a:spcPct val="116399"/>
              </a:lnSpc>
              <a:spcBef>
                <a:spcPts val="95"/>
              </a:spcBef>
            </a:pPr>
            <a:r>
              <a:rPr sz="3650" spc="-45" dirty="0">
                <a:latin typeface="Tahoma"/>
                <a:cs typeface="Tahoma"/>
              </a:rPr>
              <a:t>Key</a:t>
            </a:r>
            <a:r>
              <a:rPr sz="3650" spc="-215" dirty="0">
                <a:latin typeface="Tahoma"/>
                <a:cs typeface="Tahoma"/>
              </a:rPr>
              <a:t> </a:t>
            </a:r>
            <a:r>
              <a:rPr sz="3650" spc="-25" dirty="0">
                <a:latin typeface="Tahoma"/>
                <a:cs typeface="Tahoma"/>
              </a:rPr>
              <a:t>Technologies</a:t>
            </a:r>
            <a:r>
              <a:rPr sz="3650" spc="-210" dirty="0">
                <a:latin typeface="Tahoma"/>
                <a:cs typeface="Tahoma"/>
              </a:rPr>
              <a:t> </a:t>
            </a:r>
            <a:r>
              <a:rPr sz="3650" spc="-50" dirty="0">
                <a:latin typeface="Tahoma"/>
                <a:cs typeface="Tahoma"/>
              </a:rPr>
              <a:t>Driving</a:t>
            </a:r>
            <a:r>
              <a:rPr sz="3650" spc="-210" dirty="0">
                <a:latin typeface="Tahoma"/>
                <a:cs typeface="Tahoma"/>
              </a:rPr>
              <a:t> </a:t>
            </a:r>
            <a:r>
              <a:rPr sz="3650" spc="-55" dirty="0">
                <a:latin typeface="Tahoma"/>
                <a:cs typeface="Tahoma"/>
              </a:rPr>
              <a:t>Digital</a:t>
            </a:r>
            <a:r>
              <a:rPr sz="3650" spc="-210" dirty="0">
                <a:latin typeface="Tahoma"/>
                <a:cs typeface="Tahoma"/>
              </a:rPr>
              <a:t> </a:t>
            </a:r>
            <a:r>
              <a:rPr sz="3650" spc="10" dirty="0">
                <a:latin typeface="Tahoma"/>
                <a:cs typeface="Tahoma"/>
              </a:rPr>
              <a:t>Supply</a:t>
            </a:r>
            <a:r>
              <a:rPr sz="3650" spc="-210" dirty="0">
                <a:latin typeface="Tahoma"/>
                <a:cs typeface="Tahoma"/>
              </a:rPr>
              <a:t> </a:t>
            </a:r>
            <a:r>
              <a:rPr sz="3650" spc="-15" dirty="0">
                <a:latin typeface="Tahoma"/>
                <a:cs typeface="Tahoma"/>
              </a:rPr>
              <a:t>Chain </a:t>
            </a:r>
            <a:r>
              <a:rPr sz="3650" spc="-1050" dirty="0">
                <a:latin typeface="Tahoma"/>
                <a:cs typeface="Tahoma"/>
              </a:rPr>
              <a:t> </a:t>
            </a:r>
            <a:r>
              <a:rPr sz="3650" spc="-570" dirty="0">
                <a:latin typeface="Tahoma"/>
                <a:cs typeface="Tahoma"/>
              </a:rPr>
              <a:t>I</a:t>
            </a:r>
            <a:r>
              <a:rPr sz="3650" spc="-30" dirty="0">
                <a:latin typeface="Tahoma"/>
                <a:cs typeface="Tahoma"/>
              </a:rPr>
              <a:t>n</a:t>
            </a:r>
            <a:r>
              <a:rPr sz="3650" spc="10" dirty="0">
                <a:latin typeface="Tahoma"/>
                <a:cs typeface="Tahoma"/>
              </a:rPr>
              <a:t>t</a:t>
            </a:r>
            <a:r>
              <a:rPr sz="3650" spc="-25" dirty="0">
                <a:latin typeface="Tahoma"/>
                <a:cs typeface="Tahoma"/>
              </a:rPr>
              <a:t>e</a:t>
            </a:r>
            <a:r>
              <a:rPr sz="3650" spc="-40" dirty="0">
                <a:latin typeface="Tahoma"/>
                <a:cs typeface="Tahoma"/>
              </a:rPr>
              <a:t>r</a:t>
            </a:r>
            <a:r>
              <a:rPr sz="3650" spc="-30" dirty="0">
                <a:latin typeface="Tahoma"/>
                <a:cs typeface="Tahoma"/>
              </a:rPr>
              <a:t>n</a:t>
            </a:r>
            <a:r>
              <a:rPr sz="3650" spc="-25" dirty="0">
                <a:latin typeface="Tahoma"/>
                <a:cs typeface="Tahoma"/>
              </a:rPr>
              <a:t>e</a:t>
            </a:r>
            <a:r>
              <a:rPr sz="3650" spc="15" dirty="0">
                <a:latin typeface="Tahoma"/>
                <a:cs typeface="Tahoma"/>
              </a:rPr>
              <a:t>t</a:t>
            </a:r>
            <a:r>
              <a:rPr sz="3650" spc="-204" dirty="0">
                <a:latin typeface="Tahoma"/>
                <a:cs typeface="Tahoma"/>
              </a:rPr>
              <a:t> </a:t>
            </a:r>
            <a:r>
              <a:rPr sz="3650" spc="40" dirty="0">
                <a:latin typeface="Tahoma"/>
                <a:cs typeface="Tahoma"/>
              </a:rPr>
              <a:t>o</a:t>
            </a:r>
            <a:r>
              <a:rPr sz="3650" spc="30" dirty="0">
                <a:latin typeface="Tahoma"/>
                <a:cs typeface="Tahoma"/>
              </a:rPr>
              <a:t>f</a:t>
            </a:r>
            <a:r>
              <a:rPr sz="3650" spc="-204" dirty="0">
                <a:latin typeface="Tahoma"/>
                <a:cs typeface="Tahoma"/>
              </a:rPr>
              <a:t> </a:t>
            </a:r>
            <a:r>
              <a:rPr sz="3650" spc="-70" dirty="0">
                <a:latin typeface="Tahoma"/>
                <a:cs typeface="Tahoma"/>
              </a:rPr>
              <a:t>T</a:t>
            </a:r>
            <a:r>
              <a:rPr sz="3650" spc="-30" dirty="0">
                <a:latin typeface="Tahoma"/>
                <a:cs typeface="Tahoma"/>
              </a:rPr>
              <a:t>h</a:t>
            </a:r>
            <a:r>
              <a:rPr sz="3650" spc="-45" dirty="0">
                <a:latin typeface="Tahoma"/>
                <a:cs typeface="Tahoma"/>
              </a:rPr>
              <a:t>i</a:t>
            </a:r>
            <a:r>
              <a:rPr sz="3650" spc="-30" dirty="0">
                <a:latin typeface="Tahoma"/>
                <a:cs typeface="Tahoma"/>
              </a:rPr>
              <a:t>n</a:t>
            </a:r>
            <a:r>
              <a:rPr sz="3650" spc="-250" dirty="0">
                <a:latin typeface="Tahoma"/>
                <a:cs typeface="Tahoma"/>
              </a:rPr>
              <a:t>g</a:t>
            </a:r>
            <a:r>
              <a:rPr sz="3650" spc="-60" dirty="0">
                <a:latin typeface="Tahoma"/>
                <a:cs typeface="Tahoma"/>
              </a:rPr>
              <a:t>s</a:t>
            </a:r>
            <a:r>
              <a:rPr sz="3650" spc="-204" dirty="0">
                <a:latin typeface="Tahoma"/>
                <a:cs typeface="Tahoma"/>
              </a:rPr>
              <a:t> </a:t>
            </a:r>
            <a:r>
              <a:rPr sz="3650" spc="-360" dirty="0">
                <a:latin typeface="Tahoma"/>
                <a:cs typeface="Tahoma"/>
              </a:rPr>
              <a:t>(</a:t>
            </a:r>
            <a:r>
              <a:rPr sz="3650" spc="-570" dirty="0">
                <a:latin typeface="Tahoma"/>
                <a:cs typeface="Tahoma"/>
              </a:rPr>
              <a:t>I</a:t>
            </a:r>
            <a:r>
              <a:rPr sz="3650" spc="40" dirty="0">
                <a:latin typeface="Tahoma"/>
                <a:cs typeface="Tahoma"/>
              </a:rPr>
              <a:t>o</a:t>
            </a:r>
            <a:r>
              <a:rPr sz="3650" spc="-70" dirty="0">
                <a:latin typeface="Tahoma"/>
                <a:cs typeface="Tahoma"/>
              </a:rPr>
              <a:t>T</a:t>
            </a:r>
            <a:r>
              <a:rPr sz="3650" spc="-355" dirty="0">
                <a:latin typeface="Tahoma"/>
                <a:cs typeface="Tahoma"/>
              </a:rPr>
              <a:t>)</a:t>
            </a:r>
            <a:endParaRPr sz="3650">
              <a:latin typeface="Tahoma"/>
              <a:cs typeface="Tahom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6053559" y="1622383"/>
            <a:ext cx="4623435" cy="4077335"/>
            <a:chOff x="6053559" y="1622383"/>
            <a:chExt cx="4623435" cy="4077335"/>
          </a:xfrm>
        </p:grpSpPr>
        <p:sp>
          <p:nvSpPr>
            <p:cNvPr id="8" name="object 8"/>
            <p:cNvSpPr/>
            <p:nvPr/>
          </p:nvSpPr>
          <p:spPr>
            <a:xfrm>
              <a:off x="6822932" y="1622383"/>
              <a:ext cx="3086100" cy="3086100"/>
            </a:xfrm>
            <a:custGeom>
              <a:avLst/>
              <a:gdLst/>
              <a:ahLst/>
              <a:cxnLst/>
              <a:rect l="l" t="t" r="r" b="b"/>
              <a:pathLst>
                <a:path w="3086100" h="3086100">
                  <a:moveTo>
                    <a:pt x="1543049" y="3086099"/>
                  </a:moveTo>
                  <a:lnTo>
                    <a:pt x="1494987" y="3085365"/>
                  </a:lnTo>
                  <a:lnTo>
                    <a:pt x="1447291" y="3083176"/>
                  </a:lnTo>
                  <a:lnTo>
                    <a:pt x="1399982" y="3079555"/>
                  </a:lnTo>
                  <a:lnTo>
                    <a:pt x="1353082" y="3074521"/>
                  </a:lnTo>
                  <a:lnTo>
                    <a:pt x="1306612" y="3068098"/>
                  </a:lnTo>
                  <a:lnTo>
                    <a:pt x="1260594" y="3060306"/>
                  </a:lnTo>
                  <a:lnTo>
                    <a:pt x="1215048" y="3051166"/>
                  </a:lnTo>
                  <a:lnTo>
                    <a:pt x="1169996" y="3040699"/>
                  </a:lnTo>
                  <a:lnTo>
                    <a:pt x="1125459" y="3028928"/>
                  </a:lnTo>
                  <a:lnTo>
                    <a:pt x="1081459" y="3015873"/>
                  </a:lnTo>
                  <a:lnTo>
                    <a:pt x="1038018" y="3001556"/>
                  </a:lnTo>
                  <a:lnTo>
                    <a:pt x="995155" y="2985998"/>
                  </a:lnTo>
                  <a:lnTo>
                    <a:pt x="952893" y="2969221"/>
                  </a:lnTo>
                  <a:lnTo>
                    <a:pt x="911254" y="2951245"/>
                  </a:lnTo>
                  <a:lnTo>
                    <a:pt x="870258" y="2932092"/>
                  </a:lnTo>
                  <a:lnTo>
                    <a:pt x="829926" y="2911784"/>
                  </a:lnTo>
                  <a:lnTo>
                    <a:pt x="790281" y="2890342"/>
                  </a:lnTo>
                  <a:lnTo>
                    <a:pt x="751343" y="2867787"/>
                  </a:lnTo>
                  <a:lnTo>
                    <a:pt x="713134" y="2844140"/>
                  </a:lnTo>
                  <a:lnTo>
                    <a:pt x="675675" y="2819423"/>
                  </a:lnTo>
                  <a:lnTo>
                    <a:pt x="638987" y="2793657"/>
                  </a:lnTo>
                  <a:lnTo>
                    <a:pt x="603092" y="2766864"/>
                  </a:lnTo>
                  <a:lnTo>
                    <a:pt x="568011" y="2739064"/>
                  </a:lnTo>
                  <a:lnTo>
                    <a:pt x="533766" y="2710280"/>
                  </a:lnTo>
                  <a:lnTo>
                    <a:pt x="500378" y="2680532"/>
                  </a:lnTo>
                  <a:lnTo>
                    <a:pt x="467867" y="2649842"/>
                  </a:lnTo>
                  <a:lnTo>
                    <a:pt x="436256" y="2618231"/>
                  </a:lnTo>
                  <a:lnTo>
                    <a:pt x="405566" y="2585720"/>
                  </a:lnTo>
                  <a:lnTo>
                    <a:pt x="375818" y="2552332"/>
                  </a:lnTo>
                  <a:lnTo>
                    <a:pt x="347034" y="2518087"/>
                  </a:lnTo>
                  <a:lnTo>
                    <a:pt x="319234" y="2483006"/>
                  </a:lnTo>
                  <a:lnTo>
                    <a:pt x="292441" y="2447111"/>
                  </a:lnTo>
                  <a:lnTo>
                    <a:pt x="266675" y="2410423"/>
                  </a:lnTo>
                  <a:lnTo>
                    <a:pt x="241958" y="2372964"/>
                  </a:lnTo>
                  <a:lnTo>
                    <a:pt x="218311" y="2334755"/>
                  </a:lnTo>
                  <a:lnTo>
                    <a:pt x="195756" y="2295817"/>
                  </a:lnTo>
                  <a:lnTo>
                    <a:pt x="174314" y="2256172"/>
                  </a:lnTo>
                  <a:lnTo>
                    <a:pt x="154006" y="2215840"/>
                  </a:lnTo>
                  <a:lnTo>
                    <a:pt x="134853" y="2174844"/>
                  </a:lnTo>
                  <a:lnTo>
                    <a:pt x="116877" y="2133205"/>
                  </a:lnTo>
                  <a:lnTo>
                    <a:pt x="100100" y="2090943"/>
                  </a:lnTo>
                  <a:lnTo>
                    <a:pt x="84542" y="2048080"/>
                  </a:lnTo>
                  <a:lnTo>
                    <a:pt x="70225" y="2004639"/>
                  </a:lnTo>
                  <a:lnTo>
                    <a:pt x="57170" y="1960639"/>
                  </a:lnTo>
                  <a:lnTo>
                    <a:pt x="45399" y="1916102"/>
                  </a:lnTo>
                  <a:lnTo>
                    <a:pt x="34933" y="1871050"/>
                  </a:lnTo>
                  <a:lnTo>
                    <a:pt x="25793" y="1825504"/>
                  </a:lnTo>
                  <a:lnTo>
                    <a:pt x="18000" y="1779486"/>
                  </a:lnTo>
                  <a:lnTo>
                    <a:pt x="11577" y="1733016"/>
                  </a:lnTo>
                  <a:lnTo>
                    <a:pt x="6544" y="1686116"/>
                  </a:lnTo>
                  <a:lnTo>
                    <a:pt x="2922" y="1638807"/>
                  </a:lnTo>
                  <a:lnTo>
                    <a:pt x="733" y="1591111"/>
                  </a:lnTo>
                  <a:lnTo>
                    <a:pt x="0" y="1543071"/>
                  </a:lnTo>
                  <a:lnTo>
                    <a:pt x="733" y="1494987"/>
                  </a:lnTo>
                  <a:lnTo>
                    <a:pt x="2922" y="1447291"/>
                  </a:lnTo>
                  <a:lnTo>
                    <a:pt x="6544" y="1399982"/>
                  </a:lnTo>
                  <a:lnTo>
                    <a:pt x="11577" y="1353082"/>
                  </a:lnTo>
                  <a:lnTo>
                    <a:pt x="18000" y="1306612"/>
                  </a:lnTo>
                  <a:lnTo>
                    <a:pt x="25793" y="1260594"/>
                  </a:lnTo>
                  <a:lnTo>
                    <a:pt x="34933" y="1215048"/>
                  </a:lnTo>
                  <a:lnTo>
                    <a:pt x="45399" y="1169996"/>
                  </a:lnTo>
                  <a:lnTo>
                    <a:pt x="57170" y="1125459"/>
                  </a:lnTo>
                  <a:lnTo>
                    <a:pt x="70225" y="1081459"/>
                  </a:lnTo>
                  <a:lnTo>
                    <a:pt x="84542" y="1038017"/>
                  </a:lnTo>
                  <a:lnTo>
                    <a:pt x="100100" y="995155"/>
                  </a:lnTo>
                  <a:lnTo>
                    <a:pt x="116877" y="952893"/>
                  </a:lnTo>
                  <a:lnTo>
                    <a:pt x="134853" y="911254"/>
                  </a:lnTo>
                  <a:lnTo>
                    <a:pt x="154006" y="870257"/>
                  </a:lnTo>
                  <a:lnTo>
                    <a:pt x="174314" y="829926"/>
                  </a:lnTo>
                  <a:lnTo>
                    <a:pt x="195756" y="790281"/>
                  </a:lnTo>
                  <a:lnTo>
                    <a:pt x="218311" y="751343"/>
                  </a:lnTo>
                  <a:lnTo>
                    <a:pt x="241958" y="713133"/>
                  </a:lnTo>
                  <a:lnTo>
                    <a:pt x="266675" y="675674"/>
                  </a:lnTo>
                  <a:lnTo>
                    <a:pt x="292441" y="638987"/>
                  </a:lnTo>
                  <a:lnTo>
                    <a:pt x="319234" y="603092"/>
                  </a:lnTo>
                  <a:lnTo>
                    <a:pt x="347034" y="568011"/>
                  </a:lnTo>
                  <a:lnTo>
                    <a:pt x="375818" y="533766"/>
                  </a:lnTo>
                  <a:lnTo>
                    <a:pt x="405566" y="500377"/>
                  </a:lnTo>
                  <a:lnTo>
                    <a:pt x="436256" y="467867"/>
                  </a:lnTo>
                  <a:lnTo>
                    <a:pt x="467867" y="436256"/>
                  </a:lnTo>
                  <a:lnTo>
                    <a:pt x="500378" y="405566"/>
                  </a:lnTo>
                  <a:lnTo>
                    <a:pt x="533766" y="375818"/>
                  </a:lnTo>
                  <a:lnTo>
                    <a:pt x="568011" y="347034"/>
                  </a:lnTo>
                  <a:lnTo>
                    <a:pt x="603092" y="319234"/>
                  </a:lnTo>
                  <a:lnTo>
                    <a:pt x="638987" y="292441"/>
                  </a:lnTo>
                  <a:lnTo>
                    <a:pt x="675675" y="266675"/>
                  </a:lnTo>
                  <a:lnTo>
                    <a:pt x="713134" y="241958"/>
                  </a:lnTo>
                  <a:lnTo>
                    <a:pt x="751343" y="218311"/>
                  </a:lnTo>
                  <a:lnTo>
                    <a:pt x="790281" y="195756"/>
                  </a:lnTo>
                  <a:lnTo>
                    <a:pt x="829926" y="174314"/>
                  </a:lnTo>
                  <a:lnTo>
                    <a:pt x="870258" y="154005"/>
                  </a:lnTo>
                  <a:lnTo>
                    <a:pt x="911254" y="134853"/>
                  </a:lnTo>
                  <a:lnTo>
                    <a:pt x="952893" y="116877"/>
                  </a:lnTo>
                  <a:lnTo>
                    <a:pt x="995155" y="100099"/>
                  </a:lnTo>
                  <a:lnTo>
                    <a:pt x="1038018" y="84542"/>
                  </a:lnTo>
                  <a:lnTo>
                    <a:pt x="1081459" y="70224"/>
                  </a:lnTo>
                  <a:lnTo>
                    <a:pt x="1125459" y="57170"/>
                  </a:lnTo>
                  <a:lnTo>
                    <a:pt x="1169996" y="45399"/>
                  </a:lnTo>
                  <a:lnTo>
                    <a:pt x="1215048" y="34932"/>
                  </a:lnTo>
                  <a:lnTo>
                    <a:pt x="1260594" y="25792"/>
                  </a:lnTo>
                  <a:lnTo>
                    <a:pt x="1306612" y="18000"/>
                  </a:lnTo>
                  <a:lnTo>
                    <a:pt x="1353082" y="11576"/>
                  </a:lnTo>
                  <a:lnTo>
                    <a:pt x="1399982" y="6543"/>
                  </a:lnTo>
                  <a:lnTo>
                    <a:pt x="1447291" y="2922"/>
                  </a:lnTo>
                  <a:lnTo>
                    <a:pt x="1494987" y="733"/>
                  </a:lnTo>
                  <a:lnTo>
                    <a:pt x="1543009" y="0"/>
                  </a:lnTo>
                  <a:lnTo>
                    <a:pt x="1591111" y="733"/>
                  </a:lnTo>
                  <a:lnTo>
                    <a:pt x="1638807" y="2922"/>
                  </a:lnTo>
                  <a:lnTo>
                    <a:pt x="1686116" y="6543"/>
                  </a:lnTo>
                  <a:lnTo>
                    <a:pt x="1733016" y="11576"/>
                  </a:lnTo>
                  <a:lnTo>
                    <a:pt x="1779486" y="18000"/>
                  </a:lnTo>
                  <a:lnTo>
                    <a:pt x="1825505" y="25792"/>
                  </a:lnTo>
                  <a:lnTo>
                    <a:pt x="1871051" y="34932"/>
                  </a:lnTo>
                  <a:lnTo>
                    <a:pt x="1916103" y="45399"/>
                  </a:lnTo>
                  <a:lnTo>
                    <a:pt x="1960639" y="57170"/>
                  </a:lnTo>
                  <a:lnTo>
                    <a:pt x="2004639" y="70224"/>
                  </a:lnTo>
                  <a:lnTo>
                    <a:pt x="2048081" y="84542"/>
                  </a:lnTo>
                  <a:lnTo>
                    <a:pt x="2090943" y="100099"/>
                  </a:lnTo>
                  <a:lnTo>
                    <a:pt x="2133205" y="116877"/>
                  </a:lnTo>
                  <a:lnTo>
                    <a:pt x="2174845" y="134853"/>
                  </a:lnTo>
                  <a:lnTo>
                    <a:pt x="2215841" y="154005"/>
                  </a:lnTo>
                  <a:lnTo>
                    <a:pt x="2256172" y="174314"/>
                  </a:lnTo>
                  <a:lnTo>
                    <a:pt x="2295818" y="195756"/>
                  </a:lnTo>
                  <a:lnTo>
                    <a:pt x="2334756" y="218311"/>
                  </a:lnTo>
                  <a:lnTo>
                    <a:pt x="2372965" y="241958"/>
                  </a:lnTo>
                  <a:lnTo>
                    <a:pt x="2410424" y="266675"/>
                  </a:lnTo>
                  <a:lnTo>
                    <a:pt x="2447112" y="292441"/>
                  </a:lnTo>
                  <a:lnTo>
                    <a:pt x="2483006" y="319234"/>
                  </a:lnTo>
                  <a:lnTo>
                    <a:pt x="2518087" y="347034"/>
                  </a:lnTo>
                  <a:lnTo>
                    <a:pt x="2552332" y="375818"/>
                  </a:lnTo>
                  <a:lnTo>
                    <a:pt x="2585721" y="405566"/>
                  </a:lnTo>
                  <a:lnTo>
                    <a:pt x="2618231" y="436256"/>
                  </a:lnTo>
                  <a:lnTo>
                    <a:pt x="2649842" y="467867"/>
                  </a:lnTo>
                  <a:lnTo>
                    <a:pt x="2680532" y="500377"/>
                  </a:lnTo>
                  <a:lnTo>
                    <a:pt x="2710280" y="533766"/>
                  </a:lnTo>
                  <a:lnTo>
                    <a:pt x="2739064" y="568011"/>
                  </a:lnTo>
                  <a:lnTo>
                    <a:pt x="2766864" y="603092"/>
                  </a:lnTo>
                  <a:lnTo>
                    <a:pt x="2793657" y="638987"/>
                  </a:lnTo>
                  <a:lnTo>
                    <a:pt x="2819423" y="675674"/>
                  </a:lnTo>
                  <a:lnTo>
                    <a:pt x="2844140" y="713133"/>
                  </a:lnTo>
                  <a:lnTo>
                    <a:pt x="2867787" y="751343"/>
                  </a:lnTo>
                  <a:lnTo>
                    <a:pt x="2890342" y="790281"/>
                  </a:lnTo>
                  <a:lnTo>
                    <a:pt x="2911785" y="829926"/>
                  </a:lnTo>
                  <a:lnTo>
                    <a:pt x="2932093" y="870257"/>
                  </a:lnTo>
                  <a:lnTo>
                    <a:pt x="2951245" y="911254"/>
                  </a:lnTo>
                  <a:lnTo>
                    <a:pt x="2969221" y="952893"/>
                  </a:lnTo>
                  <a:lnTo>
                    <a:pt x="2985999" y="995155"/>
                  </a:lnTo>
                  <a:lnTo>
                    <a:pt x="3001557" y="1038017"/>
                  </a:lnTo>
                  <a:lnTo>
                    <a:pt x="3015874" y="1081459"/>
                  </a:lnTo>
                  <a:lnTo>
                    <a:pt x="3028928" y="1125459"/>
                  </a:lnTo>
                  <a:lnTo>
                    <a:pt x="3040700" y="1169996"/>
                  </a:lnTo>
                  <a:lnTo>
                    <a:pt x="3051166" y="1215048"/>
                  </a:lnTo>
                  <a:lnTo>
                    <a:pt x="3060306" y="1260594"/>
                  </a:lnTo>
                  <a:lnTo>
                    <a:pt x="3068098" y="1306612"/>
                  </a:lnTo>
                  <a:lnTo>
                    <a:pt x="3074522" y="1353082"/>
                  </a:lnTo>
                  <a:lnTo>
                    <a:pt x="3079555" y="1399982"/>
                  </a:lnTo>
                  <a:lnTo>
                    <a:pt x="3083176" y="1447291"/>
                  </a:lnTo>
                  <a:lnTo>
                    <a:pt x="3085365" y="1494987"/>
                  </a:lnTo>
                  <a:lnTo>
                    <a:pt x="3086099" y="1543027"/>
                  </a:lnTo>
                  <a:lnTo>
                    <a:pt x="3085365" y="1591111"/>
                  </a:lnTo>
                  <a:lnTo>
                    <a:pt x="3083176" y="1638807"/>
                  </a:lnTo>
                  <a:lnTo>
                    <a:pt x="3079555" y="1686116"/>
                  </a:lnTo>
                  <a:lnTo>
                    <a:pt x="3074522" y="1733016"/>
                  </a:lnTo>
                  <a:lnTo>
                    <a:pt x="3068098" y="1779486"/>
                  </a:lnTo>
                  <a:lnTo>
                    <a:pt x="3060306" y="1825504"/>
                  </a:lnTo>
                  <a:lnTo>
                    <a:pt x="3051166" y="1871050"/>
                  </a:lnTo>
                  <a:lnTo>
                    <a:pt x="3040700" y="1916102"/>
                  </a:lnTo>
                  <a:lnTo>
                    <a:pt x="3028928" y="1960639"/>
                  </a:lnTo>
                  <a:lnTo>
                    <a:pt x="3015874" y="2004639"/>
                  </a:lnTo>
                  <a:lnTo>
                    <a:pt x="3001557" y="2048080"/>
                  </a:lnTo>
                  <a:lnTo>
                    <a:pt x="2985999" y="2090943"/>
                  </a:lnTo>
                  <a:lnTo>
                    <a:pt x="2969221" y="2133205"/>
                  </a:lnTo>
                  <a:lnTo>
                    <a:pt x="2951245" y="2174844"/>
                  </a:lnTo>
                  <a:lnTo>
                    <a:pt x="2932093" y="2215840"/>
                  </a:lnTo>
                  <a:lnTo>
                    <a:pt x="2911785" y="2256172"/>
                  </a:lnTo>
                  <a:lnTo>
                    <a:pt x="2890342" y="2295817"/>
                  </a:lnTo>
                  <a:lnTo>
                    <a:pt x="2867787" y="2334755"/>
                  </a:lnTo>
                  <a:lnTo>
                    <a:pt x="2844140" y="2372964"/>
                  </a:lnTo>
                  <a:lnTo>
                    <a:pt x="2819423" y="2410423"/>
                  </a:lnTo>
                  <a:lnTo>
                    <a:pt x="2793657" y="2447111"/>
                  </a:lnTo>
                  <a:lnTo>
                    <a:pt x="2766864" y="2483006"/>
                  </a:lnTo>
                  <a:lnTo>
                    <a:pt x="2739064" y="2518087"/>
                  </a:lnTo>
                  <a:lnTo>
                    <a:pt x="2710280" y="2552332"/>
                  </a:lnTo>
                  <a:lnTo>
                    <a:pt x="2680532" y="2585720"/>
                  </a:lnTo>
                  <a:lnTo>
                    <a:pt x="2649842" y="2618231"/>
                  </a:lnTo>
                  <a:lnTo>
                    <a:pt x="2618231" y="2649842"/>
                  </a:lnTo>
                  <a:lnTo>
                    <a:pt x="2585721" y="2680532"/>
                  </a:lnTo>
                  <a:lnTo>
                    <a:pt x="2552332" y="2710280"/>
                  </a:lnTo>
                  <a:lnTo>
                    <a:pt x="2518087" y="2739064"/>
                  </a:lnTo>
                  <a:lnTo>
                    <a:pt x="2483006" y="2766864"/>
                  </a:lnTo>
                  <a:lnTo>
                    <a:pt x="2447112" y="2793657"/>
                  </a:lnTo>
                  <a:lnTo>
                    <a:pt x="2410424" y="2819423"/>
                  </a:lnTo>
                  <a:lnTo>
                    <a:pt x="2372965" y="2844140"/>
                  </a:lnTo>
                  <a:lnTo>
                    <a:pt x="2334756" y="2867787"/>
                  </a:lnTo>
                  <a:lnTo>
                    <a:pt x="2295818" y="2890342"/>
                  </a:lnTo>
                  <a:lnTo>
                    <a:pt x="2256172" y="2911784"/>
                  </a:lnTo>
                  <a:lnTo>
                    <a:pt x="2215841" y="2932092"/>
                  </a:lnTo>
                  <a:lnTo>
                    <a:pt x="2174845" y="2951245"/>
                  </a:lnTo>
                  <a:lnTo>
                    <a:pt x="2133205" y="2969221"/>
                  </a:lnTo>
                  <a:lnTo>
                    <a:pt x="2090943" y="2985998"/>
                  </a:lnTo>
                  <a:lnTo>
                    <a:pt x="2048081" y="3001556"/>
                  </a:lnTo>
                  <a:lnTo>
                    <a:pt x="2004639" y="3015873"/>
                  </a:lnTo>
                  <a:lnTo>
                    <a:pt x="1960639" y="3028928"/>
                  </a:lnTo>
                  <a:lnTo>
                    <a:pt x="1916103" y="3040699"/>
                  </a:lnTo>
                  <a:lnTo>
                    <a:pt x="1871051" y="3051166"/>
                  </a:lnTo>
                  <a:lnTo>
                    <a:pt x="1825505" y="3060306"/>
                  </a:lnTo>
                  <a:lnTo>
                    <a:pt x="1779486" y="3068098"/>
                  </a:lnTo>
                  <a:lnTo>
                    <a:pt x="1733016" y="3074521"/>
                  </a:lnTo>
                  <a:lnTo>
                    <a:pt x="1686116" y="3079555"/>
                  </a:lnTo>
                  <a:lnTo>
                    <a:pt x="1638807" y="3083176"/>
                  </a:lnTo>
                  <a:lnTo>
                    <a:pt x="1591111" y="3085365"/>
                  </a:lnTo>
                  <a:lnTo>
                    <a:pt x="1543049" y="3086099"/>
                  </a:lnTo>
                  <a:close/>
                </a:path>
              </a:pathLst>
            </a:custGeom>
            <a:solidFill>
              <a:srgbClr val="57F7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053559" y="4156362"/>
              <a:ext cx="4623435" cy="1543050"/>
            </a:xfrm>
            <a:custGeom>
              <a:avLst/>
              <a:gdLst/>
              <a:ahLst/>
              <a:cxnLst/>
              <a:rect l="l" t="t" r="r" b="b"/>
              <a:pathLst>
                <a:path w="4623434" h="1543050">
                  <a:moveTo>
                    <a:pt x="3853319" y="1543049"/>
                  </a:moveTo>
                  <a:lnTo>
                    <a:pt x="771524" y="1543049"/>
                  </a:lnTo>
                  <a:lnTo>
                    <a:pt x="0" y="771525"/>
                  </a:lnTo>
                  <a:lnTo>
                    <a:pt x="771524" y="0"/>
                  </a:lnTo>
                  <a:lnTo>
                    <a:pt x="3853319" y="0"/>
                  </a:lnTo>
                  <a:lnTo>
                    <a:pt x="4623122" y="769802"/>
                  </a:lnTo>
                  <a:lnTo>
                    <a:pt x="4623122" y="773247"/>
                  </a:lnTo>
                  <a:lnTo>
                    <a:pt x="3853319" y="1543049"/>
                  </a:lnTo>
                  <a:close/>
                </a:path>
              </a:pathLst>
            </a:custGeom>
            <a:solidFill>
              <a:srgbClr val="FFE48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6735887" y="2243400"/>
            <a:ext cx="3260725" cy="33267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9100" marR="411480" indent="-635" algn="ctr">
              <a:lnSpc>
                <a:spcPct val="113999"/>
              </a:lnSpc>
              <a:spcBef>
                <a:spcPts val="100"/>
              </a:spcBef>
            </a:pPr>
            <a:r>
              <a:rPr sz="1700" b="1" spc="-15" dirty="0">
                <a:latin typeface="Tahoma"/>
                <a:cs typeface="Tahoma"/>
              </a:rPr>
              <a:t>Blockchain </a:t>
            </a:r>
            <a:r>
              <a:rPr sz="1700" b="1" spc="-10" dirty="0">
                <a:latin typeface="Tahoma"/>
                <a:cs typeface="Tahoma"/>
              </a:rPr>
              <a:t> </a:t>
            </a:r>
            <a:r>
              <a:rPr sz="1700" b="1" spc="-40" dirty="0">
                <a:latin typeface="Tahoma"/>
                <a:cs typeface="Tahoma"/>
              </a:rPr>
              <a:t>T</a:t>
            </a:r>
            <a:r>
              <a:rPr sz="1700" b="1" spc="-25" dirty="0">
                <a:latin typeface="Tahoma"/>
                <a:cs typeface="Tahoma"/>
              </a:rPr>
              <a:t>r</a:t>
            </a:r>
            <a:r>
              <a:rPr sz="1700" b="1" spc="-60" dirty="0">
                <a:latin typeface="Tahoma"/>
                <a:cs typeface="Tahoma"/>
              </a:rPr>
              <a:t>a</a:t>
            </a:r>
            <a:r>
              <a:rPr sz="1700" b="1" spc="-25" dirty="0">
                <a:latin typeface="Tahoma"/>
                <a:cs typeface="Tahoma"/>
              </a:rPr>
              <a:t>n</a:t>
            </a:r>
            <a:r>
              <a:rPr sz="1700" b="1" spc="-40" dirty="0">
                <a:latin typeface="Tahoma"/>
                <a:cs typeface="Tahoma"/>
              </a:rPr>
              <a:t>s</a:t>
            </a:r>
            <a:r>
              <a:rPr sz="1700" b="1" spc="20" dirty="0">
                <a:latin typeface="Tahoma"/>
                <a:cs typeface="Tahoma"/>
              </a:rPr>
              <a:t>p</a:t>
            </a:r>
            <a:r>
              <a:rPr sz="1700" b="1" spc="-60" dirty="0">
                <a:latin typeface="Tahoma"/>
                <a:cs typeface="Tahoma"/>
              </a:rPr>
              <a:t>a</a:t>
            </a:r>
            <a:r>
              <a:rPr sz="1700" b="1" spc="-25" dirty="0">
                <a:latin typeface="Tahoma"/>
                <a:cs typeface="Tahoma"/>
              </a:rPr>
              <a:t>r</a:t>
            </a:r>
            <a:r>
              <a:rPr sz="1700" b="1" spc="-20" dirty="0">
                <a:latin typeface="Tahoma"/>
                <a:cs typeface="Tahoma"/>
              </a:rPr>
              <a:t>e</a:t>
            </a:r>
            <a:r>
              <a:rPr sz="1700" b="1" spc="-25" dirty="0">
                <a:latin typeface="Tahoma"/>
                <a:cs typeface="Tahoma"/>
              </a:rPr>
              <a:t>n</a:t>
            </a:r>
            <a:r>
              <a:rPr sz="1700" b="1" spc="40" dirty="0">
                <a:latin typeface="Tahoma"/>
                <a:cs typeface="Tahoma"/>
              </a:rPr>
              <a:t>c</a:t>
            </a:r>
            <a:r>
              <a:rPr sz="1700" b="1" dirty="0">
                <a:latin typeface="Tahoma"/>
                <a:cs typeface="Tahoma"/>
              </a:rPr>
              <a:t>y</a:t>
            </a:r>
            <a:r>
              <a:rPr sz="1700" b="1" spc="-100" dirty="0">
                <a:latin typeface="Tahoma"/>
                <a:cs typeface="Tahoma"/>
              </a:rPr>
              <a:t> </a:t>
            </a:r>
            <a:r>
              <a:rPr sz="1700" b="1" spc="-60" dirty="0">
                <a:latin typeface="Tahoma"/>
                <a:cs typeface="Tahoma"/>
              </a:rPr>
              <a:t>a</a:t>
            </a:r>
            <a:r>
              <a:rPr sz="1700" b="1" spc="-25" dirty="0">
                <a:latin typeface="Tahoma"/>
                <a:cs typeface="Tahoma"/>
              </a:rPr>
              <a:t>n</a:t>
            </a:r>
            <a:r>
              <a:rPr sz="1700" b="1" spc="15" dirty="0">
                <a:latin typeface="Tahoma"/>
                <a:cs typeface="Tahoma"/>
              </a:rPr>
              <a:t>d  </a:t>
            </a:r>
            <a:r>
              <a:rPr sz="1700" b="1" spc="-15" dirty="0">
                <a:latin typeface="Tahoma"/>
                <a:cs typeface="Tahoma"/>
              </a:rPr>
              <a:t>security </a:t>
            </a:r>
            <a:r>
              <a:rPr sz="1700" b="1" spc="-25" dirty="0">
                <a:latin typeface="Tahoma"/>
                <a:cs typeface="Tahoma"/>
              </a:rPr>
              <a:t>in </a:t>
            </a:r>
            <a:r>
              <a:rPr sz="1700" b="1" spc="-20" dirty="0">
                <a:latin typeface="Tahoma"/>
                <a:cs typeface="Tahoma"/>
              </a:rPr>
              <a:t> </a:t>
            </a:r>
            <a:r>
              <a:rPr sz="1700" b="1" spc="-25" dirty="0">
                <a:latin typeface="Tahoma"/>
                <a:cs typeface="Tahoma"/>
              </a:rPr>
              <a:t>transactions, </a:t>
            </a:r>
            <a:r>
              <a:rPr sz="1700" b="1" spc="-20" dirty="0">
                <a:latin typeface="Tahoma"/>
                <a:cs typeface="Tahoma"/>
              </a:rPr>
              <a:t> </a:t>
            </a:r>
            <a:r>
              <a:rPr sz="1700" b="1" spc="40" dirty="0">
                <a:latin typeface="Tahoma"/>
                <a:cs typeface="Tahoma"/>
              </a:rPr>
              <a:t>c</a:t>
            </a:r>
            <a:r>
              <a:rPr sz="1700" b="1" spc="5" dirty="0">
                <a:latin typeface="Tahoma"/>
                <a:cs typeface="Tahoma"/>
              </a:rPr>
              <a:t>o</a:t>
            </a:r>
            <a:r>
              <a:rPr sz="1700" b="1" spc="-25" dirty="0">
                <a:latin typeface="Tahoma"/>
                <a:cs typeface="Tahoma"/>
              </a:rPr>
              <a:t>n</a:t>
            </a:r>
            <a:r>
              <a:rPr sz="1700" b="1" dirty="0">
                <a:latin typeface="Tahoma"/>
                <a:cs typeface="Tahoma"/>
              </a:rPr>
              <a:t>t</a:t>
            </a:r>
            <a:r>
              <a:rPr sz="1700" b="1" spc="-25" dirty="0">
                <a:latin typeface="Tahoma"/>
                <a:cs typeface="Tahoma"/>
              </a:rPr>
              <a:t>r</a:t>
            </a:r>
            <a:r>
              <a:rPr sz="1700" b="1" spc="-60" dirty="0">
                <a:latin typeface="Tahoma"/>
                <a:cs typeface="Tahoma"/>
              </a:rPr>
              <a:t>a</a:t>
            </a:r>
            <a:r>
              <a:rPr sz="1700" b="1" spc="40" dirty="0">
                <a:latin typeface="Tahoma"/>
                <a:cs typeface="Tahoma"/>
              </a:rPr>
              <a:t>c</a:t>
            </a:r>
            <a:r>
              <a:rPr sz="1700" b="1" dirty="0">
                <a:latin typeface="Tahoma"/>
                <a:cs typeface="Tahoma"/>
              </a:rPr>
              <a:t>t</a:t>
            </a:r>
            <a:r>
              <a:rPr sz="1700" b="1" spc="-40" dirty="0">
                <a:latin typeface="Tahoma"/>
                <a:cs typeface="Tahoma"/>
              </a:rPr>
              <a:t>s</a:t>
            </a:r>
            <a:r>
              <a:rPr sz="1700" b="1" spc="-60" dirty="0">
                <a:latin typeface="Tahoma"/>
                <a:cs typeface="Tahoma"/>
              </a:rPr>
              <a:t>,</a:t>
            </a:r>
            <a:r>
              <a:rPr sz="1700" b="1" spc="-100" dirty="0">
                <a:latin typeface="Tahoma"/>
                <a:cs typeface="Tahoma"/>
              </a:rPr>
              <a:t> </a:t>
            </a:r>
            <a:r>
              <a:rPr sz="1700" b="1" spc="-60" dirty="0">
                <a:latin typeface="Tahoma"/>
                <a:cs typeface="Tahoma"/>
              </a:rPr>
              <a:t>a</a:t>
            </a:r>
            <a:r>
              <a:rPr sz="1700" b="1" spc="-25" dirty="0">
                <a:latin typeface="Tahoma"/>
                <a:cs typeface="Tahoma"/>
              </a:rPr>
              <a:t>n</a:t>
            </a:r>
            <a:r>
              <a:rPr sz="1700" b="1" spc="25" dirty="0">
                <a:latin typeface="Tahoma"/>
                <a:cs typeface="Tahoma"/>
              </a:rPr>
              <a:t>d</a:t>
            </a:r>
            <a:r>
              <a:rPr sz="1700" b="1" spc="-100" dirty="0">
                <a:latin typeface="Tahoma"/>
                <a:cs typeface="Tahoma"/>
              </a:rPr>
              <a:t> </a:t>
            </a:r>
            <a:r>
              <a:rPr sz="1700" b="1" spc="20" dirty="0">
                <a:latin typeface="Tahoma"/>
                <a:cs typeface="Tahoma"/>
              </a:rPr>
              <a:t>p</a:t>
            </a:r>
            <a:r>
              <a:rPr sz="1700" b="1" spc="-25" dirty="0">
                <a:latin typeface="Tahoma"/>
                <a:cs typeface="Tahoma"/>
              </a:rPr>
              <a:t>r</a:t>
            </a:r>
            <a:r>
              <a:rPr sz="1700" b="1" spc="5" dirty="0">
                <a:latin typeface="Tahoma"/>
                <a:cs typeface="Tahoma"/>
              </a:rPr>
              <a:t>o</a:t>
            </a:r>
            <a:r>
              <a:rPr sz="1700" b="1" spc="20" dirty="0">
                <a:latin typeface="Tahoma"/>
                <a:cs typeface="Tahoma"/>
              </a:rPr>
              <a:t>d</a:t>
            </a:r>
            <a:r>
              <a:rPr sz="1700" b="1" spc="-35" dirty="0">
                <a:latin typeface="Tahoma"/>
                <a:cs typeface="Tahoma"/>
              </a:rPr>
              <a:t>u</a:t>
            </a:r>
            <a:r>
              <a:rPr sz="1700" b="1" spc="40" dirty="0">
                <a:latin typeface="Tahoma"/>
                <a:cs typeface="Tahoma"/>
              </a:rPr>
              <a:t>c</a:t>
            </a:r>
            <a:r>
              <a:rPr sz="1700" b="1" dirty="0">
                <a:latin typeface="Tahoma"/>
                <a:cs typeface="Tahoma"/>
              </a:rPr>
              <a:t>t  </a:t>
            </a:r>
            <a:r>
              <a:rPr sz="1700" b="1" spc="-15" dirty="0">
                <a:latin typeface="Tahoma"/>
                <a:cs typeface="Tahoma"/>
              </a:rPr>
              <a:t>traceability</a:t>
            </a:r>
            <a:endParaRPr sz="1700">
              <a:latin typeface="Tahoma"/>
              <a:cs typeface="Tahoma"/>
            </a:endParaRPr>
          </a:p>
          <a:p>
            <a:pPr marL="12065" marR="5080" indent="-635" algn="ctr">
              <a:lnSpc>
                <a:spcPct val="115100"/>
              </a:lnSpc>
              <a:spcBef>
                <a:spcPts val="1540"/>
              </a:spcBef>
            </a:pPr>
            <a:r>
              <a:rPr sz="1900" b="1" spc="-10" dirty="0">
                <a:latin typeface="Tahoma"/>
                <a:cs typeface="Tahoma"/>
              </a:rPr>
              <a:t>E</a:t>
            </a:r>
            <a:r>
              <a:rPr sz="1900" b="1" spc="-170" dirty="0">
                <a:latin typeface="Tahoma"/>
                <a:cs typeface="Tahoma"/>
              </a:rPr>
              <a:t>x</a:t>
            </a:r>
            <a:r>
              <a:rPr sz="1900" b="1" spc="-65" dirty="0">
                <a:latin typeface="Tahoma"/>
                <a:cs typeface="Tahoma"/>
              </a:rPr>
              <a:t>a</a:t>
            </a:r>
            <a:r>
              <a:rPr sz="1900" b="1" spc="-50" dirty="0">
                <a:latin typeface="Tahoma"/>
                <a:cs typeface="Tahoma"/>
              </a:rPr>
              <a:t>m</a:t>
            </a:r>
            <a:r>
              <a:rPr sz="1900" b="1" spc="20" dirty="0">
                <a:latin typeface="Tahoma"/>
                <a:cs typeface="Tahoma"/>
              </a:rPr>
              <a:t>p</a:t>
            </a:r>
            <a:r>
              <a:rPr sz="1900" b="1" spc="10" dirty="0">
                <a:latin typeface="Tahoma"/>
                <a:cs typeface="Tahoma"/>
              </a:rPr>
              <a:t>l</a:t>
            </a:r>
            <a:r>
              <a:rPr sz="1900" b="1" spc="-25" dirty="0">
                <a:latin typeface="Tahoma"/>
                <a:cs typeface="Tahoma"/>
              </a:rPr>
              <a:t>e</a:t>
            </a:r>
            <a:r>
              <a:rPr sz="1900" b="1" spc="-170" dirty="0">
                <a:latin typeface="Tahoma"/>
                <a:cs typeface="Tahoma"/>
              </a:rPr>
              <a:t>:</a:t>
            </a:r>
            <a:r>
              <a:rPr sz="1900" b="1" spc="-110" dirty="0">
                <a:latin typeface="Tahoma"/>
                <a:cs typeface="Tahoma"/>
              </a:rPr>
              <a:t> </a:t>
            </a:r>
            <a:r>
              <a:rPr sz="1900" b="1" spc="-185" dirty="0">
                <a:latin typeface="Tahoma"/>
                <a:cs typeface="Tahoma"/>
              </a:rPr>
              <a:t>W</a:t>
            </a:r>
            <a:r>
              <a:rPr sz="1900" b="1" spc="-65" dirty="0">
                <a:latin typeface="Tahoma"/>
                <a:cs typeface="Tahoma"/>
              </a:rPr>
              <a:t>a</a:t>
            </a:r>
            <a:r>
              <a:rPr sz="1900" b="1" spc="10" dirty="0">
                <a:latin typeface="Tahoma"/>
                <a:cs typeface="Tahoma"/>
              </a:rPr>
              <a:t>l</a:t>
            </a:r>
            <a:r>
              <a:rPr sz="1900" b="1" spc="-50" dirty="0">
                <a:latin typeface="Tahoma"/>
                <a:cs typeface="Tahoma"/>
              </a:rPr>
              <a:t>m</a:t>
            </a:r>
            <a:r>
              <a:rPr sz="1900" b="1" spc="-65" dirty="0">
                <a:latin typeface="Tahoma"/>
                <a:cs typeface="Tahoma"/>
              </a:rPr>
              <a:t>a</a:t>
            </a:r>
            <a:r>
              <a:rPr sz="1900" b="1" spc="-30" dirty="0">
                <a:latin typeface="Tahoma"/>
                <a:cs typeface="Tahoma"/>
              </a:rPr>
              <a:t>r</a:t>
            </a:r>
            <a:r>
              <a:rPr sz="1900" b="1" spc="5" dirty="0">
                <a:latin typeface="Tahoma"/>
                <a:cs typeface="Tahoma"/>
              </a:rPr>
              <a:t>t</a:t>
            </a:r>
            <a:r>
              <a:rPr sz="1900" b="1" spc="-110" dirty="0">
                <a:latin typeface="Tahoma"/>
                <a:cs typeface="Tahoma"/>
              </a:rPr>
              <a:t> </a:t>
            </a:r>
            <a:r>
              <a:rPr sz="1900" b="1" spc="-65" dirty="0">
                <a:latin typeface="Tahoma"/>
                <a:cs typeface="Tahoma"/>
              </a:rPr>
              <a:t>a</a:t>
            </a:r>
            <a:r>
              <a:rPr sz="1900" b="1" spc="-25" dirty="0">
                <a:latin typeface="Tahoma"/>
                <a:cs typeface="Tahoma"/>
              </a:rPr>
              <a:t>n</a:t>
            </a:r>
            <a:r>
              <a:rPr sz="1900" b="1" spc="30" dirty="0">
                <a:latin typeface="Tahoma"/>
                <a:cs typeface="Tahoma"/>
              </a:rPr>
              <a:t>d</a:t>
            </a:r>
            <a:r>
              <a:rPr sz="1900" b="1" spc="-110" dirty="0">
                <a:latin typeface="Tahoma"/>
                <a:cs typeface="Tahoma"/>
              </a:rPr>
              <a:t> </a:t>
            </a:r>
            <a:r>
              <a:rPr sz="1900" b="1" spc="-300" dirty="0">
                <a:latin typeface="Tahoma"/>
                <a:cs typeface="Tahoma"/>
              </a:rPr>
              <a:t>I</a:t>
            </a:r>
            <a:r>
              <a:rPr sz="1900" b="1" spc="15" dirty="0">
                <a:latin typeface="Tahoma"/>
                <a:cs typeface="Tahoma"/>
              </a:rPr>
              <a:t>B</a:t>
            </a:r>
            <a:r>
              <a:rPr sz="1900" b="1" spc="25" dirty="0">
                <a:latin typeface="Tahoma"/>
                <a:cs typeface="Tahoma"/>
              </a:rPr>
              <a:t>M  </a:t>
            </a:r>
            <a:r>
              <a:rPr sz="1900" b="1" spc="-40" dirty="0">
                <a:latin typeface="Tahoma"/>
                <a:cs typeface="Tahoma"/>
              </a:rPr>
              <a:t>us</a:t>
            </a:r>
            <a:r>
              <a:rPr sz="1900" b="1" spc="-25" dirty="0">
                <a:latin typeface="Tahoma"/>
                <a:cs typeface="Tahoma"/>
              </a:rPr>
              <a:t>in</a:t>
            </a:r>
            <a:r>
              <a:rPr sz="1900" b="1" spc="-135" dirty="0">
                <a:latin typeface="Tahoma"/>
                <a:cs typeface="Tahoma"/>
              </a:rPr>
              <a:t>g</a:t>
            </a:r>
            <a:r>
              <a:rPr sz="1900" b="1" spc="-110" dirty="0">
                <a:latin typeface="Tahoma"/>
                <a:cs typeface="Tahoma"/>
              </a:rPr>
              <a:t> </a:t>
            </a:r>
            <a:r>
              <a:rPr sz="1900" b="1" spc="20" dirty="0">
                <a:latin typeface="Tahoma"/>
                <a:cs typeface="Tahoma"/>
              </a:rPr>
              <a:t>b</a:t>
            </a:r>
            <a:r>
              <a:rPr sz="1900" b="1" spc="10" dirty="0">
                <a:latin typeface="Tahoma"/>
                <a:cs typeface="Tahoma"/>
              </a:rPr>
              <a:t>lo</a:t>
            </a:r>
            <a:r>
              <a:rPr sz="1900" b="1" spc="45" dirty="0">
                <a:latin typeface="Tahoma"/>
                <a:cs typeface="Tahoma"/>
              </a:rPr>
              <a:t>c</a:t>
            </a:r>
            <a:r>
              <a:rPr sz="1900" b="1" spc="-125" dirty="0">
                <a:latin typeface="Tahoma"/>
                <a:cs typeface="Tahoma"/>
              </a:rPr>
              <a:t>k</a:t>
            </a:r>
            <a:r>
              <a:rPr sz="1900" b="1" spc="45" dirty="0">
                <a:latin typeface="Tahoma"/>
                <a:cs typeface="Tahoma"/>
              </a:rPr>
              <a:t>c</a:t>
            </a:r>
            <a:r>
              <a:rPr sz="1900" b="1" spc="-25" dirty="0">
                <a:latin typeface="Tahoma"/>
                <a:cs typeface="Tahoma"/>
              </a:rPr>
              <a:t>h</a:t>
            </a:r>
            <a:r>
              <a:rPr sz="1900" b="1" spc="-65" dirty="0">
                <a:latin typeface="Tahoma"/>
                <a:cs typeface="Tahoma"/>
              </a:rPr>
              <a:t>a</a:t>
            </a:r>
            <a:r>
              <a:rPr sz="1900" b="1" spc="-25" dirty="0">
                <a:latin typeface="Tahoma"/>
                <a:cs typeface="Tahoma"/>
              </a:rPr>
              <a:t>i</a:t>
            </a:r>
            <a:r>
              <a:rPr sz="1900" b="1" spc="-20" dirty="0">
                <a:latin typeface="Tahoma"/>
                <a:cs typeface="Tahoma"/>
              </a:rPr>
              <a:t>n</a:t>
            </a:r>
            <a:r>
              <a:rPr sz="1900" b="1" spc="-110" dirty="0">
                <a:latin typeface="Tahoma"/>
                <a:cs typeface="Tahoma"/>
              </a:rPr>
              <a:t> </a:t>
            </a:r>
            <a:r>
              <a:rPr sz="1900" b="1" dirty="0">
                <a:latin typeface="Tahoma"/>
                <a:cs typeface="Tahoma"/>
              </a:rPr>
              <a:t>t</a:t>
            </a:r>
            <a:r>
              <a:rPr sz="1900" b="1" spc="15" dirty="0">
                <a:latin typeface="Tahoma"/>
                <a:cs typeface="Tahoma"/>
              </a:rPr>
              <a:t>o</a:t>
            </a:r>
            <a:r>
              <a:rPr sz="1900" b="1" spc="-110" dirty="0">
                <a:latin typeface="Tahoma"/>
                <a:cs typeface="Tahoma"/>
              </a:rPr>
              <a:t> </a:t>
            </a:r>
            <a:r>
              <a:rPr sz="1900" b="1" dirty="0">
                <a:latin typeface="Tahoma"/>
                <a:cs typeface="Tahoma"/>
              </a:rPr>
              <a:t>t</a:t>
            </a:r>
            <a:r>
              <a:rPr sz="1900" b="1" spc="-30" dirty="0">
                <a:latin typeface="Tahoma"/>
                <a:cs typeface="Tahoma"/>
              </a:rPr>
              <a:t>r</a:t>
            </a:r>
            <a:r>
              <a:rPr sz="1900" b="1" spc="-65" dirty="0">
                <a:latin typeface="Tahoma"/>
                <a:cs typeface="Tahoma"/>
              </a:rPr>
              <a:t>a</a:t>
            </a:r>
            <a:r>
              <a:rPr sz="1900" b="1" spc="45" dirty="0">
                <a:latin typeface="Tahoma"/>
                <a:cs typeface="Tahoma"/>
              </a:rPr>
              <a:t>c</a:t>
            </a:r>
            <a:r>
              <a:rPr sz="1900" b="1" spc="-15" dirty="0">
                <a:latin typeface="Tahoma"/>
                <a:cs typeface="Tahoma"/>
              </a:rPr>
              <a:t>e  </a:t>
            </a:r>
            <a:r>
              <a:rPr sz="1900" b="1" dirty="0">
                <a:latin typeface="Tahoma"/>
                <a:cs typeface="Tahoma"/>
              </a:rPr>
              <a:t>t</a:t>
            </a:r>
            <a:r>
              <a:rPr sz="1900" b="1" spc="-25" dirty="0">
                <a:latin typeface="Tahoma"/>
                <a:cs typeface="Tahoma"/>
              </a:rPr>
              <a:t>h</a:t>
            </a:r>
            <a:r>
              <a:rPr sz="1900" b="1" spc="-20" dirty="0">
                <a:latin typeface="Tahoma"/>
                <a:cs typeface="Tahoma"/>
              </a:rPr>
              <a:t>e</a:t>
            </a:r>
            <a:r>
              <a:rPr sz="1900" b="1" spc="-110" dirty="0">
                <a:latin typeface="Tahoma"/>
                <a:cs typeface="Tahoma"/>
              </a:rPr>
              <a:t> </a:t>
            </a:r>
            <a:r>
              <a:rPr sz="1900" b="1" spc="10" dirty="0">
                <a:latin typeface="Tahoma"/>
                <a:cs typeface="Tahoma"/>
              </a:rPr>
              <a:t>o</a:t>
            </a:r>
            <a:r>
              <a:rPr sz="1900" b="1" spc="-30" dirty="0">
                <a:latin typeface="Tahoma"/>
                <a:cs typeface="Tahoma"/>
              </a:rPr>
              <a:t>r</a:t>
            </a:r>
            <a:r>
              <a:rPr sz="1900" b="1" spc="-25" dirty="0">
                <a:latin typeface="Tahoma"/>
                <a:cs typeface="Tahoma"/>
              </a:rPr>
              <a:t>i</a:t>
            </a:r>
            <a:r>
              <a:rPr sz="1900" b="1" spc="-140" dirty="0">
                <a:latin typeface="Tahoma"/>
                <a:cs typeface="Tahoma"/>
              </a:rPr>
              <a:t>g</a:t>
            </a:r>
            <a:r>
              <a:rPr sz="1900" b="1" spc="-25" dirty="0">
                <a:latin typeface="Tahoma"/>
                <a:cs typeface="Tahoma"/>
              </a:rPr>
              <a:t>i</a:t>
            </a:r>
            <a:r>
              <a:rPr sz="1900" b="1" spc="-20" dirty="0">
                <a:latin typeface="Tahoma"/>
                <a:cs typeface="Tahoma"/>
              </a:rPr>
              <a:t>n</a:t>
            </a:r>
            <a:r>
              <a:rPr sz="1900" b="1" spc="-110" dirty="0">
                <a:latin typeface="Tahoma"/>
                <a:cs typeface="Tahoma"/>
              </a:rPr>
              <a:t> </a:t>
            </a:r>
            <a:r>
              <a:rPr sz="1900" b="1" spc="10" dirty="0">
                <a:latin typeface="Tahoma"/>
                <a:cs typeface="Tahoma"/>
              </a:rPr>
              <a:t>of</a:t>
            </a:r>
            <a:r>
              <a:rPr sz="1900" b="1" spc="-110" dirty="0">
                <a:latin typeface="Tahoma"/>
                <a:cs typeface="Tahoma"/>
              </a:rPr>
              <a:t> </a:t>
            </a:r>
            <a:r>
              <a:rPr sz="1900" b="1" spc="5" dirty="0">
                <a:latin typeface="Tahoma"/>
                <a:cs typeface="Tahoma"/>
              </a:rPr>
              <a:t>f</a:t>
            </a:r>
            <a:r>
              <a:rPr sz="1900" b="1" spc="10" dirty="0">
                <a:latin typeface="Tahoma"/>
                <a:cs typeface="Tahoma"/>
              </a:rPr>
              <a:t>oo</a:t>
            </a:r>
            <a:r>
              <a:rPr sz="1900" b="1" spc="30" dirty="0">
                <a:latin typeface="Tahoma"/>
                <a:cs typeface="Tahoma"/>
              </a:rPr>
              <a:t>d</a:t>
            </a:r>
            <a:r>
              <a:rPr sz="1900" b="1" spc="-110" dirty="0">
                <a:latin typeface="Tahoma"/>
                <a:cs typeface="Tahoma"/>
              </a:rPr>
              <a:t> </a:t>
            </a:r>
            <a:r>
              <a:rPr sz="1900" b="1" spc="20" dirty="0">
                <a:latin typeface="Tahoma"/>
                <a:cs typeface="Tahoma"/>
              </a:rPr>
              <a:t>p</a:t>
            </a:r>
            <a:r>
              <a:rPr sz="1900" b="1" spc="-30" dirty="0">
                <a:latin typeface="Tahoma"/>
                <a:cs typeface="Tahoma"/>
              </a:rPr>
              <a:t>r</a:t>
            </a:r>
            <a:r>
              <a:rPr sz="1900" b="1" spc="10" dirty="0">
                <a:latin typeface="Tahoma"/>
                <a:cs typeface="Tahoma"/>
              </a:rPr>
              <a:t>o</a:t>
            </a:r>
            <a:r>
              <a:rPr sz="1900" b="1" spc="25" dirty="0">
                <a:latin typeface="Tahoma"/>
                <a:cs typeface="Tahoma"/>
              </a:rPr>
              <a:t>d</a:t>
            </a:r>
            <a:r>
              <a:rPr sz="1900" b="1" spc="-40" dirty="0">
                <a:latin typeface="Tahoma"/>
                <a:cs typeface="Tahoma"/>
              </a:rPr>
              <a:t>u</a:t>
            </a:r>
            <a:r>
              <a:rPr sz="1900" b="1" spc="45" dirty="0">
                <a:latin typeface="Tahoma"/>
                <a:cs typeface="Tahoma"/>
              </a:rPr>
              <a:t>c</a:t>
            </a:r>
            <a:r>
              <a:rPr sz="1900" b="1" dirty="0">
                <a:latin typeface="Tahoma"/>
                <a:cs typeface="Tahoma"/>
              </a:rPr>
              <a:t>t</a:t>
            </a:r>
            <a:r>
              <a:rPr sz="1900" b="1" spc="-40" dirty="0">
                <a:latin typeface="Tahoma"/>
                <a:cs typeface="Tahoma"/>
              </a:rPr>
              <a:t>s</a:t>
            </a:r>
            <a:r>
              <a:rPr sz="1900" b="1" spc="-65" dirty="0">
                <a:latin typeface="Tahoma"/>
                <a:cs typeface="Tahoma"/>
              </a:rPr>
              <a:t>,  </a:t>
            </a:r>
            <a:r>
              <a:rPr sz="1900" b="1" spc="-25" dirty="0">
                <a:latin typeface="Tahoma"/>
                <a:cs typeface="Tahoma"/>
              </a:rPr>
              <a:t>en</a:t>
            </a:r>
            <a:r>
              <a:rPr sz="1900" b="1" spc="-40" dirty="0">
                <a:latin typeface="Tahoma"/>
                <a:cs typeface="Tahoma"/>
              </a:rPr>
              <a:t>su</a:t>
            </a:r>
            <a:r>
              <a:rPr sz="1900" b="1" spc="-30" dirty="0">
                <a:latin typeface="Tahoma"/>
                <a:cs typeface="Tahoma"/>
              </a:rPr>
              <a:t>r</a:t>
            </a:r>
            <a:r>
              <a:rPr sz="1900" b="1" spc="-25" dirty="0">
                <a:latin typeface="Tahoma"/>
                <a:cs typeface="Tahoma"/>
              </a:rPr>
              <a:t>in</a:t>
            </a:r>
            <a:r>
              <a:rPr sz="1900" b="1" spc="-135" dirty="0">
                <a:latin typeface="Tahoma"/>
                <a:cs typeface="Tahoma"/>
              </a:rPr>
              <a:t>g</a:t>
            </a:r>
            <a:r>
              <a:rPr sz="1900" b="1" spc="-110" dirty="0">
                <a:latin typeface="Tahoma"/>
                <a:cs typeface="Tahoma"/>
              </a:rPr>
              <a:t> </a:t>
            </a:r>
            <a:r>
              <a:rPr sz="1900" b="1" spc="5" dirty="0">
                <a:latin typeface="Tahoma"/>
                <a:cs typeface="Tahoma"/>
              </a:rPr>
              <a:t>f</a:t>
            </a:r>
            <a:r>
              <a:rPr sz="1900" b="1" spc="10" dirty="0">
                <a:latin typeface="Tahoma"/>
                <a:cs typeface="Tahoma"/>
              </a:rPr>
              <a:t>oo</a:t>
            </a:r>
            <a:r>
              <a:rPr sz="1900" b="1" spc="30" dirty="0">
                <a:latin typeface="Tahoma"/>
                <a:cs typeface="Tahoma"/>
              </a:rPr>
              <a:t>d</a:t>
            </a:r>
            <a:r>
              <a:rPr sz="1900" b="1" spc="-110" dirty="0">
                <a:latin typeface="Tahoma"/>
                <a:cs typeface="Tahoma"/>
              </a:rPr>
              <a:t> </a:t>
            </a:r>
            <a:r>
              <a:rPr sz="1900" b="1" spc="-40" dirty="0">
                <a:latin typeface="Tahoma"/>
                <a:cs typeface="Tahoma"/>
              </a:rPr>
              <a:t>s</a:t>
            </a:r>
            <a:r>
              <a:rPr sz="1900" b="1" spc="-65" dirty="0">
                <a:latin typeface="Tahoma"/>
                <a:cs typeface="Tahoma"/>
              </a:rPr>
              <a:t>a</a:t>
            </a:r>
            <a:r>
              <a:rPr sz="1900" b="1" spc="5" dirty="0">
                <a:latin typeface="Tahoma"/>
                <a:cs typeface="Tahoma"/>
              </a:rPr>
              <a:t>f</a:t>
            </a:r>
            <a:r>
              <a:rPr sz="1900" b="1" spc="-25" dirty="0">
                <a:latin typeface="Tahoma"/>
                <a:cs typeface="Tahoma"/>
              </a:rPr>
              <a:t>e</a:t>
            </a:r>
            <a:r>
              <a:rPr sz="1900" b="1" dirty="0">
                <a:latin typeface="Tahoma"/>
                <a:cs typeface="Tahoma"/>
              </a:rPr>
              <a:t>ty</a:t>
            </a:r>
            <a:endParaRPr sz="1900">
              <a:latin typeface="Tahoma"/>
              <a:cs typeface="Tahom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2545138" y="5878714"/>
            <a:ext cx="4622800" cy="4196715"/>
            <a:chOff x="2545138" y="5878714"/>
            <a:chExt cx="4622800" cy="4196715"/>
          </a:xfrm>
        </p:grpSpPr>
        <p:sp>
          <p:nvSpPr>
            <p:cNvPr id="12" name="object 12"/>
            <p:cNvSpPr/>
            <p:nvPr/>
          </p:nvSpPr>
          <p:spPr>
            <a:xfrm>
              <a:off x="3314511" y="5878714"/>
              <a:ext cx="3082925" cy="3001010"/>
            </a:xfrm>
            <a:custGeom>
              <a:avLst/>
              <a:gdLst/>
              <a:ahLst/>
              <a:cxnLst/>
              <a:rect l="l" t="t" r="r" b="b"/>
              <a:pathLst>
                <a:path w="3082925" h="3001009">
                  <a:moveTo>
                    <a:pt x="1543072" y="3000629"/>
                  </a:moveTo>
                  <a:lnTo>
                    <a:pt x="1494067" y="2999888"/>
                  </a:lnTo>
                  <a:lnTo>
                    <a:pt x="1445465" y="2997677"/>
                  </a:lnTo>
                  <a:lnTo>
                    <a:pt x="1397266" y="2994021"/>
                  </a:lnTo>
                  <a:lnTo>
                    <a:pt x="1349493" y="2988940"/>
                  </a:lnTo>
                  <a:lnTo>
                    <a:pt x="1302168" y="2982456"/>
                  </a:lnTo>
                  <a:lnTo>
                    <a:pt x="1255314" y="2974591"/>
                  </a:lnTo>
                  <a:lnTo>
                    <a:pt x="1208954" y="2965368"/>
                  </a:lnTo>
                  <a:lnTo>
                    <a:pt x="1163111" y="2954808"/>
                  </a:lnTo>
                  <a:lnTo>
                    <a:pt x="1117805" y="2942934"/>
                  </a:lnTo>
                  <a:lnTo>
                    <a:pt x="1073062" y="2929766"/>
                  </a:lnTo>
                  <a:lnTo>
                    <a:pt x="1028902" y="2915328"/>
                  </a:lnTo>
                  <a:lnTo>
                    <a:pt x="985349" y="2899641"/>
                  </a:lnTo>
                  <a:lnTo>
                    <a:pt x="942425" y="2882727"/>
                  </a:lnTo>
                  <a:lnTo>
                    <a:pt x="900153" y="2864608"/>
                  </a:lnTo>
                  <a:lnTo>
                    <a:pt x="858555" y="2845306"/>
                  </a:lnTo>
                  <a:lnTo>
                    <a:pt x="817654" y="2824844"/>
                  </a:lnTo>
                  <a:lnTo>
                    <a:pt x="777473" y="2803242"/>
                  </a:lnTo>
                  <a:lnTo>
                    <a:pt x="738034" y="2780523"/>
                  </a:lnTo>
                  <a:lnTo>
                    <a:pt x="699359" y="2756710"/>
                  </a:lnTo>
                  <a:lnTo>
                    <a:pt x="661472" y="2731823"/>
                  </a:lnTo>
                  <a:lnTo>
                    <a:pt x="624395" y="2705885"/>
                  </a:lnTo>
                  <a:lnTo>
                    <a:pt x="588150" y="2678918"/>
                  </a:lnTo>
                  <a:lnTo>
                    <a:pt x="552761" y="2650943"/>
                  </a:lnTo>
                  <a:lnTo>
                    <a:pt x="518249" y="2621984"/>
                  </a:lnTo>
                  <a:lnTo>
                    <a:pt x="484637" y="2592061"/>
                  </a:lnTo>
                  <a:lnTo>
                    <a:pt x="451948" y="2561197"/>
                  </a:lnTo>
                  <a:lnTo>
                    <a:pt x="420205" y="2529414"/>
                  </a:lnTo>
                  <a:lnTo>
                    <a:pt x="389430" y="2496733"/>
                  </a:lnTo>
                  <a:lnTo>
                    <a:pt x="359646" y="2463177"/>
                  </a:lnTo>
                  <a:lnTo>
                    <a:pt x="330875" y="2428768"/>
                  </a:lnTo>
                  <a:lnTo>
                    <a:pt x="303139" y="2393527"/>
                  </a:lnTo>
                  <a:lnTo>
                    <a:pt x="276463" y="2357476"/>
                  </a:lnTo>
                  <a:lnTo>
                    <a:pt x="250867" y="2320639"/>
                  </a:lnTo>
                  <a:lnTo>
                    <a:pt x="226375" y="2283035"/>
                  </a:lnTo>
                  <a:lnTo>
                    <a:pt x="203009" y="2244688"/>
                  </a:lnTo>
                  <a:lnTo>
                    <a:pt x="180792" y="2205620"/>
                  </a:lnTo>
                  <a:lnTo>
                    <a:pt x="159746" y="2165852"/>
                  </a:lnTo>
                  <a:lnTo>
                    <a:pt x="139895" y="2125406"/>
                  </a:lnTo>
                  <a:lnTo>
                    <a:pt x="121260" y="2084305"/>
                  </a:lnTo>
                  <a:lnTo>
                    <a:pt x="103864" y="2042569"/>
                  </a:lnTo>
                  <a:lnTo>
                    <a:pt x="87730" y="2000223"/>
                  </a:lnTo>
                  <a:lnTo>
                    <a:pt x="72881" y="1957286"/>
                  </a:lnTo>
                  <a:lnTo>
                    <a:pt x="59339" y="1913781"/>
                  </a:lnTo>
                  <a:lnTo>
                    <a:pt x="47126" y="1869731"/>
                  </a:lnTo>
                  <a:lnTo>
                    <a:pt x="36265" y="1825157"/>
                  </a:lnTo>
                  <a:lnTo>
                    <a:pt x="26779" y="1780081"/>
                  </a:lnTo>
                  <a:lnTo>
                    <a:pt x="18691" y="1734525"/>
                  </a:lnTo>
                  <a:lnTo>
                    <a:pt x="12022" y="1688511"/>
                  </a:lnTo>
                  <a:lnTo>
                    <a:pt x="6796" y="1642061"/>
                  </a:lnTo>
                  <a:lnTo>
                    <a:pt x="3035" y="1595197"/>
                  </a:lnTo>
                  <a:lnTo>
                    <a:pt x="762" y="1547941"/>
                  </a:lnTo>
                  <a:lnTo>
                    <a:pt x="0" y="1500315"/>
                  </a:lnTo>
                  <a:lnTo>
                    <a:pt x="762" y="1452688"/>
                  </a:lnTo>
                  <a:lnTo>
                    <a:pt x="3035" y="1405432"/>
                  </a:lnTo>
                  <a:lnTo>
                    <a:pt x="6796" y="1358568"/>
                  </a:lnTo>
                  <a:lnTo>
                    <a:pt x="12022" y="1312118"/>
                  </a:lnTo>
                  <a:lnTo>
                    <a:pt x="18691" y="1266104"/>
                  </a:lnTo>
                  <a:lnTo>
                    <a:pt x="26779" y="1220548"/>
                  </a:lnTo>
                  <a:lnTo>
                    <a:pt x="36265" y="1175472"/>
                  </a:lnTo>
                  <a:lnTo>
                    <a:pt x="47126" y="1130898"/>
                  </a:lnTo>
                  <a:lnTo>
                    <a:pt x="59339" y="1086847"/>
                  </a:lnTo>
                  <a:lnTo>
                    <a:pt x="72881" y="1043343"/>
                  </a:lnTo>
                  <a:lnTo>
                    <a:pt x="87730" y="1000406"/>
                  </a:lnTo>
                  <a:lnTo>
                    <a:pt x="103864" y="958059"/>
                  </a:lnTo>
                  <a:lnTo>
                    <a:pt x="121260" y="916324"/>
                  </a:lnTo>
                  <a:lnTo>
                    <a:pt x="139895" y="875223"/>
                  </a:lnTo>
                  <a:lnTo>
                    <a:pt x="159746" y="834777"/>
                  </a:lnTo>
                  <a:lnTo>
                    <a:pt x="180792" y="795009"/>
                  </a:lnTo>
                  <a:lnTo>
                    <a:pt x="203009" y="755940"/>
                  </a:lnTo>
                  <a:lnTo>
                    <a:pt x="226375" y="717593"/>
                  </a:lnTo>
                  <a:lnTo>
                    <a:pt x="250867" y="679990"/>
                  </a:lnTo>
                  <a:lnTo>
                    <a:pt x="276463" y="643152"/>
                  </a:lnTo>
                  <a:lnTo>
                    <a:pt x="303139" y="607102"/>
                  </a:lnTo>
                  <a:lnTo>
                    <a:pt x="330875" y="571861"/>
                  </a:lnTo>
                  <a:lnTo>
                    <a:pt x="359646" y="537452"/>
                  </a:lnTo>
                  <a:lnTo>
                    <a:pt x="389430" y="503896"/>
                  </a:lnTo>
                  <a:lnTo>
                    <a:pt x="420205" y="471215"/>
                  </a:lnTo>
                  <a:lnTo>
                    <a:pt x="451948" y="439432"/>
                  </a:lnTo>
                  <a:lnTo>
                    <a:pt x="484637" y="408567"/>
                  </a:lnTo>
                  <a:lnTo>
                    <a:pt x="518249" y="378645"/>
                  </a:lnTo>
                  <a:lnTo>
                    <a:pt x="552761" y="349685"/>
                  </a:lnTo>
                  <a:lnTo>
                    <a:pt x="588150" y="321711"/>
                  </a:lnTo>
                  <a:lnTo>
                    <a:pt x="624395" y="294744"/>
                  </a:lnTo>
                  <a:lnTo>
                    <a:pt x="661472" y="268806"/>
                  </a:lnTo>
                  <a:lnTo>
                    <a:pt x="699359" y="243919"/>
                  </a:lnTo>
                  <a:lnTo>
                    <a:pt x="738034" y="220105"/>
                  </a:lnTo>
                  <a:lnTo>
                    <a:pt x="777473" y="197387"/>
                  </a:lnTo>
                  <a:lnTo>
                    <a:pt x="817654" y="175785"/>
                  </a:lnTo>
                  <a:lnTo>
                    <a:pt x="858555" y="155322"/>
                  </a:lnTo>
                  <a:lnTo>
                    <a:pt x="900153" y="136020"/>
                  </a:lnTo>
                  <a:lnTo>
                    <a:pt x="942425" y="117902"/>
                  </a:lnTo>
                  <a:lnTo>
                    <a:pt x="985349" y="100988"/>
                  </a:lnTo>
                  <a:lnTo>
                    <a:pt x="1028902" y="85301"/>
                  </a:lnTo>
                  <a:lnTo>
                    <a:pt x="1073062" y="70863"/>
                  </a:lnTo>
                  <a:lnTo>
                    <a:pt x="1117805" y="57695"/>
                  </a:lnTo>
                  <a:lnTo>
                    <a:pt x="1163111" y="45820"/>
                  </a:lnTo>
                  <a:lnTo>
                    <a:pt x="1208954" y="35261"/>
                  </a:lnTo>
                  <a:lnTo>
                    <a:pt x="1255314" y="26037"/>
                  </a:lnTo>
                  <a:lnTo>
                    <a:pt x="1302168" y="18173"/>
                  </a:lnTo>
                  <a:lnTo>
                    <a:pt x="1349493" y="11689"/>
                  </a:lnTo>
                  <a:lnTo>
                    <a:pt x="1397266" y="6608"/>
                  </a:lnTo>
                  <a:lnTo>
                    <a:pt x="1445465" y="2951"/>
                  </a:lnTo>
                  <a:lnTo>
                    <a:pt x="1494067" y="741"/>
                  </a:lnTo>
                  <a:lnTo>
                    <a:pt x="1543050" y="0"/>
                  </a:lnTo>
                  <a:lnTo>
                    <a:pt x="1592033" y="741"/>
                  </a:lnTo>
                  <a:lnTo>
                    <a:pt x="1640635" y="2951"/>
                  </a:lnTo>
                  <a:lnTo>
                    <a:pt x="1688834" y="6608"/>
                  </a:lnTo>
                  <a:lnTo>
                    <a:pt x="1736607" y="11689"/>
                  </a:lnTo>
                  <a:lnTo>
                    <a:pt x="1783931" y="18173"/>
                  </a:lnTo>
                  <a:lnTo>
                    <a:pt x="1830785" y="26037"/>
                  </a:lnTo>
                  <a:lnTo>
                    <a:pt x="1877145" y="35261"/>
                  </a:lnTo>
                  <a:lnTo>
                    <a:pt x="1922989" y="45820"/>
                  </a:lnTo>
                  <a:lnTo>
                    <a:pt x="1968294" y="57695"/>
                  </a:lnTo>
                  <a:lnTo>
                    <a:pt x="2013037" y="70863"/>
                  </a:lnTo>
                  <a:lnTo>
                    <a:pt x="2057197" y="85301"/>
                  </a:lnTo>
                  <a:lnTo>
                    <a:pt x="2100750" y="100988"/>
                  </a:lnTo>
                  <a:lnTo>
                    <a:pt x="2143674" y="117902"/>
                  </a:lnTo>
                  <a:lnTo>
                    <a:pt x="2185946" y="136020"/>
                  </a:lnTo>
                  <a:lnTo>
                    <a:pt x="2227544" y="155322"/>
                  </a:lnTo>
                  <a:lnTo>
                    <a:pt x="2268445" y="175785"/>
                  </a:lnTo>
                  <a:lnTo>
                    <a:pt x="2308626" y="197387"/>
                  </a:lnTo>
                  <a:lnTo>
                    <a:pt x="2348066" y="220105"/>
                  </a:lnTo>
                  <a:lnTo>
                    <a:pt x="2386740" y="243919"/>
                  </a:lnTo>
                  <a:lnTo>
                    <a:pt x="2424627" y="268806"/>
                  </a:lnTo>
                  <a:lnTo>
                    <a:pt x="2461704" y="294744"/>
                  </a:lnTo>
                  <a:lnTo>
                    <a:pt x="2497949" y="321711"/>
                  </a:lnTo>
                  <a:lnTo>
                    <a:pt x="2533339" y="349685"/>
                  </a:lnTo>
                  <a:lnTo>
                    <a:pt x="2567850" y="378645"/>
                  </a:lnTo>
                  <a:lnTo>
                    <a:pt x="2601462" y="408567"/>
                  </a:lnTo>
                  <a:lnTo>
                    <a:pt x="2634151" y="439432"/>
                  </a:lnTo>
                  <a:lnTo>
                    <a:pt x="2665894" y="471215"/>
                  </a:lnTo>
                  <a:lnTo>
                    <a:pt x="2696669" y="503896"/>
                  </a:lnTo>
                  <a:lnTo>
                    <a:pt x="2726453" y="537452"/>
                  </a:lnTo>
                  <a:lnTo>
                    <a:pt x="2755224" y="571861"/>
                  </a:lnTo>
                  <a:lnTo>
                    <a:pt x="2782960" y="607102"/>
                  </a:lnTo>
                  <a:lnTo>
                    <a:pt x="2809636" y="643152"/>
                  </a:lnTo>
                  <a:lnTo>
                    <a:pt x="2835232" y="679990"/>
                  </a:lnTo>
                  <a:lnTo>
                    <a:pt x="2859724" y="717593"/>
                  </a:lnTo>
                  <a:lnTo>
                    <a:pt x="2883090" y="755940"/>
                  </a:lnTo>
                  <a:lnTo>
                    <a:pt x="2905307" y="795009"/>
                  </a:lnTo>
                  <a:lnTo>
                    <a:pt x="2926353" y="834777"/>
                  </a:lnTo>
                  <a:lnTo>
                    <a:pt x="2946204" y="875223"/>
                  </a:lnTo>
                  <a:lnTo>
                    <a:pt x="2964839" y="916324"/>
                  </a:lnTo>
                  <a:lnTo>
                    <a:pt x="2982235" y="958059"/>
                  </a:lnTo>
                  <a:lnTo>
                    <a:pt x="2998369" y="1000406"/>
                  </a:lnTo>
                  <a:lnTo>
                    <a:pt x="3013218" y="1043343"/>
                  </a:lnTo>
                  <a:lnTo>
                    <a:pt x="3026761" y="1086847"/>
                  </a:lnTo>
                  <a:lnTo>
                    <a:pt x="3038973" y="1130898"/>
                  </a:lnTo>
                  <a:lnTo>
                    <a:pt x="3049834" y="1175472"/>
                  </a:lnTo>
                  <a:lnTo>
                    <a:pt x="3059320" y="1220548"/>
                  </a:lnTo>
                  <a:lnTo>
                    <a:pt x="3067409" y="1266104"/>
                  </a:lnTo>
                  <a:lnTo>
                    <a:pt x="3074077" y="1312118"/>
                  </a:lnTo>
                  <a:lnTo>
                    <a:pt x="3079303" y="1358568"/>
                  </a:lnTo>
                  <a:lnTo>
                    <a:pt x="3082677" y="1400615"/>
                  </a:lnTo>
                  <a:lnTo>
                    <a:pt x="3082677" y="1600014"/>
                  </a:lnTo>
                  <a:lnTo>
                    <a:pt x="3079303" y="1642061"/>
                  </a:lnTo>
                  <a:lnTo>
                    <a:pt x="3074077" y="1688511"/>
                  </a:lnTo>
                  <a:lnTo>
                    <a:pt x="3067409" y="1734525"/>
                  </a:lnTo>
                  <a:lnTo>
                    <a:pt x="3059320" y="1780081"/>
                  </a:lnTo>
                  <a:lnTo>
                    <a:pt x="3049834" y="1825157"/>
                  </a:lnTo>
                  <a:lnTo>
                    <a:pt x="3038973" y="1869731"/>
                  </a:lnTo>
                  <a:lnTo>
                    <a:pt x="3026761" y="1913781"/>
                  </a:lnTo>
                  <a:lnTo>
                    <a:pt x="3013218" y="1957286"/>
                  </a:lnTo>
                  <a:lnTo>
                    <a:pt x="2998369" y="2000223"/>
                  </a:lnTo>
                  <a:lnTo>
                    <a:pt x="2982235" y="2042569"/>
                  </a:lnTo>
                  <a:lnTo>
                    <a:pt x="2964839" y="2084305"/>
                  </a:lnTo>
                  <a:lnTo>
                    <a:pt x="2946204" y="2125406"/>
                  </a:lnTo>
                  <a:lnTo>
                    <a:pt x="2926353" y="2165852"/>
                  </a:lnTo>
                  <a:lnTo>
                    <a:pt x="2905307" y="2205620"/>
                  </a:lnTo>
                  <a:lnTo>
                    <a:pt x="2883090" y="2244688"/>
                  </a:lnTo>
                  <a:lnTo>
                    <a:pt x="2859724" y="2283035"/>
                  </a:lnTo>
                  <a:lnTo>
                    <a:pt x="2835232" y="2320639"/>
                  </a:lnTo>
                  <a:lnTo>
                    <a:pt x="2809636" y="2357476"/>
                  </a:lnTo>
                  <a:lnTo>
                    <a:pt x="2782960" y="2393527"/>
                  </a:lnTo>
                  <a:lnTo>
                    <a:pt x="2755224" y="2428768"/>
                  </a:lnTo>
                  <a:lnTo>
                    <a:pt x="2726453" y="2463177"/>
                  </a:lnTo>
                  <a:lnTo>
                    <a:pt x="2696669" y="2496733"/>
                  </a:lnTo>
                  <a:lnTo>
                    <a:pt x="2665894" y="2529414"/>
                  </a:lnTo>
                  <a:lnTo>
                    <a:pt x="2634151" y="2561197"/>
                  </a:lnTo>
                  <a:lnTo>
                    <a:pt x="2601462" y="2592061"/>
                  </a:lnTo>
                  <a:lnTo>
                    <a:pt x="2567850" y="2621984"/>
                  </a:lnTo>
                  <a:lnTo>
                    <a:pt x="2533339" y="2650943"/>
                  </a:lnTo>
                  <a:lnTo>
                    <a:pt x="2497949" y="2678918"/>
                  </a:lnTo>
                  <a:lnTo>
                    <a:pt x="2461704" y="2705885"/>
                  </a:lnTo>
                  <a:lnTo>
                    <a:pt x="2424627" y="2731823"/>
                  </a:lnTo>
                  <a:lnTo>
                    <a:pt x="2386740" y="2756710"/>
                  </a:lnTo>
                  <a:lnTo>
                    <a:pt x="2348066" y="2780523"/>
                  </a:lnTo>
                  <a:lnTo>
                    <a:pt x="2308626" y="2803242"/>
                  </a:lnTo>
                  <a:lnTo>
                    <a:pt x="2268445" y="2824844"/>
                  </a:lnTo>
                  <a:lnTo>
                    <a:pt x="2227544" y="2845306"/>
                  </a:lnTo>
                  <a:lnTo>
                    <a:pt x="2185946" y="2864608"/>
                  </a:lnTo>
                  <a:lnTo>
                    <a:pt x="2143674" y="2882727"/>
                  </a:lnTo>
                  <a:lnTo>
                    <a:pt x="2100750" y="2899641"/>
                  </a:lnTo>
                  <a:lnTo>
                    <a:pt x="2057197" y="2915328"/>
                  </a:lnTo>
                  <a:lnTo>
                    <a:pt x="2013037" y="2929766"/>
                  </a:lnTo>
                  <a:lnTo>
                    <a:pt x="1968294" y="2942934"/>
                  </a:lnTo>
                  <a:lnTo>
                    <a:pt x="1922989" y="2954808"/>
                  </a:lnTo>
                  <a:lnTo>
                    <a:pt x="1877145" y="2965368"/>
                  </a:lnTo>
                  <a:lnTo>
                    <a:pt x="1830785" y="2974591"/>
                  </a:lnTo>
                  <a:lnTo>
                    <a:pt x="1783931" y="2982456"/>
                  </a:lnTo>
                  <a:lnTo>
                    <a:pt x="1736607" y="2988940"/>
                  </a:lnTo>
                  <a:lnTo>
                    <a:pt x="1688834" y="2994021"/>
                  </a:lnTo>
                  <a:lnTo>
                    <a:pt x="1640635" y="2997677"/>
                  </a:lnTo>
                  <a:lnTo>
                    <a:pt x="1592033" y="2999888"/>
                  </a:lnTo>
                  <a:lnTo>
                    <a:pt x="1543072" y="3000629"/>
                  </a:lnTo>
                  <a:close/>
                </a:path>
              </a:pathLst>
            </a:custGeom>
            <a:solidFill>
              <a:srgbClr val="57F7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545138" y="8293157"/>
              <a:ext cx="4622800" cy="1782445"/>
            </a:xfrm>
            <a:custGeom>
              <a:avLst/>
              <a:gdLst/>
              <a:ahLst/>
              <a:cxnLst/>
              <a:rect l="l" t="t" r="r" b="b"/>
              <a:pathLst>
                <a:path w="4622800" h="1782445">
                  <a:moveTo>
                    <a:pt x="3853320" y="1782121"/>
                  </a:moveTo>
                  <a:lnTo>
                    <a:pt x="771524" y="1782121"/>
                  </a:lnTo>
                  <a:lnTo>
                    <a:pt x="0" y="891060"/>
                  </a:lnTo>
                  <a:lnTo>
                    <a:pt x="771525" y="0"/>
                  </a:lnTo>
                  <a:lnTo>
                    <a:pt x="3853320" y="0"/>
                  </a:lnTo>
                  <a:lnTo>
                    <a:pt x="4622376" y="888208"/>
                  </a:lnTo>
                  <a:lnTo>
                    <a:pt x="4622376" y="893912"/>
                  </a:lnTo>
                  <a:lnTo>
                    <a:pt x="3853320" y="1782121"/>
                  </a:lnTo>
                  <a:close/>
                </a:path>
              </a:pathLst>
            </a:custGeom>
            <a:solidFill>
              <a:srgbClr val="FFE48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3279704" y="6516248"/>
            <a:ext cx="3155950" cy="34766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2110" marR="364490" algn="ctr">
              <a:lnSpc>
                <a:spcPct val="113300"/>
              </a:lnSpc>
              <a:spcBef>
                <a:spcPts val="100"/>
              </a:spcBef>
            </a:pPr>
            <a:r>
              <a:rPr sz="1600" b="1" spc="-10" dirty="0">
                <a:latin typeface="Tahoma"/>
                <a:cs typeface="Tahoma"/>
              </a:rPr>
              <a:t>Artificial </a:t>
            </a:r>
            <a:r>
              <a:rPr sz="1600" b="1" spc="-35" dirty="0">
                <a:latin typeface="Tahoma"/>
                <a:cs typeface="Tahoma"/>
              </a:rPr>
              <a:t>Intelligence </a:t>
            </a:r>
            <a:r>
              <a:rPr sz="1600" b="1" spc="-30" dirty="0">
                <a:latin typeface="Tahoma"/>
                <a:cs typeface="Tahoma"/>
              </a:rPr>
              <a:t> </a:t>
            </a:r>
            <a:r>
              <a:rPr sz="1600" b="1" spc="-160" dirty="0">
                <a:latin typeface="Tahoma"/>
                <a:cs typeface="Tahoma"/>
              </a:rPr>
              <a:t>(</a:t>
            </a:r>
            <a:r>
              <a:rPr sz="1600" b="1" spc="10" dirty="0">
                <a:latin typeface="Tahoma"/>
                <a:cs typeface="Tahoma"/>
              </a:rPr>
              <a:t>A</a:t>
            </a:r>
            <a:r>
              <a:rPr sz="1600" b="1" spc="-250" dirty="0">
                <a:latin typeface="Tahoma"/>
                <a:cs typeface="Tahoma"/>
              </a:rPr>
              <a:t>I</a:t>
            </a:r>
            <a:r>
              <a:rPr sz="1600" b="1" spc="-160" dirty="0">
                <a:latin typeface="Tahoma"/>
                <a:cs typeface="Tahoma"/>
              </a:rPr>
              <a:t>)</a:t>
            </a:r>
            <a:r>
              <a:rPr sz="1600" b="1" spc="-95" dirty="0">
                <a:latin typeface="Tahoma"/>
                <a:cs typeface="Tahoma"/>
              </a:rPr>
              <a:t> </a:t>
            </a:r>
            <a:r>
              <a:rPr sz="1600" b="1" spc="-55" dirty="0">
                <a:latin typeface="Tahoma"/>
                <a:cs typeface="Tahoma"/>
              </a:rPr>
              <a:t>a</a:t>
            </a:r>
            <a:r>
              <a:rPr sz="1600" b="1" spc="-20" dirty="0">
                <a:latin typeface="Tahoma"/>
                <a:cs typeface="Tahoma"/>
              </a:rPr>
              <a:t>n</a:t>
            </a:r>
            <a:r>
              <a:rPr sz="1600" b="1" spc="25" dirty="0">
                <a:latin typeface="Tahoma"/>
                <a:cs typeface="Tahoma"/>
              </a:rPr>
              <a:t>d</a:t>
            </a:r>
            <a:r>
              <a:rPr sz="1600" b="1" spc="-95" dirty="0">
                <a:latin typeface="Tahoma"/>
                <a:cs typeface="Tahoma"/>
              </a:rPr>
              <a:t> </a:t>
            </a:r>
            <a:r>
              <a:rPr sz="1600" b="1" spc="40" dirty="0">
                <a:latin typeface="Tahoma"/>
                <a:cs typeface="Tahoma"/>
              </a:rPr>
              <a:t>M</a:t>
            </a:r>
            <a:r>
              <a:rPr sz="1600" b="1" spc="-55" dirty="0">
                <a:latin typeface="Tahoma"/>
                <a:cs typeface="Tahoma"/>
              </a:rPr>
              <a:t>a</a:t>
            </a:r>
            <a:r>
              <a:rPr sz="1600" b="1" spc="35" dirty="0">
                <a:latin typeface="Tahoma"/>
                <a:cs typeface="Tahoma"/>
              </a:rPr>
              <a:t>c</a:t>
            </a:r>
            <a:r>
              <a:rPr sz="1600" b="1" spc="-20" dirty="0">
                <a:latin typeface="Tahoma"/>
                <a:cs typeface="Tahoma"/>
              </a:rPr>
              <a:t>hin</a:t>
            </a:r>
            <a:r>
              <a:rPr sz="1600" b="1" spc="-10" dirty="0">
                <a:latin typeface="Tahoma"/>
                <a:cs typeface="Tahoma"/>
              </a:rPr>
              <a:t>e  </a:t>
            </a:r>
            <a:r>
              <a:rPr sz="1600" b="1" dirty="0">
                <a:latin typeface="Tahoma"/>
                <a:cs typeface="Tahoma"/>
              </a:rPr>
              <a:t>L</a:t>
            </a:r>
            <a:r>
              <a:rPr sz="1600" b="1" spc="-20" dirty="0">
                <a:latin typeface="Tahoma"/>
                <a:cs typeface="Tahoma"/>
              </a:rPr>
              <a:t>e</a:t>
            </a:r>
            <a:r>
              <a:rPr sz="1600" b="1" spc="-55" dirty="0">
                <a:latin typeface="Tahoma"/>
                <a:cs typeface="Tahoma"/>
              </a:rPr>
              <a:t>a</a:t>
            </a:r>
            <a:r>
              <a:rPr sz="1600" b="1" spc="-25" dirty="0">
                <a:latin typeface="Tahoma"/>
                <a:cs typeface="Tahoma"/>
              </a:rPr>
              <a:t>r</a:t>
            </a:r>
            <a:r>
              <a:rPr sz="1600" b="1" spc="-20" dirty="0">
                <a:latin typeface="Tahoma"/>
                <a:cs typeface="Tahoma"/>
              </a:rPr>
              <a:t>nin</a:t>
            </a:r>
            <a:r>
              <a:rPr sz="1600" b="1" spc="-114" dirty="0">
                <a:latin typeface="Tahoma"/>
                <a:cs typeface="Tahoma"/>
              </a:rPr>
              <a:t>g</a:t>
            </a:r>
            <a:r>
              <a:rPr sz="1600" b="1" spc="-95" dirty="0">
                <a:latin typeface="Tahoma"/>
                <a:cs typeface="Tahoma"/>
              </a:rPr>
              <a:t> </a:t>
            </a:r>
            <a:r>
              <a:rPr sz="1600" b="1" spc="-160" dirty="0">
                <a:latin typeface="Tahoma"/>
                <a:cs typeface="Tahoma"/>
              </a:rPr>
              <a:t>(</a:t>
            </a:r>
            <a:r>
              <a:rPr sz="1600" b="1" spc="40" dirty="0">
                <a:latin typeface="Tahoma"/>
                <a:cs typeface="Tahoma"/>
              </a:rPr>
              <a:t>M</a:t>
            </a:r>
            <a:r>
              <a:rPr sz="1600" b="1" dirty="0">
                <a:latin typeface="Tahoma"/>
                <a:cs typeface="Tahoma"/>
              </a:rPr>
              <a:t>L</a:t>
            </a:r>
            <a:r>
              <a:rPr sz="1600" b="1" spc="-125" dirty="0">
                <a:latin typeface="Tahoma"/>
                <a:cs typeface="Tahoma"/>
              </a:rPr>
              <a:t>)  </a:t>
            </a:r>
            <a:r>
              <a:rPr sz="1600" b="1" spc="-15" dirty="0">
                <a:latin typeface="Tahoma"/>
                <a:cs typeface="Tahoma"/>
              </a:rPr>
              <a:t>P</a:t>
            </a:r>
            <a:r>
              <a:rPr sz="1600" b="1" spc="-25" dirty="0">
                <a:latin typeface="Tahoma"/>
                <a:cs typeface="Tahoma"/>
              </a:rPr>
              <a:t>r</a:t>
            </a:r>
            <a:r>
              <a:rPr sz="1600" b="1" spc="-20" dirty="0">
                <a:latin typeface="Tahoma"/>
                <a:cs typeface="Tahoma"/>
              </a:rPr>
              <a:t>e</a:t>
            </a:r>
            <a:r>
              <a:rPr sz="1600" b="1" spc="20" dirty="0">
                <a:latin typeface="Tahoma"/>
                <a:cs typeface="Tahoma"/>
              </a:rPr>
              <a:t>d</a:t>
            </a:r>
            <a:r>
              <a:rPr sz="1600" b="1" spc="-20" dirty="0">
                <a:latin typeface="Tahoma"/>
                <a:cs typeface="Tahoma"/>
              </a:rPr>
              <a:t>i</a:t>
            </a:r>
            <a:r>
              <a:rPr sz="1600" b="1" spc="35" dirty="0">
                <a:latin typeface="Tahoma"/>
                <a:cs typeface="Tahoma"/>
              </a:rPr>
              <a:t>c</a:t>
            </a:r>
            <a:r>
              <a:rPr sz="1600" b="1" spc="-5" dirty="0">
                <a:latin typeface="Tahoma"/>
                <a:cs typeface="Tahoma"/>
              </a:rPr>
              <a:t>t</a:t>
            </a:r>
            <a:r>
              <a:rPr sz="1600" b="1" spc="-20" dirty="0">
                <a:latin typeface="Tahoma"/>
                <a:cs typeface="Tahoma"/>
              </a:rPr>
              <a:t>i</a:t>
            </a:r>
            <a:r>
              <a:rPr sz="1600" b="1" spc="-5" dirty="0">
                <a:latin typeface="Tahoma"/>
                <a:cs typeface="Tahoma"/>
              </a:rPr>
              <a:t>v</a:t>
            </a:r>
            <a:r>
              <a:rPr sz="1600" b="1" spc="-15" dirty="0">
                <a:latin typeface="Tahoma"/>
                <a:cs typeface="Tahoma"/>
              </a:rPr>
              <a:t>e</a:t>
            </a:r>
            <a:r>
              <a:rPr sz="1600" b="1" spc="-95" dirty="0">
                <a:latin typeface="Tahoma"/>
                <a:cs typeface="Tahoma"/>
              </a:rPr>
              <a:t> </a:t>
            </a:r>
            <a:r>
              <a:rPr sz="1600" b="1" spc="-55" dirty="0">
                <a:latin typeface="Tahoma"/>
                <a:cs typeface="Tahoma"/>
              </a:rPr>
              <a:t>a</a:t>
            </a:r>
            <a:r>
              <a:rPr sz="1600" b="1" spc="-20" dirty="0">
                <a:latin typeface="Tahoma"/>
                <a:cs typeface="Tahoma"/>
              </a:rPr>
              <a:t>n</a:t>
            </a:r>
            <a:r>
              <a:rPr sz="1600" b="1" spc="-55" dirty="0">
                <a:latin typeface="Tahoma"/>
                <a:cs typeface="Tahoma"/>
              </a:rPr>
              <a:t>a</a:t>
            </a:r>
            <a:r>
              <a:rPr sz="1600" b="1" spc="10" dirty="0">
                <a:latin typeface="Tahoma"/>
                <a:cs typeface="Tahoma"/>
              </a:rPr>
              <a:t>l</a:t>
            </a:r>
            <a:r>
              <a:rPr sz="1600" b="1" spc="-5" dirty="0">
                <a:latin typeface="Tahoma"/>
                <a:cs typeface="Tahoma"/>
              </a:rPr>
              <a:t>yt</a:t>
            </a:r>
            <a:r>
              <a:rPr sz="1600" b="1" spc="-20" dirty="0">
                <a:latin typeface="Tahoma"/>
                <a:cs typeface="Tahoma"/>
              </a:rPr>
              <a:t>i</a:t>
            </a:r>
            <a:r>
              <a:rPr sz="1600" b="1" spc="35" dirty="0">
                <a:latin typeface="Tahoma"/>
                <a:cs typeface="Tahoma"/>
              </a:rPr>
              <a:t>c</a:t>
            </a:r>
            <a:r>
              <a:rPr sz="1600" b="1" spc="-30" dirty="0">
                <a:latin typeface="Tahoma"/>
                <a:cs typeface="Tahoma"/>
              </a:rPr>
              <a:t>s</a:t>
            </a:r>
            <a:r>
              <a:rPr sz="1600" b="1" spc="-95" dirty="0">
                <a:latin typeface="Tahoma"/>
                <a:cs typeface="Tahoma"/>
              </a:rPr>
              <a:t> </a:t>
            </a:r>
            <a:r>
              <a:rPr sz="1600" b="1" spc="5" dirty="0">
                <a:latin typeface="Tahoma"/>
                <a:cs typeface="Tahoma"/>
              </a:rPr>
              <a:t>fo</a:t>
            </a:r>
            <a:r>
              <a:rPr sz="1600" b="1" spc="-15" dirty="0">
                <a:latin typeface="Tahoma"/>
                <a:cs typeface="Tahoma"/>
              </a:rPr>
              <a:t>r  </a:t>
            </a:r>
            <a:r>
              <a:rPr sz="1600" b="1" spc="20" dirty="0">
                <a:latin typeface="Tahoma"/>
                <a:cs typeface="Tahoma"/>
              </a:rPr>
              <a:t>d</a:t>
            </a:r>
            <a:r>
              <a:rPr sz="1600" b="1" spc="-20" dirty="0">
                <a:latin typeface="Tahoma"/>
                <a:cs typeface="Tahoma"/>
              </a:rPr>
              <a:t>e</a:t>
            </a:r>
            <a:r>
              <a:rPr sz="1600" b="1" spc="-45" dirty="0">
                <a:latin typeface="Tahoma"/>
                <a:cs typeface="Tahoma"/>
              </a:rPr>
              <a:t>m</a:t>
            </a:r>
            <a:r>
              <a:rPr sz="1600" b="1" spc="-55" dirty="0">
                <a:latin typeface="Tahoma"/>
                <a:cs typeface="Tahoma"/>
              </a:rPr>
              <a:t>a</a:t>
            </a:r>
            <a:r>
              <a:rPr sz="1600" b="1" spc="-20" dirty="0">
                <a:latin typeface="Tahoma"/>
                <a:cs typeface="Tahoma"/>
              </a:rPr>
              <a:t>n</a:t>
            </a:r>
            <a:r>
              <a:rPr sz="1600" b="1" spc="25" dirty="0">
                <a:latin typeface="Tahoma"/>
                <a:cs typeface="Tahoma"/>
              </a:rPr>
              <a:t>d</a:t>
            </a:r>
            <a:r>
              <a:rPr sz="1600" b="1" spc="-95" dirty="0">
                <a:latin typeface="Tahoma"/>
                <a:cs typeface="Tahoma"/>
              </a:rPr>
              <a:t> </a:t>
            </a:r>
            <a:r>
              <a:rPr sz="1600" b="1" spc="5" dirty="0">
                <a:latin typeface="Tahoma"/>
                <a:cs typeface="Tahoma"/>
              </a:rPr>
              <a:t>fo</a:t>
            </a:r>
            <a:r>
              <a:rPr sz="1600" b="1" spc="-25" dirty="0">
                <a:latin typeface="Tahoma"/>
                <a:cs typeface="Tahoma"/>
              </a:rPr>
              <a:t>r</a:t>
            </a:r>
            <a:r>
              <a:rPr sz="1600" b="1" spc="-20" dirty="0">
                <a:latin typeface="Tahoma"/>
                <a:cs typeface="Tahoma"/>
              </a:rPr>
              <a:t>e</a:t>
            </a:r>
            <a:r>
              <a:rPr sz="1600" b="1" spc="35" dirty="0">
                <a:latin typeface="Tahoma"/>
                <a:cs typeface="Tahoma"/>
              </a:rPr>
              <a:t>c</a:t>
            </a:r>
            <a:r>
              <a:rPr sz="1600" b="1" spc="-55" dirty="0">
                <a:latin typeface="Tahoma"/>
                <a:cs typeface="Tahoma"/>
              </a:rPr>
              <a:t>a</a:t>
            </a:r>
            <a:r>
              <a:rPr sz="1600" b="1" spc="-35" dirty="0">
                <a:latin typeface="Tahoma"/>
                <a:cs typeface="Tahoma"/>
              </a:rPr>
              <a:t>s</a:t>
            </a:r>
            <a:r>
              <a:rPr sz="1600" b="1" spc="-5" dirty="0">
                <a:latin typeface="Tahoma"/>
                <a:cs typeface="Tahoma"/>
              </a:rPr>
              <a:t>t</a:t>
            </a:r>
            <a:r>
              <a:rPr sz="1600" b="1" spc="-20" dirty="0">
                <a:latin typeface="Tahoma"/>
                <a:cs typeface="Tahoma"/>
              </a:rPr>
              <a:t>in</a:t>
            </a:r>
            <a:r>
              <a:rPr sz="1600" b="1" spc="-114" dirty="0">
                <a:latin typeface="Tahoma"/>
                <a:cs typeface="Tahoma"/>
              </a:rPr>
              <a:t>g</a:t>
            </a:r>
            <a:r>
              <a:rPr sz="1600" b="1" spc="-95" dirty="0">
                <a:latin typeface="Tahoma"/>
                <a:cs typeface="Tahoma"/>
              </a:rPr>
              <a:t> </a:t>
            </a:r>
            <a:r>
              <a:rPr sz="1600" b="1" spc="-55" dirty="0">
                <a:latin typeface="Tahoma"/>
                <a:cs typeface="Tahoma"/>
              </a:rPr>
              <a:t>a</a:t>
            </a:r>
            <a:r>
              <a:rPr sz="1600" b="1" spc="-20" dirty="0">
                <a:latin typeface="Tahoma"/>
                <a:cs typeface="Tahoma"/>
              </a:rPr>
              <a:t>n</a:t>
            </a:r>
            <a:r>
              <a:rPr sz="1600" b="1" spc="15" dirty="0">
                <a:latin typeface="Tahoma"/>
                <a:cs typeface="Tahoma"/>
              </a:rPr>
              <a:t>d  </a:t>
            </a:r>
            <a:r>
              <a:rPr sz="1600" b="1" spc="-15" dirty="0">
                <a:latin typeface="Tahoma"/>
                <a:cs typeface="Tahoma"/>
              </a:rPr>
              <a:t>route</a:t>
            </a:r>
            <a:r>
              <a:rPr sz="1600" b="1" spc="-100" dirty="0">
                <a:latin typeface="Tahoma"/>
                <a:cs typeface="Tahoma"/>
              </a:rPr>
              <a:t> </a:t>
            </a:r>
            <a:r>
              <a:rPr sz="1600" b="1" spc="-20" dirty="0">
                <a:latin typeface="Tahoma"/>
                <a:cs typeface="Tahoma"/>
              </a:rPr>
              <a:t>optimization</a:t>
            </a:r>
            <a:endParaRPr sz="1600">
              <a:latin typeface="Tahoma"/>
              <a:cs typeface="Tahoma"/>
            </a:endParaRPr>
          </a:p>
          <a:p>
            <a:pPr marL="12700" marR="5080" algn="ctr">
              <a:lnSpc>
                <a:spcPct val="115100"/>
              </a:lnSpc>
              <a:spcBef>
                <a:spcPts val="994"/>
              </a:spcBef>
            </a:pPr>
            <a:r>
              <a:rPr sz="1900" b="1" spc="-10" dirty="0">
                <a:latin typeface="Tahoma"/>
                <a:cs typeface="Tahoma"/>
              </a:rPr>
              <a:t>E</a:t>
            </a:r>
            <a:r>
              <a:rPr sz="1900" b="1" spc="-170" dirty="0">
                <a:latin typeface="Tahoma"/>
                <a:cs typeface="Tahoma"/>
              </a:rPr>
              <a:t>x</a:t>
            </a:r>
            <a:r>
              <a:rPr sz="1900" b="1" spc="-65" dirty="0">
                <a:latin typeface="Tahoma"/>
                <a:cs typeface="Tahoma"/>
              </a:rPr>
              <a:t>a</a:t>
            </a:r>
            <a:r>
              <a:rPr sz="1900" b="1" spc="-50" dirty="0">
                <a:latin typeface="Tahoma"/>
                <a:cs typeface="Tahoma"/>
              </a:rPr>
              <a:t>m</a:t>
            </a:r>
            <a:r>
              <a:rPr sz="1900" b="1" spc="20" dirty="0">
                <a:latin typeface="Tahoma"/>
                <a:cs typeface="Tahoma"/>
              </a:rPr>
              <a:t>p</a:t>
            </a:r>
            <a:r>
              <a:rPr sz="1900" b="1" spc="10" dirty="0">
                <a:latin typeface="Tahoma"/>
                <a:cs typeface="Tahoma"/>
              </a:rPr>
              <a:t>l</a:t>
            </a:r>
            <a:r>
              <a:rPr sz="1900" b="1" spc="-25" dirty="0">
                <a:latin typeface="Tahoma"/>
                <a:cs typeface="Tahoma"/>
              </a:rPr>
              <a:t>e</a:t>
            </a:r>
            <a:r>
              <a:rPr sz="1900" b="1" spc="-170" dirty="0">
                <a:latin typeface="Tahoma"/>
                <a:cs typeface="Tahoma"/>
              </a:rPr>
              <a:t>:</a:t>
            </a:r>
            <a:r>
              <a:rPr sz="1900" b="1" spc="-110" dirty="0">
                <a:latin typeface="Tahoma"/>
                <a:cs typeface="Tahoma"/>
              </a:rPr>
              <a:t> </a:t>
            </a:r>
            <a:r>
              <a:rPr sz="1900" b="1" spc="15" dirty="0">
                <a:latin typeface="Tahoma"/>
                <a:cs typeface="Tahoma"/>
              </a:rPr>
              <a:t>A</a:t>
            </a:r>
            <a:r>
              <a:rPr sz="1900" b="1" spc="-300" dirty="0">
                <a:latin typeface="Tahoma"/>
                <a:cs typeface="Tahoma"/>
              </a:rPr>
              <a:t>I</a:t>
            </a:r>
            <a:r>
              <a:rPr sz="1900" b="1" spc="-95" dirty="0">
                <a:latin typeface="Tahoma"/>
                <a:cs typeface="Tahoma"/>
              </a:rPr>
              <a:t>-</a:t>
            </a:r>
            <a:r>
              <a:rPr sz="1900" b="1" spc="25" dirty="0">
                <a:latin typeface="Tahoma"/>
                <a:cs typeface="Tahoma"/>
              </a:rPr>
              <a:t>d</a:t>
            </a:r>
            <a:r>
              <a:rPr sz="1900" b="1" spc="-30" dirty="0">
                <a:latin typeface="Tahoma"/>
                <a:cs typeface="Tahoma"/>
              </a:rPr>
              <a:t>r</a:t>
            </a:r>
            <a:r>
              <a:rPr sz="1900" b="1" spc="-25" dirty="0">
                <a:latin typeface="Tahoma"/>
                <a:cs typeface="Tahoma"/>
              </a:rPr>
              <a:t>i</a:t>
            </a:r>
            <a:r>
              <a:rPr sz="1900" b="1" spc="-5" dirty="0">
                <a:latin typeface="Tahoma"/>
                <a:cs typeface="Tahoma"/>
              </a:rPr>
              <a:t>v</a:t>
            </a:r>
            <a:r>
              <a:rPr sz="1900" b="1" spc="-25" dirty="0">
                <a:latin typeface="Tahoma"/>
                <a:cs typeface="Tahoma"/>
              </a:rPr>
              <a:t>e</a:t>
            </a:r>
            <a:r>
              <a:rPr sz="1900" b="1" spc="-15" dirty="0">
                <a:latin typeface="Tahoma"/>
                <a:cs typeface="Tahoma"/>
              </a:rPr>
              <a:t>n  inventory </a:t>
            </a:r>
            <a:r>
              <a:rPr sz="1900" b="1" spc="-45" dirty="0">
                <a:latin typeface="Tahoma"/>
                <a:cs typeface="Tahoma"/>
              </a:rPr>
              <a:t>management </a:t>
            </a:r>
            <a:r>
              <a:rPr sz="1900" b="1" spc="-40" dirty="0">
                <a:latin typeface="Tahoma"/>
                <a:cs typeface="Tahoma"/>
              </a:rPr>
              <a:t> s</a:t>
            </a:r>
            <a:r>
              <a:rPr sz="1900" b="1" spc="-5" dirty="0">
                <a:latin typeface="Tahoma"/>
                <a:cs typeface="Tahoma"/>
              </a:rPr>
              <a:t>y</a:t>
            </a:r>
            <a:r>
              <a:rPr sz="1900" b="1" spc="-40" dirty="0">
                <a:latin typeface="Tahoma"/>
                <a:cs typeface="Tahoma"/>
              </a:rPr>
              <a:t>s</a:t>
            </a:r>
            <a:r>
              <a:rPr sz="1900" b="1" dirty="0">
                <a:latin typeface="Tahoma"/>
                <a:cs typeface="Tahoma"/>
              </a:rPr>
              <a:t>t</a:t>
            </a:r>
            <a:r>
              <a:rPr sz="1900" b="1" spc="-25" dirty="0">
                <a:latin typeface="Tahoma"/>
                <a:cs typeface="Tahoma"/>
              </a:rPr>
              <a:t>e</a:t>
            </a:r>
            <a:r>
              <a:rPr sz="1900" b="1" spc="-50" dirty="0">
                <a:latin typeface="Tahoma"/>
                <a:cs typeface="Tahoma"/>
              </a:rPr>
              <a:t>m</a:t>
            </a:r>
            <a:r>
              <a:rPr sz="1900" b="1" spc="-35" dirty="0">
                <a:latin typeface="Tahoma"/>
                <a:cs typeface="Tahoma"/>
              </a:rPr>
              <a:t>s</a:t>
            </a:r>
            <a:r>
              <a:rPr sz="1900" b="1" spc="-110" dirty="0">
                <a:latin typeface="Tahoma"/>
                <a:cs typeface="Tahoma"/>
              </a:rPr>
              <a:t> </a:t>
            </a:r>
            <a:r>
              <a:rPr sz="1900" b="1" dirty="0">
                <a:latin typeface="Tahoma"/>
                <a:cs typeface="Tahoma"/>
              </a:rPr>
              <a:t>t</a:t>
            </a:r>
            <a:r>
              <a:rPr sz="1900" b="1" spc="-25" dirty="0">
                <a:latin typeface="Tahoma"/>
                <a:cs typeface="Tahoma"/>
              </a:rPr>
              <a:t>h</a:t>
            </a:r>
            <a:r>
              <a:rPr sz="1900" b="1" spc="-65" dirty="0">
                <a:latin typeface="Tahoma"/>
                <a:cs typeface="Tahoma"/>
              </a:rPr>
              <a:t>a</a:t>
            </a:r>
            <a:r>
              <a:rPr sz="1900" b="1" spc="5" dirty="0">
                <a:latin typeface="Tahoma"/>
                <a:cs typeface="Tahoma"/>
              </a:rPr>
              <a:t>t</a:t>
            </a:r>
            <a:r>
              <a:rPr sz="1900" b="1" spc="-110" dirty="0">
                <a:latin typeface="Tahoma"/>
                <a:cs typeface="Tahoma"/>
              </a:rPr>
              <a:t> </a:t>
            </a:r>
            <a:r>
              <a:rPr sz="1900" b="1" spc="20" dirty="0">
                <a:latin typeface="Tahoma"/>
                <a:cs typeface="Tahoma"/>
              </a:rPr>
              <a:t>p</a:t>
            </a:r>
            <a:r>
              <a:rPr sz="1900" b="1" spc="-30" dirty="0">
                <a:latin typeface="Tahoma"/>
                <a:cs typeface="Tahoma"/>
              </a:rPr>
              <a:t>r</a:t>
            </a:r>
            <a:r>
              <a:rPr sz="1900" b="1" spc="-25" dirty="0">
                <a:latin typeface="Tahoma"/>
                <a:cs typeface="Tahoma"/>
              </a:rPr>
              <a:t>e</a:t>
            </a:r>
            <a:r>
              <a:rPr sz="1900" b="1" spc="25" dirty="0">
                <a:latin typeface="Tahoma"/>
                <a:cs typeface="Tahoma"/>
              </a:rPr>
              <a:t>d</a:t>
            </a:r>
            <a:r>
              <a:rPr sz="1900" b="1" spc="-25" dirty="0">
                <a:latin typeface="Tahoma"/>
                <a:cs typeface="Tahoma"/>
              </a:rPr>
              <a:t>i</a:t>
            </a:r>
            <a:r>
              <a:rPr sz="1900" b="1" spc="45" dirty="0">
                <a:latin typeface="Tahoma"/>
                <a:cs typeface="Tahoma"/>
              </a:rPr>
              <a:t>c</a:t>
            </a:r>
            <a:r>
              <a:rPr sz="1900" b="1" dirty="0">
                <a:latin typeface="Tahoma"/>
                <a:cs typeface="Tahoma"/>
              </a:rPr>
              <a:t>t  </a:t>
            </a:r>
            <a:r>
              <a:rPr sz="1900" b="1" spc="-30" dirty="0">
                <a:latin typeface="Tahoma"/>
                <a:cs typeface="Tahoma"/>
              </a:rPr>
              <a:t>r</a:t>
            </a:r>
            <a:r>
              <a:rPr sz="1900" b="1" spc="-25" dirty="0">
                <a:latin typeface="Tahoma"/>
                <a:cs typeface="Tahoma"/>
              </a:rPr>
              <a:t>e</a:t>
            </a:r>
            <a:r>
              <a:rPr sz="1900" b="1" spc="-40" dirty="0">
                <a:latin typeface="Tahoma"/>
                <a:cs typeface="Tahoma"/>
              </a:rPr>
              <a:t>s</a:t>
            </a:r>
            <a:r>
              <a:rPr sz="1900" b="1" dirty="0">
                <a:latin typeface="Tahoma"/>
                <a:cs typeface="Tahoma"/>
              </a:rPr>
              <a:t>t</a:t>
            </a:r>
            <a:r>
              <a:rPr sz="1900" b="1" spc="10" dirty="0">
                <a:latin typeface="Tahoma"/>
                <a:cs typeface="Tahoma"/>
              </a:rPr>
              <a:t>o</a:t>
            </a:r>
            <a:r>
              <a:rPr sz="1900" b="1" spc="45" dirty="0">
                <a:latin typeface="Tahoma"/>
                <a:cs typeface="Tahoma"/>
              </a:rPr>
              <a:t>c</a:t>
            </a:r>
            <a:r>
              <a:rPr sz="1900" b="1" spc="-125" dirty="0">
                <a:latin typeface="Tahoma"/>
                <a:cs typeface="Tahoma"/>
              </a:rPr>
              <a:t>k</a:t>
            </a:r>
            <a:r>
              <a:rPr sz="1900" b="1" spc="-25" dirty="0">
                <a:latin typeface="Tahoma"/>
                <a:cs typeface="Tahoma"/>
              </a:rPr>
              <a:t>in</a:t>
            </a:r>
            <a:r>
              <a:rPr sz="1900" b="1" spc="-135" dirty="0">
                <a:latin typeface="Tahoma"/>
                <a:cs typeface="Tahoma"/>
              </a:rPr>
              <a:t>g</a:t>
            </a:r>
            <a:r>
              <a:rPr sz="1900" b="1" spc="-110" dirty="0">
                <a:latin typeface="Tahoma"/>
                <a:cs typeface="Tahoma"/>
              </a:rPr>
              <a:t> </a:t>
            </a:r>
            <a:r>
              <a:rPr sz="1900" b="1" spc="-25" dirty="0">
                <a:latin typeface="Tahoma"/>
                <a:cs typeface="Tahoma"/>
              </a:rPr>
              <a:t>nee</a:t>
            </a:r>
            <a:r>
              <a:rPr sz="1900" b="1" spc="25" dirty="0">
                <a:latin typeface="Tahoma"/>
                <a:cs typeface="Tahoma"/>
              </a:rPr>
              <a:t>d</a:t>
            </a:r>
            <a:r>
              <a:rPr sz="1900" b="1" spc="-35" dirty="0">
                <a:latin typeface="Tahoma"/>
                <a:cs typeface="Tahoma"/>
              </a:rPr>
              <a:t>s</a:t>
            </a:r>
            <a:r>
              <a:rPr sz="1900" b="1" spc="-110" dirty="0">
                <a:latin typeface="Tahoma"/>
                <a:cs typeface="Tahoma"/>
              </a:rPr>
              <a:t> </a:t>
            </a:r>
            <a:r>
              <a:rPr sz="1900" b="1" spc="20" dirty="0">
                <a:latin typeface="Tahoma"/>
                <a:cs typeface="Tahoma"/>
              </a:rPr>
              <a:t>b</a:t>
            </a:r>
            <a:r>
              <a:rPr sz="1900" b="1" spc="-65" dirty="0">
                <a:latin typeface="Tahoma"/>
                <a:cs typeface="Tahoma"/>
              </a:rPr>
              <a:t>a</a:t>
            </a:r>
            <a:r>
              <a:rPr sz="1900" b="1" spc="-40" dirty="0">
                <a:latin typeface="Tahoma"/>
                <a:cs typeface="Tahoma"/>
              </a:rPr>
              <a:t>s</a:t>
            </a:r>
            <a:r>
              <a:rPr sz="1900" b="1" spc="-25" dirty="0">
                <a:latin typeface="Tahoma"/>
                <a:cs typeface="Tahoma"/>
              </a:rPr>
              <a:t>e</a:t>
            </a:r>
            <a:r>
              <a:rPr sz="1900" b="1" spc="30" dirty="0">
                <a:latin typeface="Tahoma"/>
                <a:cs typeface="Tahoma"/>
              </a:rPr>
              <a:t>d</a:t>
            </a:r>
            <a:r>
              <a:rPr sz="1900" b="1" spc="-110" dirty="0">
                <a:latin typeface="Tahoma"/>
                <a:cs typeface="Tahoma"/>
              </a:rPr>
              <a:t> </a:t>
            </a:r>
            <a:r>
              <a:rPr sz="1900" b="1" spc="10" dirty="0">
                <a:latin typeface="Tahoma"/>
                <a:cs typeface="Tahoma"/>
              </a:rPr>
              <a:t>o</a:t>
            </a:r>
            <a:r>
              <a:rPr sz="1900" b="1" spc="-15" dirty="0">
                <a:latin typeface="Tahoma"/>
                <a:cs typeface="Tahoma"/>
              </a:rPr>
              <a:t>n  historical</a:t>
            </a:r>
            <a:r>
              <a:rPr sz="1900" b="1" spc="-114" dirty="0">
                <a:latin typeface="Tahoma"/>
                <a:cs typeface="Tahoma"/>
              </a:rPr>
              <a:t> </a:t>
            </a:r>
            <a:r>
              <a:rPr sz="1900" b="1" spc="-35" dirty="0">
                <a:latin typeface="Tahoma"/>
                <a:cs typeface="Tahoma"/>
              </a:rPr>
              <a:t>data.</a:t>
            </a:r>
            <a:endParaRPr sz="1900">
              <a:latin typeface="Tahoma"/>
              <a:cs typeface="Tahoma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7902211" y="5938482"/>
            <a:ext cx="4623435" cy="4077335"/>
            <a:chOff x="7902211" y="5938482"/>
            <a:chExt cx="4623435" cy="4077335"/>
          </a:xfrm>
        </p:grpSpPr>
        <p:sp>
          <p:nvSpPr>
            <p:cNvPr id="16" name="object 16"/>
            <p:cNvSpPr/>
            <p:nvPr/>
          </p:nvSpPr>
          <p:spPr>
            <a:xfrm>
              <a:off x="8671585" y="5938482"/>
              <a:ext cx="3086100" cy="3086100"/>
            </a:xfrm>
            <a:custGeom>
              <a:avLst/>
              <a:gdLst/>
              <a:ahLst/>
              <a:cxnLst/>
              <a:rect l="l" t="t" r="r" b="b"/>
              <a:pathLst>
                <a:path w="3086100" h="3086100">
                  <a:moveTo>
                    <a:pt x="1543080" y="3086099"/>
                  </a:moveTo>
                  <a:lnTo>
                    <a:pt x="1494987" y="3085366"/>
                  </a:lnTo>
                  <a:lnTo>
                    <a:pt x="1447291" y="3083177"/>
                  </a:lnTo>
                  <a:lnTo>
                    <a:pt x="1399982" y="3079555"/>
                  </a:lnTo>
                  <a:lnTo>
                    <a:pt x="1353082" y="3074522"/>
                  </a:lnTo>
                  <a:lnTo>
                    <a:pt x="1306612" y="3068099"/>
                  </a:lnTo>
                  <a:lnTo>
                    <a:pt x="1260593" y="3060306"/>
                  </a:lnTo>
                  <a:lnTo>
                    <a:pt x="1215047" y="3051166"/>
                  </a:lnTo>
                  <a:lnTo>
                    <a:pt x="1169995" y="3040700"/>
                  </a:lnTo>
                  <a:lnTo>
                    <a:pt x="1125459" y="3028929"/>
                  </a:lnTo>
                  <a:lnTo>
                    <a:pt x="1081459" y="3015874"/>
                  </a:lnTo>
                  <a:lnTo>
                    <a:pt x="1038017" y="3001557"/>
                  </a:lnTo>
                  <a:lnTo>
                    <a:pt x="995155" y="2985999"/>
                  </a:lnTo>
                  <a:lnTo>
                    <a:pt x="952893" y="2969222"/>
                  </a:lnTo>
                  <a:lnTo>
                    <a:pt x="911253" y="2951246"/>
                  </a:lnTo>
                  <a:lnTo>
                    <a:pt x="870257" y="2932093"/>
                  </a:lnTo>
                  <a:lnTo>
                    <a:pt x="829926" y="2911785"/>
                  </a:lnTo>
                  <a:lnTo>
                    <a:pt x="790280" y="2890343"/>
                  </a:lnTo>
                  <a:lnTo>
                    <a:pt x="751342" y="2867787"/>
                  </a:lnTo>
                  <a:lnTo>
                    <a:pt x="713133" y="2844141"/>
                  </a:lnTo>
                  <a:lnTo>
                    <a:pt x="675674" y="2819424"/>
                  </a:lnTo>
                  <a:lnTo>
                    <a:pt x="638986" y="2793658"/>
                  </a:lnTo>
                  <a:lnTo>
                    <a:pt x="603091" y="2766864"/>
                  </a:lnTo>
                  <a:lnTo>
                    <a:pt x="568011" y="2739065"/>
                  </a:lnTo>
                  <a:lnTo>
                    <a:pt x="533765" y="2710280"/>
                  </a:lnTo>
                  <a:lnTo>
                    <a:pt x="500377" y="2680533"/>
                  </a:lnTo>
                  <a:lnTo>
                    <a:pt x="467867" y="2649842"/>
                  </a:lnTo>
                  <a:lnTo>
                    <a:pt x="436256" y="2618232"/>
                  </a:lnTo>
                  <a:lnTo>
                    <a:pt x="405566" y="2585721"/>
                  </a:lnTo>
                  <a:lnTo>
                    <a:pt x="375818" y="2552333"/>
                  </a:lnTo>
                  <a:lnTo>
                    <a:pt x="347033" y="2518087"/>
                  </a:lnTo>
                  <a:lnTo>
                    <a:pt x="319234" y="2483007"/>
                  </a:lnTo>
                  <a:lnTo>
                    <a:pt x="292440" y="2447112"/>
                  </a:lnTo>
                  <a:lnTo>
                    <a:pt x="266675" y="2410424"/>
                  </a:lnTo>
                  <a:lnTo>
                    <a:pt x="241958" y="2372965"/>
                  </a:lnTo>
                  <a:lnTo>
                    <a:pt x="218311" y="2334756"/>
                  </a:lnTo>
                  <a:lnTo>
                    <a:pt x="195756" y="2295818"/>
                  </a:lnTo>
                  <a:lnTo>
                    <a:pt x="174313" y="2256173"/>
                  </a:lnTo>
                  <a:lnTo>
                    <a:pt x="154005" y="2215841"/>
                  </a:lnTo>
                  <a:lnTo>
                    <a:pt x="134852" y="2174845"/>
                  </a:lnTo>
                  <a:lnTo>
                    <a:pt x="116877" y="2133205"/>
                  </a:lnTo>
                  <a:lnTo>
                    <a:pt x="100099" y="2090944"/>
                  </a:lnTo>
                  <a:lnTo>
                    <a:pt x="84541" y="2048081"/>
                  </a:lnTo>
                  <a:lnTo>
                    <a:pt x="70224" y="2004639"/>
                  </a:lnTo>
                  <a:lnTo>
                    <a:pt x="57169" y="1960640"/>
                  </a:lnTo>
                  <a:lnTo>
                    <a:pt x="45398" y="1916103"/>
                  </a:lnTo>
                  <a:lnTo>
                    <a:pt x="34932" y="1871051"/>
                  </a:lnTo>
                  <a:lnTo>
                    <a:pt x="25792" y="1825505"/>
                  </a:lnTo>
                  <a:lnTo>
                    <a:pt x="18000" y="1779486"/>
                  </a:lnTo>
                  <a:lnTo>
                    <a:pt x="11576" y="1733016"/>
                  </a:lnTo>
                  <a:lnTo>
                    <a:pt x="6543" y="1686116"/>
                  </a:lnTo>
                  <a:lnTo>
                    <a:pt x="2921" y="1638808"/>
                  </a:lnTo>
                  <a:lnTo>
                    <a:pt x="733" y="1591112"/>
                  </a:lnTo>
                  <a:lnTo>
                    <a:pt x="0" y="1542987"/>
                  </a:lnTo>
                  <a:lnTo>
                    <a:pt x="733" y="1494988"/>
                  </a:lnTo>
                  <a:lnTo>
                    <a:pt x="2921" y="1447292"/>
                  </a:lnTo>
                  <a:lnTo>
                    <a:pt x="6543" y="1399983"/>
                  </a:lnTo>
                  <a:lnTo>
                    <a:pt x="11576" y="1353083"/>
                  </a:lnTo>
                  <a:lnTo>
                    <a:pt x="18000" y="1306613"/>
                  </a:lnTo>
                  <a:lnTo>
                    <a:pt x="25792" y="1260594"/>
                  </a:lnTo>
                  <a:lnTo>
                    <a:pt x="34932" y="1215048"/>
                  </a:lnTo>
                  <a:lnTo>
                    <a:pt x="45398" y="1169996"/>
                  </a:lnTo>
                  <a:lnTo>
                    <a:pt x="57169" y="1125460"/>
                  </a:lnTo>
                  <a:lnTo>
                    <a:pt x="70224" y="1081460"/>
                  </a:lnTo>
                  <a:lnTo>
                    <a:pt x="84541" y="1038018"/>
                  </a:lnTo>
                  <a:lnTo>
                    <a:pt x="100099" y="995156"/>
                  </a:lnTo>
                  <a:lnTo>
                    <a:pt x="116877" y="952894"/>
                  </a:lnTo>
                  <a:lnTo>
                    <a:pt x="134852" y="911254"/>
                  </a:lnTo>
                  <a:lnTo>
                    <a:pt x="154005" y="870258"/>
                  </a:lnTo>
                  <a:lnTo>
                    <a:pt x="174313" y="829927"/>
                  </a:lnTo>
                  <a:lnTo>
                    <a:pt x="195756" y="790281"/>
                  </a:lnTo>
                  <a:lnTo>
                    <a:pt x="218311" y="751343"/>
                  </a:lnTo>
                  <a:lnTo>
                    <a:pt x="241958" y="713134"/>
                  </a:lnTo>
                  <a:lnTo>
                    <a:pt x="266675" y="675675"/>
                  </a:lnTo>
                  <a:lnTo>
                    <a:pt x="292440" y="638987"/>
                  </a:lnTo>
                  <a:lnTo>
                    <a:pt x="319234" y="603093"/>
                  </a:lnTo>
                  <a:lnTo>
                    <a:pt x="347033" y="568012"/>
                  </a:lnTo>
                  <a:lnTo>
                    <a:pt x="375818" y="533767"/>
                  </a:lnTo>
                  <a:lnTo>
                    <a:pt x="405566" y="500378"/>
                  </a:lnTo>
                  <a:lnTo>
                    <a:pt x="436256" y="467868"/>
                  </a:lnTo>
                  <a:lnTo>
                    <a:pt x="467867" y="436257"/>
                  </a:lnTo>
                  <a:lnTo>
                    <a:pt x="500377" y="405567"/>
                  </a:lnTo>
                  <a:lnTo>
                    <a:pt x="533765" y="375819"/>
                  </a:lnTo>
                  <a:lnTo>
                    <a:pt x="568011" y="347034"/>
                  </a:lnTo>
                  <a:lnTo>
                    <a:pt x="603091" y="319235"/>
                  </a:lnTo>
                  <a:lnTo>
                    <a:pt x="638986" y="292442"/>
                  </a:lnTo>
                  <a:lnTo>
                    <a:pt x="675674" y="266676"/>
                  </a:lnTo>
                  <a:lnTo>
                    <a:pt x="713133" y="241959"/>
                  </a:lnTo>
                  <a:lnTo>
                    <a:pt x="751342" y="218312"/>
                  </a:lnTo>
                  <a:lnTo>
                    <a:pt x="790280" y="195757"/>
                  </a:lnTo>
                  <a:lnTo>
                    <a:pt x="829926" y="174314"/>
                  </a:lnTo>
                  <a:lnTo>
                    <a:pt x="870257" y="154006"/>
                  </a:lnTo>
                  <a:lnTo>
                    <a:pt x="911253" y="134853"/>
                  </a:lnTo>
                  <a:lnTo>
                    <a:pt x="952893" y="116878"/>
                  </a:lnTo>
                  <a:lnTo>
                    <a:pt x="995155" y="100100"/>
                  </a:lnTo>
                  <a:lnTo>
                    <a:pt x="1038017" y="84542"/>
                  </a:lnTo>
                  <a:lnTo>
                    <a:pt x="1081459" y="70225"/>
                  </a:lnTo>
                  <a:lnTo>
                    <a:pt x="1125459" y="57170"/>
                  </a:lnTo>
                  <a:lnTo>
                    <a:pt x="1169995" y="45399"/>
                  </a:lnTo>
                  <a:lnTo>
                    <a:pt x="1215047" y="34933"/>
                  </a:lnTo>
                  <a:lnTo>
                    <a:pt x="1260593" y="25793"/>
                  </a:lnTo>
                  <a:lnTo>
                    <a:pt x="1306612" y="18000"/>
                  </a:lnTo>
                  <a:lnTo>
                    <a:pt x="1353082" y="11577"/>
                  </a:lnTo>
                  <a:lnTo>
                    <a:pt x="1399982" y="6544"/>
                  </a:lnTo>
                  <a:lnTo>
                    <a:pt x="1447291" y="2922"/>
                  </a:lnTo>
                  <a:lnTo>
                    <a:pt x="1494987" y="734"/>
                  </a:lnTo>
                  <a:lnTo>
                    <a:pt x="1543048" y="0"/>
                  </a:lnTo>
                  <a:lnTo>
                    <a:pt x="1591111" y="734"/>
                  </a:lnTo>
                  <a:lnTo>
                    <a:pt x="1638807" y="2922"/>
                  </a:lnTo>
                  <a:lnTo>
                    <a:pt x="1686115" y="6544"/>
                  </a:lnTo>
                  <a:lnTo>
                    <a:pt x="1733015" y="11577"/>
                  </a:lnTo>
                  <a:lnTo>
                    <a:pt x="1779485" y="18000"/>
                  </a:lnTo>
                  <a:lnTo>
                    <a:pt x="1825504" y="25793"/>
                  </a:lnTo>
                  <a:lnTo>
                    <a:pt x="1871050" y="34933"/>
                  </a:lnTo>
                  <a:lnTo>
                    <a:pt x="1916102" y="45399"/>
                  </a:lnTo>
                  <a:lnTo>
                    <a:pt x="1960639" y="57170"/>
                  </a:lnTo>
                  <a:lnTo>
                    <a:pt x="2004638" y="70225"/>
                  </a:lnTo>
                  <a:lnTo>
                    <a:pt x="2048080" y="84542"/>
                  </a:lnTo>
                  <a:lnTo>
                    <a:pt x="2090943" y="100100"/>
                  </a:lnTo>
                  <a:lnTo>
                    <a:pt x="2133204" y="116878"/>
                  </a:lnTo>
                  <a:lnTo>
                    <a:pt x="2174844" y="134853"/>
                  </a:lnTo>
                  <a:lnTo>
                    <a:pt x="2215840" y="154006"/>
                  </a:lnTo>
                  <a:lnTo>
                    <a:pt x="2256172" y="174314"/>
                  </a:lnTo>
                  <a:lnTo>
                    <a:pt x="2295817" y="195757"/>
                  </a:lnTo>
                  <a:lnTo>
                    <a:pt x="2334755" y="218312"/>
                  </a:lnTo>
                  <a:lnTo>
                    <a:pt x="2372964" y="241959"/>
                  </a:lnTo>
                  <a:lnTo>
                    <a:pt x="2410423" y="266676"/>
                  </a:lnTo>
                  <a:lnTo>
                    <a:pt x="2447111" y="292442"/>
                  </a:lnTo>
                  <a:lnTo>
                    <a:pt x="2483006" y="319235"/>
                  </a:lnTo>
                  <a:lnTo>
                    <a:pt x="2518087" y="347034"/>
                  </a:lnTo>
                  <a:lnTo>
                    <a:pt x="2552332" y="375819"/>
                  </a:lnTo>
                  <a:lnTo>
                    <a:pt x="2585720" y="405567"/>
                  </a:lnTo>
                  <a:lnTo>
                    <a:pt x="2618231" y="436257"/>
                  </a:lnTo>
                  <a:lnTo>
                    <a:pt x="2649842" y="467868"/>
                  </a:lnTo>
                  <a:lnTo>
                    <a:pt x="2680532" y="500378"/>
                  </a:lnTo>
                  <a:lnTo>
                    <a:pt x="2710279" y="533767"/>
                  </a:lnTo>
                  <a:lnTo>
                    <a:pt x="2739064" y="568012"/>
                  </a:lnTo>
                  <a:lnTo>
                    <a:pt x="2766863" y="603093"/>
                  </a:lnTo>
                  <a:lnTo>
                    <a:pt x="2793657" y="638987"/>
                  </a:lnTo>
                  <a:lnTo>
                    <a:pt x="2819423" y="675675"/>
                  </a:lnTo>
                  <a:lnTo>
                    <a:pt x="2844140" y="713134"/>
                  </a:lnTo>
                  <a:lnTo>
                    <a:pt x="2867786" y="751343"/>
                  </a:lnTo>
                  <a:lnTo>
                    <a:pt x="2890342" y="790281"/>
                  </a:lnTo>
                  <a:lnTo>
                    <a:pt x="2911784" y="829927"/>
                  </a:lnTo>
                  <a:lnTo>
                    <a:pt x="2932092" y="870258"/>
                  </a:lnTo>
                  <a:lnTo>
                    <a:pt x="2951245" y="911254"/>
                  </a:lnTo>
                  <a:lnTo>
                    <a:pt x="2969221" y="952894"/>
                  </a:lnTo>
                  <a:lnTo>
                    <a:pt x="2985998" y="995156"/>
                  </a:lnTo>
                  <a:lnTo>
                    <a:pt x="3001556" y="1038018"/>
                  </a:lnTo>
                  <a:lnTo>
                    <a:pt x="3015873" y="1081460"/>
                  </a:lnTo>
                  <a:lnTo>
                    <a:pt x="3028928" y="1125460"/>
                  </a:lnTo>
                  <a:lnTo>
                    <a:pt x="3040699" y="1169996"/>
                  </a:lnTo>
                  <a:lnTo>
                    <a:pt x="3051165" y="1215048"/>
                  </a:lnTo>
                  <a:lnTo>
                    <a:pt x="3060305" y="1260594"/>
                  </a:lnTo>
                  <a:lnTo>
                    <a:pt x="3068098" y="1306613"/>
                  </a:lnTo>
                  <a:lnTo>
                    <a:pt x="3074521" y="1353083"/>
                  </a:lnTo>
                  <a:lnTo>
                    <a:pt x="3079554" y="1399983"/>
                  </a:lnTo>
                  <a:lnTo>
                    <a:pt x="3083176" y="1447292"/>
                  </a:lnTo>
                  <a:lnTo>
                    <a:pt x="3085364" y="1494988"/>
                  </a:lnTo>
                  <a:lnTo>
                    <a:pt x="3086097" y="1543050"/>
                  </a:lnTo>
                  <a:lnTo>
                    <a:pt x="3085364" y="1591112"/>
                  </a:lnTo>
                  <a:lnTo>
                    <a:pt x="3083176" y="1638808"/>
                  </a:lnTo>
                  <a:lnTo>
                    <a:pt x="3079554" y="1686116"/>
                  </a:lnTo>
                  <a:lnTo>
                    <a:pt x="3074521" y="1733016"/>
                  </a:lnTo>
                  <a:lnTo>
                    <a:pt x="3068098" y="1779486"/>
                  </a:lnTo>
                  <a:lnTo>
                    <a:pt x="3060305" y="1825505"/>
                  </a:lnTo>
                  <a:lnTo>
                    <a:pt x="3051165" y="1871051"/>
                  </a:lnTo>
                  <a:lnTo>
                    <a:pt x="3040699" y="1916103"/>
                  </a:lnTo>
                  <a:lnTo>
                    <a:pt x="3028928" y="1960640"/>
                  </a:lnTo>
                  <a:lnTo>
                    <a:pt x="3015873" y="2004639"/>
                  </a:lnTo>
                  <a:lnTo>
                    <a:pt x="3001556" y="2048081"/>
                  </a:lnTo>
                  <a:lnTo>
                    <a:pt x="2985998" y="2090944"/>
                  </a:lnTo>
                  <a:lnTo>
                    <a:pt x="2969221" y="2133205"/>
                  </a:lnTo>
                  <a:lnTo>
                    <a:pt x="2951245" y="2174845"/>
                  </a:lnTo>
                  <a:lnTo>
                    <a:pt x="2932092" y="2215841"/>
                  </a:lnTo>
                  <a:lnTo>
                    <a:pt x="2911784" y="2256173"/>
                  </a:lnTo>
                  <a:lnTo>
                    <a:pt x="2890342" y="2295818"/>
                  </a:lnTo>
                  <a:lnTo>
                    <a:pt x="2867786" y="2334756"/>
                  </a:lnTo>
                  <a:lnTo>
                    <a:pt x="2844140" y="2372965"/>
                  </a:lnTo>
                  <a:lnTo>
                    <a:pt x="2819423" y="2410424"/>
                  </a:lnTo>
                  <a:lnTo>
                    <a:pt x="2793657" y="2447112"/>
                  </a:lnTo>
                  <a:lnTo>
                    <a:pt x="2766863" y="2483007"/>
                  </a:lnTo>
                  <a:lnTo>
                    <a:pt x="2739064" y="2518087"/>
                  </a:lnTo>
                  <a:lnTo>
                    <a:pt x="2710279" y="2552333"/>
                  </a:lnTo>
                  <a:lnTo>
                    <a:pt x="2680532" y="2585721"/>
                  </a:lnTo>
                  <a:lnTo>
                    <a:pt x="2649842" y="2618232"/>
                  </a:lnTo>
                  <a:lnTo>
                    <a:pt x="2618231" y="2649842"/>
                  </a:lnTo>
                  <a:lnTo>
                    <a:pt x="2585720" y="2680533"/>
                  </a:lnTo>
                  <a:lnTo>
                    <a:pt x="2552332" y="2710280"/>
                  </a:lnTo>
                  <a:lnTo>
                    <a:pt x="2518087" y="2739065"/>
                  </a:lnTo>
                  <a:lnTo>
                    <a:pt x="2483006" y="2766864"/>
                  </a:lnTo>
                  <a:lnTo>
                    <a:pt x="2447111" y="2793658"/>
                  </a:lnTo>
                  <a:lnTo>
                    <a:pt x="2410423" y="2819424"/>
                  </a:lnTo>
                  <a:lnTo>
                    <a:pt x="2372964" y="2844141"/>
                  </a:lnTo>
                  <a:lnTo>
                    <a:pt x="2334755" y="2867787"/>
                  </a:lnTo>
                  <a:lnTo>
                    <a:pt x="2295817" y="2890343"/>
                  </a:lnTo>
                  <a:lnTo>
                    <a:pt x="2256172" y="2911785"/>
                  </a:lnTo>
                  <a:lnTo>
                    <a:pt x="2215840" y="2932093"/>
                  </a:lnTo>
                  <a:lnTo>
                    <a:pt x="2174844" y="2951246"/>
                  </a:lnTo>
                  <a:lnTo>
                    <a:pt x="2133204" y="2969222"/>
                  </a:lnTo>
                  <a:lnTo>
                    <a:pt x="2090943" y="2985999"/>
                  </a:lnTo>
                  <a:lnTo>
                    <a:pt x="2048080" y="3001557"/>
                  </a:lnTo>
                  <a:lnTo>
                    <a:pt x="2004638" y="3015874"/>
                  </a:lnTo>
                  <a:lnTo>
                    <a:pt x="1960639" y="3028929"/>
                  </a:lnTo>
                  <a:lnTo>
                    <a:pt x="1916102" y="3040700"/>
                  </a:lnTo>
                  <a:lnTo>
                    <a:pt x="1871050" y="3051166"/>
                  </a:lnTo>
                  <a:lnTo>
                    <a:pt x="1825504" y="3060306"/>
                  </a:lnTo>
                  <a:lnTo>
                    <a:pt x="1779485" y="3068099"/>
                  </a:lnTo>
                  <a:lnTo>
                    <a:pt x="1733015" y="3074522"/>
                  </a:lnTo>
                  <a:lnTo>
                    <a:pt x="1686115" y="3079555"/>
                  </a:lnTo>
                  <a:lnTo>
                    <a:pt x="1638807" y="3083177"/>
                  </a:lnTo>
                  <a:lnTo>
                    <a:pt x="1591111" y="3085366"/>
                  </a:lnTo>
                  <a:lnTo>
                    <a:pt x="1543080" y="3086099"/>
                  </a:lnTo>
                  <a:close/>
                </a:path>
              </a:pathLst>
            </a:custGeom>
            <a:solidFill>
              <a:srgbClr val="57F7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902211" y="8472460"/>
              <a:ext cx="4623435" cy="1543050"/>
            </a:xfrm>
            <a:custGeom>
              <a:avLst/>
              <a:gdLst/>
              <a:ahLst/>
              <a:cxnLst/>
              <a:rect l="l" t="t" r="r" b="b"/>
              <a:pathLst>
                <a:path w="4623434" h="1543050">
                  <a:moveTo>
                    <a:pt x="3853319" y="1543049"/>
                  </a:moveTo>
                  <a:lnTo>
                    <a:pt x="771524" y="1543049"/>
                  </a:lnTo>
                  <a:lnTo>
                    <a:pt x="0" y="771525"/>
                  </a:lnTo>
                  <a:lnTo>
                    <a:pt x="771524" y="0"/>
                  </a:lnTo>
                  <a:lnTo>
                    <a:pt x="3853319" y="0"/>
                  </a:lnTo>
                  <a:lnTo>
                    <a:pt x="4623122" y="769802"/>
                  </a:lnTo>
                  <a:lnTo>
                    <a:pt x="4623122" y="773247"/>
                  </a:lnTo>
                  <a:lnTo>
                    <a:pt x="3853319" y="1543049"/>
                  </a:lnTo>
                  <a:close/>
                </a:path>
              </a:pathLst>
            </a:custGeom>
            <a:solidFill>
              <a:srgbClr val="FFE48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8682021" y="6495377"/>
            <a:ext cx="3065145" cy="3390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8780" marR="391160" indent="-635" algn="ctr">
              <a:lnSpc>
                <a:spcPct val="114599"/>
              </a:lnSpc>
              <a:spcBef>
                <a:spcPts val="100"/>
              </a:spcBef>
            </a:pPr>
            <a:r>
              <a:rPr sz="1800" b="1" spc="15" dirty="0">
                <a:latin typeface="Tahoma"/>
                <a:cs typeface="Tahoma"/>
              </a:rPr>
              <a:t>Cloud </a:t>
            </a:r>
            <a:r>
              <a:rPr sz="1800" b="1" spc="-15" dirty="0">
                <a:latin typeface="Tahoma"/>
                <a:cs typeface="Tahoma"/>
              </a:rPr>
              <a:t>Computing </a:t>
            </a:r>
            <a:r>
              <a:rPr sz="1800" b="1" spc="-10" dirty="0">
                <a:latin typeface="Tahoma"/>
                <a:cs typeface="Tahoma"/>
              </a:rPr>
              <a:t> </a:t>
            </a:r>
            <a:r>
              <a:rPr sz="1800" b="1" spc="-15" dirty="0">
                <a:latin typeface="Tahoma"/>
                <a:cs typeface="Tahoma"/>
              </a:rPr>
              <a:t>Centralized </a:t>
            </a:r>
            <a:r>
              <a:rPr sz="1800" b="1" spc="-20" dirty="0">
                <a:latin typeface="Tahoma"/>
                <a:cs typeface="Tahoma"/>
              </a:rPr>
              <a:t>data </a:t>
            </a:r>
            <a:r>
              <a:rPr sz="1800" b="1" spc="-15" dirty="0">
                <a:latin typeface="Tahoma"/>
                <a:cs typeface="Tahoma"/>
              </a:rPr>
              <a:t> </a:t>
            </a:r>
            <a:r>
              <a:rPr sz="1800" b="1" spc="-35" dirty="0">
                <a:latin typeface="Tahoma"/>
                <a:cs typeface="Tahoma"/>
              </a:rPr>
              <a:t>storage</a:t>
            </a:r>
            <a:r>
              <a:rPr sz="1800" b="1" spc="-105" dirty="0">
                <a:latin typeface="Tahoma"/>
                <a:cs typeface="Tahoma"/>
              </a:rPr>
              <a:t> </a:t>
            </a:r>
            <a:r>
              <a:rPr sz="1800" b="1" spc="-15" dirty="0">
                <a:latin typeface="Tahoma"/>
                <a:cs typeface="Tahoma"/>
              </a:rPr>
              <a:t>and</a:t>
            </a:r>
            <a:r>
              <a:rPr sz="1800" b="1" spc="-105" dirty="0">
                <a:latin typeface="Tahoma"/>
                <a:cs typeface="Tahoma"/>
              </a:rPr>
              <a:t> </a:t>
            </a:r>
            <a:r>
              <a:rPr sz="1800" b="1" spc="-10" dirty="0">
                <a:latin typeface="Tahoma"/>
                <a:cs typeface="Tahoma"/>
              </a:rPr>
              <a:t>access  </a:t>
            </a:r>
            <a:r>
              <a:rPr sz="1800" b="1" spc="-15" dirty="0">
                <a:latin typeface="Tahoma"/>
                <a:cs typeface="Tahoma"/>
              </a:rPr>
              <a:t>across </a:t>
            </a:r>
            <a:r>
              <a:rPr sz="1800" b="1" spc="-10" dirty="0">
                <a:latin typeface="Tahoma"/>
                <a:cs typeface="Tahoma"/>
              </a:rPr>
              <a:t>the </a:t>
            </a:r>
            <a:r>
              <a:rPr sz="1800" b="1" dirty="0">
                <a:latin typeface="Tahoma"/>
                <a:cs typeface="Tahoma"/>
              </a:rPr>
              <a:t>supply </a:t>
            </a:r>
            <a:r>
              <a:rPr sz="1800" b="1" spc="5" dirty="0">
                <a:latin typeface="Tahoma"/>
                <a:cs typeface="Tahoma"/>
              </a:rPr>
              <a:t> </a:t>
            </a:r>
            <a:r>
              <a:rPr sz="1800" b="1" spc="-25" dirty="0">
                <a:latin typeface="Tahoma"/>
                <a:cs typeface="Tahoma"/>
              </a:rPr>
              <a:t>chain,</a:t>
            </a:r>
            <a:r>
              <a:rPr sz="1800" b="1" spc="-105" dirty="0">
                <a:latin typeface="Tahoma"/>
                <a:cs typeface="Tahoma"/>
              </a:rPr>
              <a:t> </a:t>
            </a:r>
            <a:r>
              <a:rPr sz="1800" b="1" spc="-30" dirty="0">
                <a:latin typeface="Tahoma"/>
                <a:cs typeface="Tahoma"/>
              </a:rPr>
              <a:t>enabling</a:t>
            </a:r>
            <a:r>
              <a:rPr sz="1800" b="1" spc="-105" dirty="0">
                <a:latin typeface="Tahoma"/>
                <a:cs typeface="Tahoma"/>
              </a:rPr>
              <a:t> </a:t>
            </a:r>
            <a:r>
              <a:rPr sz="1800" b="1" spc="-30" dirty="0">
                <a:latin typeface="Tahoma"/>
                <a:cs typeface="Tahoma"/>
              </a:rPr>
              <a:t>real-  </a:t>
            </a:r>
            <a:r>
              <a:rPr sz="1800" b="1" spc="-20" dirty="0">
                <a:latin typeface="Tahoma"/>
                <a:cs typeface="Tahoma"/>
              </a:rPr>
              <a:t>time</a:t>
            </a:r>
            <a:r>
              <a:rPr sz="1800" b="1" spc="-105" dirty="0">
                <a:latin typeface="Tahoma"/>
                <a:cs typeface="Tahoma"/>
              </a:rPr>
              <a:t> </a:t>
            </a:r>
            <a:r>
              <a:rPr sz="1800" b="1" spc="-5" dirty="0">
                <a:latin typeface="Tahoma"/>
                <a:cs typeface="Tahoma"/>
              </a:rPr>
              <a:t>collaboration</a:t>
            </a:r>
            <a:endParaRPr sz="1800">
              <a:latin typeface="Tahoma"/>
              <a:cs typeface="Tahoma"/>
            </a:endParaRPr>
          </a:p>
          <a:p>
            <a:pPr marL="12700" marR="5080" algn="ctr">
              <a:lnSpc>
                <a:spcPct val="115100"/>
              </a:lnSpc>
              <a:spcBef>
                <a:spcPts val="1145"/>
              </a:spcBef>
            </a:pPr>
            <a:r>
              <a:rPr sz="1900" b="1" spc="-10" dirty="0">
                <a:latin typeface="Tahoma"/>
                <a:cs typeface="Tahoma"/>
              </a:rPr>
              <a:t>E</a:t>
            </a:r>
            <a:r>
              <a:rPr sz="1900" b="1" spc="-170" dirty="0">
                <a:latin typeface="Tahoma"/>
                <a:cs typeface="Tahoma"/>
              </a:rPr>
              <a:t>x</a:t>
            </a:r>
            <a:r>
              <a:rPr sz="1900" b="1" spc="-65" dirty="0">
                <a:latin typeface="Tahoma"/>
                <a:cs typeface="Tahoma"/>
              </a:rPr>
              <a:t>a</a:t>
            </a:r>
            <a:r>
              <a:rPr sz="1900" b="1" spc="-50" dirty="0">
                <a:latin typeface="Tahoma"/>
                <a:cs typeface="Tahoma"/>
              </a:rPr>
              <a:t>m</a:t>
            </a:r>
            <a:r>
              <a:rPr sz="1900" b="1" spc="20" dirty="0">
                <a:latin typeface="Tahoma"/>
                <a:cs typeface="Tahoma"/>
              </a:rPr>
              <a:t>p</a:t>
            </a:r>
            <a:r>
              <a:rPr sz="1900" b="1" spc="10" dirty="0">
                <a:latin typeface="Tahoma"/>
                <a:cs typeface="Tahoma"/>
              </a:rPr>
              <a:t>l</a:t>
            </a:r>
            <a:r>
              <a:rPr sz="1900" b="1" spc="-25" dirty="0">
                <a:latin typeface="Tahoma"/>
                <a:cs typeface="Tahoma"/>
              </a:rPr>
              <a:t>e</a:t>
            </a:r>
            <a:r>
              <a:rPr sz="1900" b="1" spc="-170" dirty="0">
                <a:latin typeface="Tahoma"/>
                <a:cs typeface="Tahoma"/>
              </a:rPr>
              <a:t>:</a:t>
            </a:r>
            <a:r>
              <a:rPr sz="1900" b="1" spc="-110" dirty="0">
                <a:latin typeface="Tahoma"/>
                <a:cs typeface="Tahoma"/>
              </a:rPr>
              <a:t> </a:t>
            </a:r>
            <a:r>
              <a:rPr sz="1900" b="1" spc="-10" dirty="0">
                <a:latin typeface="Tahoma"/>
                <a:cs typeface="Tahoma"/>
              </a:rPr>
              <a:t>G</a:t>
            </a:r>
            <a:r>
              <a:rPr sz="1900" b="1" spc="10" dirty="0">
                <a:latin typeface="Tahoma"/>
                <a:cs typeface="Tahoma"/>
              </a:rPr>
              <a:t>oo</a:t>
            </a:r>
            <a:r>
              <a:rPr sz="1900" b="1" spc="-140" dirty="0">
                <a:latin typeface="Tahoma"/>
                <a:cs typeface="Tahoma"/>
              </a:rPr>
              <a:t>g</a:t>
            </a:r>
            <a:r>
              <a:rPr sz="1900" b="1" spc="10" dirty="0">
                <a:latin typeface="Tahoma"/>
                <a:cs typeface="Tahoma"/>
              </a:rPr>
              <a:t>l</a:t>
            </a:r>
            <a:r>
              <a:rPr sz="1900" b="1" spc="-20" dirty="0">
                <a:latin typeface="Tahoma"/>
                <a:cs typeface="Tahoma"/>
              </a:rPr>
              <a:t>e</a:t>
            </a:r>
            <a:r>
              <a:rPr sz="1900" b="1" spc="-110" dirty="0">
                <a:latin typeface="Tahoma"/>
                <a:cs typeface="Tahoma"/>
              </a:rPr>
              <a:t> </a:t>
            </a:r>
            <a:r>
              <a:rPr sz="1900" b="1" spc="55" dirty="0">
                <a:latin typeface="Tahoma"/>
                <a:cs typeface="Tahoma"/>
              </a:rPr>
              <a:t>C</a:t>
            </a:r>
            <a:r>
              <a:rPr sz="1900" b="1" spc="10" dirty="0">
                <a:latin typeface="Tahoma"/>
                <a:cs typeface="Tahoma"/>
              </a:rPr>
              <a:t>lo</a:t>
            </a:r>
            <a:r>
              <a:rPr sz="1900" b="1" spc="-40" dirty="0">
                <a:latin typeface="Tahoma"/>
                <a:cs typeface="Tahoma"/>
              </a:rPr>
              <a:t>u</a:t>
            </a:r>
            <a:r>
              <a:rPr sz="1900" b="1" spc="30" dirty="0">
                <a:latin typeface="Tahoma"/>
                <a:cs typeface="Tahoma"/>
              </a:rPr>
              <a:t>d</a:t>
            </a:r>
            <a:r>
              <a:rPr sz="1900" b="1" spc="-110" dirty="0">
                <a:latin typeface="Tahoma"/>
                <a:cs typeface="Tahoma"/>
              </a:rPr>
              <a:t> </a:t>
            </a:r>
            <a:r>
              <a:rPr sz="1900" b="1" spc="10" dirty="0">
                <a:latin typeface="Tahoma"/>
                <a:cs typeface="Tahoma"/>
              </a:rPr>
              <a:t>o</a:t>
            </a:r>
            <a:r>
              <a:rPr sz="1900" b="1" spc="-20" dirty="0">
                <a:latin typeface="Tahoma"/>
                <a:cs typeface="Tahoma"/>
              </a:rPr>
              <a:t>r  </a:t>
            </a:r>
            <a:r>
              <a:rPr sz="1900" b="1" spc="15" dirty="0">
                <a:latin typeface="Tahoma"/>
                <a:cs typeface="Tahoma"/>
              </a:rPr>
              <a:t>A</a:t>
            </a:r>
            <a:r>
              <a:rPr sz="1900" b="1" spc="-185" dirty="0">
                <a:latin typeface="Tahoma"/>
                <a:cs typeface="Tahoma"/>
              </a:rPr>
              <a:t>W</a:t>
            </a:r>
            <a:r>
              <a:rPr sz="1900" b="1" spc="-40" dirty="0">
                <a:latin typeface="Tahoma"/>
                <a:cs typeface="Tahoma"/>
              </a:rPr>
              <a:t>S</a:t>
            </a:r>
            <a:r>
              <a:rPr sz="1900" b="1" spc="-110" dirty="0">
                <a:latin typeface="Tahoma"/>
                <a:cs typeface="Tahoma"/>
              </a:rPr>
              <a:t> </a:t>
            </a:r>
            <a:r>
              <a:rPr sz="1900" b="1" spc="-40" dirty="0">
                <a:latin typeface="Tahoma"/>
                <a:cs typeface="Tahoma"/>
              </a:rPr>
              <a:t>us</a:t>
            </a:r>
            <a:r>
              <a:rPr sz="1900" b="1" spc="-25" dirty="0">
                <a:latin typeface="Tahoma"/>
                <a:cs typeface="Tahoma"/>
              </a:rPr>
              <a:t>e</a:t>
            </a:r>
            <a:r>
              <a:rPr sz="1900" b="1" spc="30" dirty="0">
                <a:latin typeface="Tahoma"/>
                <a:cs typeface="Tahoma"/>
              </a:rPr>
              <a:t>d</a:t>
            </a:r>
            <a:r>
              <a:rPr sz="1900" b="1" spc="-110" dirty="0">
                <a:latin typeface="Tahoma"/>
                <a:cs typeface="Tahoma"/>
              </a:rPr>
              <a:t> </a:t>
            </a:r>
            <a:r>
              <a:rPr sz="1900" b="1" dirty="0">
                <a:latin typeface="Tahoma"/>
                <a:cs typeface="Tahoma"/>
              </a:rPr>
              <a:t>t</a:t>
            </a:r>
            <a:r>
              <a:rPr sz="1900" b="1" spc="15" dirty="0">
                <a:latin typeface="Tahoma"/>
                <a:cs typeface="Tahoma"/>
              </a:rPr>
              <a:t>o</a:t>
            </a:r>
            <a:r>
              <a:rPr sz="1900" b="1" spc="-110" dirty="0">
                <a:latin typeface="Tahoma"/>
                <a:cs typeface="Tahoma"/>
              </a:rPr>
              <a:t> </a:t>
            </a:r>
            <a:r>
              <a:rPr sz="1900" b="1" spc="-40" dirty="0">
                <a:latin typeface="Tahoma"/>
                <a:cs typeface="Tahoma"/>
              </a:rPr>
              <a:t>s</a:t>
            </a:r>
            <a:r>
              <a:rPr sz="1900" b="1" dirty="0">
                <a:latin typeface="Tahoma"/>
                <a:cs typeface="Tahoma"/>
              </a:rPr>
              <a:t>t</a:t>
            </a:r>
            <a:r>
              <a:rPr sz="1900" b="1" spc="10" dirty="0">
                <a:latin typeface="Tahoma"/>
                <a:cs typeface="Tahoma"/>
              </a:rPr>
              <a:t>o</a:t>
            </a:r>
            <a:r>
              <a:rPr sz="1900" b="1" spc="-30" dirty="0">
                <a:latin typeface="Tahoma"/>
                <a:cs typeface="Tahoma"/>
              </a:rPr>
              <a:t>r</a:t>
            </a:r>
            <a:r>
              <a:rPr sz="1900" b="1" spc="-20" dirty="0">
                <a:latin typeface="Tahoma"/>
                <a:cs typeface="Tahoma"/>
              </a:rPr>
              <a:t>e</a:t>
            </a:r>
            <a:r>
              <a:rPr sz="1900" b="1" spc="-110" dirty="0">
                <a:latin typeface="Tahoma"/>
                <a:cs typeface="Tahoma"/>
              </a:rPr>
              <a:t> </a:t>
            </a:r>
            <a:r>
              <a:rPr sz="1900" b="1" spc="-65" dirty="0">
                <a:latin typeface="Tahoma"/>
                <a:cs typeface="Tahoma"/>
              </a:rPr>
              <a:t>a</a:t>
            </a:r>
            <a:r>
              <a:rPr sz="1900" b="1" spc="-25" dirty="0">
                <a:latin typeface="Tahoma"/>
                <a:cs typeface="Tahoma"/>
              </a:rPr>
              <a:t>n</a:t>
            </a:r>
            <a:r>
              <a:rPr sz="1900" b="1" spc="15" dirty="0">
                <a:latin typeface="Tahoma"/>
                <a:cs typeface="Tahoma"/>
              </a:rPr>
              <a:t>d  </a:t>
            </a:r>
            <a:r>
              <a:rPr sz="1900" b="1" spc="-65" dirty="0">
                <a:latin typeface="Tahoma"/>
                <a:cs typeface="Tahoma"/>
              </a:rPr>
              <a:t>a</a:t>
            </a:r>
            <a:r>
              <a:rPr sz="1900" b="1" spc="-25" dirty="0">
                <a:latin typeface="Tahoma"/>
                <a:cs typeface="Tahoma"/>
              </a:rPr>
              <a:t>n</a:t>
            </a:r>
            <a:r>
              <a:rPr sz="1900" b="1" spc="-65" dirty="0">
                <a:latin typeface="Tahoma"/>
                <a:cs typeface="Tahoma"/>
              </a:rPr>
              <a:t>a</a:t>
            </a:r>
            <a:r>
              <a:rPr sz="1900" b="1" spc="10" dirty="0">
                <a:latin typeface="Tahoma"/>
                <a:cs typeface="Tahoma"/>
              </a:rPr>
              <a:t>l</a:t>
            </a:r>
            <a:r>
              <a:rPr sz="1900" b="1" spc="-5" dirty="0">
                <a:latin typeface="Tahoma"/>
                <a:cs typeface="Tahoma"/>
              </a:rPr>
              <a:t>y</a:t>
            </a:r>
            <a:r>
              <a:rPr sz="1900" b="1" spc="-95" dirty="0">
                <a:latin typeface="Tahoma"/>
                <a:cs typeface="Tahoma"/>
              </a:rPr>
              <a:t>z</a:t>
            </a:r>
            <a:r>
              <a:rPr sz="1900" b="1" spc="-20" dirty="0">
                <a:latin typeface="Tahoma"/>
                <a:cs typeface="Tahoma"/>
              </a:rPr>
              <a:t>e</a:t>
            </a:r>
            <a:r>
              <a:rPr sz="1900" b="1" spc="-110" dirty="0">
                <a:latin typeface="Tahoma"/>
                <a:cs typeface="Tahoma"/>
              </a:rPr>
              <a:t> </a:t>
            </a:r>
            <a:r>
              <a:rPr sz="1900" b="1" spc="-40" dirty="0">
                <a:latin typeface="Tahoma"/>
                <a:cs typeface="Tahoma"/>
              </a:rPr>
              <a:t>su</a:t>
            </a:r>
            <a:r>
              <a:rPr sz="1900" b="1" spc="20" dirty="0">
                <a:latin typeface="Tahoma"/>
                <a:cs typeface="Tahoma"/>
              </a:rPr>
              <a:t>pp</a:t>
            </a:r>
            <a:r>
              <a:rPr sz="1900" b="1" spc="10" dirty="0">
                <a:latin typeface="Tahoma"/>
                <a:cs typeface="Tahoma"/>
              </a:rPr>
              <a:t>l</a:t>
            </a:r>
            <a:r>
              <a:rPr sz="1900" b="1" dirty="0">
                <a:latin typeface="Tahoma"/>
                <a:cs typeface="Tahoma"/>
              </a:rPr>
              <a:t>y</a:t>
            </a:r>
            <a:r>
              <a:rPr sz="1900" b="1" spc="-110" dirty="0">
                <a:latin typeface="Tahoma"/>
                <a:cs typeface="Tahoma"/>
              </a:rPr>
              <a:t> </a:t>
            </a:r>
            <a:r>
              <a:rPr sz="1900" b="1" spc="45" dirty="0">
                <a:latin typeface="Tahoma"/>
                <a:cs typeface="Tahoma"/>
              </a:rPr>
              <a:t>c</a:t>
            </a:r>
            <a:r>
              <a:rPr sz="1900" b="1" spc="-25" dirty="0">
                <a:latin typeface="Tahoma"/>
                <a:cs typeface="Tahoma"/>
              </a:rPr>
              <a:t>h</a:t>
            </a:r>
            <a:r>
              <a:rPr sz="1900" b="1" spc="-65" dirty="0">
                <a:latin typeface="Tahoma"/>
                <a:cs typeface="Tahoma"/>
              </a:rPr>
              <a:t>a</a:t>
            </a:r>
            <a:r>
              <a:rPr sz="1900" b="1" spc="-25" dirty="0">
                <a:latin typeface="Tahoma"/>
                <a:cs typeface="Tahoma"/>
              </a:rPr>
              <a:t>i</a:t>
            </a:r>
            <a:r>
              <a:rPr sz="1900" b="1" spc="-20" dirty="0">
                <a:latin typeface="Tahoma"/>
                <a:cs typeface="Tahoma"/>
              </a:rPr>
              <a:t>n</a:t>
            </a:r>
            <a:r>
              <a:rPr sz="1900" b="1" spc="-110" dirty="0">
                <a:latin typeface="Tahoma"/>
                <a:cs typeface="Tahoma"/>
              </a:rPr>
              <a:t> </a:t>
            </a:r>
            <a:r>
              <a:rPr sz="1900" b="1" spc="25" dirty="0">
                <a:latin typeface="Tahoma"/>
                <a:cs typeface="Tahoma"/>
              </a:rPr>
              <a:t>d</a:t>
            </a:r>
            <a:r>
              <a:rPr sz="1900" b="1" spc="-65" dirty="0">
                <a:latin typeface="Tahoma"/>
                <a:cs typeface="Tahoma"/>
              </a:rPr>
              <a:t>a</a:t>
            </a:r>
            <a:r>
              <a:rPr sz="1900" b="1" dirty="0">
                <a:latin typeface="Tahoma"/>
                <a:cs typeface="Tahoma"/>
              </a:rPr>
              <a:t>t</a:t>
            </a:r>
            <a:r>
              <a:rPr sz="1900" b="1" spc="-40" dirty="0">
                <a:latin typeface="Tahoma"/>
                <a:cs typeface="Tahoma"/>
              </a:rPr>
              <a:t>a  </a:t>
            </a:r>
            <a:r>
              <a:rPr sz="1900" b="1" spc="-15" dirty="0">
                <a:latin typeface="Tahoma"/>
                <a:cs typeface="Tahoma"/>
              </a:rPr>
              <a:t>globally</a:t>
            </a:r>
            <a:endParaRPr sz="1900">
              <a:latin typeface="Tahoma"/>
              <a:cs typeface="Tahoma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12180844" y="1502847"/>
            <a:ext cx="4622800" cy="4316095"/>
            <a:chOff x="12180844" y="1502847"/>
            <a:chExt cx="4622800" cy="4316095"/>
          </a:xfrm>
        </p:grpSpPr>
        <p:sp>
          <p:nvSpPr>
            <p:cNvPr id="20" name="object 20"/>
            <p:cNvSpPr/>
            <p:nvPr/>
          </p:nvSpPr>
          <p:spPr>
            <a:xfrm>
              <a:off x="12950216" y="1502847"/>
              <a:ext cx="3086100" cy="3086100"/>
            </a:xfrm>
            <a:custGeom>
              <a:avLst/>
              <a:gdLst/>
              <a:ahLst/>
              <a:cxnLst/>
              <a:rect l="l" t="t" r="r" b="b"/>
              <a:pathLst>
                <a:path w="3086100" h="3086100">
                  <a:moveTo>
                    <a:pt x="1543049" y="3086099"/>
                  </a:moveTo>
                  <a:lnTo>
                    <a:pt x="1494987" y="3085365"/>
                  </a:lnTo>
                  <a:lnTo>
                    <a:pt x="1447291" y="3083176"/>
                  </a:lnTo>
                  <a:lnTo>
                    <a:pt x="1399982" y="3079555"/>
                  </a:lnTo>
                  <a:lnTo>
                    <a:pt x="1353082" y="3074522"/>
                  </a:lnTo>
                  <a:lnTo>
                    <a:pt x="1306612" y="3068098"/>
                  </a:lnTo>
                  <a:lnTo>
                    <a:pt x="1260594" y="3060306"/>
                  </a:lnTo>
                  <a:lnTo>
                    <a:pt x="1215048" y="3051166"/>
                  </a:lnTo>
                  <a:lnTo>
                    <a:pt x="1169996" y="3040700"/>
                  </a:lnTo>
                  <a:lnTo>
                    <a:pt x="1125459" y="3028928"/>
                  </a:lnTo>
                  <a:lnTo>
                    <a:pt x="1081459" y="3015874"/>
                  </a:lnTo>
                  <a:lnTo>
                    <a:pt x="1038018" y="3001557"/>
                  </a:lnTo>
                  <a:lnTo>
                    <a:pt x="995155" y="2985999"/>
                  </a:lnTo>
                  <a:lnTo>
                    <a:pt x="952894" y="2969221"/>
                  </a:lnTo>
                  <a:lnTo>
                    <a:pt x="911254" y="2951246"/>
                  </a:lnTo>
                  <a:lnTo>
                    <a:pt x="870258" y="2932093"/>
                  </a:lnTo>
                  <a:lnTo>
                    <a:pt x="829926" y="2911785"/>
                  </a:lnTo>
                  <a:lnTo>
                    <a:pt x="790281" y="2890342"/>
                  </a:lnTo>
                  <a:lnTo>
                    <a:pt x="751343" y="2867787"/>
                  </a:lnTo>
                  <a:lnTo>
                    <a:pt x="713134" y="2844140"/>
                  </a:lnTo>
                  <a:lnTo>
                    <a:pt x="675675" y="2819423"/>
                  </a:lnTo>
                  <a:lnTo>
                    <a:pt x="638987" y="2793657"/>
                  </a:lnTo>
                  <a:lnTo>
                    <a:pt x="603092" y="2766864"/>
                  </a:lnTo>
                  <a:lnTo>
                    <a:pt x="568011" y="2739064"/>
                  </a:lnTo>
                  <a:lnTo>
                    <a:pt x="533766" y="2710280"/>
                  </a:lnTo>
                  <a:lnTo>
                    <a:pt x="500378" y="2680532"/>
                  </a:lnTo>
                  <a:lnTo>
                    <a:pt x="467867" y="2649842"/>
                  </a:lnTo>
                  <a:lnTo>
                    <a:pt x="436256" y="2618231"/>
                  </a:lnTo>
                  <a:lnTo>
                    <a:pt x="405566" y="2585721"/>
                  </a:lnTo>
                  <a:lnTo>
                    <a:pt x="375818" y="2552333"/>
                  </a:lnTo>
                  <a:lnTo>
                    <a:pt x="347034" y="2518087"/>
                  </a:lnTo>
                  <a:lnTo>
                    <a:pt x="319235" y="2483007"/>
                  </a:lnTo>
                  <a:lnTo>
                    <a:pt x="292441" y="2447112"/>
                  </a:lnTo>
                  <a:lnTo>
                    <a:pt x="266675" y="2410424"/>
                  </a:lnTo>
                  <a:lnTo>
                    <a:pt x="241958" y="2372965"/>
                  </a:lnTo>
                  <a:lnTo>
                    <a:pt x="218312" y="2334756"/>
                  </a:lnTo>
                  <a:lnTo>
                    <a:pt x="195756" y="2295818"/>
                  </a:lnTo>
                  <a:lnTo>
                    <a:pt x="174314" y="2256172"/>
                  </a:lnTo>
                  <a:lnTo>
                    <a:pt x="154006" y="2215841"/>
                  </a:lnTo>
                  <a:lnTo>
                    <a:pt x="134853" y="2174845"/>
                  </a:lnTo>
                  <a:lnTo>
                    <a:pt x="116877" y="2133205"/>
                  </a:lnTo>
                  <a:lnTo>
                    <a:pt x="100100" y="2090943"/>
                  </a:lnTo>
                  <a:lnTo>
                    <a:pt x="84542" y="2048081"/>
                  </a:lnTo>
                  <a:lnTo>
                    <a:pt x="70225" y="2004639"/>
                  </a:lnTo>
                  <a:lnTo>
                    <a:pt x="57170" y="1960639"/>
                  </a:lnTo>
                  <a:lnTo>
                    <a:pt x="45399" y="1916103"/>
                  </a:lnTo>
                  <a:lnTo>
                    <a:pt x="34933" y="1871051"/>
                  </a:lnTo>
                  <a:lnTo>
                    <a:pt x="25793" y="1825505"/>
                  </a:lnTo>
                  <a:lnTo>
                    <a:pt x="18000" y="1779486"/>
                  </a:lnTo>
                  <a:lnTo>
                    <a:pt x="11577" y="1733016"/>
                  </a:lnTo>
                  <a:lnTo>
                    <a:pt x="6544" y="1686116"/>
                  </a:lnTo>
                  <a:lnTo>
                    <a:pt x="2922" y="1638808"/>
                  </a:lnTo>
                  <a:lnTo>
                    <a:pt x="733" y="1591111"/>
                  </a:lnTo>
                  <a:lnTo>
                    <a:pt x="0" y="1543067"/>
                  </a:lnTo>
                  <a:lnTo>
                    <a:pt x="733" y="1494987"/>
                  </a:lnTo>
                  <a:lnTo>
                    <a:pt x="2922" y="1447291"/>
                  </a:lnTo>
                  <a:lnTo>
                    <a:pt x="6544" y="1399983"/>
                  </a:lnTo>
                  <a:lnTo>
                    <a:pt x="11577" y="1353083"/>
                  </a:lnTo>
                  <a:lnTo>
                    <a:pt x="18000" y="1306613"/>
                  </a:lnTo>
                  <a:lnTo>
                    <a:pt x="25793" y="1260594"/>
                  </a:lnTo>
                  <a:lnTo>
                    <a:pt x="34933" y="1215048"/>
                  </a:lnTo>
                  <a:lnTo>
                    <a:pt x="45399" y="1169996"/>
                  </a:lnTo>
                  <a:lnTo>
                    <a:pt x="57170" y="1125460"/>
                  </a:lnTo>
                  <a:lnTo>
                    <a:pt x="70225" y="1081460"/>
                  </a:lnTo>
                  <a:lnTo>
                    <a:pt x="84542" y="1038018"/>
                  </a:lnTo>
                  <a:lnTo>
                    <a:pt x="100100" y="995155"/>
                  </a:lnTo>
                  <a:lnTo>
                    <a:pt x="116877" y="952894"/>
                  </a:lnTo>
                  <a:lnTo>
                    <a:pt x="134853" y="911254"/>
                  </a:lnTo>
                  <a:lnTo>
                    <a:pt x="154006" y="870258"/>
                  </a:lnTo>
                  <a:lnTo>
                    <a:pt x="174314" y="829926"/>
                  </a:lnTo>
                  <a:lnTo>
                    <a:pt x="195756" y="790281"/>
                  </a:lnTo>
                  <a:lnTo>
                    <a:pt x="218312" y="751343"/>
                  </a:lnTo>
                  <a:lnTo>
                    <a:pt x="241958" y="713134"/>
                  </a:lnTo>
                  <a:lnTo>
                    <a:pt x="266675" y="675675"/>
                  </a:lnTo>
                  <a:lnTo>
                    <a:pt x="292441" y="638987"/>
                  </a:lnTo>
                  <a:lnTo>
                    <a:pt x="319235" y="603092"/>
                  </a:lnTo>
                  <a:lnTo>
                    <a:pt x="347034" y="568012"/>
                  </a:lnTo>
                  <a:lnTo>
                    <a:pt x="375818" y="533766"/>
                  </a:lnTo>
                  <a:lnTo>
                    <a:pt x="405566" y="500378"/>
                  </a:lnTo>
                  <a:lnTo>
                    <a:pt x="436256" y="467867"/>
                  </a:lnTo>
                  <a:lnTo>
                    <a:pt x="467867" y="436257"/>
                  </a:lnTo>
                  <a:lnTo>
                    <a:pt x="500378" y="405567"/>
                  </a:lnTo>
                  <a:lnTo>
                    <a:pt x="533766" y="375819"/>
                  </a:lnTo>
                  <a:lnTo>
                    <a:pt x="568011" y="347034"/>
                  </a:lnTo>
                  <a:lnTo>
                    <a:pt x="603092" y="319235"/>
                  </a:lnTo>
                  <a:lnTo>
                    <a:pt x="638987" y="292441"/>
                  </a:lnTo>
                  <a:lnTo>
                    <a:pt x="675675" y="266676"/>
                  </a:lnTo>
                  <a:lnTo>
                    <a:pt x="713134" y="241959"/>
                  </a:lnTo>
                  <a:lnTo>
                    <a:pt x="751343" y="218312"/>
                  </a:lnTo>
                  <a:lnTo>
                    <a:pt x="790281" y="195756"/>
                  </a:lnTo>
                  <a:lnTo>
                    <a:pt x="829926" y="174314"/>
                  </a:lnTo>
                  <a:lnTo>
                    <a:pt x="870258" y="154006"/>
                  </a:lnTo>
                  <a:lnTo>
                    <a:pt x="911254" y="134853"/>
                  </a:lnTo>
                  <a:lnTo>
                    <a:pt x="952894" y="116877"/>
                  </a:lnTo>
                  <a:lnTo>
                    <a:pt x="995155" y="100100"/>
                  </a:lnTo>
                  <a:lnTo>
                    <a:pt x="1038018" y="84542"/>
                  </a:lnTo>
                  <a:lnTo>
                    <a:pt x="1081459" y="70225"/>
                  </a:lnTo>
                  <a:lnTo>
                    <a:pt x="1125459" y="57170"/>
                  </a:lnTo>
                  <a:lnTo>
                    <a:pt x="1169996" y="45399"/>
                  </a:lnTo>
                  <a:lnTo>
                    <a:pt x="1215048" y="34933"/>
                  </a:lnTo>
                  <a:lnTo>
                    <a:pt x="1260594" y="25793"/>
                  </a:lnTo>
                  <a:lnTo>
                    <a:pt x="1306612" y="18000"/>
                  </a:lnTo>
                  <a:lnTo>
                    <a:pt x="1353082" y="11577"/>
                  </a:lnTo>
                  <a:lnTo>
                    <a:pt x="1399982" y="6544"/>
                  </a:lnTo>
                  <a:lnTo>
                    <a:pt x="1447291" y="2922"/>
                  </a:lnTo>
                  <a:lnTo>
                    <a:pt x="1494987" y="734"/>
                  </a:lnTo>
                  <a:lnTo>
                    <a:pt x="1543044" y="0"/>
                  </a:lnTo>
                  <a:lnTo>
                    <a:pt x="1591111" y="734"/>
                  </a:lnTo>
                  <a:lnTo>
                    <a:pt x="1638807" y="2922"/>
                  </a:lnTo>
                  <a:lnTo>
                    <a:pt x="1686116" y="6544"/>
                  </a:lnTo>
                  <a:lnTo>
                    <a:pt x="1733016" y="11577"/>
                  </a:lnTo>
                  <a:lnTo>
                    <a:pt x="1779486" y="18000"/>
                  </a:lnTo>
                  <a:lnTo>
                    <a:pt x="1825505" y="25793"/>
                  </a:lnTo>
                  <a:lnTo>
                    <a:pt x="1871051" y="34933"/>
                  </a:lnTo>
                  <a:lnTo>
                    <a:pt x="1916103" y="45399"/>
                  </a:lnTo>
                  <a:lnTo>
                    <a:pt x="1960639" y="57170"/>
                  </a:lnTo>
                  <a:lnTo>
                    <a:pt x="2004639" y="70225"/>
                  </a:lnTo>
                  <a:lnTo>
                    <a:pt x="2048081" y="84542"/>
                  </a:lnTo>
                  <a:lnTo>
                    <a:pt x="2090943" y="100100"/>
                  </a:lnTo>
                  <a:lnTo>
                    <a:pt x="2133205" y="116877"/>
                  </a:lnTo>
                  <a:lnTo>
                    <a:pt x="2174845" y="134853"/>
                  </a:lnTo>
                  <a:lnTo>
                    <a:pt x="2215841" y="154006"/>
                  </a:lnTo>
                  <a:lnTo>
                    <a:pt x="2256172" y="174314"/>
                  </a:lnTo>
                  <a:lnTo>
                    <a:pt x="2295818" y="195756"/>
                  </a:lnTo>
                  <a:lnTo>
                    <a:pt x="2334756" y="218312"/>
                  </a:lnTo>
                  <a:lnTo>
                    <a:pt x="2372965" y="241959"/>
                  </a:lnTo>
                  <a:lnTo>
                    <a:pt x="2410424" y="266676"/>
                  </a:lnTo>
                  <a:lnTo>
                    <a:pt x="2447112" y="292441"/>
                  </a:lnTo>
                  <a:lnTo>
                    <a:pt x="2483006" y="319235"/>
                  </a:lnTo>
                  <a:lnTo>
                    <a:pt x="2518087" y="347034"/>
                  </a:lnTo>
                  <a:lnTo>
                    <a:pt x="2552332" y="375819"/>
                  </a:lnTo>
                  <a:lnTo>
                    <a:pt x="2585721" y="405567"/>
                  </a:lnTo>
                  <a:lnTo>
                    <a:pt x="2618231" y="436257"/>
                  </a:lnTo>
                  <a:lnTo>
                    <a:pt x="2649842" y="467867"/>
                  </a:lnTo>
                  <a:lnTo>
                    <a:pt x="2680532" y="500378"/>
                  </a:lnTo>
                  <a:lnTo>
                    <a:pt x="2710280" y="533766"/>
                  </a:lnTo>
                  <a:lnTo>
                    <a:pt x="2739064" y="568012"/>
                  </a:lnTo>
                  <a:lnTo>
                    <a:pt x="2766864" y="603092"/>
                  </a:lnTo>
                  <a:lnTo>
                    <a:pt x="2793657" y="638987"/>
                  </a:lnTo>
                  <a:lnTo>
                    <a:pt x="2819423" y="675675"/>
                  </a:lnTo>
                  <a:lnTo>
                    <a:pt x="2844140" y="713134"/>
                  </a:lnTo>
                  <a:lnTo>
                    <a:pt x="2867787" y="751343"/>
                  </a:lnTo>
                  <a:lnTo>
                    <a:pt x="2890342" y="790281"/>
                  </a:lnTo>
                  <a:lnTo>
                    <a:pt x="2911785" y="829926"/>
                  </a:lnTo>
                  <a:lnTo>
                    <a:pt x="2932093" y="870258"/>
                  </a:lnTo>
                  <a:lnTo>
                    <a:pt x="2951245" y="911254"/>
                  </a:lnTo>
                  <a:lnTo>
                    <a:pt x="2969221" y="952894"/>
                  </a:lnTo>
                  <a:lnTo>
                    <a:pt x="2985999" y="995155"/>
                  </a:lnTo>
                  <a:lnTo>
                    <a:pt x="3001557" y="1038018"/>
                  </a:lnTo>
                  <a:lnTo>
                    <a:pt x="3015874" y="1081460"/>
                  </a:lnTo>
                  <a:lnTo>
                    <a:pt x="3028928" y="1125460"/>
                  </a:lnTo>
                  <a:lnTo>
                    <a:pt x="3040700" y="1169996"/>
                  </a:lnTo>
                  <a:lnTo>
                    <a:pt x="3051166" y="1215048"/>
                  </a:lnTo>
                  <a:lnTo>
                    <a:pt x="3060306" y="1260594"/>
                  </a:lnTo>
                  <a:lnTo>
                    <a:pt x="3068098" y="1306613"/>
                  </a:lnTo>
                  <a:lnTo>
                    <a:pt x="3074522" y="1353083"/>
                  </a:lnTo>
                  <a:lnTo>
                    <a:pt x="3079555" y="1399983"/>
                  </a:lnTo>
                  <a:lnTo>
                    <a:pt x="3083176" y="1447291"/>
                  </a:lnTo>
                  <a:lnTo>
                    <a:pt x="3085365" y="1494987"/>
                  </a:lnTo>
                  <a:lnTo>
                    <a:pt x="3086099" y="1543031"/>
                  </a:lnTo>
                  <a:lnTo>
                    <a:pt x="3085365" y="1591111"/>
                  </a:lnTo>
                  <a:lnTo>
                    <a:pt x="3083176" y="1638808"/>
                  </a:lnTo>
                  <a:lnTo>
                    <a:pt x="3079555" y="1686116"/>
                  </a:lnTo>
                  <a:lnTo>
                    <a:pt x="3074522" y="1733016"/>
                  </a:lnTo>
                  <a:lnTo>
                    <a:pt x="3068098" y="1779486"/>
                  </a:lnTo>
                  <a:lnTo>
                    <a:pt x="3060306" y="1825505"/>
                  </a:lnTo>
                  <a:lnTo>
                    <a:pt x="3051166" y="1871051"/>
                  </a:lnTo>
                  <a:lnTo>
                    <a:pt x="3040700" y="1916103"/>
                  </a:lnTo>
                  <a:lnTo>
                    <a:pt x="3028928" y="1960639"/>
                  </a:lnTo>
                  <a:lnTo>
                    <a:pt x="3015874" y="2004639"/>
                  </a:lnTo>
                  <a:lnTo>
                    <a:pt x="3001557" y="2048081"/>
                  </a:lnTo>
                  <a:lnTo>
                    <a:pt x="2985999" y="2090943"/>
                  </a:lnTo>
                  <a:lnTo>
                    <a:pt x="2969221" y="2133205"/>
                  </a:lnTo>
                  <a:lnTo>
                    <a:pt x="2951245" y="2174845"/>
                  </a:lnTo>
                  <a:lnTo>
                    <a:pt x="2932093" y="2215841"/>
                  </a:lnTo>
                  <a:lnTo>
                    <a:pt x="2911785" y="2256172"/>
                  </a:lnTo>
                  <a:lnTo>
                    <a:pt x="2890342" y="2295818"/>
                  </a:lnTo>
                  <a:lnTo>
                    <a:pt x="2867787" y="2334756"/>
                  </a:lnTo>
                  <a:lnTo>
                    <a:pt x="2844140" y="2372965"/>
                  </a:lnTo>
                  <a:lnTo>
                    <a:pt x="2819423" y="2410424"/>
                  </a:lnTo>
                  <a:lnTo>
                    <a:pt x="2793657" y="2447112"/>
                  </a:lnTo>
                  <a:lnTo>
                    <a:pt x="2766864" y="2483007"/>
                  </a:lnTo>
                  <a:lnTo>
                    <a:pt x="2739064" y="2518087"/>
                  </a:lnTo>
                  <a:lnTo>
                    <a:pt x="2710280" y="2552333"/>
                  </a:lnTo>
                  <a:lnTo>
                    <a:pt x="2680532" y="2585721"/>
                  </a:lnTo>
                  <a:lnTo>
                    <a:pt x="2649842" y="2618231"/>
                  </a:lnTo>
                  <a:lnTo>
                    <a:pt x="2618231" y="2649842"/>
                  </a:lnTo>
                  <a:lnTo>
                    <a:pt x="2585721" y="2680532"/>
                  </a:lnTo>
                  <a:lnTo>
                    <a:pt x="2552332" y="2710280"/>
                  </a:lnTo>
                  <a:lnTo>
                    <a:pt x="2518087" y="2739064"/>
                  </a:lnTo>
                  <a:lnTo>
                    <a:pt x="2483006" y="2766864"/>
                  </a:lnTo>
                  <a:lnTo>
                    <a:pt x="2447112" y="2793657"/>
                  </a:lnTo>
                  <a:lnTo>
                    <a:pt x="2410424" y="2819423"/>
                  </a:lnTo>
                  <a:lnTo>
                    <a:pt x="2372965" y="2844140"/>
                  </a:lnTo>
                  <a:lnTo>
                    <a:pt x="2334756" y="2867787"/>
                  </a:lnTo>
                  <a:lnTo>
                    <a:pt x="2295818" y="2890342"/>
                  </a:lnTo>
                  <a:lnTo>
                    <a:pt x="2256172" y="2911785"/>
                  </a:lnTo>
                  <a:lnTo>
                    <a:pt x="2215841" y="2932093"/>
                  </a:lnTo>
                  <a:lnTo>
                    <a:pt x="2174845" y="2951246"/>
                  </a:lnTo>
                  <a:lnTo>
                    <a:pt x="2133205" y="2969221"/>
                  </a:lnTo>
                  <a:lnTo>
                    <a:pt x="2090943" y="2985999"/>
                  </a:lnTo>
                  <a:lnTo>
                    <a:pt x="2048081" y="3001557"/>
                  </a:lnTo>
                  <a:lnTo>
                    <a:pt x="2004639" y="3015874"/>
                  </a:lnTo>
                  <a:lnTo>
                    <a:pt x="1960639" y="3028928"/>
                  </a:lnTo>
                  <a:lnTo>
                    <a:pt x="1916103" y="3040700"/>
                  </a:lnTo>
                  <a:lnTo>
                    <a:pt x="1871051" y="3051166"/>
                  </a:lnTo>
                  <a:lnTo>
                    <a:pt x="1825505" y="3060306"/>
                  </a:lnTo>
                  <a:lnTo>
                    <a:pt x="1779486" y="3068098"/>
                  </a:lnTo>
                  <a:lnTo>
                    <a:pt x="1733016" y="3074522"/>
                  </a:lnTo>
                  <a:lnTo>
                    <a:pt x="1686116" y="3079555"/>
                  </a:lnTo>
                  <a:lnTo>
                    <a:pt x="1638807" y="3083176"/>
                  </a:lnTo>
                  <a:lnTo>
                    <a:pt x="1591111" y="3085365"/>
                  </a:lnTo>
                  <a:lnTo>
                    <a:pt x="1543049" y="3086099"/>
                  </a:lnTo>
                  <a:close/>
                </a:path>
              </a:pathLst>
            </a:custGeom>
            <a:solidFill>
              <a:srgbClr val="57F7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2180844" y="4036826"/>
              <a:ext cx="4622800" cy="1782445"/>
            </a:xfrm>
            <a:custGeom>
              <a:avLst/>
              <a:gdLst/>
              <a:ahLst/>
              <a:cxnLst/>
              <a:rect l="l" t="t" r="r" b="b"/>
              <a:pathLst>
                <a:path w="4622800" h="1782445">
                  <a:moveTo>
                    <a:pt x="3853320" y="1782121"/>
                  </a:moveTo>
                  <a:lnTo>
                    <a:pt x="771525" y="1782121"/>
                  </a:lnTo>
                  <a:lnTo>
                    <a:pt x="0" y="891060"/>
                  </a:lnTo>
                  <a:lnTo>
                    <a:pt x="771525" y="0"/>
                  </a:lnTo>
                  <a:lnTo>
                    <a:pt x="3853320" y="0"/>
                  </a:lnTo>
                  <a:lnTo>
                    <a:pt x="4622376" y="888208"/>
                  </a:lnTo>
                  <a:lnTo>
                    <a:pt x="4622376" y="893913"/>
                  </a:lnTo>
                  <a:lnTo>
                    <a:pt x="3853320" y="1782121"/>
                  </a:lnTo>
                  <a:close/>
                </a:path>
              </a:pathLst>
            </a:custGeom>
            <a:solidFill>
              <a:srgbClr val="FFE48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12873142" y="2178481"/>
            <a:ext cx="3240405" cy="35579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0700" marR="513080" algn="ctr">
              <a:lnSpc>
                <a:spcPct val="113300"/>
              </a:lnSpc>
              <a:spcBef>
                <a:spcPts val="100"/>
              </a:spcBef>
            </a:pPr>
            <a:r>
              <a:rPr sz="1600" b="1" spc="-10" dirty="0">
                <a:latin typeface="Tahoma"/>
                <a:cs typeface="Tahoma"/>
              </a:rPr>
              <a:t>Robotic Process </a:t>
            </a:r>
            <a:r>
              <a:rPr sz="1600" b="1" spc="-5" dirty="0">
                <a:latin typeface="Tahoma"/>
                <a:cs typeface="Tahoma"/>
              </a:rPr>
              <a:t> </a:t>
            </a:r>
            <a:r>
              <a:rPr sz="1600" b="1" spc="-15" dirty="0">
                <a:latin typeface="Tahoma"/>
                <a:cs typeface="Tahoma"/>
              </a:rPr>
              <a:t>Automation </a:t>
            </a:r>
            <a:r>
              <a:rPr sz="1600" b="1" spc="-85" dirty="0">
                <a:latin typeface="Tahoma"/>
                <a:cs typeface="Tahoma"/>
              </a:rPr>
              <a:t>(RPA) </a:t>
            </a:r>
            <a:r>
              <a:rPr sz="1600" b="1" spc="-80" dirty="0">
                <a:latin typeface="Tahoma"/>
                <a:cs typeface="Tahoma"/>
              </a:rPr>
              <a:t> </a:t>
            </a:r>
            <a:r>
              <a:rPr sz="1600" b="1" spc="10" dirty="0">
                <a:latin typeface="Tahoma"/>
                <a:cs typeface="Tahoma"/>
              </a:rPr>
              <a:t>A</a:t>
            </a:r>
            <a:r>
              <a:rPr sz="1600" b="1" spc="-35" dirty="0">
                <a:latin typeface="Tahoma"/>
                <a:cs typeface="Tahoma"/>
              </a:rPr>
              <a:t>u</a:t>
            </a:r>
            <a:r>
              <a:rPr sz="1600" b="1" spc="-5" dirty="0">
                <a:latin typeface="Tahoma"/>
                <a:cs typeface="Tahoma"/>
              </a:rPr>
              <a:t>t</a:t>
            </a:r>
            <a:r>
              <a:rPr sz="1600" b="1" spc="5" dirty="0">
                <a:latin typeface="Tahoma"/>
                <a:cs typeface="Tahoma"/>
              </a:rPr>
              <a:t>o</a:t>
            </a:r>
            <a:r>
              <a:rPr sz="1600" b="1" spc="-45" dirty="0">
                <a:latin typeface="Tahoma"/>
                <a:cs typeface="Tahoma"/>
              </a:rPr>
              <a:t>m</a:t>
            </a:r>
            <a:r>
              <a:rPr sz="1600" b="1" spc="-55" dirty="0">
                <a:latin typeface="Tahoma"/>
                <a:cs typeface="Tahoma"/>
              </a:rPr>
              <a:t>a</a:t>
            </a:r>
            <a:r>
              <a:rPr sz="1600" b="1" spc="-5" dirty="0">
                <a:latin typeface="Tahoma"/>
                <a:cs typeface="Tahoma"/>
              </a:rPr>
              <a:t>t</a:t>
            </a:r>
            <a:r>
              <a:rPr sz="1600" b="1" spc="-20" dirty="0">
                <a:latin typeface="Tahoma"/>
                <a:cs typeface="Tahoma"/>
              </a:rPr>
              <a:t>in</a:t>
            </a:r>
            <a:r>
              <a:rPr sz="1600" b="1" spc="-114" dirty="0">
                <a:latin typeface="Tahoma"/>
                <a:cs typeface="Tahoma"/>
              </a:rPr>
              <a:t>g</a:t>
            </a:r>
            <a:r>
              <a:rPr sz="1600" b="1" spc="-95" dirty="0">
                <a:latin typeface="Tahoma"/>
                <a:cs typeface="Tahoma"/>
              </a:rPr>
              <a:t> </a:t>
            </a:r>
            <a:r>
              <a:rPr sz="1600" b="1" spc="-25" dirty="0">
                <a:latin typeface="Tahoma"/>
                <a:cs typeface="Tahoma"/>
              </a:rPr>
              <a:t>r</a:t>
            </a:r>
            <a:r>
              <a:rPr sz="1600" b="1" spc="-20" dirty="0">
                <a:latin typeface="Tahoma"/>
                <a:cs typeface="Tahoma"/>
              </a:rPr>
              <a:t>e</a:t>
            </a:r>
            <a:r>
              <a:rPr sz="1600" b="1" spc="20" dirty="0">
                <a:latin typeface="Tahoma"/>
                <a:cs typeface="Tahoma"/>
              </a:rPr>
              <a:t>p</a:t>
            </a:r>
            <a:r>
              <a:rPr sz="1600" b="1" spc="-20" dirty="0">
                <a:latin typeface="Tahoma"/>
                <a:cs typeface="Tahoma"/>
              </a:rPr>
              <a:t>e</a:t>
            </a:r>
            <a:r>
              <a:rPr sz="1600" b="1" spc="-5" dirty="0">
                <a:latin typeface="Tahoma"/>
                <a:cs typeface="Tahoma"/>
              </a:rPr>
              <a:t>t</a:t>
            </a:r>
            <a:r>
              <a:rPr sz="1600" b="1" spc="-20" dirty="0">
                <a:latin typeface="Tahoma"/>
                <a:cs typeface="Tahoma"/>
              </a:rPr>
              <a:t>i</a:t>
            </a:r>
            <a:r>
              <a:rPr sz="1600" b="1" spc="-5" dirty="0">
                <a:latin typeface="Tahoma"/>
                <a:cs typeface="Tahoma"/>
              </a:rPr>
              <a:t>t</a:t>
            </a:r>
            <a:r>
              <a:rPr sz="1600" b="1" spc="-20" dirty="0">
                <a:latin typeface="Tahoma"/>
                <a:cs typeface="Tahoma"/>
              </a:rPr>
              <a:t>i</a:t>
            </a:r>
            <a:r>
              <a:rPr sz="1600" b="1" spc="-5" dirty="0">
                <a:latin typeface="Tahoma"/>
                <a:cs typeface="Tahoma"/>
              </a:rPr>
              <a:t>v</a:t>
            </a:r>
            <a:r>
              <a:rPr sz="1600" b="1" spc="-10" dirty="0">
                <a:latin typeface="Tahoma"/>
                <a:cs typeface="Tahoma"/>
              </a:rPr>
              <a:t>e  </a:t>
            </a:r>
            <a:r>
              <a:rPr sz="1600" b="1" spc="-5" dirty="0">
                <a:latin typeface="Tahoma"/>
                <a:cs typeface="Tahoma"/>
              </a:rPr>
              <a:t>t</a:t>
            </a:r>
            <a:r>
              <a:rPr sz="1600" b="1" spc="-55" dirty="0">
                <a:latin typeface="Tahoma"/>
                <a:cs typeface="Tahoma"/>
              </a:rPr>
              <a:t>a</a:t>
            </a:r>
            <a:r>
              <a:rPr sz="1600" b="1" spc="-35" dirty="0">
                <a:latin typeface="Tahoma"/>
                <a:cs typeface="Tahoma"/>
              </a:rPr>
              <a:t>s</a:t>
            </a:r>
            <a:r>
              <a:rPr sz="1600" b="1" spc="-105" dirty="0">
                <a:latin typeface="Tahoma"/>
                <a:cs typeface="Tahoma"/>
              </a:rPr>
              <a:t>k</a:t>
            </a:r>
            <a:r>
              <a:rPr sz="1600" b="1" spc="-30" dirty="0">
                <a:latin typeface="Tahoma"/>
                <a:cs typeface="Tahoma"/>
              </a:rPr>
              <a:t>s</a:t>
            </a:r>
            <a:r>
              <a:rPr sz="1600" b="1" spc="-95" dirty="0">
                <a:latin typeface="Tahoma"/>
                <a:cs typeface="Tahoma"/>
              </a:rPr>
              <a:t> </a:t>
            </a:r>
            <a:r>
              <a:rPr sz="1600" b="1" spc="-35" dirty="0">
                <a:latin typeface="Tahoma"/>
                <a:cs typeface="Tahoma"/>
              </a:rPr>
              <a:t>su</a:t>
            </a:r>
            <a:r>
              <a:rPr sz="1600" b="1" spc="35" dirty="0">
                <a:latin typeface="Tahoma"/>
                <a:cs typeface="Tahoma"/>
              </a:rPr>
              <a:t>c</a:t>
            </a:r>
            <a:r>
              <a:rPr sz="1600" b="1" spc="-15" dirty="0">
                <a:latin typeface="Tahoma"/>
                <a:cs typeface="Tahoma"/>
              </a:rPr>
              <a:t>h</a:t>
            </a:r>
            <a:r>
              <a:rPr sz="1600" b="1" spc="-95" dirty="0">
                <a:latin typeface="Tahoma"/>
                <a:cs typeface="Tahoma"/>
              </a:rPr>
              <a:t> </a:t>
            </a:r>
            <a:r>
              <a:rPr sz="1600" b="1" spc="-55" dirty="0">
                <a:latin typeface="Tahoma"/>
                <a:cs typeface="Tahoma"/>
              </a:rPr>
              <a:t>a</a:t>
            </a:r>
            <a:r>
              <a:rPr sz="1600" b="1" spc="-30" dirty="0">
                <a:latin typeface="Tahoma"/>
                <a:cs typeface="Tahoma"/>
              </a:rPr>
              <a:t>s</a:t>
            </a:r>
            <a:r>
              <a:rPr sz="1600" b="1" spc="-95" dirty="0">
                <a:latin typeface="Tahoma"/>
                <a:cs typeface="Tahoma"/>
              </a:rPr>
              <a:t> </a:t>
            </a:r>
            <a:r>
              <a:rPr sz="1600" b="1" spc="5" dirty="0">
                <a:latin typeface="Tahoma"/>
                <a:cs typeface="Tahoma"/>
              </a:rPr>
              <a:t>o</a:t>
            </a:r>
            <a:r>
              <a:rPr sz="1600" b="1" spc="-25" dirty="0">
                <a:latin typeface="Tahoma"/>
                <a:cs typeface="Tahoma"/>
              </a:rPr>
              <a:t>r</a:t>
            </a:r>
            <a:r>
              <a:rPr sz="1600" b="1" spc="20" dirty="0">
                <a:latin typeface="Tahoma"/>
                <a:cs typeface="Tahoma"/>
              </a:rPr>
              <a:t>d</a:t>
            </a:r>
            <a:r>
              <a:rPr sz="1600" b="1" spc="-20" dirty="0">
                <a:latin typeface="Tahoma"/>
                <a:cs typeface="Tahoma"/>
              </a:rPr>
              <a:t>e</a:t>
            </a:r>
            <a:r>
              <a:rPr sz="1600" b="1" spc="-15" dirty="0">
                <a:latin typeface="Tahoma"/>
                <a:cs typeface="Tahoma"/>
              </a:rPr>
              <a:t>r  </a:t>
            </a:r>
            <a:r>
              <a:rPr sz="1600" b="1" spc="20" dirty="0">
                <a:latin typeface="Tahoma"/>
                <a:cs typeface="Tahoma"/>
              </a:rPr>
              <a:t>p</a:t>
            </a:r>
            <a:r>
              <a:rPr sz="1600" b="1" spc="-25" dirty="0">
                <a:latin typeface="Tahoma"/>
                <a:cs typeface="Tahoma"/>
              </a:rPr>
              <a:t>r</a:t>
            </a:r>
            <a:r>
              <a:rPr sz="1600" b="1" spc="5" dirty="0">
                <a:latin typeface="Tahoma"/>
                <a:cs typeface="Tahoma"/>
              </a:rPr>
              <a:t>o</a:t>
            </a:r>
            <a:r>
              <a:rPr sz="1600" b="1" spc="35" dirty="0">
                <a:latin typeface="Tahoma"/>
                <a:cs typeface="Tahoma"/>
              </a:rPr>
              <a:t>c</a:t>
            </a:r>
            <a:r>
              <a:rPr sz="1600" b="1" spc="-20" dirty="0">
                <a:latin typeface="Tahoma"/>
                <a:cs typeface="Tahoma"/>
              </a:rPr>
              <a:t>e</a:t>
            </a:r>
            <a:r>
              <a:rPr sz="1600" b="1" spc="-35" dirty="0">
                <a:latin typeface="Tahoma"/>
                <a:cs typeface="Tahoma"/>
              </a:rPr>
              <a:t>ss</a:t>
            </a:r>
            <a:r>
              <a:rPr sz="1600" b="1" spc="-20" dirty="0">
                <a:latin typeface="Tahoma"/>
                <a:cs typeface="Tahoma"/>
              </a:rPr>
              <a:t>in</a:t>
            </a:r>
            <a:r>
              <a:rPr sz="1600" b="1" spc="-120" dirty="0">
                <a:latin typeface="Tahoma"/>
                <a:cs typeface="Tahoma"/>
              </a:rPr>
              <a:t>g</a:t>
            </a:r>
            <a:r>
              <a:rPr sz="1600" b="1" spc="-60" dirty="0">
                <a:latin typeface="Tahoma"/>
                <a:cs typeface="Tahoma"/>
              </a:rPr>
              <a:t>,</a:t>
            </a:r>
            <a:r>
              <a:rPr sz="1600" b="1" spc="-95" dirty="0">
                <a:latin typeface="Tahoma"/>
                <a:cs typeface="Tahoma"/>
              </a:rPr>
              <a:t> </a:t>
            </a:r>
            <a:r>
              <a:rPr sz="1600" b="1" spc="-20" dirty="0">
                <a:latin typeface="Tahoma"/>
                <a:cs typeface="Tahoma"/>
              </a:rPr>
              <a:t>in</a:t>
            </a:r>
            <a:r>
              <a:rPr sz="1600" b="1" spc="-5" dirty="0">
                <a:latin typeface="Tahoma"/>
                <a:cs typeface="Tahoma"/>
              </a:rPr>
              <a:t>v</a:t>
            </a:r>
            <a:r>
              <a:rPr sz="1600" b="1" spc="5" dirty="0">
                <a:latin typeface="Tahoma"/>
                <a:cs typeface="Tahoma"/>
              </a:rPr>
              <a:t>o</a:t>
            </a:r>
            <a:r>
              <a:rPr sz="1600" b="1" spc="-20" dirty="0">
                <a:latin typeface="Tahoma"/>
                <a:cs typeface="Tahoma"/>
              </a:rPr>
              <a:t>i</a:t>
            </a:r>
            <a:r>
              <a:rPr sz="1600" b="1" spc="35" dirty="0">
                <a:latin typeface="Tahoma"/>
                <a:cs typeface="Tahoma"/>
              </a:rPr>
              <a:t>c</a:t>
            </a:r>
            <a:r>
              <a:rPr sz="1600" b="1" spc="-20" dirty="0">
                <a:latin typeface="Tahoma"/>
                <a:cs typeface="Tahoma"/>
              </a:rPr>
              <a:t>in</a:t>
            </a:r>
            <a:r>
              <a:rPr sz="1600" b="1" spc="-120" dirty="0">
                <a:latin typeface="Tahoma"/>
                <a:cs typeface="Tahoma"/>
              </a:rPr>
              <a:t>g</a:t>
            </a:r>
            <a:r>
              <a:rPr sz="1600" b="1" spc="-55" dirty="0">
                <a:latin typeface="Tahoma"/>
                <a:cs typeface="Tahoma"/>
              </a:rPr>
              <a:t>,  a</a:t>
            </a:r>
            <a:r>
              <a:rPr sz="1600" b="1" spc="-20" dirty="0">
                <a:latin typeface="Tahoma"/>
                <a:cs typeface="Tahoma"/>
              </a:rPr>
              <a:t>n</a:t>
            </a:r>
            <a:r>
              <a:rPr sz="1600" b="1" spc="25" dirty="0">
                <a:latin typeface="Tahoma"/>
                <a:cs typeface="Tahoma"/>
              </a:rPr>
              <a:t>d</a:t>
            </a:r>
            <a:r>
              <a:rPr sz="1600" b="1" spc="-95" dirty="0">
                <a:latin typeface="Tahoma"/>
                <a:cs typeface="Tahoma"/>
              </a:rPr>
              <a:t> </a:t>
            </a:r>
            <a:r>
              <a:rPr sz="1600" b="1" spc="-20" dirty="0">
                <a:latin typeface="Tahoma"/>
                <a:cs typeface="Tahoma"/>
              </a:rPr>
              <a:t>in</a:t>
            </a:r>
            <a:r>
              <a:rPr sz="1600" b="1" spc="-5" dirty="0">
                <a:latin typeface="Tahoma"/>
                <a:cs typeface="Tahoma"/>
              </a:rPr>
              <a:t>v</a:t>
            </a:r>
            <a:r>
              <a:rPr sz="1600" b="1" spc="-20" dirty="0">
                <a:latin typeface="Tahoma"/>
                <a:cs typeface="Tahoma"/>
              </a:rPr>
              <a:t>en</a:t>
            </a:r>
            <a:r>
              <a:rPr sz="1600" b="1" spc="-5" dirty="0">
                <a:latin typeface="Tahoma"/>
                <a:cs typeface="Tahoma"/>
              </a:rPr>
              <a:t>t</a:t>
            </a:r>
            <a:r>
              <a:rPr sz="1600" b="1" spc="5" dirty="0">
                <a:latin typeface="Tahoma"/>
                <a:cs typeface="Tahoma"/>
              </a:rPr>
              <a:t>o</a:t>
            </a:r>
            <a:r>
              <a:rPr sz="1600" b="1" spc="-25" dirty="0">
                <a:latin typeface="Tahoma"/>
                <a:cs typeface="Tahoma"/>
              </a:rPr>
              <a:t>r</a:t>
            </a:r>
            <a:r>
              <a:rPr sz="1600" b="1" dirty="0">
                <a:latin typeface="Tahoma"/>
                <a:cs typeface="Tahoma"/>
              </a:rPr>
              <a:t>y</a:t>
            </a:r>
            <a:r>
              <a:rPr sz="1600" b="1" spc="-95" dirty="0">
                <a:latin typeface="Tahoma"/>
                <a:cs typeface="Tahoma"/>
              </a:rPr>
              <a:t> </a:t>
            </a:r>
            <a:r>
              <a:rPr sz="1600" b="1" spc="35" dirty="0">
                <a:latin typeface="Tahoma"/>
                <a:cs typeface="Tahoma"/>
              </a:rPr>
              <a:t>c</a:t>
            </a:r>
            <a:r>
              <a:rPr sz="1600" b="1" spc="-20" dirty="0">
                <a:latin typeface="Tahoma"/>
                <a:cs typeface="Tahoma"/>
              </a:rPr>
              <a:t>he</a:t>
            </a:r>
            <a:r>
              <a:rPr sz="1600" b="1" spc="35" dirty="0">
                <a:latin typeface="Tahoma"/>
                <a:cs typeface="Tahoma"/>
              </a:rPr>
              <a:t>c</a:t>
            </a:r>
            <a:r>
              <a:rPr sz="1600" b="1" spc="-105" dirty="0">
                <a:latin typeface="Tahoma"/>
                <a:cs typeface="Tahoma"/>
              </a:rPr>
              <a:t>k</a:t>
            </a:r>
            <a:r>
              <a:rPr sz="1600" b="1" spc="-30" dirty="0">
                <a:latin typeface="Tahoma"/>
                <a:cs typeface="Tahoma"/>
              </a:rPr>
              <a:t>s</a:t>
            </a:r>
            <a:endParaRPr sz="1600">
              <a:latin typeface="Tahoma"/>
              <a:cs typeface="Tahoma"/>
            </a:endParaRPr>
          </a:p>
          <a:p>
            <a:pPr marL="12700" marR="5080" algn="ctr">
              <a:lnSpc>
                <a:spcPct val="115100"/>
              </a:lnSpc>
              <a:spcBef>
                <a:spcPts val="1635"/>
              </a:spcBef>
            </a:pPr>
            <a:r>
              <a:rPr sz="1900" b="1" spc="-10" dirty="0">
                <a:latin typeface="Tahoma"/>
                <a:cs typeface="Tahoma"/>
              </a:rPr>
              <a:t>E</a:t>
            </a:r>
            <a:r>
              <a:rPr sz="1900" b="1" spc="-170" dirty="0">
                <a:latin typeface="Tahoma"/>
                <a:cs typeface="Tahoma"/>
              </a:rPr>
              <a:t>x</a:t>
            </a:r>
            <a:r>
              <a:rPr sz="1900" b="1" spc="-65" dirty="0">
                <a:latin typeface="Tahoma"/>
                <a:cs typeface="Tahoma"/>
              </a:rPr>
              <a:t>a</a:t>
            </a:r>
            <a:r>
              <a:rPr sz="1900" b="1" spc="-50" dirty="0">
                <a:latin typeface="Tahoma"/>
                <a:cs typeface="Tahoma"/>
              </a:rPr>
              <a:t>m</a:t>
            </a:r>
            <a:r>
              <a:rPr sz="1900" b="1" spc="20" dirty="0">
                <a:latin typeface="Tahoma"/>
                <a:cs typeface="Tahoma"/>
              </a:rPr>
              <a:t>p</a:t>
            </a:r>
            <a:r>
              <a:rPr sz="1900" b="1" spc="10" dirty="0">
                <a:latin typeface="Tahoma"/>
                <a:cs typeface="Tahoma"/>
              </a:rPr>
              <a:t>l</a:t>
            </a:r>
            <a:r>
              <a:rPr sz="1900" b="1" spc="-25" dirty="0">
                <a:latin typeface="Tahoma"/>
                <a:cs typeface="Tahoma"/>
              </a:rPr>
              <a:t>e</a:t>
            </a:r>
            <a:r>
              <a:rPr sz="1900" b="1" spc="-170" dirty="0">
                <a:latin typeface="Tahoma"/>
                <a:cs typeface="Tahoma"/>
              </a:rPr>
              <a:t>:</a:t>
            </a:r>
            <a:r>
              <a:rPr sz="1900" b="1" spc="-110" dirty="0">
                <a:latin typeface="Tahoma"/>
                <a:cs typeface="Tahoma"/>
              </a:rPr>
              <a:t> </a:t>
            </a:r>
            <a:r>
              <a:rPr sz="1900" b="1" spc="15" dirty="0">
                <a:latin typeface="Tahoma"/>
                <a:cs typeface="Tahoma"/>
              </a:rPr>
              <a:t>A</a:t>
            </a:r>
            <a:r>
              <a:rPr sz="1900" b="1" spc="-40" dirty="0">
                <a:latin typeface="Tahoma"/>
                <a:cs typeface="Tahoma"/>
              </a:rPr>
              <a:t>u</a:t>
            </a:r>
            <a:r>
              <a:rPr sz="1900" b="1" dirty="0">
                <a:latin typeface="Tahoma"/>
                <a:cs typeface="Tahoma"/>
              </a:rPr>
              <a:t>t</a:t>
            </a:r>
            <a:r>
              <a:rPr sz="1900" b="1" spc="10" dirty="0">
                <a:latin typeface="Tahoma"/>
                <a:cs typeface="Tahoma"/>
              </a:rPr>
              <a:t>o</a:t>
            </a:r>
            <a:r>
              <a:rPr sz="1900" b="1" spc="-50" dirty="0">
                <a:latin typeface="Tahoma"/>
                <a:cs typeface="Tahoma"/>
              </a:rPr>
              <a:t>m</a:t>
            </a:r>
            <a:r>
              <a:rPr sz="1900" b="1" spc="-65" dirty="0">
                <a:latin typeface="Tahoma"/>
                <a:cs typeface="Tahoma"/>
              </a:rPr>
              <a:t>a</a:t>
            </a:r>
            <a:r>
              <a:rPr sz="1900" b="1" dirty="0">
                <a:latin typeface="Tahoma"/>
                <a:cs typeface="Tahoma"/>
              </a:rPr>
              <a:t>t</a:t>
            </a:r>
            <a:r>
              <a:rPr sz="1900" b="1" spc="-25" dirty="0">
                <a:latin typeface="Tahoma"/>
                <a:cs typeface="Tahoma"/>
              </a:rPr>
              <a:t>i</a:t>
            </a:r>
            <a:r>
              <a:rPr sz="1900" b="1" spc="10" dirty="0">
                <a:latin typeface="Tahoma"/>
                <a:cs typeface="Tahoma"/>
              </a:rPr>
              <a:t>o</a:t>
            </a:r>
            <a:r>
              <a:rPr sz="1900" b="1" spc="-20" dirty="0">
                <a:latin typeface="Tahoma"/>
                <a:cs typeface="Tahoma"/>
              </a:rPr>
              <a:t>n</a:t>
            </a:r>
            <a:r>
              <a:rPr sz="1900" b="1" spc="-110" dirty="0">
                <a:latin typeface="Tahoma"/>
                <a:cs typeface="Tahoma"/>
              </a:rPr>
              <a:t> </a:t>
            </a:r>
            <a:r>
              <a:rPr sz="1900" b="1" spc="10" dirty="0">
                <a:latin typeface="Tahoma"/>
                <a:cs typeface="Tahoma"/>
              </a:rPr>
              <a:t>of  </a:t>
            </a:r>
            <a:r>
              <a:rPr sz="1900" b="1" spc="-15" dirty="0">
                <a:latin typeface="Tahoma"/>
                <a:cs typeface="Tahoma"/>
              </a:rPr>
              <a:t>procurement </a:t>
            </a:r>
            <a:r>
              <a:rPr sz="1900" b="1" spc="-20" dirty="0">
                <a:latin typeface="Tahoma"/>
                <a:cs typeface="Tahoma"/>
              </a:rPr>
              <a:t>and </a:t>
            </a:r>
            <a:r>
              <a:rPr sz="1900" b="1" spc="-10" dirty="0">
                <a:latin typeface="Tahoma"/>
                <a:cs typeface="Tahoma"/>
              </a:rPr>
              <a:t>order </a:t>
            </a:r>
            <a:r>
              <a:rPr sz="1900" b="1" spc="-5" dirty="0">
                <a:latin typeface="Tahoma"/>
                <a:cs typeface="Tahoma"/>
              </a:rPr>
              <a:t> </a:t>
            </a:r>
            <a:r>
              <a:rPr sz="1900" b="1" spc="-10" dirty="0">
                <a:latin typeface="Tahoma"/>
                <a:cs typeface="Tahoma"/>
              </a:rPr>
              <a:t>fulfillment </a:t>
            </a:r>
            <a:r>
              <a:rPr sz="1900" b="1" spc="-20" dirty="0">
                <a:latin typeface="Tahoma"/>
                <a:cs typeface="Tahoma"/>
              </a:rPr>
              <a:t>processes, </a:t>
            </a:r>
            <a:r>
              <a:rPr sz="1900" b="1" spc="-15" dirty="0">
                <a:latin typeface="Tahoma"/>
                <a:cs typeface="Tahoma"/>
              </a:rPr>
              <a:t> </a:t>
            </a:r>
            <a:r>
              <a:rPr sz="1900" b="1" spc="-30" dirty="0">
                <a:latin typeface="Tahoma"/>
                <a:cs typeface="Tahoma"/>
              </a:rPr>
              <a:t>r</a:t>
            </a:r>
            <a:r>
              <a:rPr sz="1900" b="1" spc="-25" dirty="0">
                <a:latin typeface="Tahoma"/>
                <a:cs typeface="Tahoma"/>
              </a:rPr>
              <a:t>e</a:t>
            </a:r>
            <a:r>
              <a:rPr sz="1900" b="1" spc="25" dirty="0">
                <a:latin typeface="Tahoma"/>
                <a:cs typeface="Tahoma"/>
              </a:rPr>
              <a:t>d</a:t>
            </a:r>
            <a:r>
              <a:rPr sz="1900" b="1" spc="-40" dirty="0">
                <a:latin typeface="Tahoma"/>
                <a:cs typeface="Tahoma"/>
              </a:rPr>
              <a:t>u</a:t>
            </a:r>
            <a:r>
              <a:rPr sz="1900" b="1" spc="45" dirty="0">
                <a:latin typeface="Tahoma"/>
                <a:cs typeface="Tahoma"/>
              </a:rPr>
              <a:t>c</a:t>
            </a:r>
            <a:r>
              <a:rPr sz="1900" b="1" spc="-25" dirty="0">
                <a:latin typeface="Tahoma"/>
                <a:cs typeface="Tahoma"/>
              </a:rPr>
              <a:t>in</a:t>
            </a:r>
            <a:r>
              <a:rPr sz="1900" b="1" spc="-135" dirty="0">
                <a:latin typeface="Tahoma"/>
                <a:cs typeface="Tahoma"/>
              </a:rPr>
              <a:t>g</a:t>
            </a:r>
            <a:r>
              <a:rPr sz="1900" b="1" spc="-110" dirty="0">
                <a:latin typeface="Tahoma"/>
                <a:cs typeface="Tahoma"/>
              </a:rPr>
              <a:t> </a:t>
            </a:r>
            <a:r>
              <a:rPr sz="1900" b="1" spc="-50" dirty="0">
                <a:latin typeface="Tahoma"/>
                <a:cs typeface="Tahoma"/>
              </a:rPr>
              <a:t>m</a:t>
            </a:r>
            <a:r>
              <a:rPr sz="1900" b="1" spc="-65" dirty="0">
                <a:latin typeface="Tahoma"/>
                <a:cs typeface="Tahoma"/>
              </a:rPr>
              <a:t>a</a:t>
            </a:r>
            <a:r>
              <a:rPr sz="1900" b="1" spc="-25" dirty="0">
                <a:latin typeface="Tahoma"/>
                <a:cs typeface="Tahoma"/>
              </a:rPr>
              <a:t>n</a:t>
            </a:r>
            <a:r>
              <a:rPr sz="1900" b="1" spc="-40" dirty="0">
                <a:latin typeface="Tahoma"/>
                <a:cs typeface="Tahoma"/>
              </a:rPr>
              <a:t>u</a:t>
            </a:r>
            <a:r>
              <a:rPr sz="1900" b="1" spc="-65" dirty="0">
                <a:latin typeface="Tahoma"/>
                <a:cs typeface="Tahoma"/>
              </a:rPr>
              <a:t>a</a:t>
            </a:r>
            <a:r>
              <a:rPr sz="1900" b="1" spc="10" dirty="0">
                <a:latin typeface="Tahoma"/>
                <a:cs typeface="Tahoma"/>
              </a:rPr>
              <a:t>l</a:t>
            </a:r>
            <a:r>
              <a:rPr sz="1900" b="1" spc="-110" dirty="0">
                <a:latin typeface="Tahoma"/>
                <a:cs typeface="Tahoma"/>
              </a:rPr>
              <a:t> </a:t>
            </a:r>
            <a:r>
              <a:rPr sz="1900" b="1" spc="-25" dirty="0">
                <a:latin typeface="Tahoma"/>
                <a:cs typeface="Tahoma"/>
              </a:rPr>
              <a:t>e</a:t>
            </a:r>
            <a:r>
              <a:rPr sz="1900" b="1" spc="5" dirty="0">
                <a:latin typeface="Tahoma"/>
                <a:cs typeface="Tahoma"/>
              </a:rPr>
              <a:t>ff</a:t>
            </a:r>
            <a:r>
              <a:rPr sz="1900" b="1" spc="10" dirty="0">
                <a:latin typeface="Tahoma"/>
                <a:cs typeface="Tahoma"/>
              </a:rPr>
              <a:t>o</a:t>
            </a:r>
            <a:r>
              <a:rPr sz="1900" b="1" spc="-30" dirty="0">
                <a:latin typeface="Tahoma"/>
                <a:cs typeface="Tahoma"/>
              </a:rPr>
              <a:t>r</a:t>
            </a:r>
            <a:r>
              <a:rPr sz="1900" b="1" spc="5" dirty="0">
                <a:latin typeface="Tahoma"/>
                <a:cs typeface="Tahoma"/>
              </a:rPr>
              <a:t>t</a:t>
            </a:r>
            <a:r>
              <a:rPr sz="1900" b="1" spc="-110" dirty="0">
                <a:latin typeface="Tahoma"/>
                <a:cs typeface="Tahoma"/>
              </a:rPr>
              <a:t> </a:t>
            </a:r>
            <a:r>
              <a:rPr sz="1900" b="1" spc="-65" dirty="0">
                <a:latin typeface="Tahoma"/>
                <a:cs typeface="Tahoma"/>
              </a:rPr>
              <a:t>a</a:t>
            </a:r>
            <a:r>
              <a:rPr sz="1900" b="1" spc="-25" dirty="0">
                <a:latin typeface="Tahoma"/>
                <a:cs typeface="Tahoma"/>
              </a:rPr>
              <a:t>n</a:t>
            </a:r>
            <a:r>
              <a:rPr sz="1900" b="1" spc="15" dirty="0">
                <a:latin typeface="Tahoma"/>
                <a:cs typeface="Tahoma"/>
              </a:rPr>
              <a:t>d  </a:t>
            </a:r>
            <a:r>
              <a:rPr sz="1900" b="1" spc="-25" dirty="0">
                <a:latin typeface="Tahoma"/>
                <a:cs typeface="Tahoma"/>
              </a:rPr>
              <a:t>errors</a:t>
            </a:r>
            <a:endParaRPr sz="1900">
              <a:latin typeface="Tahoma"/>
              <a:cs typeface="Tahoma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3820584" y="5938482"/>
            <a:ext cx="3086100" cy="3086100"/>
          </a:xfrm>
          <a:custGeom>
            <a:avLst/>
            <a:gdLst/>
            <a:ahLst/>
            <a:cxnLst/>
            <a:rect l="l" t="t" r="r" b="b"/>
            <a:pathLst>
              <a:path w="3086100" h="3086100">
                <a:moveTo>
                  <a:pt x="1543081" y="3086099"/>
                </a:moveTo>
                <a:lnTo>
                  <a:pt x="1494987" y="3085366"/>
                </a:lnTo>
                <a:lnTo>
                  <a:pt x="1447291" y="3083177"/>
                </a:lnTo>
                <a:lnTo>
                  <a:pt x="1399982" y="3079555"/>
                </a:lnTo>
                <a:lnTo>
                  <a:pt x="1353082" y="3074522"/>
                </a:lnTo>
                <a:lnTo>
                  <a:pt x="1306612" y="3068099"/>
                </a:lnTo>
                <a:lnTo>
                  <a:pt x="1260594" y="3060306"/>
                </a:lnTo>
                <a:lnTo>
                  <a:pt x="1215048" y="3051166"/>
                </a:lnTo>
                <a:lnTo>
                  <a:pt x="1169996" y="3040700"/>
                </a:lnTo>
                <a:lnTo>
                  <a:pt x="1125459" y="3028929"/>
                </a:lnTo>
                <a:lnTo>
                  <a:pt x="1081459" y="3015874"/>
                </a:lnTo>
                <a:lnTo>
                  <a:pt x="1038018" y="3001557"/>
                </a:lnTo>
                <a:lnTo>
                  <a:pt x="995155" y="2985999"/>
                </a:lnTo>
                <a:lnTo>
                  <a:pt x="952893" y="2969222"/>
                </a:lnTo>
                <a:lnTo>
                  <a:pt x="911254" y="2951246"/>
                </a:lnTo>
                <a:lnTo>
                  <a:pt x="870258" y="2932093"/>
                </a:lnTo>
                <a:lnTo>
                  <a:pt x="829926" y="2911785"/>
                </a:lnTo>
                <a:lnTo>
                  <a:pt x="790281" y="2890343"/>
                </a:lnTo>
                <a:lnTo>
                  <a:pt x="751343" y="2867787"/>
                </a:lnTo>
                <a:lnTo>
                  <a:pt x="713134" y="2844141"/>
                </a:lnTo>
                <a:lnTo>
                  <a:pt x="675674" y="2819424"/>
                </a:lnTo>
                <a:lnTo>
                  <a:pt x="638987" y="2793658"/>
                </a:lnTo>
                <a:lnTo>
                  <a:pt x="603092" y="2766864"/>
                </a:lnTo>
                <a:lnTo>
                  <a:pt x="568011" y="2739065"/>
                </a:lnTo>
                <a:lnTo>
                  <a:pt x="533766" y="2710280"/>
                </a:lnTo>
                <a:lnTo>
                  <a:pt x="500377" y="2680533"/>
                </a:lnTo>
                <a:lnTo>
                  <a:pt x="467867" y="2649842"/>
                </a:lnTo>
                <a:lnTo>
                  <a:pt x="436256" y="2618232"/>
                </a:lnTo>
                <a:lnTo>
                  <a:pt x="405566" y="2585721"/>
                </a:lnTo>
                <a:lnTo>
                  <a:pt x="375818" y="2552333"/>
                </a:lnTo>
                <a:lnTo>
                  <a:pt x="347034" y="2518087"/>
                </a:lnTo>
                <a:lnTo>
                  <a:pt x="319234" y="2483007"/>
                </a:lnTo>
                <a:lnTo>
                  <a:pt x="292441" y="2447112"/>
                </a:lnTo>
                <a:lnTo>
                  <a:pt x="266675" y="2410424"/>
                </a:lnTo>
                <a:lnTo>
                  <a:pt x="241958" y="2372965"/>
                </a:lnTo>
                <a:lnTo>
                  <a:pt x="218311" y="2334756"/>
                </a:lnTo>
                <a:lnTo>
                  <a:pt x="195756" y="2295818"/>
                </a:lnTo>
                <a:lnTo>
                  <a:pt x="174314" y="2256173"/>
                </a:lnTo>
                <a:lnTo>
                  <a:pt x="154006" y="2215841"/>
                </a:lnTo>
                <a:lnTo>
                  <a:pt x="134853" y="2174845"/>
                </a:lnTo>
                <a:lnTo>
                  <a:pt x="116877" y="2133205"/>
                </a:lnTo>
                <a:lnTo>
                  <a:pt x="100100" y="2090944"/>
                </a:lnTo>
                <a:lnTo>
                  <a:pt x="84542" y="2048081"/>
                </a:lnTo>
                <a:lnTo>
                  <a:pt x="70225" y="2004639"/>
                </a:lnTo>
                <a:lnTo>
                  <a:pt x="57170" y="1960640"/>
                </a:lnTo>
                <a:lnTo>
                  <a:pt x="45399" y="1916103"/>
                </a:lnTo>
                <a:lnTo>
                  <a:pt x="34932" y="1871051"/>
                </a:lnTo>
                <a:lnTo>
                  <a:pt x="25792" y="1825505"/>
                </a:lnTo>
                <a:lnTo>
                  <a:pt x="18000" y="1779486"/>
                </a:lnTo>
                <a:lnTo>
                  <a:pt x="11577" y="1733016"/>
                </a:lnTo>
                <a:lnTo>
                  <a:pt x="6543" y="1686116"/>
                </a:lnTo>
                <a:lnTo>
                  <a:pt x="2922" y="1638808"/>
                </a:lnTo>
                <a:lnTo>
                  <a:pt x="733" y="1591112"/>
                </a:lnTo>
                <a:lnTo>
                  <a:pt x="0" y="1543076"/>
                </a:lnTo>
                <a:lnTo>
                  <a:pt x="733" y="1494988"/>
                </a:lnTo>
                <a:lnTo>
                  <a:pt x="2922" y="1447292"/>
                </a:lnTo>
                <a:lnTo>
                  <a:pt x="6543" y="1399983"/>
                </a:lnTo>
                <a:lnTo>
                  <a:pt x="11577" y="1353083"/>
                </a:lnTo>
                <a:lnTo>
                  <a:pt x="18000" y="1306613"/>
                </a:lnTo>
                <a:lnTo>
                  <a:pt x="25792" y="1260594"/>
                </a:lnTo>
                <a:lnTo>
                  <a:pt x="34932" y="1215048"/>
                </a:lnTo>
                <a:lnTo>
                  <a:pt x="45399" y="1169996"/>
                </a:lnTo>
                <a:lnTo>
                  <a:pt x="57170" y="1125460"/>
                </a:lnTo>
                <a:lnTo>
                  <a:pt x="70225" y="1081460"/>
                </a:lnTo>
                <a:lnTo>
                  <a:pt x="84542" y="1038018"/>
                </a:lnTo>
                <a:lnTo>
                  <a:pt x="100100" y="995156"/>
                </a:lnTo>
                <a:lnTo>
                  <a:pt x="116877" y="952894"/>
                </a:lnTo>
                <a:lnTo>
                  <a:pt x="134853" y="911254"/>
                </a:lnTo>
                <a:lnTo>
                  <a:pt x="154006" y="870258"/>
                </a:lnTo>
                <a:lnTo>
                  <a:pt x="174314" y="829927"/>
                </a:lnTo>
                <a:lnTo>
                  <a:pt x="195756" y="790281"/>
                </a:lnTo>
                <a:lnTo>
                  <a:pt x="218311" y="751343"/>
                </a:lnTo>
                <a:lnTo>
                  <a:pt x="241958" y="713134"/>
                </a:lnTo>
                <a:lnTo>
                  <a:pt x="266675" y="675675"/>
                </a:lnTo>
                <a:lnTo>
                  <a:pt x="292441" y="638987"/>
                </a:lnTo>
                <a:lnTo>
                  <a:pt x="319234" y="603093"/>
                </a:lnTo>
                <a:lnTo>
                  <a:pt x="347034" y="568012"/>
                </a:lnTo>
                <a:lnTo>
                  <a:pt x="375818" y="533767"/>
                </a:lnTo>
                <a:lnTo>
                  <a:pt x="405566" y="500378"/>
                </a:lnTo>
                <a:lnTo>
                  <a:pt x="436256" y="467868"/>
                </a:lnTo>
                <a:lnTo>
                  <a:pt x="467867" y="436257"/>
                </a:lnTo>
                <a:lnTo>
                  <a:pt x="500377" y="405567"/>
                </a:lnTo>
                <a:lnTo>
                  <a:pt x="533766" y="375819"/>
                </a:lnTo>
                <a:lnTo>
                  <a:pt x="568011" y="347034"/>
                </a:lnTo>
                <a:lnTo>
                  <a:pt x="603092" y="319235"/>
                </a:lnTo>
                <a:lnTo>
                  <a:pt x="638987" y="292442"/>
                </a:lnTo>
                <a:lnTo>
                  <a:pt x="675674" y="266676"/>
                </a:lnTo>
                <a:lnTo>
                  <a:pt x="713134" y="241959"/>
                </a:lnTo>
                <a:lnTo>
                  <a:pt x="751343" y="218312"/>
                </a:lnTo>
                <a:lnTo>
                  <a:pt x="790281" y="195757"/>
                </a:lnTo>
                <a:lnTo>
                  <a:pt x="829926" y="174314"/>
                </a:lnTo>
                <a:lnTo>
                  <a:pt x="870258" y="154006"/>
                </a:lnTo>
                <a:lnTo>
                  <a:pt x="911254" y="134853"/>
                </a:lnTo>
                <a:lnTo>
                  <a:pt x="952893" y="116878"/>
                </a:lnTo>
                <a:lnTo>
                  <a:pt x="995155" y="100100"/>
                </a:lnTo>
                <a:lnTo>
                  <a:pt x="1038018" y="84542"/>
                </a:lnTo>
                <a:lnTo>
                  <a:pt x="1081459" y="70225"/>
                </a:lnTo>
                <a:lnTo>
                  <a:pt x="1125459" y="57170"/>
                </a:lnTo>
                <a:lnTo>
                  <a:pt x="1169996" y="45399"/>
                </a:lnTo>
                <a:lnTo>
                  <a:pt x="1215048" y="34933"/>
                </a:lnTo>
                <a:lnTo>
                  <a:pt x="1260594" y="25793"/>
                </a:lnTo>
                <a:lnTo>
                  <a:pt x="1306612" y="18000"/>
                </a:lnTo>
                <a:lnTo>
                  <a:pt x="1353082" y="11577"/>
                </a:lnTo>
                <a:lnTo>
                  <a:pt x="1399982" y="6544"/>
                </a:lnTo>
                <a:lnTo>
                  <a:pt x="1447291" y="2922"/>
                </a:lnTo>
                <a:lnTo>
                  <a:pt x="1494987" y="734"/>
                </a:lnTo>
                <a:lnTo>
                  <a:pt x="1543049" y="0"/>
                </a:lnTo>
                <a:lnTo>
                  <a:pt x="1591111" y="734"/>
                </a:lnTo>
                <a:lnTo>
                  <a:pt x="1638807" y="2922"/>
                </a:lnTo>
                <a:lnTo>
                  <a:pt x="1686116" y="6544"/>
                </a:lnTo>
                <a:lnTo>
                  <a:pt x="1733016" y="11577"/>
                </a:lnTo>
                <a:lnTo>
                  <a:pt x="1779486" y="18000"/>
                </a:lnTo>
                <a:lnTo>
                  <a:pt x="1825505" y="25793"/>
                </a:lnTo>
                <a:lnTo>
                  <a:pt x="1871051" y="34933"/>
                </a:lnTo>
                <a:lnTo>
                  <a:pt x="1916102" y="45399"/>
                </a:lnTo>
                <a:lnTo>
                  <a:pt x="1960639" y="57170"/>
                </a:lnTo>
                <a:lnTo>
                  <a:pt x="2004639" y="70225"/>
                </a:lnTo>
                <a:lnTo>
                  <a:pt x="2048081" y="84542"/>
                </a:lnTo>
                <a:lnTo>
                  <a:pt x="2090943" y="100100"/>
                </a:lnTo>
                <a:lnTo>
                  <a:pt x="2133205" y="116878"/>
                </a:lnTo>
                <a:lnTo>
                  <a:pt x="2174844" y="134853"/>
                </a:lnTo>
                <a:lnTo>
                  <a:pt x="2215841" y="154006"/>
                </a:lnTo>
                <a:lnTo>
                  <a:pt x="2256172" y="174314"/>
                </a:lnTo>
                <a:lnTo>
                  <a:pt x="2295818" y="195757"/>
                </a:lnTo>
                <a:lnTo>
                  <a:pt x="2334755" y="218312"/>
                </a:lnTo>
                <a:lnTo>
                  <a:pt x="2372965" y="241959"/>
                </a:lnTo>
                <a:lnTo>
                  <a:pt x="2410424" y="266676"/>
                </a:lnTo>
                <a:lnTo>
                  <a:pt x="2447111" y="292442"/>
                </a:lnTo>
                <a:lnTo>
                  <a:pt x="2483006" y="319235"/>
                </a:lnTo>
                <a:lnTo>
                  <a:pt x="2518087" y="347034"/>
                </a:lnTo>
                <a:lnTo>
                  <a:pt x="2552332" y="375819"/>
                </a:lnTo>
                <a:lnTo>
                  <a:pt x="2585721" y="405567"/>
                </a:lnTo>
                <a:lnTo>
                  <a:pt x="2618231" y="436257"/>
                </a:lnTo>
                <a:lnTo>
                  <a:pt x="2649842" y="467868"/>
                </a:lnTo>
                <a:lnTo>
                  <a:pt x="2680532" y="500378"/>
                </a:lnTo>
                <a:lnTo>
                  <a:pt x="2710280" y="533767"/>
                </a:lnTo>
                <a:lnTo>
                  <a:pt x="2739064" y="568012"/>
                </a:lnTo>
                <a:lnTo>
                  <a:pt x="2766864" y="603093"/>
                </a:lnTo>
                <a:lnTo>
                  <a:pt x="2793657" y="638987"/>
                </a:lnTo>
                <a:lnTo>
                  <a:pt x="2819423" y="675675"/>
                </a:lnTo>
                <a:lnTo>
                  <a:pt x="2844140" y="713134"/>
                </a:lnTo>
                <a:lnTo>
                  <a:pt x="2867787" y="751343"/>
                </a:lnTo>
                <a:lnTo>
                  <a:pt x="2890342" y="790281"/>
                </a:lnTo>
                <a:lnTo>
                  <a:pt x="2911785" y="829927"/>
                </a:lnTo>
                <a:lnTo>
                  <a:pt x="2932093" y="870258"/>
                </a:lnTo>
                <a:lnTo>
                  <a:pt x="2951245" y="911254"/>
                </a:lnTo>
                <a:lnTo>
                  <a:pt x="2969221" y="952894"/>
                </a:lnTo>
                <a:lnTo>
                  <a:pt x="2985999" y="995156"/>
                </a:lnTo>
                <a:lnTo>
                  <a:pt x="3001557" y="1038018"/>
                </a:lnTo>
                <a:lnTo>
                  <a:pt x="3015874" y="1081460"/>
                </a:lnTo>
                <a:lnTo>
                  <a:pt x="3028928" y="1125460"/>
                </a:lnTo>
                <a:lnTo>
                  <a:pt x="3040700" y="1169996"/>
                </a:lnTo>
                <a:lnTo>
                  <a:pt x="3051166" y="1215048"/>
                </a:lnTo>
                <a:lnTo>
                  <a:pt x="3060306" y="1260594"/>
                </a:lnTo>
                <a:lnTo>
                  <a:pt x="3068098" y="1306613"/>
                </a:lnTo>
                <a:lnTo>
                  <a:pt x="3074522" y="1353083"/>
                </a:lnTo>
                <a:lnTo>
                  <a:pt x="3079555" y="1399983"/>
                </a:lnTo>
                <a:lnTo>
                  <a:pt x="3083176" y="1447292"/>
                </a:lnTo>
                <a:lnTo>
                  <a:pt x="3085365" y="1494988"/>
                </a:lnTo>
                <a:lnTo>
                  <a:pt x="3086099" y="1543023"/>
                </a:lnTo>
                <a:lnTo>
                  <a:pt x="3085365" y="1591112"/>
                </a:lnTo>
                <a:lnTo>
                  <a:pt x="3083176" y="1638808"/>
                </a:lnTo>
                <a:lnTo>
                  <a:pt x="3079555" y="1686116"/>
                </a:lnTo>
                <a:lnTo>
                  <a:pt x="3074522" y="1733016"/>
                </a:lnTo>
                <a:lnTo>
                  <a:pt x="3068098" y="1779486"/>
                </a:lnTo>
                <a:lnTo>
                  <a:pt x="3060306" y="1825505"/>
                </a:lnTo>
                <a:lnTo>
                  <a:pt x="3051166" y="1871051"/>
                </a:lnTo>
                <a:lnTo>
                  <a:pt x="3040700" y="1916103"/>
                </a:lnTo>
                <a:lnTo>
                  <a:pt x="3028928" y="1960640"/>
                </a:lnTo>
                <a:lnTo>
                  <a:pt x="3015874" y="2004639"/>
                </a:lnTo>
                <a:lnTo>
                  <a:pt x="3001557" y="2048081"/>
                </a:lnTo>
                <a:lnTo>
                  <a:pt x="2985999" y="2090944"/>
                </a:lnTo>
                <a:lnTo>
                  <a:pt x="2969221" y="2133205"/>
                </a:lnTo>
                <a:lnTo>
                  <a:pt x="2951245" y="2174845"/>
                </a:lnTo>
                <a:lnTo>
                  <a:pt x="2932093" y="2215841"/>
                </a:lnTo>
                <a:lnTo>
                  <a:pt x="2911785" y="2256173"/>
                </a:lnTo>
                <a:lnTo>
                  <a:pt x="2890342" y="2295818"/>
                </a:lnTo>
                <a:lnTo>
                  <a:pt x="2867787" y="2334756"/>
                </a:lnTo>
                <a:lnTo>
                  <a:pt x="2844140" y="2372965"/>
                </a:lnTo>
                <a:lnTo>
                  <a:pt x="2819423" y="2410424"/>
                </a:lnTo>
                <a:lnTo>
                  <a:pt x="2793657" y="2447112"/>
                </a:lnTo>
                <a:lnTo>
                  <a:pt x="2766864" y="2483007"/>
                </a:lnTo>
                <a:lnTo>
                  <a:pt x="2739064" y="2518087"/>
                </a:lnTo>
                <a:lnTo>
                  <a:pt x="2710280" y="2552333"/>
                </a:lnTo>
                <a:lnTo>
                  <a:pt x="2680532" y="2585721"/>
                </a:lnTo>
                <a:lnTo>
                  <a:pt x="2649842" y="2618232"/>
                </a:lnTo>
                <a:lnTo>
                  <a:pt x="2618231" y="2649842"/>
                </a:lnTo>
                <a:lnTo>
                  <a:pt x="2585721" y="2680533"/>
                </a:lnTo>
                <a:lnTo>
                  <a:pt x="2552332" y="2710280"/>
                </a:lnTo>
                <a:lnTo>
                  <a:pt x="2518087" y="2739065"/>
                </a:lnTo>
                <a:lnTo>
                  <a:pt x="2483006" y="2766864"/>
                </a:lnTo>
                <a:lnTo>
                  <a:pt x="2447111" y="2793658"/>
                </a:lnTo>
                <a:lnTo>
                  <a:pt x="2410424" y="2819424"/>
                </a:lnTo>
                <a:lnTo>
                  <a:pt x="2372965" y="2844141"/>
                </a:lnTo>
                <a:lnTo>
                  <a:pt x="2334755" y="2867787"/>
                </a:lnTo>
                <a:lnTo>
                  <a:pt x="2295818" y="2890343"/>
                </a:lnTo>
                <a:lnTo>
                  <a:pt x="2256172" y="2911785"/>
                </a:lnTo>
                <a:lnTo>
                  <a:pt x="2215841" y="2932093"/>
                </a:lnTo>
                <a:lnTo>
                  <a:pt x="2174844" y="2951246"/>
                </a:lnTo>
                <a:lnTo>
                  <a:pt x="2133205" y="2969222"/>
                </a:lnTo>
                <a:lnTo>
                  <a:pt x="2090943" y="2985999"/>
                </a:lnTo>
                <a:lnTo>
                  <a:pt x="2048081" y="3001557"/>
                </a:lnTo>
                <a:lnTo>
                  <a:pt x="2004639" y="3015874"/>
                </a:lnTo>
                <a:lnTo>
                  <a:pt x="1960639" y="3028929"/>
                </a:lnTo>
                <a:lnTo>
                  <a:pt x="1916102" y="3040700"/>
                </a:lnTo>
                <a:lnTo>
                  <a:pt x="1871051" y="3051166"/>
                </a:lnTo>
                <a:lnTo>
                  <a:pt x="1825505" y="3060306"/>
                </a:lnTo>
                <a:lnTo>
                  <a:pt x="1779486" y="3068099"/>
                </a:lnTo>
                <a:lnTo>
                  <a:pt x="1733016" y="3074522"/>
                </a:lnTo>
                <a:lnTo>
                  <a:pt x="1686116" y="3079555"/>
                </a:lnTo>
                <a:lnTo>
                  <a:pt x="1638807" y="3083177"/>
                </a:lnTo>
                <a:lnTo>
                  <a:pt x="1591111" y="3085366"/>
                </a:lnTo>
                <a:lnTo>
                  <a:pt x="1543081" y="3086099"/>
                </a:lnTo>
                <a:close/>
              </a:path>
            </a:pathLst>
          </a:custGeom>
          <a:solidFill>
            <a:srgbClr val="57F7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14263893" y="6495377"/>
            <a:ext cx="2199640" cy="1911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35" algn="ctr">
              <a:lnSpc>
                <a:spcPct val="114599"/>
              </a:lnSpc>
              <a:spcBef>
                <a:spcPts val="100"/>
              </a:spcBef>
            </a:pPr>
            <a:r>
              <a:rPr sz="1800" b="1" spc="-45" dirty="0">
                <a:latin typeface="Tahoma"/>
                <a:cs typeface="Tahoma"/>
              </a:rPr>
              <a:t>Big</a:t>
            </a:r>
            <a:r>
              <a:rPr sz="1800" b="1" spc="-105" dirty="0">
                <a:latin typeface="Tahoma"/>
                <a:cs typeface="Tahoma"/>
              </a:rPr>
              <a:t> </a:t>
            </a:r>
            <a:r>
              <a:rPr sz="1800" b="1" spc="-25" dirty="0">
                <a:latin typeface="Tahoma"/>
                <a:cs typeface="Tahoma"/>
              </a:rPr>
              <a:t>Data</a:t>
            </a:r>
            <a:r>
              <a:rPr sz="1800" b="1" spc="-105" dirty="0">
                <a:latin typeface="Tahoma"/>
                <a:cs typeface="Tahoma"/>
              </a:rPr>
              <a:t> </a:t>
            </a:r>
            <a:r>
              <a:rPr sz="1800" b="1" spc="-5" dirty="0">
                <a:latin typeface="Tahoma"/>
                <a:cs typeface="Tahoma"/>
              </a:rPr>
              <a:t>Analytics  </a:t>
            </a:r>
            <a:r>
              <a:rPr sz="1800" b="1" spc="-35" dirty="0">
                <a:latin typeface="Tahoma"/>
                <a:cs typeface="Tahoma"/>
              </a:rPr>
              <a:t>Analyzing</a:t>
            </a:r>
            <a:r>
              <a:rPr sz="1800" b="1" spc="-105" dirty="0">
                <a:latin typeface="Tahoma"/>
                <a:cs typeface="Tahoma"/>
              </a:rPr>
              <a:t> </a:t>
            </a:r>
            <a:r>
              <a:rPr sz="1800" b="1" spc="-40" dirty="0">
                <a:latin typeface="Tahoma"/>
                <a:cs typeface="Tahoma"/>
              </a:rPr>
              <a:t>large  </a:t>
            </a:r>
            <a:r>
              <a:rPr sz="1800" b="1" spc="-15" dirty="0">
                <a:latin typeface="Tahoma"/>
                <a:cs typeface="Tahoma"/>
              </a:rPr>
              <a:t>volumes</a:t>
            </a:r>
            <a:r>
              <a:rPr sz="1800" b="1" spc="-105" dirty="0">
                <a:latin typeface="Tahoma"/>
                <a:cs typeface="Tahoma"/>
              </a:rPr>
              <a:t> </a:t>
            </a:r>
            <a:r>
              <a:rPr sz="1800" b="1" spc="10" dirty="0">
                <a:latin typeface="Tahoma"/>
                <a:cs typeface="Tahoma"/>
              </a:rPr>
              <a:t>of</a:t>
            </a:r>
            <a:r>
              <a:rPr sz="1800" b="1" spc="-105" dirty="0">
                <a:latin typeface="Tahoma"/>
                <a:cs typeface="Tahoma"/>
              </a:rPr>
              <a:t> </a:t>
            </a:r>
            <a:r>
              <a:rPr sz="1800" b="1" spc="-20" dirty="0">
                <a:latin typeface="Tahoma"/>
                <a:cs typeface="Tahoma"/>
              </a:rPr>
              <a:t>data</a:t>
            </a:r>
            <a:r>
              <a:rPr sz="1800" b="1" spc="-105" dirty="0">
                <a:latin typeface="Tahoma"/>
                <a:cs typeface="Tahoma"/>
              </a:rPr>
              <a:t> </a:t>
            </a:r>
            <a:r>
              <a:rPr sz="1800" b="1" dirty="0">
                <a:latin typeface="Tahoma"/>
                <a:cs typeface="Tahoma"/>
              </a:rPr>
              <a:t>for  </a:t>
            </a:r>
            <a:r>
              <a:rPr sz="1800" b="1" spc="-20" dirty="0">
                <a:latin typeface="Tahoma"/>
                <a:cs typeface="Tahoma"/>
              </a:rPr>
              <a:t>trends,</a:t>
            </a:r>
            <a:r>
              <a:rPr sz="1800" b="1" spc="-105" dirty="0">
                <a:latin typeface="Tahoma"/>
                <a:cs typeface="Tahoma"/>
              </a:rPr>
              <a:t> </a:t>
            </a:r>
            <a:r>
              <a:rPr sz="1800" b="1" spc="-10" dirty="0">
                <a:latin typeface="Tahoma"/>
                <a:cs typeface="Tahoma"/>
              </a:rPr>
              <a:t>customer  </a:t>
            </a:r>
            <a:r>
              <a:rPr sz="1800" b="1" spc="-20" dirty="0">
                <a:latin typeface="Tahoma"/>
                <a:cs typeface="Tahoma"/>
              </a:rPr>
              <a:t>behavior, </a:t>
            </a:r>
            <a:r>
              <a:rPr sz="1800" b="1" spc="-15" dirty="0">
                <a:latin typeface="Tahoma"/>
                <a:cs typeface="Tahoma"/>
              </a:rPr>
              <a:t>and </a:t>
            </a:r>
            <a:r>
              <a:rPr sz="1800" b="1" spc="-10" dirty="0">
                <a:latin typeface="Tahoma"/>
                <a:cs typeface="Tahoma"/>
              </a:rPr>
              <a:t> </a:t>
            </a:r>
            <a:r>
              <a:rPr sz="1800" b="1" spc="-20" dirty="0">
                <a:latin typeface="Tahoma"/>
                <a:cs typeface="Tahoma"/>
              </a:rPr>
              <a:t>optimization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13051211" y="8472460"/>
            <a:ext cx="4623435" cy="1543050"/>
          </a:xfrm>
          <a:custGeom>
            <a:avLst/>
            <a:gdLst/>
            <a:ahLst/>
            <a:cxnLst/>
            <a:rect l="l" t="t" r="r" b="b"/>
            <a:pathLst>
              <a:path w="4623434" h="1543050">
                <a:moveTo>
                  <a:pt x="3853319" y="1543049"/>
                </a:moveTo>
                <a:lnTo>
                  <a:pt x="771524" y="1543049"/>
                </a:lnTo>
                <a:lnTo>
                  <a:pt x="0" y="771525"/>
                </a:lnTo>
                <a:lnTo>
                  <a:pt x="771524" y="0"/>
                </a:lnTo>
                <a:lnTo>
                  <a:pt x="3853319" y="0"/>
                </a:lnTo>
                <a:lnTo>
                  <a:pt x="4623122" y="769802"/>
                </a:lnTo>
                <a:lnTo>
                  <a:pt x="4623122" y="773247"/>
                </a:lnTo>
                <a:lnTo>
                  <a:pt x="3853319" y="1543049"/>
                </a:lnTo>
                <a:close/>
              </a:path>
            </a:pathLst>
          </a:custGeom>
          <a:solidFill>
            <a:srgbClr val="FFE48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13871948" y="8698514"/>
            <a:ext cx="2983230" cy="1025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15100"/>
              </a:lnSpc>
              <a:spcBef>
                <a:spcPts val="100"/>
              </a:spcBef>
            </a:pPr>
            <a:r>
              <a:rPr sz="1900" b="1" spc="-10" dirty="0">
                <a:latin typeface="Tahoma"/>
                <a:cs typeface="Tahoma"/>
              </a:rPr>
              <a:t>E</a:t>
            </a:r>
            <a:r>
              <a:rPr sz="1900" b="1" spc="-170" dirty="0">
                <a:latin typeface="Tahoma"/>
                <a:cs typeface="Tahoma"/>
              </a:rPr>
              <a:t>x</a:t>
            </a:r>
            <a:r>
              <a:rPr sz="1900" b="1" spc="-65" dirty="0">
                <a:latin typeface="Tahoma"/>
                <a:cs typeface="Tahoma"/>
              </a:rPr>
              <a:t>a</a:t>
            </a:r>
            <a:r>
              <a:rPr sz="1900" b="1" spc="-50" dirty="0">
                <a:latin typeface="Tahoma"/>
                <a:cs typeface="Tahoma"/>
              </a:rPr>
              <a:t>m</a:t>
            </a:r>
            <a:r>
              <a:rPr sz="1900" b="1" spc="20" dirty="0">
                <a:latin typeface="Tahoma"/>
                <a:cs typeface="Tahoma"/>
              </a:rPr>
              <a:t>p</a:t>
            </a:r>
            <a:r>
              <a:rPr sz="1900" b="1" spc="10" dirty="0">
                <a:latin typeface="Tahoma"/>
                <a:cs typeface="Tahoma"/>
              </a:rPr>
              <a:t>l</a:t>
            </a:r>
            <a:r>
              <a:rPr sz="1900" b="1" spc="-25" dirty="0">
                <a:latin typeface="Tahoma"/>
                <a:cs typeface="Tahoma"/>
              </a:rPr>
              <a:t>e</a:t>
            </a:r>
            <a:r>
              <a:rPr sz="1900" b="1" spc="-170" dirty="0">
                <a:latin typeface="Tahoma"/>
                <a:cs typeface="Tahoma"/>
              </a:rPr>
              <a:t>:</a:t>
            </a:r>
            <a:r>
              <a:rPr sz="1900" b="1" spc="-110" dirty="0">
                <a:latin typeface="Tahoma"/>
                <a:cs typeface="Tahoma"/>
              </a:rPr>
              <a:t> </a:t>
            </a:r>
            <a:r>
              <a:rPr sz="1900" b="1" spc="25" dirty="0">
                <a:latin typeface="Tahoma"/>
                <a:cs typeface="Tahoma"/>
              </a:rPr>
              <a:t>U</a:t>
            </a:r>
            <a:r>
              <a:rPr sz="1900" b="1" spc="-40" dirty="0">
                <a:latin typeface="Tahoma"/>
                <a:cs typeface="Tahoma"/>
              </a:rPr>
              <a:t>s</a:t>
            </a:r>
            <a:r>
              <a:rPr sz="1900" b="1" spc="-25" dirty="0">
                <a:latin typeface="Tahoma"/>
                <a:cs typeface="Tahoma"/>
              </a:rPr>
              <a:t>in</a:t>
            </a:r>
            <a:r>
              <a:rPr sz="1900" b="1" spc="-135" dirty="0">
                <a:latin typeface="Tahoma"/>
                <a:cs typeface="Tahoma"/>
              </a:rPr>
              <a:t>g</a:t>
            </a:r>
            <a:r>
              <a:rPr sz="1900" b="1" spc="-110" dirty="0">
                <a:latin typeface="Tahoma"/>
                <a:cs typeface="Tahoma"/>
              </a:rPr>
              <a:t> </a:t>
            </a:r>
            <a:r>
              <a:rPr sz="1900" b="1" spc="-25" dirty="0">
                <a:latin typeface="Tahoma"/>
                <a:cs typeface="Tahoma"/>
              </a:rPr>
              <a:t>hi</a:t>
            </a:r>
            <a:r>
              <a:rPr sz="1900" b="1" spc="-40" dirty="0">
                <a:latin typeface="Tahoma"/>
                <a:cs typeface="Tahoma"/>
              </a:rPr>
              <a:t>s</a:t>
            </a:r>
            <a:r>
              <a:rPr sz="1900" b="1" dirty="0">
                <a:latin typeface="Tahoma"/>
                <a:cs typeface="Tahoma"/>
              </a:rPr>
              <a:t>t</a:t>
            </a:r>
            <a:r>
              <a:rPr sz="1900" b="1" spc="10" dirty="0">
                <a:latin typeface="Tahoma"/>
                <a:cs typeface="Tahoma"/>
              </a:rPr>
              <a:t>o</a:t>
            </a:r>
            <a:r>
              <a:rPr sz="1900" b="1" spc="-30" dirty="0">
                <a:latin typeface="Tahoma"/>
                <a:cs typeface="Tahoma"/>
              </a:rPr>
              <a:t>r</a:t>
            </a:r>
            <a:r>
              <a:rPr sz="1900" b="1" spc="-25" dirty="0">
                <a:latin typeface="Tahoma"/>
                <a:cs typeface="Tahoma"/>
              </a:rPr>
              <a:t>i</a:t>
            </a:r>
            <a:r>
              <a:rPr sz="1900" b="1" spc="45" dirty="0">
                <a:latin typeface="Tahoma"/>
                <a:cs typeface="Tahoma"/>
              </a:rPr>
              <a:t>c</a:t>
            </a:r>
            <a:r>
              <a:rPr sz="1900" b="1" spc="-65" dirty="0">
                <a:latin typeface="Tahoma"/>
                <a:cs typeface="Tahoma"/>
              </a:rPr>
              <a:t>a</a:t>
            </a:r>
            <a:r>
              <a:rPr sz="1900" b="1" spc="10" dirty="0">
                <a:latin typeface="Tahoma"/>
                <a:cs typeface="Tahoma"/>
              </a:rPr>
              <a:t>l  </a:t>
            </a:r>
            <a:r>
              <a:rPr sz="1900" b="1" spc="-40" dirty="0">
                <a:latin typeface="Tahoma"/>
                <a:cs typeface="Tahoma"/>
              </a:rPr>
              <a:t>s</a:t>
            </a:r>
            <a:r>
              <a:rPr sz="1900" b="1" spc="-65" dirty="0">
                <a:latin typeface="Tahoma"/>
                <a:cs typeface="Tahoma"/>
              </a:rPr>
              <a:t>a</a:t>
            </a:r>
            <a:r>
              <a:rPr sz="1900" b="1" spc="10" dirty="0">
                <a:latin typeface="Tahoma"/>
                <a:cs typeface="Tahoma"/>
              </a:rPr>
              <a:t>l</a:t>
            </a:r>
            <a:r>
              <a:rPr sz="1900" b="1" spc="-25" dirty="0">
                <a:latin typeface="Tahoma"/>
                <a:cs typeface="Tahoma"/>
              </a:rPr>
              <a:t>e</a:t>
            </a:r>
            <a:r>
              <a:rPr sz="1900" b="1" spc="-35" dirty="0">
                <a:latin typeface="Tahoma"/>
                <a:cs typeface="Tahoma"/>
              </a:rPr>
              <a:t>s</a:t>
            </a:r>
            <a:r>
              <a:rPr sz="1900" b="1" spc="-110" dirty="0">
                <a:latin typeface="Tahoma"/>
                <a:cs typeface="Tahoma"/>
              </a:rPr>
              <a:t> </a:t>
            </a:r>
            <a:r>
              <a:rPr sz="1900" b="1" spc="25" dirty="0">
                <a:latin typeface="Tahoma"/>
                <a:cs typeface="Tahoma"/>
              </a:rPr>
              <a:t>d</a:t>
            </a:r>
            <a:r>
              <a:rPr sz="1900" b="1" spc="-65" dirty="0">
                <a:latin typeface="Tahoma"/>
                <a:cs typeface="Tahoma"/>
              </a:rPr>
              <a:t>a</a:t>
            </a:r>
            <a:r>
              <a:rPr sz="1900" b="1" dirty="0">
                <a:latin typeface="Tahoma"/>
                <a:cs typeface="Tahoma"/>
              </a:rPr>
              <a:t>t</a:t>
            </a:r>
            <a:r>
              <a:rPr sz="1900" b="1" spc="-60" dirty="0">
                <a:latin typeface="Tahoma"/>
                <a:cs typeface="Tahoma"/>
              </a:rPr>
              <a:t>a</a:t>
            </a:r>
            <a:r>
              <a:rPr sz="1900" b="1" spc="-110" dirty="0">
                <a:latin typeface="Tahoma"/>
                <a:cs typeface="Tahoma"/>
              </a:rPr>
              <a:t> </a:t>
            </a:r>
            <a:r>
              <a:rPr sz="1900" b="1" dirty="0">
                <a:latin typeface="Tahoma"/>
                <a:cs typeface="Tahoma"/>
              </a:rPr>
              <a:t>t</a:t>
            </a:r>
            <a:r>
              <a:rPr sz="1900" b="1" spc="15" dirty="0">
                <a:latin typeface="Tahoma"/>
                <a:cs typeface="Tahoma"/>
              </a:rPr>
              <a:t>o</a:t>
            </a:r>
            <a:r>
              <a:rPr sz="1900" b="1" spc="-110" dirty="0">
                <a:latin typeface="Tahoma"/>
                <a:cs typeface="Tahoma"/>
              </a:rPr>
              <a:t> </a:t>
            </a:r>
            <a:r>
              <a:rPr sz="1900" b="1" spc="5" dirty="0">
                <a:latin typeface="Tahoma"/>
                <a:cs typeface="Tahoma"/>
              </a:rPr>
              <a:t>f</a:t>
            </a:r>
            <a:r>
              <a:rPr sz="1900" b="1" spc="10" dirty="0">
                <a:latin typeface="Tahoma"/>
                <a:cs typeface="Tahoma"/>
              </a:rPr>
              <a:t>o</a:t>
            </a:r>
            <a:r>
              <a:rPr sz="1900" b="1" spc="-30" dirty="0">
                <a:latin typeface="Tahoma"/>
                <a:cs typeface="Tahoma"/>
              </a:rPr>
              <a:t>r</a:t>
            </a:r>
            <a:r>
              <a:rPr sz="1900" b="1" spc="-25" dirty="0">
                <a:latin typeface="Tahoma"/>
                <a:cs typeface="Tahoma"/>
              </a:rPr>
              <a:t>e</a:t>
            </a:r>
            <a:r>
              <a:rPr sz="1900" b="1" spc="45" dirty="0">
                <a:latin typeface="Tahoma"/>
                <a:cs typeface="Tahoma"/>
              </a:rPr>
              <a:t>c</a:t>
            </a:r>
            <a:r>
              <a:rPr sz="1900" b="1" spc="-65" dirty="0">
                <a:latin typeface="Tahoma"/>
                <a:cs typeface="Tahoma"/>
              </a:rPr>
              <a:t>a</a:t>
            </a:r>
            <a:r>
              <a:rPr sz="1900" b="1" spc="-40" dirty="0">
                <a:latin typeface="Tahoma"/>
                <a:cs typeface="Tahoma"/>
              </a:rPr>
              <a:t>s</a:t>
            </a:r>
            <a:r>
              <a:rPr sz="1900" b="1" dirty="0">
                <a:latin typeface="Tahoma"/>
                <a:cs typeface="Tahoma"/>
              </a:rPr>
              <a:t>t  </a:t>
            </a:r>
            <a:r>
              <a:rPr sz="1900" b="1" spc="25" dirty="0">
                <a:latin typeface="Tahoma"/>
                <a:cs typeface="Tahoma"/>
              </a:rPr>
              <a:t>d</a:t>
            </a:r>
            <a:r>
              <a:rPr sz="1900" b="1" spc="-25" dirty="0">
                <a:latin typeface="Tahoma"/>
                <a:cs typeface="Tahoma"/>
              </a:rPr>
              <a:t>e</a:t>
            </a:r>
            <a:r>
              <a:rPr sz="1900" b="1" spc="-50" dirty="0">
                <a:latin typeface="Tahoma"/>
                <a:cs typeface="Tahoma"/>
              </a:rPr>
              <a:t>m</a:t>
            </a:r>
            <a:r>
              <a:rPr sz="1900" b="1" spc="-65" dirty="0">
                <a:latin typeface="Tahoma"/>
                <a:cs typeface="Tahoma"/>
              </a:rPr>
              <a:t>a</a:t>
            </a:r>
            <a:r>
              <a:rPr sz="1900" b="1" spc="-25" dirty="0">
                <a:latin typeface="Tahoma"/>
                <a:cs typeface="Tahoma"/>
              </a:rPr>
              <a:t>n</a:t>
            </a:r>
            <a:r>
              <a:rPr sz="1900" b="1" spc="30" dirty="0">
                <a:latin typeface="Tahoma"/>
                <a:cs typeface="Tahoma"/>
              </a:rPr>
              <a:t>d</a:t>
            </a:r>
            <a:r>
              <a:rPr sz="1900" b="1" spc="-110" dirty="0">
                <a:latin typeface="Tahoma"/>
                <a:cs typeface="Tahoma"/>
              </a:rPr>
              <a:t> </a:t>
            </a:r>
            <a:r>
              <a:rPr sz="1900" b="1" spc="-50" dirty="0">
                <a:latin typeface="Tahoma"/>
                <a:cs typeface="Tahoma"/>
              </a:rPr>
              <a:t>m</a:t>
            </a:r>
            <a:r>
              <a:rPr sz="1900" b="1" spc="10" dirty="0">
                <a:latin typeface="Tahoma"/>
                <a:cs typeface="Tahoma"/>
              </a:rPr>
              <a:t>o</a:t>
            </a:r>
            <a:r>
              <a:rPr sz="1900" b="1" spc="-30" dirty="0">
                <a:latin typeface="Tahoma"/>
                <a:cs typeface="Tahoma"/>
              </a:rPr>
              <a:t>r</a:t>
            </a:r>
            <a:r>
              <a:rPr sz="1900" b="1" spc="-20" dirty="0">
                <a:latin typeface="Tahoma"/>
                <a:cs typeface="Tahoma"/>
              </a:rPr>
              <a:t>e</a:t>
            </a:r>
            <a:r>
              <a:rPr sz="1900" b="1" spc="-110" dirty="0">
                <a:latin typeface="Tahoma"/>
                <a:cs typeface="Tahoma"/>
              </a:rPr>
              <a:t> </a:t>
            </a:r>
            <a:r>
              <a:rPr sz="1900" b="1" spc="-65" dirty="0">
                <a:latin typeface="Tahoma"/>
                <a:cs typeface="Tahoma"/>
              </a:rPr>
              <a:t>a</a:t>
            </a:r>
            <a:r>
              <a:rPr sz="1900" b="1" spc="45" dirty="0">
                <a:latin typeface="Tahoma"/>
                <a:cs typeface="Tahoma"/>
              </a:rPr>
              <a:t>cc</a:t>
            </a:r>
            <a:r>
              <a:rPr sz="1900" b="1" spc="-40" dirty="0">
                <a:latin typeface="Tahoma"/>
                <a:cs typeface="Tahoma"/>
              </a:rPr>
              <a:t>u</a:t>
            </a:r>
            <a:r>
              <a:rPr sz="1900" b="1" spc="-30" dirty="0">
                <a:latin typeface="Tahoma"/>
                <a:cs typeface="Tahoma"/>
              </a:rPr>
              <a:t>r</a:t>
            </a:r>
            <a:r>
              <a:rPr sz="1900" b="1" spc="-65" dirty="0">
                <a:latin typeface="Tahoma"/>
                <a:cs typeface="Tahoma"/>
              </a:rPr>
              <a:t>a</a:t>
            </a:r>
            <a:r>
              <a:rPr sz="1900" b="1" dirty="0">
                <a:latin typeface="Tahoma"/>
                <a:cs typeface="Tahoma"/>
              </a:rPr>
              <a:t>t</a:t>
            </a:r>
            <a:r>
              <a:rPr sz="1900" b="1" spc="-25" dirty="0">
                <a:latin typeface="Tahoma"/>
                <a:cs typeface="Tahoma"/>
              </a:rPr>
              <a:t>e</a:t>
            </a:r>
            <a:r>
              <a:rPr sz="1900" b="1" spc="10" dirty="0">
                <a:latin typeface="Tahoma"/>
                <a:cs typeface="Tahoma"/>
              </a:rPr>
              <a:t>l</a:t>
            </a:r>
            <a:r>
              <a:rPr sz="1900" b="1" dirty="0">
                <a:latin typeface="Tahoma"/>
                <a:cs typeface="Tahoma"/>
              </a:rPr>
              <a:t>y</a:t>
            </a:r>
            <a:endParaRPr sz="19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74658" y="1128753"/>
            <a:ext cx="2013941" cy="2012554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051453" y="1564099"/>
            <a:ext cx="8713470" cy="11214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7200" b="1" spc="-555" dirty="0">
                <a:latin typeface="Verdana"/>
                <a:cs typeface="Verdana"/>
              </a:rPr>
              <a:t>Discussion/Activity</a:t>
            </a:r>
            <a:endParaRPr sz="72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07128" y="4121526"/>
            <a:ext cx="9274175" cy="1358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27050" marR="5080" indent="-514984">
              <a:lnSpc>
                <a:spcPct val="116700"/>
              </a:lnSpc>
              <a:spcBef>
                <a:spcPts val="95"/>
              </a:spcBef>
            </a:pPr>
            <a:r>
              <a:rPr sz="3750" spc="10" dirty="0">
                <a:latin typeface="Verdana"/>
                <a:cs typeface="Verdana"/>
              </a:rPr>
              <a:t>H</a:t>
            </a:r>
            <a:r>
              <a:rPr sz="3750" spc="35" dirty="0">
                <a:latin typeface="Verdana"/>
                <a:cs typeface="Verdana"/>
              </a:rPr>
              <a:t>o</a:t>
            </a:r>
            <a:r>
              <a:rPr sz="3750" spc="-125" dirty="0">
                <a:latin typeface="Verdana"/>
                <a:cs typeface="Verdana"/>
              </a:rPr>
              <a:t>w</a:t>
            </a:r>
            <a:r>
              <a:rPr sz="3750" spc="-400" dirty="0">
                <a:latin typeface="Verdana"/>
                <a:cs typeface="Verdana"/>
              </a:rPr>
              <a:t> </a:t>
            </a:r>
            <a:r>
              <a:rPr sz="3750" spc="70" dirty="0">
                <a:latin typeface="Verdana"/>
                <a:cs typeface="Verdana"/>
              </a:rPr>
              <a:t>d</a:t>
            </a:r>
            <a:r>
              <a:rPr sz="3750" spc="40" dirty="0">
                <a:latin typeface="Verdana"/>
                <a:cs typeface="Verdana"/>
              </a:rPr>
              <a:t>o</a:t>
            </a:r>
            <a:r>
              <a:rPr sz="3750" spc="-400" dirty="0">
                <a:latin typeface="Verdana"/>
                <a:cs typeface="Verdana"/>
              </a:rPr>
              <a:t> </a:t>
            </a:r>
            <a:r>
              <a:rPr sz="3750" spc="55" dirty="0">
                <a:latin typeface="Verdana"/>
                <a:cs typeface="Verdana"/>
              </a:rPr>
              <a:t>t</a:t>
            </a:r>
            <a:r>
              <a:rPr sz="3750" spc="-50" dirty="0">
                <a:latin typeface="Verdana"/>
                <a:cs typeface="Verdana"/>
              </a:rPr>
              <a:t>h</a:t>
            </a:r>
            <a:r>
              <a:rPr sz="3750" spc="-85" dirty="0">
                <a:latin typeface="Verdana"/>
                <a:cs typeface="Verdana"/>
              </a:rPr>
              <a:t>e</a:t>
            </a:r>
            <a:r>
              <a:rPr sz="3750" spc="-90" dirty="0">
                <a:latin typeface="Verdana"/>
                <a:cs typeface="Verdana"/>
              </a:rPr>
              <a:t>s</a:t>
            </a:r>
            <a:r>
              <a:rPr sz="3750" spc="-80" dirty="0">
                <a:latin typeface="Verdana"/>
                <a:cs typeface="Verdana"/>
              </a:rPr>
              <a:t>e</a:t>
            </a:r>
            <a:r>
              <a:rPr sz="3750" spc="-400" dirty="0">
                <a:latin typeface="Verdana"/>
                <a:cs typeface="Verdana"/>
              </a:rPr>
              <a:t> </a:t>
            </a:r>
            <a:r>
              <a:rPr sz="3750" spc="55" dirty="0">
                <a:latin typeface="Verdana"/>
                <a:cs typeface="Verdana"/>
              </a:rPr>
              <a:t>t</a:t>
            </a:r>
            <a:r>
              <a:rPr sz="3750" spc="-85" dirty="0">
                <a:latin typeface="Verdana"/>
                <a:cs typeface="Verdana"/>
              </a:rPr>
              <a:t>e</a:t>
            </a:r>
            <a:r>
              <a:rPr sz="3750" spc="125" dirty="0">
                <a:latin typeface="Verdana"/>
                <a:cs typeface="Verdana"/>
              </a:rPr>
              <a:t>c</a:t>
            </a:r>
            <a:r>
              <a:rPr sz="3750" spc="-50" dirty="0">
                <a:latin typeface="Verdana"/>
                <a:cs typeface="Verdana"/>
              </a:rPr>
              <a:t>hn</a:t>
            </a:r>
            <a:r>
              <a:rPr sz="3750" spc="35" dirty="0">
                <a:latin typeface="Verdana"/>
                <a:cs typeface="Verdana"/>
              </a:rPr>
              <a:t>o</a:t>
            </a:r>
            <a:r>
              <a:rPr sz="3750" spc="65" dirty="0">
                <a:latin typeface="Verdana"/>
                <a:cs typeface="Verdana"/>
              </a:rPr>
              <a:t>l</a:t>
            </a:r>
            <a:r>
              <a:rPr sz="3750" spc="35" dirty="0">
                <a:latin typeface="Verdana"/>
                <a:cs typeface="Verdana"/>
              </a:rPr>
              <a:t>o</a:t>
            </a:r>
            <a:r>
              <a:rPr sz="3750" spc="-270" dirty="0">
                <a:latin typeface="Verdana"/>
                <a:cs typeface="Verdana"/>
              </a:rPr>
              <a:t>g</a:t>
            </a:r>
            <a:r>
              <a:rPr sz="3750" spc="-35" dirty="0">
                <a:latin typeface="Verdana"/>
                <a:cs typeface="Verdana"/>
              </a:rPr>
              <a:t>i</a:t>
            </a:r>
            <a:r>
              <a:rPr sz="3750" spc="-85" dirty="0">
                <a:latin typeface="Verdana"/>
                <a:cs typeface="Verdana"/>
              </a:rPr>
              <a:t>es</a:t>
            </a:r>
            <a:r>
              <a:rPr sz="3750" spc="-400" dirty="0">
                <a:latin typeface="Verdana"/>
                <a:cs typeface="Verdana"/>
              </a:rPr>
              <a:t> </a:t>
            </a:r>
            <a:r>
              <a:rPr sz="3750" spc="125" dirty="0">
                <a:latin typeface="Verdana"/>
                <a:cs typeface="Verdana"/>
              </a:rPr>
              <a:t>c</a:t>
            </a:r>
            <a:r>
              <a:rPr sz="3750" spc="35" dirty="0">
                <a:latin typeface="Verdana"/>
                <a:cs typeface="Verdana"/>
              </a:rPr>
              <a:t>o</a:t>
            </a:r>
            <a:r>
              <a:rPr sz="3750" spc="-210" dirty="0">
                <a:latin typeface="Verdana"/>
                <a:cs typeface="Verdana"/>
              </a:rPr>
              <a:t>m</a:t>
            </a:r>
            <a:r>
              <a:rPr sz="3750" spc="70" dirty="0">
                <a:latin typeface="Verdana"/>
                <a:cs typeface="Verdana"/>
              </a:rPr>
              <a:t>p</a:t>
            </a:r>
            <a:r>
              <a:rPr sz="3750" spc="65" dirty="0">
                <a:latin typeface="Verdana"/>
                <a:cs typeface="Verdana"/>
              </a:rPr>
              <a:t>l</a:t>
            </a:r>
            <a:r>
              <a:rPr sz="3750" spc="-85" dirty="0">
                <a:latin typeface="Verdana"/>
                <a:cs typeface="Verdana"/>
              </a:rPr>
              <a:t>e</a:t>
            </a:r>
            <a:r>
              <a:rPr sz="3750" spc="-210" dirty="0">
                <a:latin typeface="Verdana"/>
                <a:cs typeface="Verdana"/>
              </a:rPr>
              <a:t>m</a:t>
            </a:r>
            <a:r>
              <a:rPr sz="3750" spc="-85" dirty="0">
                <a:latin typeface="Verdana"/>
                <a:cs typeface="Verdana"/>
              </a:rPr>
              <a:t>e</a:t>
            </a:r>
            <a:r>
              <a:rPr sz="3750" spc="-50" dirty="0">
                <a:latin typeface="Verdana"/>
                <a:cs typeface="Verdana"/>
              </a:rPr>
              <a:t>n</a:t>
            </a:r>
            <a:r>
              <a:rPr sz="3750" spc="55" dirty="0">
                <a:latin typeface="Verdana"/>
                <a:cs typeface="Verdana"/>
              </a:rPr>
              <a:t>t  </a:t>
            </a:r>
            <a:r>
              <a:rPr sz="3750" spc="-85" dirty="0">
                <a:latin typeface="Verdana"/>
                <a:cs typeface="Verdana"/>
              </a:rPr>
              <a:t>e</a:t>
            </a:r>
            <a:r>
              <a:rPr sz="3750" spc="-170" dirty="0">
                <a:latin typeface="Verdana"/>
                <a:cs typeface="Verdana"/>
              </a:rPr>
              <a:t>a</a:t>
            </a:r>
            <a:r>
              <a:rPr sz="3750" spc="125" dirty="0">
                <a:latin typeface="Verdana"/>
                <a:cs typeface="Verdana"/>
              </a:rPr>
              <a:t>c</a:t>
            </a:r>
            <a:r>
              <a:rPr sz="3750" spc="-45" dirty="0">
                <a:latin typeface="Verdana"/>
                <a:cs typeface="Verdana"/>
              </a:rPr>
              <a:t>h</a:t>
            </a:r>
            <a:r>
              <a:rPr sz="3750" spc="-400" dirty="0">
                <a:latin typeface="Verdana"/>
                <a:cs typeface="Verdana"/>
              </a:rPr>
              <a:t> </a:t>
            </a:r>
            <a:r>
              <a:rPr sz="3750" spc="35" dirty="0">
                <a:latin typeface="Verdana"/>
                <a:cs typeface="Verdana"/>
              </a:rPr>
              <a:t>o</a:t>
            </a:r>
            <a:r>
              <a:rPr sz="3750" spc="55" dirty="0">
                <a:latin typeface="Verdana"/>
                <a:cs typeface="Verdana"/>
              </a:rPr>
              <a:t>t</a:t>
            </a:r>
            <a:r>
              <a:rPr sz="3750" spc="-50" dirty="0">
                <a:latin typeface="Verdana"/>
                <a:cs typeface="Verdana"/>
              </a:rPr>
              <a:t>h</a:t>
            </a:r>
            <a:r>
              <a:rPr sz="3750" spc="-85" dirty="0">
                <a:latin typeface="Verdana"/>
                <a:cs typeface="Verdana"/>
              </a:rPr>
              <a:t>e</a:t>
            </a:r>
            <a:r>
              <a:rPr sz="3750" spc="-40" dirty="0">
                <a:latin typeface="Verdana"/>
                <a:cs typeface="Verdana"/>
              </a:rPr>
              <a:t>r</a:t>
            </a:r>
            <a:r>
              <a:rPr sz="3750" spc="-400" dirty="0">
                <a:latin typeface="Verdana"/>
                <a:cs typeface="Verdana"/>
              </a:rPr>
              <a:t> </a:t>
            </a:r>
            <a:r>
              <a:rPr sz="3750" spc="-35" dirty="0">
                <a:latin typeface="Verdana"/>
                <a:cs typeface="Verdana"/>
              </a:rPr>
              <a:t>i</a:t>
            </a:r>
            <a:r>
              <a:rPr sz="3750" spc="-45" dirty="0">
                <a:latin typeface="Verdana"/>
                <a:cs typeface="Verdana"/>
              </a:rPr>
              <a:t>n</a:t>
            </a:r>
            <a:r>
              <a:rPr sz="3750" spc="-400" dirty="0">
                <a:latin typeface="Verdana"/>
                <a:cs typeface="Verdana"/>
              </a:rPr>
              <a:t> </a:t>
            </a:r>
            <a:r>
              <a:rPr sz="3750" spc="-165" dirty="0">
                <a:latin typeface="Verdana"/>
                <a:cs typeface="Verdana"/>
              </a:rPr>
              <a:t>a</a:t>
            </a:r>
            <a:r>
              <a:rPr sz="3750" spc="-400" dirty="0">
                <a:latin typeface="Verdana"/>
                <a:cs typeface="Verdana"/>
              </a:rPr>
              <a:t> </a:t>
            </a:r>
            <a:r>
              <a:rPr sz="3750" spc="70" dirty="0">
                <a:latin typeface="Verdana"/>
                <a:cs typeface="Verdana"/>
              </a:rPr>
              <a:t>d</a:t>
            </a:r>
            <a:r>
              <a:rPr sz="3750" spc="-35" dirty="0">
                <a:latin typeface="Verdana"/>
                <a:cs typeface="Verdana"/>
              </a:rPr>
              <a:t>i</a:t>
            </a:r>
            <a:r>
              <a:rPr sz="3750" spc="-270" dirty="0">
                <a:latin typeface="Verdana"/>
                <a:cs typeface="Verdana"/>
              </a:rPr>
              <a:t>g</a:t>
            </a:r>
            <a:r>
              <a:rPr sz="3750" spc="-35" dirty="0">
                <a:latin typeface="Verdana"/>
                <a:cs typeface="Verdana"/>
              </a:rPr>
              <a:t>i</a:t>
            </a:r>
            <a:r>
              <a:rPr sz="3750" spc="55" dirty="0">
                <a:latin typeface="Verdana"/>
                <a:cs typeface="Verdana"/>
              </a:rPr>
              <a:t>t</a:t>
            </a:r>
            <a:r>
              <a:rPr sz="3750" spc="-170" dirty="0">
                <a:latin typeface="Verdana"/>
                <a:cs typeface="Verdana"/>
              </a:rPr>
              <a:t>a</a:t>
            </a:r>
            <a:r>
              <a:rPr sz="3750" spc="70" dirty="0">
                <a:latin typeface="Verdana"/>
                <a:cs typeface="Verdana"/>
              </a:rPr>
              <a:t>l</a:t>
            </a:r>
            <a:r>
              <a:rPr sz="3750" spc="-400" dirty="0">
                <a:latin typeface="Verdana"/>
                <a:cs typeface="Verdana"/>
              </a:rPr>
              <a:t> </a:t>
            </a:r>
            <a:r>
              <a:rPr sz="3750" spc="-90" dirty="0">
                <a:latin typeface="Verdana"/>
                <a:cs typeface="Verdana"/>
              </a:rPr>
              <a:t>s</a:t>
            </a:r>
            <a:r>
              <a:rPr sz="3750" spc="-85" dirty="0">
                <a:latin typeface="Verdana"/>
                <a:cs typeface="Verdana"/>
              </a:rPr>
              <a:t>u</a:t>
            </a:r>
            <a:r>
              <a:rPr sz="3750" spc="70" dirty="0">
                <a:latin typeface="Verdana"/>
                <a:cs typeface="Verdana"/>
              </a:rPr>
              <a:t>pp</a:t>
            </a:r>
            <a:r>
              <a:rPr sz="3750" spc="65" dirty="0">
                <a:latin typeface="Verdana"/>
                <a:cs typeface="Verdana"/>
              </a:rPr>
              <a:t>l</a:t>
            </a:r>
            <a:r>
              <a:rPr sz="3750" spc="-90" dirty="0">
                <a:latin typeface="Verdana"/>
                <a:cs typeface="Verdana"/>
              </a:rPr>
              <a:t>y</a:t>
            </a:r>
            <a:r>
              <a:rPr sz="3750" spc="-400" dirty="0">
                <a:latin typeface="Verdana"/>
                <a:cs typeface="Verdana"/>
              </a:rPr>
              <a:t> </a:t>
            </a:r>
            <a:r>
              <a:rPr sz="3750" spc="125" dirty="0">
                <a:latin typeface="Verdana"/>
                <a:cs typeface="Verdana"/>
              </a:rPr>
              <a:t>c</a:t>
            </a:r>
            <a:r>
              <a:rPr sz="3750" spc="-50" dirty="0">
                <a:latin typeface="Verdana"/>
                <a:cs typeface="Verdana"/>
              </a:rPr>
              <a:t>h</a:t>
            </a:r>
            <a:r>
              <a:rPr sz="3750" spc="-170" dirty="0">
                <a:latin typeface="Verdana"/>
                <a:cs typeface="Verdana"/>
              </a:rPr>
              <a:t>a</a:t>
            </a:r>
            <a:r>
              <a:rPr sz="3750" spc="-35" dirty="0">
                <a:latin typeface="Verdana"/>
                <a:cs typeface="Verdana"/>
              </a:rPr>
              <a:t>i</a:t>
            </a:r>
            <a:r>
              <a:rPr sz="3750" spc="-50" dirty="0">
                <a:latin typeface="Verdana"/>
                <a:cs typeface="Verdana"/>
              </a:rPr>
              <a:t>n</a:t>
            </a:r>
            <a:r>
              <a:rPr sz="3750" spc="-110" dirty="0">
                <a:latin typeface="Verdana"/>
                <a:cs typeface="Verdana"/>
              </a:rPr>
              <a:t>?</a:t>
            </a:r>
            <a:endParaRPr sz="3750">
              <a:latin typeface="Verdana"/>
              <a:cs typeface="Verdana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029991" y="1128753"/>
            <a:ext cx="2013941" cy="201255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13624" y="503603"/>
            <a:ext cx="4260850" cy="8375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110" dirty="0"/>
              <a:t>C</a:t>
            </a:r>
            <a:r>
              <a:rPr spc="-520" dirty="0"/>
              <a:t>a</a:t>
            </a:r>
            <a:r>
              <a:rPr spc="-505" dirty="0"/>
              <a:t>s</a:t>
            </a:r>
            <a:r>
              <a:rPr spc="-400" dirty="0"/>
              <a:t>e</a:t>
            </a:r>
            <a:r>
              <a:rPr spc="-555" dirty="0"/>
              <a:t> </a:t>
            </a:r>
            <a:r>
              <a:rPr spc="-505" dirty="0"/>
              <a:t>S</a:t>
            </a:r>
            <a:r>
              <a:rPr spc="-190" dirty="0"/>
              <a:t>t</a:t>
            </a:r>
            <a:r>
              <a:rPr spc="-465" dirty="0"/>
              <a:t>u</a:t>
            </a:r>
            <a:r>
              <a:rPr spc="-275" dirty="0"/>
              <a:t>di</a:t>
            </a:r>
            <a:r>
              <a:rPr spc="-405" dirty="0"/>
              <a:t>e</a:t>
            </a:r>
            <a:r>
              <a:rPr spc="-500"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59370" y="2706194"/>
            <a:ext cx="14028419" cy="428561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R="989330" algn="ctr">
              <a:lnSpc>
                <a:spcPct val="100000"/>
              </a:lnSpc>
              <a:spcBef>
                <a:spcPts val="125"/>
              </a:spcBef>
            </a:pPr>
            <a:r>
              <a:rPr sz="3900" spc="-40" dirty="0">
                <a:latin typeface="Verdana"/>
                <a:cs typeface="Verdana"/>
              </a:rPr>
              <a:t>A</a:t>
            </a:r>
            <a:r>
              <a:rPr sz="3900" spc="-195" dirty="0">
                <a:latin typeface="Verdana"/>
                <a:cs typeface="Verdana"/>
              </a:rPr>
              <a:t>m</a:t>
            </a:r>
            <a:r>
              <a:rPr sz="3900" spc="-160" dirty="0">
                <a:latin typeface="Verdana"/>
                <a:cs typeface="Verdana"/>
              </a:rPr>
              <a:t>a</a:t>
            </a:r>
            <a:r>
              <a:rPr sz="3900" spc="-215" dirty="0">
                <a:latin typeface="Verdana"/>
                <a:cs typeface="Verdana"/>
              </a:rPr>
              <a:t>z</a:t>
            </a:r>
            <a:r>
              <a:rPr sz="3900" spc="55" dirty="0">
                <a:latin typeface="Verdana"/>
                <a:cs typeface="Verdana"/>
              </a:rPr>
              <a:t>o</a:t>
            </a:r>
            <a:r>
              <a:rPr sz="3900" spc="-40" dirty="0">
                <a:latin typeface="Verdana"/>
                <a:cs typeface="Verdana"/>
              </a:rPr>
              <a:t>n</a:t>
            </a:r>
            <a:r>
              <a:rPr sz="3900" spc="-100" dirty="0">
                <a:latin typeface="Verdana"/>
                <a:cs typeface="Verdana"/>
              </a:rPr>
              <a:t>'</a:t>
            </a:r>
            <a:r>
              <a:rPr sz="3900" spc="-80" dirty="0">
                <a:latin typeface="Verdana"/>
                <a:cs typeface="Verdana"/>
              </a:rPr>
              <a:t>s</a:t>
            </a:r>
            <a:r>
              <a:rPr sz="3900" spc="-409" dirty="0">
                <a:latin typeface="Verdana"/>
                <a:cs typeface="Verdana"/>
              </a:rPr>
              <a:t> </a:t>
            </a:r>
            <a:r>
              <a:rPr sz="3900" spc="-30" dirty="0">
                <a:latin typeface="Verdana"/>
                <a:cs typeface="Verdana"/>
              </a:rPr>
              <a:t>Di</a:t>
            </a:r>
            <a:r>
              <a:rPr sz="3900" spc="-270" dirty="0">
                <a:latin typeface="Verdana"/>
                <a:cs typeface="Verdana"/>
              </a:rPr>
              <a:t>g</a:t>
            </a:r>
            <a:r>
              <a:rPr sz="3900" spc="-30" dirty="0">
                <a:latin typeface="Verdana"/>
                <a:cs typeface="Verdana"/>
              </a:rPr>
              <a:t>i</a:t>
            </a:r>
            <a:r>
              <a:rPr sz="3900" spc="65" dirty="0">
                <a:latin typeface="Verdana"/>
                <a:cs typeface="Verdana"/>
              </a:rPr>
              <a:t>t</a:t>
            </a:r>
            <a:r>
              <a:rPr sz="3900" spc="-160" dirty="0">
                <a:latin typeface="Verdana"/>
                <a:cs typeface="Verdana"/>
              </a:rPr>
              <a:t>a</a:t>
            </a:r>
            <a:r>
              <a:rPr sz="3900" spc="80" dirty="0">
                <a:latin typeface="Verdana"/>
                <a:cs typeface="Verdana"/>
              </a:rPr>
              <a:t>l</a:t>
            </a:r>
            <a:r>
              <a:rPr sz="3900" spc="-409" dirty="0">
                <a:latin typeface="Verdana"/>
                <a:cs typeface="Verdana"/>
              </a:rPr>
              <a:t> </a:t>
            </a:r>
            <a:r>
              <a:rPr sz="3900" spc="-270" dirty="0">
                <a:latin typeface="Verdana"/>
                <a:cs typeface="Verdana"/>
              </a:rPr>
              <a:t>S</a:t>
            </a:r>
            <a:r>
              <a:rPr sz="3900" spc="-70" dirty="0">
                <a:latin typeface="Verdana"/>
                <a:cs typeface="Verdana"/>
              </a:rPr>
              <a:t>u</a:t>
            </a:r>
            <a:r>
              <a:rPr sz="3900" spc="85" dirty="0">
                <a:latin typeface="Verdana"/>
                <a:cs typeface="Verdana"/>
              </a:rPr>
              <a:t>pp</a:t>
            </a:r>
            <a:r>
              <a:rPr sz="3900" spc="75" dirty="0">
                <a:latin typeface="Verdana"/>
                <a:cs typeface="Verdana"/>
              </a:rPr>
              <a:t>l</a:t>
            </a:r>
            <a:r>
              <a:rPr sz="3900" spc="-80" dirty="0">
                <a:latin typeface="Verdana"/>
                <a:cs typeface="Verdana"/>
              </a:rPr>
              <a:t>y</a:t>
            </a:r>
            <a:r>
              <a:rPr sz="3900" spc="-409" dirty="0">
                <a:latin typeface="Verdana"/>
                <a:cs typeface="Verdana"/>
              </a:rPr>
              <a:t> </a:t>
            </a:r>
            <a:r>
              <a:rPr sz="3900" spc="20" dirty="0">
                <a:latin typeface="Verdana"/>
                <a:cs typeface="Verdana"/>
              </a:rPr>
              <a:t>C</a:t>
            </a:r>
            <a:r>
              <a:rPr sz="3900" spc="-40" dirty="0">
                <a:latin typeface="Verdana"/>
                <a:cs typeface="Verdana"/>
              </a:rPr>
              <a:t>h</a:t>
            </a:r>
            <a:r>
              <a:rPr sz="3900" spc="-160" dirty="0">
                <a:latin typeface="Verdana"/>
                <a:cs typeface="Verdana"/>
              </a:rPr>
              <a:t>a</a:t>
            </a:r>
            <a:r>
              <a:rPr sz="3900" spc="-30" dirty="0">
                <a:latin typeface="Verdana"/>
                <a:cs typeface="Verdana"/>
              </a:rPr>
              <a:t>i</a:t>
            </a:r>
            <a:r>
              <a:rPr sz="3900" spc="-35" dirty="0">
                <a:latin typeface="Verdana"/>
                <a:cs typeface="Verdana"/>
              </a:rPr>
              <a:t>n</a:t>
            </a:r>
            <a:endParaRPr sz="39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4850">
              <a:latin typeface="Verdana"/>
              <a:cs typeface="Verdana"/>
            </a:endParaRPr>
          </a:p>
          <a:p>
            <a:pPr marL="12700" marR="5080" algn="ctr">
              <a:lnSpc>
                <a:spcPct val="117500"/>
              </a:lnSpc>
            </a:pPr>
            <a:r>
              <a:rPr sz="3250" spc="-75" dirty="0">
                <a:latin typeface="Verdana"/>
                <a:cs typeface="Verdana"/>
              </a:rPr>
              <a:t>Amazon</a:t>
            </a:r>
            <a:r>
              <a:rPr sz="3250" spc="-340" dirty="0">
                <a:latin typeface="Verdana"/>
                <a:cs typeface="Verdana"/>
              </a:rPr>
              <a:t> </a:t>
            </a:r>
            <a:r>
              <a:rPr sz="3250" spc="-55" dirty="0">
                <a:latin typeface="Verdana"/>
                <a:cs typeface="Verdana"/>
              </a:rPr>
              <a:t>uses</a:t>
            </a:r>
            <a:r>
              <a:rPr sz="3250" spc="-340" dirty="0">
                <a:latin typeface="Verdana"/>
                <a:cs typeface="Verdana"/>
              </a:rPr>
              <a:t> </a:t>
            </a:r>
            <a:r>
              <a:rPr sz="3250" spc="-10" dirty="0">
                <a:latin typeface="Verdana"/>
                <a:cs typeface="Verdana"/>
              </a:rPr>
              <a:t>advanced</a:t>
            </a:r>
            <a:r>
              <a:rPr sz="3250" spc="-340" dirty="0">
                <a:latin typeface="Verdana"/>
                <a:cs typeface="Verdana"/>
              </a:rPr>
              <a:t> </a:t>
            </a:r>
            <a:r>
              <a:rPr sz="3250" spc="-204" dirty="0">
                <a:latin typeface="Verdana"/>
                <a:cs typeface="Verdana"/>
              </a:rPr>
              <a:t>AI</a:t>
            </a:r>
            <a:r>
              <a:rPr sz="3250" spc="-335" dirty="0">
                <a:latin typeface="Verdana"/>
                <a:cs typeface="Verdana"/>
              </a:rPr>
              <a:t> </a:t>
            </a:r>
            <a:r>
              <a:rPr sz="3250" spc="-45" dirty="0">
                <a:latin typeface="Verdana"/>
                <a:cs typeface="Verdana"/>
              </a:rPr>
              <a:t>algorithms</a:t>
            </a:r>
            <a:r>
              <a:rPr sz="3250" spc="-340" dirty="0">
                <a:latin typeface="Verdana"/>
                <a:cs typeface="Verdana"/>
              </a:rPr>
              <a:t> </a:t>
            </a:r>
            <a:r>
              <a:rPr sz="3250" spc="60" dirty="0">
                <a:latin typeface="Verdana"/>
                <a:cs typeface="Verdana"/>
              </a:rPr>
              <a:t>to</a:t>
            </a:r>
            <a:r>
              <a:rPr sz="3250" spc="-340" dirty="0">
                <a:latin typeface="Verdana"/>
                <a:cs typeface="Verdana"/>
              </a:rPr>
              <a:t> </a:t>
            </a:r>
            <a:r>
              <a:rPr sz="3250" spc="35" dirty="0">
                <a:latin typeface="Verdana"/>
                <a:cs typeface="Verdana"/>
              </a:rPr>
              <a:t>predict</a:t>
            </a:r>
            <a:r>
              <a:rPr sz="3250" spc="-340" dirty="0">
                <a:latin typeface="Verdana"/>
                <a:cs typeface="Verdana"/>
              </a:rPr>
              <a:t> </a:t>
            </a:r>
            <a:r>
              <a:rPr sz="3250" spc="-70" dirty="0">
                <a:latin typeface="Verdana"/>
                <a:cs typeface="Verdana"/>
              </a:rPr>
              <a:t>demand,</a:t>
            </a:r>
            <a:r>
              <a:rPr sz="3250" spc="-340" dirty="0">
                <a:latin typeface="Verdana"/>
                <a:cs typeface="Verdana"/>
              </a:rPr>
              <a:t> </a:t>
            </a:r>
            <a:r>
              <a:rPr sz="3250" spc="-140" dirty="0">
                <a:latin typeface="Verdana"/>
                <a:cs typeface="Verdana"/>
              </a:rPr>
              <a:t>IoT</a:t>
            </a:r>
            <a:r>
              <a:rPr sz="3250" spc="-335" dirty="0">
                <a:latin typeface="Verdana"/>
                <a:cs typeface="Verdana"/>
              </a:rPr>
              <a:t> </a:t>
            </a:r>
            <a:r>
              <a:rPr sz="3250" spc="50" dirty="0">
                <a:latin typeface="Verdana"/>
                <a:cs typeface="Verdana"/>
              </a:rPr>
              <a:t>for</a:t>
            </a:r>
            <a:r>
              <a:rPr sz="3250" spc="-340" dirty="0">
                <a:latin typeface="Verdana"/>
                <a:cs typeface="Verdana"/>
              </a:rPr>
              <a:t> </a:t>
            </a:r>
            <a:r>
              <a:rPr sz="3250" spc="-75" dirty="0">
                <a:latin typeface="Verdana"/>
                <a:cs typeface="Verdana"/>
              </a:rPr>
              <a:t>real- </a:t>
            </a:r>
            <a:r>
              <a:rPr sz="3250" spc="-70" dirty="0">
                <a:latin typeface="Verdana"/>
                <a:cs typeface="Verdana"/>
              </a:rPr>
              <a:t> </a:t>
            </a:r>
            <a:r>
              <a:rPr sz="3250" spc="-40" dirty="0">
                <a:latin typeface="Verdana"/>
                <a:cs typeface="Verdana"/>
              </a:rPr>
              <a:t>time</a:t>
            </a:r>
            <a:r>
              <a:rPr sz="3250" spc="-340" dirty="0">
                <a:latin typeface="Verdana"/>
                <a:cs typeface="Verdana"/>
              </a:rPr>
              <a:t> </a:t>
            </a:r>
            <a:r>
              <a:rPr sz="3250" spc="-15" dirty="0">
                <a:latin typeface="Verdana"/>
                <a:cs typeface="Verdana"/>
              </a:rPr>
              <a:t>inventory</a:t>
            </a:r>
            <a:r>
              <a:rPr sz="3250" spc="-335" dirty="0">
                <a:latin typeface="Verdana"/>
                <a:cs typeface="Verdana"/>
              </a:rPr>
              <a:t> </a:t>
            </a:r>
            <a:r>
              <a:rPr sz="3250" spc="-110" dirty="0">
                <a:latin typeface="Verdana"/>
                <a:cs typeface="Verdana"/>
              </a:rPr>
              <a:t>management,</a:t>
            </a:r>
            <a:r>
              <a:rPr sz="3250" spc="-340" dirty="0">
                <a:latin typeface="Verdana"/>
                <a:cs typeface="Verdana"/>
              </a:rPr>
              <a:t> </a:t>
            </a:r>
            <a:r>
              <a:rPr sz="3250" spc="-20" dirty="0">
                <a:latin typeface="Verdana"/>
                <a:cs typeface="Verdana"/>
              </a:rPr>
              <a:t>and</a:t>
            </a:r>
            <a:r>
              <a:rPr sz="3250" spc="-335" dirty="0">
                <a:latin typeface="Verdana"/>
                <a:cs typeface="Verdana"/>
              </a:rPr>
              <a:t> </a:t>
            </a:r>
            <a:r>
              <a:rPr sz="3250" spc="35" dirty="0">
                <a:latin typeface="Verdana"/>
                <a:cs typeface="Verdana"/>
              </a:rPr>
              <a:t>robotics</a:t>
            </a:r>
            <a:r>
              <a:rPr sz="3250" spc="-340" dirty="0">
                <a:latin typeface="Verdana"/>
                <a:cs typeface="Verdana"/>
              </a:rPr>
              <a:t> </a:t>
            </a:r>
            <a:r>
              <a:rPr sz="3250" spc="-20" dirty="0">
                <a:latin typeface="Verdana"/>
                <a:cs typeface="Verdana"/>
              </a:rPr>
              <a:t>in</a:t>
            </a:r>
            <a:r>
              <a:rPr sz="3250" spc="-335" dirty="0">
                <a:latin typeface="Verdana"/>
                <a:cs typeface="Verdana"/>
              </a:rPr>
              <a:t> </a:t>
            </a:r>
            <a:r>
              <a:rPr sz="3250" spc="-50" dirty="0">
                <a:latin typeface="Verdana"/>
                <a:cs typeface="Verdana"/>
              </a:rPr>
              <a:t>warehouses</a:t>
            </a:r>
            <a:r>
              <a:rPr sz="3250" spc="-340" dirty="0">
                <a:latin typeface="Verdana"/>
                <a:cs typeface="Verdana"/>
              </a:rPr>
              <a:t> </a:t>
            </a:r>
            <a:r>
              <a:rPr sz="3250" spc="60" dirty="0">
                <a:latin typeface="Verdana"/>
                <a:cs typeface="Verdana"/>
              </a:rPr>
              <a:t>to</a:t>
            </a:r>
            <a:r>
              <a:rPr sz="3250" spc="-335" dirty="0">
                <a:latin typeface="Verdana"/>
                <a:cs typeface="Verdana"/>
              </a:rPr>
              <a:t> </a:t>
            </a:r>
            <a:r>
              <a:rPr sz="3250" spc="-40" dirty="0">
                <a:latin typeface="Verdana"/>
                <a:cs typeface="Verdana"/>
              </a:rPr>
              <a:t>automate </a:t>
            </a:r>
            <a:r>
              <a:rPr sz="3250" spc="-1130" dirty="0">
                <a:latin typeface="Verdana"/>
                <a:cs typeface="Verdana"/>
              </a:rPr>
              <a:t> </a:t>
            </a:r>
            <a:r>
              <a:rPr sz="3250" spc="-40" dirty="0">
                <a:latin typeface="Verdana"/>
                <a:cs typeface="Verdana"/>
              </a:rPr>
              <a:t>processes. </a:t>
            </a:r>
            <a:r>
              <a:rPr sz="3250" spc="-55" dirty="0">
                <a:latin typeface="Verdana"/>
                <a:cs typeface="Verdana"/>
              </a:rPr>
              <a:t>The </a:t>
            </a:r>
            <a:r>
              <a:rPr sz="3250" spc="-15" dirty="0">
                <a:latin typeface="Verdana"/>
                <a:cs typeface="Verdana"/>
              </a:rPr>
              <a:t>company </a:t>
            </a:r>
            <a:r>
              <a:rPr sz="3250" spc="-70" dirty="0">
                <a:latin typeface="Verdana"/>
                <a:cs typeface="Verdana"/>
              </a:rPr>
              <a:t>has </a:t>
            </a:r>
            <a:r>
              <a:rPr sz="3250" dirty="0">
                <a:latin typeface="Verdana"/>
                <a:cs typeface="Verdana"/>
              </a:rPr>
              <a:t>created </a:t>
            </a:r>
            <a:r>
              <a:rPr sz="3250" spc="-120" dirty="0">
                <a:latin typeface="Verdana"/>
                <a:cs typeface="Verdana"/>
              </a:rPr>
              <a:t>a </a:t>
            </a:r>
            <a:r>
              <a:rPr sz="3250" spc="-45" dirty="0">
                <a:latin typeface="Verdana"/>
                <a:cs typeface="Verdana"/>
              </a:rPr>
              <a:t>highly </a:t>
            </a:r>
            <a:r>
              <a:rPr sz="3250" spc="-10" dirty="0">
                <a:latin typeface="Verdana"/>
                <a:cs typeface="Verdana"/>
              </a:rPr>
              <a:t>flexible </a:t>
            </a:r>
            <a:r>
              <a:rPr sz="3250" spc="-20" dirty="0">
                <a:latin typeface="Verdana"/>
                <a:cs typeface="Verdana"/>
              </a:rPr>
              <a:t>and </a:t>
            </a:r>
            <a:r>
              <a:rPr sz="3250" spc="-5" dirty="0">
                <a:latin typeface="Verdana"/>
                <a:cs typeface="Verdana"/>
              </a:rPr>
              <a:t>scalable </a:t>
            </a:r>
            <a:r>
              <a:rPr sz="3250" dirty="0">
                <a:latin typeface="Verdana"/>
                <a:cs typeface="Verdana"/>
              </a:rPr>
              <a:t> </a:t>
            </a:r>
            <a:r>
              <a:rPr sz="3250" spc="10" dirty="0">
                <a:latin typeface="Verdana"/>
                <a:cs typeface="Verdana"/>
              </a:rPr>
              <a:t>supply</a:t>
            </a:r>
            <a:r>
              <a:rPr sz="3250" spc="-340" dirty="0">
                <a:latin typeface="Verdana"/>
                <a:cs typeface="Verdana"/>
              </a:rPr>
              <a:t> </a:t>
            </a:r>
            <a:r>
              <a:rPr sz="3250" spc="-15" dirty="0">
                <a:latin typeface="Verdana"/>
                <a:cs typeface="Verdana"/>
              </a:rPr>
              <a:t>chain</a:t>
            </a:r>
            <a:r>
              <a:rPr sz="3250" spc="-340" dirty="0">
                <a:latin typeface="Verdana"/>
                <a:cs typeface="Verdana"/>
              </a:rPr>
              <a:t> </a:t>
            </a:r>
            <a:r>
              <a:rPr sz="3250" spc="-5" dirty="0">
                <a:latin typeface="Verdana"/>
                <a:cs typeface="Verdana"/>
              </a:rPr>
              <a:t>that</a:t>
            </a:r>
            <a:r>
              <a:rPr sz="3250" spc="-340" dirty="0">
                <a:latin typeface="Verdana"/>
                <a:cs typeface="Verdana"/>
              </a:rPr>
              <a:t> </a:t>
            </a:r>
            <a:r>
              <a:rPr sz="3250" spc="-5" dirty="0">
                <a:latin typeface="Verdana"/>
                <a:cs typeface="Verdana"/>
              </a:rPr>
              <a:t>can</a:t>
            </a:r>
            <a:r>
              <a:rPr sz="3250" spc="-340" dirty="0">
                <a:latin typeface="Verdana"/>
                <a:cs typeface="Verdana"/>
              </a:rPr>
              <a:t> </a:t>
            </a:r>
            <a:r>
              <a:rPr sz="3250" spc="5" dirty="0">
                <a:latin typeface="Verdana"/>
                <a:cs typeface="Verdana"/>
              </a:rPr>
              <a:t>respond</a:t>
            </a:r>
            <a:r>
              <a:rPr sz="3250" spc="-340" dirty="0">
                <a:latin typeface="Verdana"/>
                <a:cs typeface="Verdana"/>
              </a:rPr>
              <a:t> </a:t>
            </a:r>
            <a:r>
              <a:rPr sz="3250" spc="60" dirty="0">
                <a:latin typeface="Verdana"/>
                <a:cs typeface="Verdana"/>
              </a:rPr>
              <a:t>to</a:t>
            </a:r>
            <a:r>
              <a:rPr sz="3250" spc="-335" dirty="0">
                <a:latin typeface="Verdana"/>
                <a:cs typeface="Verdana"/>
              </a:rPr>
              <a:t> </a:t>
            </a:r>
            <a:r>
              <a:rPr sz="3250" spc="-30" dirty="0">
                <a:latin typeface="Verdana"/>
                <a:cs typeface="Verdana"/>
              </a:rPr>
              <a:t>demand</a:t>
            </a:r>
            <a:r>
              <a:rPr sz="3250" spc="-340" dirty="0">
                <a:latin typeface="Verdana"/>
                <a:cs typeface="Verdana"/>
              </a:rPr>
              <a:t> </a:t>
            </a:r>
            <a:r>
              <a:rPr sz="3250" spc="-65" dirty="0">
                <a:latin typeface="Verdana"/>
                <a:cs typeface="Verdana"/>
              </a:rPr>
              <a:t>spikes</a:t>
            </a:r>
            <a:r>
              <a:rPr sz="3250" spc="-340" dirty="0">
                <a:latin typeface="Verdana"/>
                <a:cs typeface="Verdana"/>
              </a:rPr>
              <a:t> </a:t>
            </a:r>
            <a:r>
              <a:rPr sz="3250" spc="-15" dirty="0">
                <a:latin typeface="Verdana"/>
                <a:cs typeface="Verdana"/>
              </a:rPr>
              <a:t>with</a:t>
            </a:r>
            <a:r>
              <a:rPr sz="3250" spc="-340" dirty="0">
                <a:latin typeface="Verdana"/>
                <a:cs typeface="Verdana"/>
              </a:rPr>
              <a:t> </a:t>
            </a:r>
            <a:r>
              <a:rPr sz="3250" spc="-60" dirty="0">
                <a:latin typeface="Verdana"/>
                <a:cs typeface="Verdana"/>
              </a:rPr>
              <a:t>minimal</a:t>
            </a:r>
            <a:r>
              <a:rPr sz="3250" spc="-340" dirty="0">
                <a:latin typeface="Verdana"/>
                <a:cs typeface="Verdana"/>
              </a:rPr>
              <a:t> </a:t>
            </a:r>
            <a:r>
              <a:rPr sz="3250" spc="-75" dirty="0">
                <a:latin typeface="Verdana"/>
                <a:cs typeface="Verdana"/>
              </a:rPr>
              <a:t>human </a:t>
            </a:r>
            <a:r>
              <a:rPr sz="3250" spc="-70" dirty="0">
                <a:latin typeface="Verdana"/>
                <a:cs typeface="Verdana"/>
              </a:rPr>
              <a:t> </a:t>
            </a:r>
            <a:r>
              <a:rPr sz="3250" spc="-35" dirty="0">
                <a:latin typeface="Verdana"/>
                <a:cs typeface="Verdana"/>
              </a:rPr>
              <a:t>intervention.</a:t>
            </a:r>
            <a:endParaRPr sz="32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4AAC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881</Words>
  <Application>Microsoft Office PowerPoint</Application>
  <PresentationFormat>Custom</PresentationFormat>
  <Paragraphs>89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Tahoma</vt:lpstr>
      <vt:lpstr>Verdana</vt:lpstr>
      <vt:lpstr>Office Theme</vt:lpstr>
      <vt:lpstr>DIGITAL SUPPLY</vt:lpstr>
      <vt:lpstr>Supply  Chain</vt:lpstr>
      <vt:lpstr>Importance of Digital Supply Chain</vt:lpstr>
      <vt:lpstr>Supply  Chain  Models</vt:lpstr>
      <vt:lpstr>Traditional Supply Chains</vt:lpstr>
      <vt:lpstr>Digital Supply Chains</vt:lpstr>
      <vt:lpstr>Key Technologies Driving Digital Supply Chain  Internet of Things (IoT)</vt:lpstr>
      <vt:lpstr>PowerPoint Presentation</vt:lpstr>
      <vt:lpstr>Case Studies</vt:lpstr>
      <vt:lpstr>PowerPoint Presentation</vt:lpstr>
      <vt:lpstr>Case Studies</vt:lpstr>
      <vt:lpstr>Case Studies</vt:lpstr>
      <vt:lpstr>Case Studies</vt:lpstr>
      <vt:lpstr>Challenges in Implementing a Digital Supply Chain</vt:lpstr>
      <vt:lpstr>Future of Digital Supply Chains</vt:lpstr>
      <vt:lpstr>Discussion</vt:lpstr>
      <vt:lpstr>PowerPoint Presentation</vt:lpstr>
      <vt:lpstr>Thank You!!!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supply chain</dc:title>
  <dc:creator>Sabrina Davronova</dc:creator>
  <cp:keywords>DAGYl-x4-Bg,BAFqSdroYAE</cp:keywords>
  <cp:lastModifiedBy>ULUGBEK YUSUPOV</cp:lastModifiedBy>
  <cp:revision>2</cp:revision>
  <dcterms:created xsi:type="dcterms:W3CDTF">2024-12-09T07:43:21Z</dcterms:created>
  <dcterms:modified xsi:type="dcterms:W3CDTF">2024-12-09T07:57:46Z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2024-12-08T00:00:00Z</vt:filetime>
  </property>
  <property fmtid="{D5CDD505-2E9C-101B-9397-08002B2CF9AE}" pid="3" name="Creator">
    <vt:lpwstr>Canva</vt:lpwstr>
  </property>
  <property fmtid="{D5CDD505-2E9C-101B-9397-08002B2CF9AE}" pid="4" name="LastSaved">
    <vt:filetime>2024-12-09T00:00:00Z</vt:filetime>
  </property>
</Properties>
</file>