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91bba5938_0_2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91bba5938_0_2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37eebafd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37eebafd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c36936583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c3693658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c39269946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c39269946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17487bcc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17487bcc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www.postgresql.org/docs/current/manage-ag-tablespaces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jlkesh/pdp_online_java_lessons/blob/main/interviewquestions/6-module(database).md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0" y="2279250"/>
            <a:ext cx="914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Tablespaces</a:t>
            </a:r>
            <a:endParaRPr b="1">
              <a:solidFill>
                <a:srgbClr val="B45F0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Tablespace</a:t>
            </a:r>
            <a:endParaRPr b="1" sz="2000"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631500" y="967075"/>
            <a:ext cx="7881000" cy="25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 tablespace is a location on the disk where PostgreSQL stores data files containing database objects e.g., indexes, and tables.</a:t>
            </a:r>
            <a:endParaRPr sz="1400"/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PostgreSQL uses a tablespace to map a logical name to a physical location on disk. PostgreSQL comes with two default tablespaces:</a:t>
            </a:r>
            <a:endParaRPr sz="14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990000"/>
                </a:solidFill>
              </a:rPr>
              <a:t>pg_default</a:t>
            </a:r>
            <a:r>
              <a:rPr lang="en" sz="1400"/>
              <a:t> tablespace stores user data.</a:t>
            </a:r>
            <a:endParaRPr sz="14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990000"/>
                </a:solidFill>
              </a:rPr>
              <a:t>p</a:t>
            </a:r>
            <a:r>
              <a:rPr lang="en" sz="1400">
                <a:solidFill>
                  <a:srgbClr val="990000"/>
                </a:solidFill>
              </a:rPr>
              <a:t>g_global</a:t>
            </a:r>
            <a:r>
              <a:rPr lang="en" sz="1400"/>
              <a:t> tablespace stores global data.</a:t>
            </a:r>
            <a:endParaRPr sz="1400"/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Tablespaces allow you to control the disk layout of PostgreSQL.</a:t>
            </a:r>
            <a:endParaRPr sz="1400"/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TABLESPACE tablespace_name OWNER user_name LOCATION directory_path;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6527125" y="4639175"/>
            <a:ext cx="252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4"/>
              </a:rPr>
              <a:t>postgresql documentation</a:t>
            </a:r>
            <a:endParaRPr b="1"/>
          </a:p>
        </p:txBody>
      </p:sp>
      <p:sp>
        <p:nvSpPr>
          <p:cNvPr id="64" name="Google Shape;64;p14"/>
          <p:cNvSpPr txBox="1"/>
          <p:nvPr/>
        </p:nvSpPr>
        <p:spPr>
          <a:xfrm>
            <a:off x="696825" y="4680775"/>
            <a:ext cx="4950600" cy="4002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chown postgres:postgres /location</a:t>
            </a:r>
            <a:endParaRPr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631500" y="967075"/>
            <a:ext cx="7881000" cy="7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TABLESPACE tablespace_name </a:t>
            </a: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○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TABLESPACE old_tablespace_name RENAME TO new</a:t>
            </a: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_tablespace_name</a:t>
            </a: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○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TABLESPACE </a:t>
            </a: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tablespace_name</a:t>
            </a: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OWNER to user_name;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ALTER Tablespace</a:t>
            </a:r>
            <a:endParaRPr b="1" sz="2000"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631500" y="967075"/>
            <a:ext cx="78810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DROP TABLESPACE table_space;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ALTER DATABASE test_database SET TABLESPACE pg_default;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DROP</a:t>
            </a:r>
            <a:r>
              <a:rPr b="1" lang="en" sz="2000"/>
              <a:t> Tablespace</a:t>
            </a:r>
            <a:endParaRPr b="1" sz="2000"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9050" y="2285400"/>
            <a:ext cx="918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 u="sng">
                <a:solidFill>
                  <a:schemeClr val="hlink"/>
                </a:solidFill>
                <a:hlinkClick r:id="rId3"/>
              </a:rPr>
              <a:t>Interview Questions</a:t>
            </a:r>
            <a:endParaRPr sz="2000"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4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