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37eebaf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37eebaf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3926994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3926994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786d9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786d9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Backup &amp; Restore with pgadmin</a:t>
            </a:r>
            <a:endParaRPr b="1" sz="20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Using DATAGRIP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Backup &amp; Restore with datagrip</a:t>
            </a:r>
            <a:endParaRPr b="1" sz="20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