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1bba5938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1bba5938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da7dfac8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da7dfac8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f6015c7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f6015c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fd412a6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fd412a6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d5e806f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d5e806f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da7dfac8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da7dfac8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d5d6fa4b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d5d6fa4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da7dfac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da7dfac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da7dfac8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da7dfac8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da7dfac8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da7dfac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da7dfac8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da7dfac8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jlkesh/pdp_online_java_lessons/blob/main/interviewquestions/6-module.md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postgresql.org/docs/current/limits.html" TargetMode="External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227925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Table, Insert, Select, Update, Delete and Upsert</a:t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UPSERT</a:t>
            </a:r>
            <a:r>
              <a:rPr b="1" lang="en" sz="2000"/>
              <a:t> statement</a:t>
            </a:r>
            <a:endParaRPr b="1" sz="2000"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724875" y="1022125"/>
            <a:ext cx="7719000" cy="4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term upsert is a portmanteau – a combination of the words “update” and “insert.” In the context of relational databases, an upsert is a database operation that will update an existing row if a specified value already exists in a table, and insert a new row if the specified value doesn't already exist.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table_name(column_list) 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VALUES(value_list)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ON CONFLICT </a:t>
            </a: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target action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●"/>
            </a:pPr>
            <a:r>
              <a:rPr b="1" lang="en" sz="1400">
                <a:solidFill>
                  <a:srgbClr val="CC0000"/>
                </a:solidFill>
              </a:rPr>
              <a:t>target</a:t>
            </a:r>
            <a:endParaRPr b="1" sz="1400">
              <a:solidFill>
                <a:srgbClr val="CC0000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(column_name) - a column name.</a:t>
            </a:r>
            <a:endParaRPr sz="1400"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 CONSTRAINT constraint_name - where the constraint name could be the name of the UNIQUE constraint.</a:t>
            </a:r>
            <a:endParaRPr sz="1400"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WHERE predicate - a WHERE clause with a predicate.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●"/>
            </a:pPr>
            <a:r>
              <a:rPr b="1" lang="en" sz="1400">
                <a:solidFill>
                  <a:srgbClr val="CC0000"/>
                </a:solidFill>
              </a:rPr>
              <a:t>action</a:t>
            </a:r>
            <a:endParaRPr b="1" sz="1400">
              <a:solidFill>
                <a:srgbClr val="CC0000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DO NOTHING</a:t>
            </a:r>
            <a:r>
              <a:rPr lang="en" sz="1400"/>
              <a:t> means do nothing if the row already exists in the table.</a:t>
            </a:r>
            <a:endParaRPr sz="1400"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DO UPDATE SET</a:t>
            </a:r>
            <a:r>
              <a:rPr lang="en" sz="1400"/>
              <a:t> column_1 = value_1, .. WHERE condition - update some fields in the table.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19050" y="2285400"/>
            <a:ext cx="91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 u="sng">
                <a:solidFill>
                  <a:schemeClr val="hlink"/>
                </a:solidFill>
                <a:hlinkClick r:id="rId3"/>
              </a:rPr>
              <a:t>Interview Questions</a:t>
            </a:r>
            <a:endParaRPr sz="2000"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4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01250" y="869725"/>
            <a:ext cx="78810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psql</a:t>
            </a:r>
            <a:r>
              <a:rPr lang="en" sz="1400"/>
              <a:t> is a terminal-based front-end to PostgreSQL. It enables you to type in queries interactively, issue them to PostgreSQL, and see the query results.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\d table_name -&gt; shows metadata of a table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\dt -&gt; shows tables list of connected database 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Psql commands</a:t>
            </a:r>
            <a:endParaRPr b="1" sz="20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Tables</a:t>
            </a:r>
            <a:endParaRPr b="1" sz="2000"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501250" y="1098325"/>
            <a:ext cx="7881000" cy="12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data in an RDBMS is stored in database objects which are called as tables. This table is basically a collection of related data entries and it consists of numerous columns and rows. </a:t>
            </a:r>
            <a:endParaRPr sz="1400"/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300"/>
              <a:buChar char="●"/>
            </a:pPr>
            <a:r>
              <a:rPr b="1" lang="en" sz="1300">
                <a:solidFill>
                  <a:srgbClr val="212529"/>
                </a:solidFill>
              </a:rPr>
              <a:t>Rows per table - 4,294,967,295</a:t>
            </a:r>
            <a:endParaRPr b="1" sz="1300">
              <a:solidFill>
                <a:srgbClr val="212529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00"/>
              <a:buChar char="●"/>
            </a:pPr>
            <a:r>
              <a:rPr b="1" lang="en" sz="1300">
                <a:solidFill>
                  <a:srgbClr val="212529"/>
                </a:solidFill>
              </a:rPr>
              <a:t>columns per table - 1600</a:t>
            </a:r>
            <a:endParaRPr b="1" sz="1300">
              <a:solidFill>
                <a:srgbClr val="212529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313175" y="1871125"/>
            <a:ext cx="7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limits</a:t>
            </a:r>
            <a:endParaRPr b="1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4112" y="2328836"/>
            <a:ext cx="7055776" cy="2451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PostgreSQL Table Structure</a:t>
            </a:r>
            <a:endParaRPr b="1" sz="2000"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2332500" y="1098325"/>
            <a:ext cx="5150700" cy="22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[IF NOT EXISTS] table_name (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column1 datatype(length) column_constraint,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column2 datatype(length) column_constraint,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column3 datatype(length) column_constraint,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table_constraints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Constraints</a:t>
            </a:r>
            <a:endParaRPr b="1" sz="2000"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724875" y="1098325"/>
            <a:ext cx="7719000" cy="23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NOT NULL</a:t>
            </a:r>
            <a:r>
              <a:rPr lang="en" sz="1400"/>
              <a:t> – ensures that values in a column cannot be NULL.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UNIQUE</a:t>
            </a:r>
            <a:r>
              <a:rPr lang="en" sz="1400"/>
              <a:t> – ensures the values in a column unique across the rows within the same table.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PRIMARY KEY</a:t>
            </a:r>
            <a:r>
              <a:rPr lang="en" sz="1400"/>
              <a:t> – a primary key column uniquely identify rows in a table. A table can have one and only one primary key. The primary key constraint allows you to define the primary key of a table.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CHECK</a:t>
            </a:r>
            <a:r>
              <a:rPr lang="en" sz="1400"/>
              <a:t> – a CHECK constraint ensures the data must satisfy a boolean expression.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FOREIGN KEY</a:t>
            </a:r>
            <a:r>
              <a:rPr lang="en" sz="1400"/>
              <a:t> – ensures values in a column or a group of columns from a table exists in a column or group of columns in another table. Unlike the primary key, a table can have many foreign keys</a:t>
            </a:r>
            <a:endParaRPr sz="1400"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INSERT statement</a:t>
            </a:r>
            <a:endParaRPr b="1" sz="2000"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724875" y="1098325"/>
            <a:ext cx="7719000" cy="29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Insert is a widely-used command in </a:t>
            </a:r>
            <a:r>
              <a:rPr b="1" lang="en" sz="1400"/>
              <a:t>data manipulation language</a:t>
            </a:r>
            <a:r>
              <a:rPr lang="en" sz="1400"/>
              <a:t> (</a:t>
            </a:r>
            <a:r>
              <a:rPr b="1" lang="en" sz="1400"/>
              <a:t>DML</a:t>
            </a:r>
            <a:r>
              <a:rPr lang="en" sz="1400"/>
              <a:t>) used by relational databases. The insert command is used for </a:t>
            </a:r>
            <a:r>
              <a:rPr b="1" lang="en" sz="1400"/>
              <a:t>inserting one</a:t>
            </a:r>
            <a:r>
              <a:rPr lang="en" sz="1400"/>
              <a:t> or </a:t>
            </a:r>
            <a:r>
              <a:rPr b="1" lang="en" sz="1400"/>
              <a:t>more rows</a:t>
            </a:r>
            <a:r>
              <a:rPr lang="en" sz="1400"/>
              <a:t> into a database table with specified table column values.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table_name(column1, column2, …) VALUES (value1, value2, …);  RETURNING 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column1, column2… 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table_name (column_list) VALUES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(value_list_1),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(value_list_2),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(value_list_n)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RETURNING * | output_expression as new_name;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SELECT</a:t>
            </a:r>
            <a:r>
              <a:rPr b="1" lang="en" sz="2000"/>
              <a:t> statement</a:t>
            </a:r>
            <a:endParaRPr b="1" sz="2000"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724875" y="1098325"/>
            <a:ext cx="7719000" cy="3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Select command is used to fetch the data in a set of records from a </a:t>
            </a:r>
            <a:r>
              <a:rPr b="1" lang="en" sz="1400"/>
              <a:t>table</a:t>
            </a:r>
            <a:r>
              <a:rPr lang="en" sz="1400"/>
              <a:t>, </a:t>
            </a:r>
            <a:r>
              <a:rPr b="1" lang="en" sz="1400"/>
              <a:t>view</a:t>
            </a:r>
            <a:r>
              <a:rPr lang="en" sz="1400"/>
              <a:t> or a </a:t>
            </a:r>
            <a:r>
              <a:rPr b="1" lang="en" sz="1400"/>
              <a:t>group of tables</a:t>
            </a:r>
            <a:r>
              <a:rPr lang="en" sz="1400"/>
              <a:t>, </a:t>
            </a:r>
            <a:r>
              <a:rPr b="1" lang="en" sz="1400"/>
              <a:t>views</a:t>
            </a:r>
            <a:r>
              <a:rPr lang="en" sz="1400"/>
              <a:t> by making use of SQL </a:t>
            </a:r>
            <a:r>
              <a:rPr b="1" lang="en" sz="1400"/>
              <a:t>joins</a:t>
            </a:r>
            <a:r>
              <a:rPr lang="en" sz="1400"/>
              <a:t>. Retrieval of data using SQL statements can be done by using different predicates like − </a:t>
            </a:r>
            <a:r>
              <a:rPr b="1" lang="en" sz="1400"/>
              <a:t>Where</a:t>
            </a:r>
            <a:r>
              <a:rPr lang="en" sz="1400"/>
              <a:t>. </a:t>
            </a:r>
            <a:r>
              <a:rPr b="1" lang="en" sz="1400"/>
              <a:t>Group By</a:t>
            </a:r>
            <a:r>
              <a:rPr lang="en" sz="1400"/>
              <a:t>. </a:t>
            </a:r>
            <a:r>
              <a:rPr b="1" lang="en" sz="1400"/>
              <a:t>Having.</a:t>
            </a:r>
            <a:endParaRPr b="1"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SELECT [ ALL | DISTINCT | DISTINCT ON (distinct_expressions) ]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expressions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FROM tables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[WHERE conditions]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[GROUP BY expressions]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[HAVING condition]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[ORDER BY expression [ ASC | DESC | USING operator ] [ NULLS FIRST | NULLS LAST ]]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[LIMIT [ number_rows | ALL]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[OFFSET offset_value [ ROW | ROWS ]]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[FETCH { FIRST | NEXT } [ fetch_rows ] { ROW | ROWS } ONLY]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[FOR { UPDATE | SHARE } OF table [ NOWAIT ]];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UPDATE</a:t>
            </a:r>
            <a:r>
              <a:rPr b="1" lang="en" sz="2000"/>
              <a:t> statement</a:t>
            </a:r>
            <a:endParaRPr b="1" sz="2000"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724875" y="1098325"/>
            <a:ext cx="7719000" cy="23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Update command is a </a:t>
            </a:r>
            <a:r>
              <a:rPr b="1" lang="en" sz="1400"/>
              <a:t>data manipulation command (DML)</a:t>
            </a:r>
            <a:r>
              <a:rPr lang="en" sz="1400"/>
              <a:t> which is used to edit the records of a table. It may be used to update a single row based on a condition, all rows or set of rows based on the condition given by the user.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UPDATE table_name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SET column1 = value1,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column2 = value2,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WHERE condition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RETURNING * | output_expression AS output_name;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DELETE</a:t>
            </a:r>
            <a:r>
              <a:rPr b="1" lang="en" sz="2000"/>
              <a:t> statement</a:t>
            </a:r>
            <a:endParaRPr b="1" sz="2000"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724875" y="1098325"/>
            <a:ext cx="77190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Delete command is a </a:t>
            </a:r>
            <a:r>
              <a:rPr b="1" lang="en" sz="1400"/>
              <a:t>data manipulation command(DML)</a:t>
            </a:r>
            <a:r>
              <a:rPr lang="en" sz="1400"/>
              <a:t> which is used to remove records from a table. All records may be removed in one go, or a set of records may be deleted based on a condition.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table_name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WHERE condition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RETURNING (select_list | *)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