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1bba5938_0_2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1bba5938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ecec5183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ecec518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d0c3b41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d0c3b41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227925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Psql commands</a:t>
            </a:r>
            <a:endParaRPr b="1">
              <a:solidFill>
                <a:srgbClr val="B45F0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01250" y="869725"/>
            <a:ext cx="7881000" cy="4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psql</a:t>
            </a:r>
            <a:r>
              <a:rPr lang="en" sz="1400"/>
              <a:t> is a terminal-based front-end to PostgreSQL. It enables you to type in queries interactively, issue them to PostgreSQL, and see the query results.</a:t>
            </a:r>
            <a:endParaRPr sz="14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\c dbname username -&gt; connects to database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\l -&gt; shows list of databases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\dt -&gt; shows tables list of connected database 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\d table_name -&gt; shows </a:t>
            </a: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of a table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\dn -&gt; shows schema list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\df -&gt; shows functions list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\dv -&gt; </a:t>
            </a: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shows views list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\du -&gt; </a:t>
            </a: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shows users list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\g -&gt; executes previous executed query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\s -&gt; history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\? -&gt; help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\! clear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\h ALTER TABLE -&gt; help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\timing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\ef [function name] -&gt; shows functions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\a, \H -&gt; output format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\q -&gt; quit psql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Psql commands</a:t>
            </a:r>
            <a:endParaRPr b="1" sz="20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9050" y="2285400"/>
            <a:ext cx="91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The End</a:t>
            </a:r>
            <a:endParaRPr sz="2000"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