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1617957e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1617957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1617957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1617957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1617957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1617957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1617957e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1617957e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1617957e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1617957e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15eaa5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15eaa5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Managing Tables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1250" y="1098325"/>
            <a:ext cx="78810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primary key is a column or a set of columns in a table whose values uniquely identify a row in the table. A relational database is designed to enforce the uniqueness of primary keys by allowing only one row with a given primary key value in a table.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[IF NOT EXISTS] table_name (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column1 datatype(length) column_contraint,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column2 datatype(length) column_contraint,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column3 datatype(length) column_contraint,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table_constraints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Create table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501250" y="3689125"/>
            <a:ext cx="78810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copy a table completely, including both table structure and data;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new_table AS TABLE existing_table [WITH NO DATA];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01250" y="1098325"/>
            <a:ext cx="78810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</a:t>
            </a:r>
            <a:r>
              <a:rPr b="1" lang="en" sz="1400"/>
              <a:t>sequence</a:t>
            </a:r>
            <a:r>
              <a:rPr lang="en" sz="1400"/>
              <a:t> is a special kind of database object that generates a sequence of integers. A sequence is often used as the primary key column in a table. The sequence can be created through the SERIAL pseudo-type as follows.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SEQUENCE [ IF NOT EXISTS ] sequence_name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[ AS { SMALLINT | INT | BIGINT } ]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[ INCREMENT [ BY ] increment ]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[ MINVALUE minvalue | NO MINVALUE ] 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[ MAXVALUE maxvalue | NO MAXVALUE ]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[ START [ WITH ] start ] 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[ CACHE cache ] 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[ [ NO ] CYCLE ]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[ OWNED BY { table_name.column_name | NONE } ]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DROP SEQUENCE [ IF EXISTS ] sequence_name [, ...] 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 CASCADE | RESTRICT ];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Sequence</a:t>
            </a:r>
            <a:endParaRPr b="1" sz="200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01250" y="1098325"/>
            <a:ext cx="78810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PostgreSQL version 10</a:t>
            </a:r>
            <a:r>
              <a:rPr lang="en" sz="1400"/>
              <a:t> introduced a new constraint </a:t>
            </a:r>
            <a:r>
              <a:rPr b="1" lang="en" sz="1400"/>
              <a:t>GENERATED AS IDENTITY</a:t>
            </a:r>
            <a:r>
              <a:rPr lang="en" sz="1400"/>
              <a:t> that allows you to automatically assign a unique number to a column.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GENERATED AS IDENTITY</a:t>
            </a:r>
            <a:r>
              <a:rPr lang="en" sz="1400"/>
              <a:t> constraint is the SQL standard-conforming variant of the good old </a:t>
            </a:r>
            <a:r>
              <a:rPr b="1" lang="en" sz="1400"/>
              <a:t>SERIAL</a:t>
            </a:r>
            <a:r>
              <a:rPr lang="en" sz="1400"/>
              <a:t> column.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column_name type GENERATED { ALWAYS | BY DEFAULT } AS IDENTITY[( sequence_option )]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OVERRIDING SYSTEM VALUE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IDENTITY</a:t>
            </a:r>
            <a:endParaRPr b="1" sz="20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01250" y="1098325"/>
            <a:ext cx="78810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ALTER TABLE</a:t>
            </a:r>
            <a:r>
              <a:rPr lang="en" sz="1400"/>
              <a:t> statement used t</a:t>
            </a:r>
            <a:r>
              <a:rPr lang="en" sz="1400"/>
              <a:t>o change the structure of an existing table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action;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ADD COLUMN column_name datatype column_constraint;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DROP COLUMN column_name;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RENAME COLUMN column_name TO new_column_name;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ALTER COLUMN column_name [SET DEFAULT value | DROP DEFAULT];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ALTER COLUMN column_name [SET NOT NULL| DROP NOT NULL];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ADD CHECK expression;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ADD CONSTRAINT constraint_name constraint_definition;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[IF EXISTS] RENAME TO new_table_name;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table_name ALTER COLUMN column_name TYPE new_data_type USING expression;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ALTER table</a:t>
            </a:r>
            <a:endParaRPr b="1" sz="20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01250" y="1098325"/>
            <a:ext cx="78810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TRUNCATE TABLE statement used to delete all data from a table and very efficient comparing to DELETE statement.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 table_name [RESTART IDENTITY] [CASCADE];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TRUNCATE</a:t>
            </a:r>
            <a:r>
              <a:rPr b="1" lang="en" sz="2000"/>
              <a:t> table</a:t>
            </a:r>
            <a:endParaRPr b="1" sz="20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01250" y="1098325"/>
            <a:ext cx="78810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</a:t>
            </a:r>
            <a:r>
              <a:rPr lang="en" sz="1400"/>
              <a:t> </a:t>
            </a:r>
            <a:r>
              <a:rPr b="1" lang="en" sz="1400"/>
              <a:t>temporary table</a:t>
            </a:r>
            <a:r>
              <a:rPr lang="en" sz="1400"/>
              <a:t>, as its name implied, is a short-lived table that exists for the duration of a database session. PostgreSQL automatically drops the temporary tables at the end of a session or a transaction.</a:t>
            </a:r>
            <a:endParaRPr sz="1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TEMPORARY TABLE temp_table_name( column_list);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TEMPORARY</a:t>
            </a:r>
            <a:r>
              <a:rPr b="1" lang="en" sz="2000"/>
              <a:t> TABLE statement</a:t>
            </a:r>
            <a:endParaRPr b="1" sz="2000"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