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8C0489-D158-44A0-9754-0D9AB950AF97}">
  <a:tblStyle styleId="{3C8C0489-D158-44A0-9754-0D9AB950A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d5e806f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d5e806f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eb29b21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eb29b21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eb29b21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eb29b21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eb29b21d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eb29b21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eb29b21d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eb29b21d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eb29b21d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eb29b21d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176829a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176829a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lkesh/pdp_online_java_lessons/blob/main/interviewquestions/6-module(database).md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Data Filtering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01250" y="1098325"/>
            <a:ext cx="7881000" cy="25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SELECT statement returns all rows from one or more columns in a table. To select rows that satisfy a specified condition, you use a WHERE clause.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SELECT columns...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FROM table_name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WHERE condition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ORDER BY sort_expression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Where clause</a:t>
            </a:r>
            <a:endParaRPr b="1"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68;p15"/>
          <p:cNvGraphicFramePr/>
          <p:nvPr/>
        </p:nvGraphicFramePr>
        <p:xfrm>
          <a:off x="800100" y="34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{3C8C0489-D158-44A0-9754-0D9AB950AF97}</a:tableStyleId>
              </a:tblPr>
              <a:tblGrid>
                <a:gridCol w="3737125"/>
                <a:gridCol w="3737125"/>
              </a:tblGrid>
              <a:tr h="332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Operator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Description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Equal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Greater than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&lt;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Less than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&gt;=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Greater than or equal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&lt;=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Less than or equal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&lt;&gt; or !=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Not equal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AND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Logical operator AND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OR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Logical operator OR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 true if a value matches any value in a list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BETWEEN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 true if a value is between a range of values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LIKE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 true if a value matches a pattern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IS NULL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 true if a value is NULL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Negate the result of other operators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501250" y="1098325"/>
            <a:ext cx="78810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The IN operator allows you to specify multiple values in a WHERE clause. The IN operator is a shorthand for multiple OR conditions.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value IN (value1,value2,...)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value IN (SELECT column_name FROM table_name);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IN operator</a:t>
            </a:r>
            <a:endParaRPr b="1" sz="2000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01250" y="1098325"/>
            <a:ext cx="78810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BETWEEN operator allows you to easily test if an expression is within a range of values (</a:t>
            </a:r>
            <a:r>
              <a:rPr b="1" lang="en" sz="1400"/>
              <a:t>inclusive</a:t>
            </a:r>
            <a:r>
              <a:rPr lang="en" sz="1400"/>
              <a:t>). The values can be text, date, or numbers.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value BETWEEN low AND high;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value NOT BETWEEN low AND high;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BETWEEN</a:t>
            </a:r>
            <a:r>
              <a:rPr b="1" lang="en" sz="2000"/>
              <a:t> operator</a:t>
            </a:r>
            <a:endParaRPr b="1" sz="2000"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501250" y="1098325"/>
            <a:ext cx="7881000" cy="18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LIKE operator is used in a WHERE clause to search for a specified pattern in a column. There are two wildcards often used in conjunction with the LIKE operator: The percent sign </a:t>
            </a:r>
            <a:r>
              <a:rPr b="1" lang="en" sz="1400"/>
              <a:t>(%)</a:t>
            </a:r>
            <a:r>
              <a:rPr lang="en" sz="1400"/>
              <a:t> represents zero, one, or multiple characters. The underscore sign </a:t>
            </a:r>
            <a:r>
              <a:rPr b="1" lang="en" sz="1400"/>
              <a:t>(_)</a:t>
            </a:r>
            <a:r>
              <a:rPr lang="en" sz="1400"/>
              <a:t> represents one, single character.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value LIKE pattern;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value NOT LIKE pattern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LIKE</a:t>
            </a:r>
            <a:r>
              <a:rPr b="1" lang="en" sz="2000"/>
              <a:t> operator</a:t>
            </a:r>
            <a:endParaRPr b="1" sz="200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01250" y="1098325"/>
            <a:ext cx="7881000" cy="17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ILIKE operator that works like the LIKE operator in addition ILIKE operator matches value case-insensitively.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value ILIKE pattern;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value NOT ILIKE pattern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ILIKE </a:t>
            </a:r>
            <a:r>
              <a:rPr b="1" lang="en" sz="2000"/>
              <a:t>operator</a:t>
            </a:r>
            <a:endParaRPr b="1" sz="2000"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Interview Questions</a:t>
            </a:r>
            <a:endParaRPr sz="2000"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