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491bba5938_0_29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491bba5938_0_29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bd5e806f0c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bd5e806f0c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Black list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becec5183a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becec5183a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becec5183a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becec5183a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becec5183a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becec5183a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blacklist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1171a7da5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1171a7da5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github.com/jlkesh/pdp_online_java_lessons/blob/main/interviewquestions/6-module(database).md" TargetMode="Externa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b="31095" l="0" r="0" t="33150"/>
          <a:stretch/>
        </p:blipFill>
        <p:spPr>
          <a:xfrm>
            <a:off x="19050" y="4525"/>
            <a:ext cx="1304100" cy="46627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0" y="2279250"/>
            <a:ext cx="91440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chemeClr val="dk1"/>
                </a:solidFill>
              </a:rPr>
              <a:t>Nested SELECT</a:t>
            </a:r>
            <a:endParaRPr b="1" sz="26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B45F06"/>
                </a:solidFill>
              </a:rPr>
              <a:t>(ANY, ALL and EXISTS operators)</a:t>
            </a:r>
            <a:endParaRPr b="1">
              <a:solidFill>
                <a:srgbClr val="B45F06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501250" y="1098325"/>
            <a:ext cx="7881000" cy="6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A subquery is a query that appears inside another query statement. Subqueries are also referred to as sub SELECT s or nested SELECT s;</a:t>
            </a:r>
            <a:endParaRPr sz="1400"/>
          </a:p>
        </p:txBody>
      </p:sp>
      <p:sp>
        <p:nvSpPr>
          <p:cNvPr id="61" name="Google Shape;61;p14"/>
          <p:cNvSpPr txBox="1"/>
          <p:nvPr>
            <p:ph type="title"/>
          </p:nvPr>
        </p:nvSpPr>
        <p:spPr>
          <a:xfrm>
            <a:off x="0" y="412525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2000"/>
              <a:t>Nested SELECT</a:t>
            </a:r>
            <a:endParaRPr b="1" sz="2000"/>
          </a:p>
        </p:txBody>
      </p:sp>
      <p:pic>
        <p:nvPicPr>
          <p:cNvPr id="62" name="Google Shape;62;p14"/>
          <p:cNvPicPr preferRelativeResize="0"/>
          <p:nvPr/>
        </p:nvPicPr>
        <p:blipFill rotWithShape="1">
          <a:blip r:embed="rId3">
            <a:alphaModFix/>
          </a:blip>
          <a:srcRect b="31095" l="0" r="0" t="33150"/>
          <a:stretch/>
        </p:blipFill>
        <p:spPr>
          <a:xfrm>
            <a:off x="19050" y="4525"/>
            <a:ext cx="1304100" cy="46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501250" y="1098325"/>
            <a:ext cx="7881000" cy="29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ANY means that the condition will be true if the operation is true for any of the values in the range.</a:t>
            </a:r>
            <a:endParaRPr sz="1400"/>
          </a:p>
          <a:p>
            <a:pPr indent="45720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SELECT column_name(s) </a:t>
            </a:r>
            <a:endParaRPr b="1" sz="1200">
              <a:solidFill>
                <a:srgbClr val="0B539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FROM table1 </a:t>
            </a:r>
            <a:endParaRPr b="1" sz="1200">
              <a:solidFill>
                <a:srgbClr val="0B539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WHERE column_name expression </a:t>
            </a:r>
            <a:r>
              <a:rPr b="1" lang="en" sz="12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operator </a:t>
            </a:r>
            <a:r>
              <a:rPr b="1" lang="en" sz="12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ANY(subquery); </a:t>
            </a:r>
            <a:endParaRPr b="1" sz="1200">
              <a:solidFill>
                <a:srgbClr val="0B539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0B539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 subquery must return exactly one column.</a:t>
            </a:r>
            <a:endParaRPr sz="1400"/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Expression</a:t>
            </a:r>
            <a:r>
              <a:rPr lang="en" sz="1400"/>
              <a:t> operator must be one of the those operators </a:t>
            </a:r>
            <a:r>
              <a:rPr b="1" lang="en" sz="1400"/>
              <a:t>=,</a:t>
            </a:r>
            <a:r>
              <a:rPr lang="en" sz="1400"/>
              <a:t> </a:t>
            </a:r>
            <a:r>
              <a:rPr b="1" lang="en" sz="1400"/>
              <a:t>&lt;=</a:t>
            </a:r>
            <a:r>
              <a:rPr lang="en" sz="1400"/>
              <a:t>, </a:t>
            </a:r>
            <a:r>
              <a:rPr b="1" lang="en" sz="1400"/>
              <a:t>&gt;</a:t>
            </a:r>
            <a:r>
              <a:rPr lang="en" sz="1400"/>
              <a:t>, </a:t>
            </a:r>
            <a:r>
              <a:rPr b="1" lang="en" sz="1400"/>
              <a:t>&lt;</a:t>
            </a:r>
            <a:r>
              <a:rPr lang="en" sz="1400"/>
              <a:t>, </a:t>
            </a:r>
            <a:r>
              <a:rPr b="1" lang="en" sz="1400"/>
              <a:t>&gt;</a:t>
            </a:r>
            <a:r>
              <a:rPr lang="en" sz="1400"/>
              <a:t> and </a:t>
            </a:r>
            <a:r>
              <a:rPr b="1" lang="en" sz="1400"/>
              <a:t>&lt;&gt;</a:t>
            </a:r>
            <a:endParaRPr b="1" sz="1400"/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 ANY operator returns true if any value of the subquery meets the condition, otherwise, it returns false.</a:t>
            </a:r>
            <a:endParaRPr sz="1400"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0B539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8" name="Google Shape;68;p15"/>
          <p:cNvSpPr txBox="1"/>
          <p:nvPr>
            <p:ph type="title"/>
          </p:nvPr>
        </p:nvSpPr>
        <p:spPr>
          <a:xfrm>
            <a:off x="0" y="412525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2000"/>
              <a:t>ANY operator</a:t>
            </a:r>
            <a:endParaRPr b="1" sz="2000"/>
          </a:p>
        </p:txBody>
      </p:sp>
      <p:pic>
        <p:nvPicPr>
          <p:cNvPr id="69" name="Google Shape;69;p15"/>
          <p:cNvPicPr preferRelativeResize="0"/>
          <p:nvPr/>
        </p:nvPicPr>
        <p:blipFill rotWithShape="1">
          <a:blip r:embed="rId3">
            <a:alphaModFix/>
          </a:blip>
          <a:srcRect b="31095" l="0" r="0" t="33150"/>
          <a:stretch/>
        </p:blipFill>
        <p:spPr>
          <a:xfrm>
            <a:off x="19050" y="4525"/>
            <a:ext cx="1304100" cy="46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501250" y="1098325"/>
            <a:ext cx="7881000" cy="178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The ALL operator: returns a boolean value as a result. returns TRUE if ALL of the subquery values meet the condition. is used with SELECT , WHERE and HAVING statements.</a:t>
            </a:r>
            <a:endParaRPr sz="1400"/>
          </a:p>
          <a:p>
            <a:pPr indent="45720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SELECT column_name(s)</a:t>
            </a:r>
            <a:endParaRPr b="1" sz="1200">
              <a:solidFill>
                <a:srgbClr val="0B539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FROM table_name</a:t>
            </a:r>
            <a:endParaRPr b="1" sz="1200">
              <a:solidFill>
                <a:srgbClr val="0B539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WHERE column_name operator ALL(....)</a:t>
            </a:r>
            <a:endParaRPr b="1" sz="1200">
              <a:solidFill>
                <a:srgbClr val="0B539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 operator must be one of operators (</a:t>
            </a:r>
            <a:r>
              <a:rPr b="1" lang="en" sz="1400"/>
              <a:t>=, &lt;&gt;, !=, &gt;, &gt;=, &lt;, &lt;=</a:t>
            </a:r>
            <a:r>
              <a:rPr lang="en" sz="1400"/>
              <a:t>)</a:t>
            </a:r>
            <a:endParaRPr sz="1400"/>
          </a:p>
        </p:txBody>
      </p:sp>
      <p:sp>
        <p:nvSpPr>
          <p:cNvPr id="75" name="Google Shape;75;p16"/>
          <p:cNvSpPr txBox="1"/>
          <p:nvPr>
            <p:ph type="title"/>
          </p:nvPr>
        </p:nvSpPr>
        <p:spPr>
          <a:xfrm>
            <a:off x="0" y="412525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2000"/>
              <a:t>ALL operator</a:t>
            </a:r>
            <a:endParaRPr b="1" sz="2000"/>
          </a:p>
        </p:txBody>
      </p:sp>
      <p:pic>
        <p:nvPicPr>
          <p:cNvPr id="76" name="Google Shape;76;p16"/>
          <p:cNvPicPr preferRelativeResize="0"/>
          <p:nvPr/>
        </p:nvPicPr>
        <p:blipFill rotWithShape="1">
          <a:blip r:embed="rId3">
            <a:alphaModFix/>
          </a:blip>
          <a:srcRect b="31095" l="0" r="0" t="33150"/>
          <a:stretch/>
        </p:blipFill>
        <p:spPr>
          <a:xfrm>
            <a:off x="19050" y="4525"/>
            <a:ext cx="1304100" cy="46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501250" y="1098325"/>
            <a:ext cx="7881000" cy="175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The </a:t>
            </a:r>
            <a:r>
              <a:rPr b="1" lang="en" sz="1400"/>
              <a:t>EXISTS</a:t>
            </a:r>
            <a:r>
              <a:rPr lang="en" sz="1400"/>
              <a:t> </a:t>
            </a:r>
            <a:r>
              <a:rPr b="1" lang="en" sz="1400"/>
              <a:t>operator</a:t>
            </a:r>
            <a:r>
              <a:rPr lang="en" sz="1400"/>
              <a:t> is used to test for the existence of any record in a subquery. The EXISTS operator returns TRUE if the subquery returns one or more records.</a:t>
            </a:r>
            <a:endParaRPr b="1" sz="1400"/>
          </a:p>
          <a:p>
            <a:pPr indent="45720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SELECT column_name(s)</a:t>
            </a:r>
            <a:endParaRPr b="1" sz="1200">
              <a:solidFill>
                <a:srgbClr val="0B539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FROM table_name</a:t>
            </a:r>
            <a:endParaRPr b="1" sz="1200">
              <a:solidFill>
                <a:srgbClr val="0B539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WHERE EXISTS</a:t>
            </a:r>
            <a:endParaRPr b="1" sz="1200">
              <a:solidFill>
                <a:srgbClr val="0B539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(SELECT column_name FROM table_name WHERE condition);</a:t>
            </a:r>
            <a:endParaRPr b="1" sz="1200">
              <a:solidFill>
                <a:srgbClr val="0B539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2" name="Google Shape;82;p17"/>
          <p:cNvSpPr txBox="1"/>
          <p:nvPr>
            <p:ph type="title"/>
          </p:nvPr>
        </p:nvSpPr>
        <p:spPr>
          <a:xfrm>
            <a:off x="0" y="412525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2000"/>
              <a:t>EXISTS operator</a:t>
            </a:r>
            <a:endParaRPr b="1" sz="2000"/>
          </a:p>
        </p:txBody>
      </p:sp>
      <p:pic>
        <p:nvPicPr>
          <p:cNvPr id="83" name="Google Shape;83;p17"/>
          <p:cNvPicPr preferRelativeResize="0"/>
          <p:nvPr/>
        </p:nvPicPr>
        <p:blipFill rotWithShape="1">
          <a:blip r:embed="rId3">
            <a:alphaModFix/>
          </a:blip>
          <a:srcRect b="31095" l="0" r="0" t="33150"/>
          <a:stretch/>
        </p:blipFill>
        <p:spPr>
          <a:xfrm>
            <a:off x="19050" y="4525"/>
            <a:ext cx="1304100" cy="46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19050" y="2285400"/>
            <a:ext cx="9185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2000" u="sng">
                <a:solidFill>
                  <a:schemeClr val="hlink"/>
                </a:solidFill>
                <a:hlinkClick r:id="rId3"/>
              </a:rPr>
              <a:t>Interview Questions</a:t>
            </a:r>
            <a:endParaRPr sz="2000"/>
          </a:p>
        </p:txBody>
      </p:sp>
      <p:pic>
        <p:nvPicPr>
          <p:cNvPr id="89" name="Google Shape;89;p18"/>
          <p:cNvPicPr preferRelativeResize="0"/>
          <p:nvPr/>
        </p:nvPicPr>
        <p:blipFill rotWithShape="1">
          <a:blip r:embed="rId4">
            <a:alphaModFix/>
          </a:blip>
          <a:srcRect b="31095" l="0" r="0" t="33150"/>
          <a:stretch/>
        </p:blipFill>
        <p:spPr>
          <a:xfrm>
            <a:off x="19050" y="4525"/>
            <a:ext cx="1304100" cy="46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