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247276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247276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5bc4b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5bc4b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functions-datetime.html" TargetMode="External"/><Relationship Id="rId5" Type="http://schemas.openxmlformats.org/officeDocument/2006/relationships/hyperlink" Target="https://www.postgresql.org/docs/current/functions-formatt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functions-str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functions-mat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Build in Functions 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Date functions</a:t>
            </a:r>
            <a:endParaRPr b="1" sz="20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609700" y="424977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Date Time functions documentation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01250" y="945925"/>
            <a:ext cx="78810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CURRENT_DATE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CURRENT_TIME(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CURRENT_TIMESTAMP(precision)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LOCALTIME(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precision)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LOCALTIMESTAMP(precision)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TO_DATE(text,pattern)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TO_TIMESTAMP(text,pattern)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609700" y="463077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Date Time formatting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String</a:t>
            </a:r>
            <a:r>
              <a:rPr b="1" lang="en" sz="2000"/>
              <a:t> functions</a:t>
            </a:r>
            <a:endParaRPr b="1" sz="20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501250" y="1022125"/>
            <a:ext cx="78810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CHR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, ||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, CONCAT_WS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INITCAP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RTRIM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LTRIM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42100" y="4662025"/>
            <a:ext cx="2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Math</a:t>
            </a:r>
            <a:r>
              <a:rPr b="1" lang="en" sz="2000"/>
              <a:t> functions</a:t>
            </a:r>
            <a:endParaRPr b="1" sz="20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501250" y="945925"/>
            <a:ext cx="78810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CBRT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TRUNC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POWER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42100" y="4662025"/>
            <a:ext cx="2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