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22b9044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22b9044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22b9044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22b9044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1786aac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1786aac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postgresql.org/docs/15/sql-createview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Views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1250" y="945925"/>
            <a:ext cx="78810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 view is a named query that provides another way to present data in the database tables. A view is defined based on one or more tables which are known as base tables. When you create a view, you basically create a query and assign a name to the query. Therefore, a view is useful for wrapping a commonly used complex query.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Note that regular views do not store any data except the </a:t>
            </a:r>
            <a:r>
              <a:rPr b="1" lang="en" sz="1400"/>
              <a:t>materialized views</a:t>
            </a:r>
            <a:r>
              <a:rPr lang="en" sz="1400"/>
              <a:t>. In PostgreSQL, you can create special views called </a:t>
            </a:r>
            <a:r>
              <a:rPr lang="en" sz="1400"/>
              <a:t>materialized views</a:t>
            </a:r>
            <a:r>
              <a:rPr lang="en" sz="1400"/>
              <a:t> that </a:t>
            </a:r>
            <a:r>
              <a:rPr b="1" lang="en" sz="1400"/>
              <a:t>store data physically</a:t>
            </a:r>
            <a:r>
              <a:rPr lang="en" sz="1400"/>
              <a:t> and periodically refresh data from the base tables. The materialized views are handy in many scenarios, such as faster data access to a remote server and caching.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Standard Views.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Materialized Views.</a:t>
            </a:r>
            <a:endParaRPr sz="14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View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519175" y="4554575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01250" y="945925"/>
            <a:ext cx="7881000" cy="22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 view is a database object that is of a stored query. A view can be accessed as a virtual table in PostgreSQL. In other words, a PostgreSQL view is a logical table that represents data of one or more underlying tables through a SELECT statement. Notice that a view does not store data physically.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VIEW view_name AS query;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ALTER VIEW old_name RENAME TO new_name;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DROP VIEW [IF EXISTS] view_name [CASCADE | RESTRICT]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DROP VIEW [ IF EXISTS ] view1, view2, ...;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Standard Views</a:t>
            </a:r>
            <a:endParaRPr b="1" sz="20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01250" y="945925"/>
            <a:ext cx="7881000" cy="22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PostgreSQL extends the view concept to the next level that allows views to store data physically. And these views are called </a:t>
            </a:r>
            <a:r>
              <a:rPr b="1" lang="en" sz="1400"/>
              <a:t>materialized views</a:t>
            </a:r>
            <a:r>
              <a:rPr lang="en" sz="1400"/>
              <a:t>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Materialized views</a:t>
            </a:r>
            <a:r>
              <a:rPr lang="en" sz="1400"/>
              <a:t> cache the result of a complex and expensive query and allow you to refresh this result periodically.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MATERIALIZED VIEW view_name AS query WITH [NO] DATA;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REFRESH MATERIALIZED VIEW view_name;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REFRESH MATERIALIZED VIEW CONCURRENTLY view_name; –- from postgresql 9.4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DROP MATERIALIZED VIEW view_name;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Materialized views</a:t>
            </a:r>
            <a:endParaRPr b="1" sz="20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