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2b51d1a4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2b51d1a4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2da362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2da362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2e25db41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2e25db41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17715a8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17715a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Variables and Constant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1500" y="922975"/>
            <a:ext cx="78810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variable is a meaningful name of a memory location. A variable holds a value that can be changed through the block. A variable is always associated with a particular data type. Before using a variable,</a:t>
            </a:r>
            <a:r>
              <a:rPr lang="en" sz="1400"/>
              <a:t>variables</a:t>
            </a:r>
            <a:r>
              <a:rPr lang="en" sz="1400"/>
              <a:t> must be declared in the declaration section of the PL/pgSQL block.</a:t>
            </a:r>
            <a:endParaRPr b="1"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variable_name data_type [:= expression];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Variables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31500" y="922975"/>
            <a:ext cx="78810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SELECT INTO</a:t>
            </a:r>
            <a:r>
              <a:rPr lang="en" sz="1400"/>
              <a:t> statement is a query that allows to set value or values into a variable.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column(s) into variable from . . .;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rowtype variables (%ROWTYPE) to hold a row of a result set returned by the select into statement.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variable table_name%ROWTYPE;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variable view_name%ROWTYPE;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select into statement</a:t>
            </a:r>
            <a:endParaRPr b="1" sz="20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31500" y="922975"/>
            <a:ext cx="78810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Record type</a:t>
            </a:r>
            <a:r>
              <a:rPr lang="en" sz="1400"/>
              <a:t> is similar to the row-type. But with little difference, a record variable does not have a predefined structure. The structure of a record variable is determined when the </a:t>
            </a:r>
            <a:r>
              <a:rPr b="1" lang="en" sz="1400"/>
              <a:t>select or for</a:t>
            </a:r>
            <a:r>
              <a:rPr lang="en" sz="1400"/>
              <a:t> statement assigns an actual row to it.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variable record;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Record Type</a:t>
            </a:r>
            <a:endParaRPr b="1" sz="20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31500" y="922975"/>
            <a:ext cx="78810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value of a </a:t>
            </a:r>
            <a:r>
              <a:rPr b="1" lang="en" sz="1400"/>
              <a:t>constant cannot be changed</a:t>
            </a:r>
            <a:r>
              <a:rPr lang="en" sz="1400"/>
              <a:t> once it initialized.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constant_name constant data_type := expression;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constants</a:t>
            </a:r>
            <a:endParaRPr b="1" sz="20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