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91bba5938_0_2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91bba5938_0_2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37bc194d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37bc194d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c37eebafd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c37eebafd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</a:rPr>
              <a:t>1-calculator</a:t>
            </a:r>
            <a:endParaRPr sz="16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90000"/>
                </a:solidFill>
              </a:rPr>
              <a:t>2-number to string</a:t>
            </a:r>
            <a:endParaRPr sz="1600">
              <a:solidFill>
                <a:srgbClr val="99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37eebafd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37eebafd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37eebafd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37eebafd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37eebafd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37eebafd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c37eebafd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c37eebafd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17351d4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17351d4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www.postgresql.org/docs/current/plpgsql-control-structures.html#PLPGSQL-CONDITIONAL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www.postgresql.org/docs/current/plpgsql-control-structures.html#PLPGSQL-CONDITIONAL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www.postgresql.org/docs/current/plpgsql-control-structures.html#PLPGSQL-CONDITIONAL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www.postgresql.org/docs/current/plpgsql-control-structures.html#PLPGSQL-CONDITIONAL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www.postgresql.org/docs/current/plpgsql-control-structures.html#PLPGSQL-CONDITIONAL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www.postgresql.org/docs/current/plpgsql-control-structures.html#PLPGSQL-CONDITIONAL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jlkesh/pdp_online_java_lessons/blob/main/interviewquestions/6-module(database).md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2279250"/>
            <a:ext cx="914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PL/pgSQL (</a:t>
            </a:r>
            <a:r>
              <a:rPr b="1" lang="en" sz="2600">
                <a:solidFill>
                  <a:schemeClr val="dk1"/>
                </a:solidFill>
              </a:rPr>
              <a:t>Control Statements</a:t>
            </a:r>
            <a:r>
              <a:rPr b="1" lang="en" sz="2600">
                <a:solidFill>
                  <a:schemeClr val="dk1"/>
                </a:solidFill>
              </a:rPr>
              <a:t>)</a:t>
            </a:r>
            <a:endParaRPr b="1">
              <a:solidFill>
                <a:srgbClr val="B45F0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31500" y="846775"/>
            <a:ext cx="7881000" cy="15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IF statement let you execute alternative commands based on certain conditions. </a:t>
            </a:r>
            <a:r>
              <a:rPr b="1" lang="en" sz="1400"/>
              <a:t>PL/pgSQL</a:t>
            </a:r>
            <a:r>
              <a:rPr lang="en" sz="1400"/>
              <a:t> has </a:t>
            </a:r>
            <a:r>
              <a:rPr b="1" lang="en" sz="1400"/>
              <a:t>three forms</a:t>
            </a:r>
            <a:r>
              <a:rPr lang="en" sz="1400"/>
              <a:t> of IF.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IF ... THEN ... END IF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IF ... THEN ... ELSE ... END IF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IF ... THEN ... ELSIF ... THEN ... ELSE ... END IF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IF statement</a:t>
            </a:r>
            <a:endParaRPr b="1" sz="20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419350" y="4429350"/>
            <a:ext cx="22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Postgresql documentation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31500" y="846775"/>
            <a:ext cx="7881000" cy="20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CASE search-expression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WHEN expression [, expression [ ... ]] THEN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  statements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[ WHEN expression [, expression [ ... ]] THEN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  statements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... ]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[ ELSE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  statements ]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END CASE;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CASE</a:t>
            </a:r>
            <a:r>
              <a:rPr b="1" lang="en" sz="2000"/>
              <a:t> statement</a:t>
            </a:r>
            <a:endParaRPr b="1" sz="2000"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6419350" y="4429350"/>
            <a:ext cx="22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Postgresql documentation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631500" y="846775"/>
            <a:ext cx="7881000" cy="3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-- some computations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IF count &gt; 0 THEN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    EXIT;  -- exit loop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END IF;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END LOOP;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-- some computations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EXIT WHEN count &gt; 0;  -- same result as previous example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END LOOP;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&lt;&lt;ablock&gt;&gt;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-- some computations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IF stocks &gt; 100000 THEN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    EXIT ablock;  -- causes exit from the BEGIN block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END IF;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-- computations here will be skipped when stocks &gt; 100000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Simple Loop</a:t>
            </a:r>
            <a:r>
              <a:rPr b="1" lang="en" sz="2000"/>
              <a:t> statement</a:t>
            </a:r>
            <a:endParaRPr b="1" sz="2000"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6571750" y="4657950"/>
            <a:ext cx="22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Postgresql documentation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631500" y="846775"/>
            <a:ext cx="7881000" cy="18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CONTINUE [ label ] [ WHEN boolean-expression ];</a:t>
            </a:r>
            <a:endParaRPr i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-- some computations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EXIT WHEN count &gt; 100;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CONTINUE WHEN count &lt; 50;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-- some computations for count IN [50 .. 100]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END LOOP;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CONTINUE</a:t>
            </a:r>
            <a:r>
              <a:rPr b="1" lang="en" sz="2000"/>
              <a:t> statement</a:t>
            </a:r>
            <a:endParaRPr b="1" sz="2000"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6571750" y="4657950"/>
            <a:ext cx="22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Postgresql documentation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631500" y="846775"/>
            <a:ext cx="7881000" cy="1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[ &lt;&lt;label&gt;&gt; ]</a:t>
            </a:r>
            <a:endParaRPr i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WHILE boolean-expression LOOP</a:t>
            </a:r>
            <a:endParaRPr i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statements</a:t>
            </a:r>
            <a:endParaRPr i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END LOOP [ label ];</a:t>
            </a:r>
            <a:endParaRPr i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WHILE</a:t>
            </a:r>
            <a:r>
              <a:rPr b="1" lang="en" sz="2000"/>
              <a:t> statement</a:t>
            </a:r>
            <a:endParaRPr b="1" sz="2000"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6571750" y="4657950"/>
            <a:ext cx="22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Postgresql documentation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631500" y="846775"/>
            <a:ext cx="7881000" cy="3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For (integer numbers)</a:t>
            </a:r>
            <a:endParaRPr b="1" sz="14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[ &lt;&lt;label&gt;&gt; ]</a:t>
            </a:r>
            <a:endParaRPr i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FOR name IN [ REVERSE ] expression .. expression [ BY expression ] LOOP</a:t>
            </a:r>
            <a:endParaRPr i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statements</a:t>
            </a:r>
            <a:endParaRPr i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END LOOP [ label ];</a:t>
            </a:r>
            <a:endParaRPr i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Looping through Query Results</a:t>
            </a:r>
            <a:endParaRPr i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[ &lt;&lt;label&gt;&gt; ]</a:t>
            </a:r>
            <a:endParaRPr i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FOR target IN query LOOP</a:t>
            </a:r>
            <a:endParaRPr i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statements</a:t>
            </a:r>
            <a:endParaRPr i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END LOOP [ label ];</a:t>
            </a:r>
            <a:endParaRPr i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Looping through Arrays</a:t>
            </a:r>
            <a:endParaRPr i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[ &lt;&lt;label&gt;&gt; ]</a:t>
            </a:r>
            <a:endParaRPr i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FOREACH target [ SLICE number ] IN ARRAY expression LOOP</a:t>
            </a:r>
            <a:endParaRPr i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statements</a:t>
            </a:r>
            <a:endParaRPr i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END LOOP [ label ];</a:t>
            </a:r>
            <a:endParaRPr i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FOR</a:t>
            </a:r>
            <a:r>
              <a:rPr b="1" lang="en" sz="2000"/>
              <a:t> statement</a:t>
            </a:r>
            <a:endParaRPr b="1" sz="2000"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6571750" y="4657950"/>
            <a:ext cx="22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Postgresql documentation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9050" y="2285400"/>
            <a:ext cx="918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 u="sng">
                <a:solidFill>
                  <a:schemeClr val="hlink"/>
                </a:solidFill>
                <a:hlinkClick r:id="rId3"/>
              </a:rPr>
              <a:t>Interview Questions</a:t>
            </a:r>
            <a:endParaRPr sz="2000"/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4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