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91bba5938_0_2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91bba5938_0_2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ecec5183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ecec5183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c37bc194d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c37bc194d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2e25db41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2e25db41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c37bc194d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c37bc194d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c37bc194da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c37bc194da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133dc49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133dc49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github.com/AppImage/AppImageKit/wiki/FUS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www.postgresql.org/docs/current/errcodes-appendix.html" TargetMode="External"/><Relationship Id="rId5" Type="http://schemas.openxmlformats.org/officeDocument/2006/relationships/hyperlink" Target="https://www.postgresql.org/docs/current/errcodes-appendix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www.postgresql.org/docs/current/plpgsql-control-structures.html#PLPGSQL-ERROR-TRAPP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www.postgresql.org/docs/current/plpgsql-control-structures.html#PLPGSQL-ERROR-TRAPP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jlkesh/pdp_online_java_lessons/blob/main/interviewquestions/6-module(database).md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0" y="2279250"/>
            <a:ext cx="914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Reporting Messages</a:t>
            </a:r>
            <a:endParaRPr b="1">
              <a:solidFill>
                <a:srgbClr val="B45F0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631500" y="922975"/>
            <a:ext cx="7881000" cy="39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RAISE</a:t>
            </a:r>
            <a:r>
              <a:rPr lang="en" sz="1400"/>
              <a:t> is used to raise errors and report messages, PostgreSQL provides various parameters to report an error, warning, and information at a detailed level. Below is the basic syntax for the RAISE command.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raise level format;</a:t>
            </a:r>
            <a:endParaRPr b="1" i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○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debug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○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○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notice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○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○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warning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○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exception(default)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○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Reporting Messages</a:t>
            </a:r>
            <a:endParaRPr b="1" sz="2000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61750" y="4646000"/>
            <a:ext cx="80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</a:rPr>
              <a:t>Note: </a:t>
            </a:r>
            <a:r>
              <a:rPr lang="en">
                <a:solidFill>
                  <a:srgbClr val="990000"/>
                </a:solidFill>
              </a:rPr>
              <a:t>raise statement uses the exception level by default.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7339275" y="4256175"/>
            <a:ext cx="12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FUSE Github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631500" y="922975"/>
            <a:ext cx="7881000" cy="25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Besides raising an error, you can add more information by using the following additional clause:</a:t>
            </a:r>
            <a:endParaRPr sz="1400"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raise exception ‘message’</a:t>
            </a:r>
            <a:r>
              <a:rPr b="1" i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using option = expression;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○"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/>
              <a:t>set error message</a:t>
            </a:r>
            <a:endParaRPr sz="1200"/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○"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hint</a:t>
            </a: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/>
              <a:t>provide the hint message so that the root cause of the error is easier to be discovered.</a:t>
            </a:r>
            <a:endParaRPr sz="1200"/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○"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detail</a:t>
            </a: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/>
              <a:t>give detailed information about the error.</a:t>
            </a:r>
            <a:endParaRPr sz="1200"/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○"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errcode</a:t>
            </a: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/>
              <a:t>identify the error code, which can be either by condition name or directly five-character SQLSTATE code.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raise sqlstate ‘five-character’;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Raising errors</a:t>
            </a:r>
            <a:endParaRPr b="1" sz="2000"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6050225" y="4533650"/>
            <a:ext cx="26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sqlstate</a:t>
            </a:r>
            <a:r>
              <a:rPr lang="en" u="sng">
                <a:solidFill>
                  <a:schemeClr val="hlink"/>
                </a:solidFill>
                <a:hlinkClick r:id="rId5"/>
              </a:rPr>
              <a:t> documentation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631500" y="846775"/>
            <a:ext cx="7881000" cy="38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By default, any error occurring in a PL/pgSQL function aborts execution of the function and the surrounding transaction. You </a:t>
            </a:r>
            <a:r>
              <a:rPr b="1" lang="en" sz="1400"/>
              <a:t>can trap errors</a:t>
            </a:r>
            <a:r>
              <a:rPr lang="en" sz="1400"/>
              <a:t> and recover from them by using a BEGIN block with an </a:t>
            </a:r>
            <a:r>
              <a:rPr b="1" lang="en" sz="1400"/>
              <a:t>EXCEPTION clause</a:t>
            </a:r>
            <a:r>
              <a:rPr lang="en" sz="1400"/>
              <a:t>.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[ &lt;&lt;label&gt;&gt; ]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[ DECLARE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declarations ]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statements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WHEN condition [ OR condition ... ] THEN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    handler_statements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[ WHEN condition [ OR condition ... ] THEN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handler_statements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  ... ]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WHEN OTHERS THEN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 handler_statements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Trap Errors</a:t>
            </a:r>
            <a:endParaRPr b="1" sz="2000"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5320100" y="2295100"/>
            <a:ext cx="315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WHEN division_by_zero THEN ...</a:t>
            </a:r>
            <a:endParaRPr sz="12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WHEN SQLSTATE '22012' THEN ...</a:t>
            </a:r>
            <a:endParaRPr sz="12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7458375" y="4505550"/>
            <a:ext cx="148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Postgresql documentation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537625" y="4585725"/>
            <a:ext cx="7005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0000"/>
                </a:solidFill>
              </a:rPr>
              <a:t>A block containing an EXCEPTION clause is significantly more expensive to enter and exit than a block without one. Therefore, don't use EXCEPTION without need</a:t>
            </a:r>
            <a:endParaRPr sz="1300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631500" y="846775"/>
            <a:ext cx="7881000" cy="11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Within an exception handler, one may also retrieve information about the current exception by using the </a:t>
            </a:r>
            <a:r>
              <a:rPr b="1" lang="en" sz="1400"/>
              <a:t>GET STACKED DIAGNOSTICS</a:t>
            </a:r>
            <a:r>
              <a:rPr lang="en" sz="1400"/>
              <a:t> command.</a:t>
            </a:r>
            <a:endParaRPr sz="1400"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GET STACKED DIAGNOSTICS variable { = | := } item [ , ... ];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Obtaining Information About An Error</a:t>
            </a:r>
            <a:endParaRPr b="1" sz="2000"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6419350" y="4429350"/>
            <a:ext cx="22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Postgresql documentation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631500" y="922975"/>
            <a:ext cx="7881000" cy="15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assert statement is a useful shorthand for inserting debugging checks into</a:t>
            </a:r>
            <a:r>
              <a:rPr b="1" lang="en" sz="1400"/>
              <a:t> PL/pgSQL</a:t>
            </a:r>
            <a:r>
              <a:rPr lang="en" sz="1400"/>
              <a:t> code(</a:t>
            </a:r>
            <a:r>
              <a:rPr b="1" lang="en" sz="1400"/>
              <a:t>Since postgreSQL 9.5</a:t>
            </a:r>
            <a:r>
              <a:rPr lang="en" sz="1400"/>
              <a:t>).</a:t>
            </a:r>
            <a:endParaRPr sz="1400"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assert condition [, message];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show plpgsql.check_asserts;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set plpgsql.check_asserts = [on/off];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Assert Statement</a:t>
            </a:r>
            <a:endParaRPr b="1" sz="2000"/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631500" y="4414125"/>
            <a:ext cx="788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</a:rPr>
              <a:t>Note:</a:t>
            </a:r>
            <a:r>
              <a:rPr lang="en">
                <a:solidFill>
                  <a:srgbClr val="990000"/>
                </a:solidFill>
              </a:rPr>
              <a:t> you should use the assert statement solely for detecting bugs, not for reporting. To report a message or an error, you use the raise statement instead.</a:t>
            </a:r>
            <a:endParaRPr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19050" y="2285400"/>
            <a:ext cx="918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 u="sng">
                <a:solidFill>
                  <a:schemeClr val="hlink"/>
                </a:solidFill>
                <a:hlinkClick r:id="rId3"/>
              </a:rPr>
              <a:t>Interview Questions</a:t>
            </a:r>
            <a:endParaRPr sz="2000"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4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