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2D3804-4BA6-40A2-B137-F3C105BAD40A}">
  <a:tblStyle styleId="{142D3804-4BA6-40A2-B137-F3C105BAD4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91bba5938_0_2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91bba5938_0_2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ecec5183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ecec5183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37bc194d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c37bc194d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37eebafd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37eebafd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38147a4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38147a4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38147a4b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38147a4b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38147a4b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c38147a4b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c38147a4b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c38147a4b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153d3da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153d3da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www.postgresql.org/docs/current/sql-createfunction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jlkesh/pdp_online_java_lessons/blob/main/interviewquestions/6-module(database).md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2279250"/>
            <a:ext cx="914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PL/pgSQL (User-defined functions and Procedures)</a:t>
            </a:r>
            <a:endParaRPr b="1">
              <a:solidFill>
                <a:srgbClr val="B45F0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31500" y="922975"/>
            <a:ext cx="7881000" cy="27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create [or replace] function function_name(param_list)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returns return_type 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language plpgsql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as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$$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declare 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-- variable declaration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-- logic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$$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Create Function</a:t>
            </a:r>
            <a:endParaRPr b="1" sz="20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31500" y="846775"/>
            <a:ext cx="78810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parameter modes determine the behaviors of parameters. PL/pgSQL supports three parameter modes: in, out, and inout. A parameter takes the </a:t>
            </a:r>
            <a:r>
              <a:rPr b="1" lang="en" sz="1400"/>
              <a:t>in mode</a:t>
            </a:r>
            <a:r>
              <a:rPr lang="en" sz="1400"/>
              <a:t> by default if you do not explicitly specify it.</a:t>
            </a:r>
            <a:endParaRPr sz="1400"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Function Parameter Modes</a:t>
            </a:r>
            <a:endParaRPr b="1" sz="2000"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" name="Google Shape;70;p15"/>
          <p:cNvGraphicFramePr/>
          <p:nvPr/>
        </p:nvGraphicFramePr>
        <p:xfrm>
          <a:off x="7077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{142D3804-4BA6-40A2-B137-F3C105BAD40A}</a:tableStyleId>
              </a:tblPr>
              <a:tblGrid>
                <a:gridCol w="2582850"/>
                <a:gridCol w="2582850"/>
                <a:gridCol w="2582850"/>
              </a:tblGrid>
              <a:tr h="43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IN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OUT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INOUT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  <a:tr h="43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default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Explicitly specified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Explicitly specified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70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 a value to function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a value from a function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 a value to a function and return an updated value.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parameters act like constants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 parameters act like uninitialized variables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inout parameters act like an initialized variables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Cannot be assigned a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Must assign a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Should be assigned a value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631500" y="846775"/>
            <a:ext cx="7881000" cy="1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PostgreSQL allows multiple functions to share the same name as long as they have different arguments. If two or more functions share the same name, the function names are overloaded.</a:t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When you can call an overloading function, PostgreSQL select the best candidate function to execute based on the the function argument list.</a:t>
            </a:r>
            <a:endParaRPr sz="1400"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Function overloading</a:t>
            </a:r>
            <a:endParaRPr b="1" sz="2000"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6571750" y="4657950"/>
            <a:ext cx="22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Postgresql documentation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577750" y="4336975"/>
            <a:ext cx="78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Note:</a:t>
            </a:r>
            <a:r>
              <a:rPr lang="en">
                <a:solidFill>
                  <a:srgbClr val="990000"/>
                </a:solidFill>
              </a:rPr>
              <a:t> P</a:t>
            </a:r>
            <a:r>
              <a:rPr lang="en">
                <a:solidFill>
                  <a:srgbClr val="990000"/>
                </a:solidFill>
              </a:rPr>
              <a:t>arenthesized type modifiers are discarded by CREATE FUNCTION. </a:t>
            </a:r>
            <a:endParaRPr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631500" y="846775"/>
            <a:ext cx="7881000" cy="20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create [or replace] function function_name(parameter(s)) 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returns table ( column(s) ) 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language plpgsql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as $$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declare 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-- variable declaration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-- body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end; $$ 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Returning table</a:t>
            </a:r>
            <a:endParaRPr b="1" sz="2000"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631500" y="846775"/>
            <a:ext cx="7881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drop function [if exists] function_name(argument(s)) [cascade | restrict]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Drop function</a:t>
            </a:r>
            <a:endParaRPr b="1" sz="2000"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631500" y="846775"/>
            <a:ext cx="7881000" cy="3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 drawback</a:t>
            </a:r>
            <a:r>
              <a:rPr lang="en" sz="1400"/>
              <a:t> of user-defined functions is that they cannot execute transactions. In other words, inside a user-defined function, you cannot start a transaction, and commit or rollback it.</a:t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PostgreSQL 11</a:t>
            </a:r>
            <a:r>
              <a:rPr lang="en" sz="1400"/>
              <a:t> introduced stored procedures that support transactions. To define a </a:t>
            </a:r>
            <a:r>
              <a:rPr b="1" lang="en" sz="1400"/>
              <a:t>new stored procedure</a:t>
            </a:r>
            <a:r>
              <a:rPr lang="en" sz="1400"/>
              <a:t>, you use the </a:t>
            </a:r>
            <a:r>
              <a:rPr b="1" lang="en" sz="1400"/>
              <a:t>create procedure statement</a:t>
            </a:r>
            <a:r>
              <a:rPr lang="en" sz="1400"/>
              <a:t>.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create [or replace] procedure procedure_name(parameter(s))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language plpgsql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as $$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-- variable declaration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-- stored procedure body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end; $$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Procedures</a:t>
            </a:r>
            <a:endParaRPr b="1" sz="2000"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631500" y="922975"/>
            <a:ext cx="7881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drop procedure [if exists] procedure_name (argument(s)) [cascade | restrict]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Drop procedure</a:t>
            </a:r>
            <a:endParaRPr b="1" sz="2000"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9050" y="2285400"/>
            <a:ext cx="918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 u="sng">
                <a:solidFill>
                  <a:schemeClr val="hlink"/>
                </a:solidFill>
                <a:hlinkClick r:id="rId3"/>
              </a:rPr>
              <a:t>Interview Questions</a:t>
            </a:r>
            <a:endParaRPr sz="2000"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4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