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7eeba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7eeba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1767a3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1767a3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PL/pgSQL (Trigger)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967075"/>
            <a:ext cx="78810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FUNCTION trigger_function()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RETURNS TRIGGER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LANGUAGE PLPGSQL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AS 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-- trigger logic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trigger_name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{BEFORE | AFTER} { event }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ON table_name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[FOR [EACH] { ROW | STATEMENT }]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EXECUTE PROCEDURE trigger_function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TRIGGER [IF EXISTS] trigger_name ON table_name [ CASCADE | RESTRICT 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TRIGGER trigger_name ON table_name RENAME TO new_trigger_name;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DISABLE TRIGGER trigger_name | ALL;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ENABLE TRIGGER trigger_name | ALL;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CREATE Trigger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