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1775cf4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1775cf4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Transactions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250" y="1098325"/>
            <a:ext cx="78810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database transaction is a single unit of work that consists of one or more operations.  A classical example of a transaction is a bank transfer from one account to another. A complete transaction must ensure a balance between the sender and receiver accounts. It means that if the sender account transfers X amount, the receiver receives X amount, no more or no less.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PostgreSQL transaction is atomic, consistent, isolated, and durable. These properties are often referred to as </a:t>
            </a:r>
            <a:r>
              <a:rPr b="1" lang="en" sz="1400"/>
              <a:t>ACID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BEGIN;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BEGIN TRANSACTION;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BEGIN WORK;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ROLLBACK;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; -- COMMIT TRANSACTION; -- COMMIT WORK;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Transactions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