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91bba5938_0_2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91bba5938_0_2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ecec51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ecec51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224726f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224726f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13d0a9f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13d0a9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postgresql.org/docs/15/sql-create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ostgresql.org/docs/15/sql-dropindex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lkesh/pdp_online_java_lessons/blob/main/interviewquestions/6-module(database).md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22792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Indexes</a:t>
            </a:r>
            <a:endParaRPr b="1">
              <a:solidFill>
                <a:srgbClr val="B45F0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Indexes</a:t>
            </a:r>
            <a:endParaRPr b="1" sz="20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519175" y="4554575"/>
            <a:ext cx="24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Postgresql documentation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01250" y="945925"/>
            <a:ext cx="78810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PostgreSQL indexes are effective tools to enhance database performance. Indexes help the database server find specific rows much faster than it could do without indexes. 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Indexes add write and storage overheads to the database system. Therefore, using them appropriately is very important.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pg_indexes;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INDEX index_name ON table_name [USING </a:t>
            </a:r>
            <a:r>
              <a:rPr lang="en" sz="12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method(btree, hash, gist, spgist, gin, and brin)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column_name [ASC | DESC] [NULLS {FIRST | LAST }],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01250" y="945925"/>
            <a:ext cx="78810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UNIQUE index enforces the uniqueness of values in </a:t>
            </a:r>
            <a:r>
              <a:rPr b="1" lang="en" sz="1400"/>
              <a:t>one</a:t>
            </a:r>
            <a:r>
              <a:rPr lang="en" sz="1400"/>
              <a:t> </a:t>
            </a:r>
            <a:r>
              <a:rPr b="1" lang="en" sz="1400"/>
              <a:t>or multiple columns</a:t>
            </a:r>
            <a:r>
              <a:rPr lang="en" sz="1400"/>
              <a:t>. </a:t>
            </a:r>
            <a:endParaRPr sz="1400"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CREATE UNIQUE INDEX index_name ON table_name(column_name, [...]);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Courier New"/>
              <a:buChar char="●"/>
            </a:pP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DROP INDEX [ CONCURRENTLY ] [ IF EXISTS ] name [, ...] [ CASCADE | RESTRICT ] </a:t>
            </a:r>
            <a:endParaRPr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0" y="4125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Unique </a:t>
            </a:r>
            <a:r>
              <a:rPr b="1" lang="en" sz="2000"/>
              <a:t>Indexes</a:t>
            </a:r>
            <a:endParaRPr b="1" sz="200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9050" y="2285400"/>
            <a:ext cx="91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 u="sng">
                <a:solidFill>
                  <a:schemeClr val="hlink"/>
                </a:solidFill>
                <a:hlinkClick r:id="rId3"/>
              </a:rPr>
              <a:t>Interview Questions</a:t>
            </a:r>
            <a:endParaRPr sz="20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31095" l="0" r="0" t="33150"/>
          <a:stretch/>
        </p:blipFill>
        <p:spPr>
          <a:xfrm>
            <a:off x="19050" y="4525"/>
            <a:ext cx="1304100" cy="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