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3"/>
    <p:sldId id="260" r:id="rId4"/>
    <p:sldId id="264" r:id="rId5"/>
    <p:sldId id="265" r:id="rId6"/>
    <p:sldId id="261" r:id="rId7"/>
    <p:sldId id="280" r:id="rId8"/>
    <p:sldId id="281" r:id="rId9"/>
    <p:sldId id="262" r:id="rId10"/>
    <p:sldId id="269" r:id="rId11"/>
    <p:sldId id="263" r:id="rId12"/>
    <p:sldId id="267" r:id="rId13"/>
    <p:sldId id="290" r:id="rId14"/>
    <p:sldId id="291" r:id="rId16"/>
    <p:sldId id="293" r:id="rId17"/>
    <p:sldId id="297" r:id="rId18"/>
    <p:sldId id="2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A6B2"/>
    <a:srgbClr val="F78A50"/>
    <a:srgbClr val="385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29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0" y="0"/>
            <a:ext cx="12192000" cy="6858000"/>
          </a:xfrm>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83300" y="0"/>
            <a:ext cx="6108700" cy="3429000"/>
          </a:xfrm>
        </p:spPr>
        <p:txBody>
          <a:bodyPr/>
          <a:lstStyle/>
          <a:p>
            <a:endParaRPr lang="zh-CN" altLang="en-US"/>
          </a:p>
        </p:txBody>
      </p:sp>
      <p:sp>
        <p:nvSpPr>
          <p:cNvPr id="4" name="图片占位符 2"/>
          <p:cNvSpPr>
            <a:spLocks noGrp="1"/>
          </p:cNvSpPr>
          <p:nvPr>
            <p:ph type="pic" sz="quarter" idx="11"/>
          </p:nvPr>
        </p:nvSpPr>
        <p:spPr>
          <a:xfrm>
            <a:off x="0" y="3429000"/>
            <a:ext cx="6083300" cy="3429000"/>
          </a:xfrm>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499" y="6356756"/>
            <a:ext cx="2742787" cy="364275"/>
          </a:xfrm>
          <a:prstGeom prst="rect">
            <a:avLst/>
          </a:prstGeom>
        </p:spPr>
        <p:txBody>
          <a:bodyPr/>
          <a:lstStyle>
            <a:lvl1pPr>
              <a:defRPr>
                <a:ea typeface="Calibri" charset="0"/>
                <a:cs typeface="Calibri" charset="0"/>
              </a:defRPr>
            </a:lvl1pPr>
          </a:lstStyle>
          <a:p>
            <a:fld id="{3BED4874-415F-4462-8CBD-90FA9588F106}" type="datetimeFigureOut">
              <a:rPr lang="zh-CN" altLang="en-US" smtClean="0"/>
            </a:fld>
            <a:endParaRPr lang="zh-CN" altLang="en-US"/>
          </a:p>
        </p:txBody>
      </p:sp>
      <p:sp>
        <p:nvSpPr>
          <p:cNvPr id="3" name="页脚占位符 2"/>
          <p:cNvSpPr>
            <a:spLocks noGrp="1"/>
          </p:cNvSpPr>
          <p:nvPr>
            <p:ph type="ftr" sz="quarter" idx="11"/>
          </p:nvPr>
        </p:nvSpPr>
        <p:spPr>
          <a:xfrm>
            <a:off x="4038911" y="6356756"/>
            <a:ext cx="4114179" cy="364275"/>
          </a:xfrm>
          <a:prstGeom prst="rect">
            <a:avLst/>
          </a:prstGeom>
        </p:spPr>
        <p:txBody>
          <a:bodyPr/>
          <a:lstStyle>
            <a:lvl1pPr>
              <a:defRPr>
                <a:ea typeface="Calibri" charset="0"/>
                <a:cs typeface="Calibri" charset="0"/>
              </a:defRPr>
            </a:lvl1pPr>
          </a:lstStyle>
          <a:p>
            <a:endParaRPr lang="zh-CN" altLang="en-US"/>
          </a:p>
        </p:txBody>
      </p:sp>
      <p:sp>
        <p:nvSpPr>
          <p:cNvPr id="4" name="灯片编号占位符 3"/>
          <p:cNvSpPr>
            <a:spLocks noGrp="1"/>
          </p:cNvSpPr>
          <p:nvPr>
            <p:ph type="sldNum" sz="quarter" idx="12"/>
          </p:nvPr>
        </p:nvSpPr>
        <p:spPr>
          <a:xfrm>
            <a:off x="8610728" y="6356756"/>
            <a:ext cx="2742787" cy="364275"/>
          </a:xfrm>
          <a:prstGeom prst="rect">
            <a:avLst/>
          </a:prstGeom>
        </p:spPr>
        <p:txBody>
          <a:bodyPr/>
          <a:lstStyle>
            <a:lvl1pPr>
              <a:defRPr>
                <a:ea typeface="Calibri" charset="0"/>
                <a:cs typeface="Calibri" charset="0"/>
              </a:defRPr>
            </a:lvl1pPr>
          </a:lstStyle>
          <a:p>
            <a:fld id="{8C92ADDF-ABC6-4EEC-846D-A1AE2D410679}"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7886700" y="0"/>
            <a:ext cx="4305300" cy="6858000"/>
          </a:xfr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60400" y="1295400"/>
            <a:ext cx="3924300" cy="5207000"/>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616700" y="2006600"/>
            <a:ext cx="2654300" cy="1701800"/>
          </a:xfrm>
        </p:spPr>
        <p:txBody>
          <a:bodyPr/>
          <a:lstStyle/>
          <a:p>
            <a:endParaRPr lang="zh-CN" altLang="en-US"/>
          </a:p>
        </p:txBody>
      </p:sp>
      <p:sp>
        <p:nvSpPr>
          <p:cNvPr id="4" name="图片占位符 2"/>
          <p:cNvSpPr>
            <a:spLocks noGrp="1"/>
          </p:cNvSpPr>
          <p:nvPr>
            <p:ph type="pic" sz="quarter" idx="11"/>
          </p:nvPr>
        </p:nvSpPr>
        <p:spPr>
          <a:xfrm>
            <a:off x="9537700" y="2006600"/>
            <a:ext cx="2654300" cy="1701800"/>
          </a:xfrm>
        </p:spPr>
        <p:txBody>
          <a:bodyPr/>
          <a:lstStyle/>
          <a:p>
            <a:endParaRPr lang="zh-CN" altLang="en-US"/>
          </a:p>
        </p:txBody>
      </p:sp>
      <p:sp>
        <p:nvSpPr>
          <p:cNvPr id="5" name="图片占位符 2"/>
          <p:cNvSpPr>
            <a:spLocks noGrp="1"/>
          </p:cNvSpPr>
          <p:nvPr>
            <p:ph type="pic" sz="quarter" idx="12"/>
          </p:nvPr>
        </p:nvSpPr>
        <p:spPr>
          <a:xfrm>
            <a:off x="6616700" y="3975100"/>
            <a:ext cx="2654300" cy="1701800"/>
          </a:xfrm>
        </p:spPr>
        <p:txBody>
          <a:bodyPr/>
          <a:lstStyle/>
          <a:p>
            <a:endParaRPr lang="zh-CN" altLang="en-US"/>
          </a:p>
        </p:txBody>
      </p:sp>
      <p:sp>
        <p:nvSpPr>
          <p:cNvPr id="6" name="图片占位符 2"/>
          <p:cNvSpPr>
            <a:spLocks noGrp="1"/>
          </p:cNvSpPr>
          <p:nvPr>
            <p:ph type="pic" sz="quarter" idx="13"/>
          </p:nvPr>
        </p:nvSpPr>
        <p:spPr>
          <a:xfrm>
            <a:off x="9537700" y="3975100"/>
            <a:ext cx="2654300" cy="1701800"/>
          </a:xfrm>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5803900" cy="3429000"/>
          </a:xfrm>
        </p:spPr>
        <p:txBody>
          <a:bodyPr/>
          <a:lstStyle/>
          <a:p>
            <a:endParaRPr lang="zh-CN" altLang="en-US"/>
          </a:p>
        </p:txBody>
      </p:sp>
      <p:sp>
        <p:nvSpPr>
          <p:cNvPr id="4" name="图片占位符 2"/>
          <p:cNvSpPr>
            <a:spLocks noGrp="1"/>
          </p:cNvSpPr>
          <p:nvPr>
            <p:ph type="pic" sz="quarter" idx="11"/>
          </p:nvPr>
        </p:nvSpPr>
        <p:spPr>
          <a:xfrm>
            <a:off x="6388100" y="3429000"/>
            <a:ext cx="5803900" cy="3429000"/>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7734300" y="2070100"/>
            <a:ext cx="3492500" cy="271780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571500" y="2070100"/>
            <a:ext cx="3073400" cy="3251200"/>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7785100" y="1117600"/>
            <a:ext cx="3581400" cy="4864100"/>
          </a:xfr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7061200" y="1778000"/>
            <a:ext cx="2184400" cy="3975100"/>
          </a:xfrm>
        </p:spPr>
        <p:txBody>
          <a:bodyPr/>
          <a:lstStyle/>
          <a:p>
            <a:endParaRPr lang="zh-CN" altLang="en-US"/>
          </a:p>
        </p:txBody>
      </p:sp>
      <p:sp>
        <p:nvSpPr>
          <p:cNvPr id="4" name="图片占位符 2"/>
          <p:cNvSpPr>
            <a:spLocks noGrp="1"/>
          </p:cNvSpPr>
          <p:nvPr>
            <p:ph type="pic" sz="quarter" idx="11"/>
          </p:nvPr>
        </p:nvSpPr>
        <p:spPr>
          <a:xfrm>
            <a:off x="9525000" y="1778000"/>
            <a:ext cx="2184400" cy="397510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A1DDD-3ADD-4AE9-8E25-9770BC4E01A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53477-005D-4C7C-B7CB-58D54081C78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jpe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jpe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6.jpe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3" name="文本框 2"/>
          <p:cNvSpPr txBox="1"/>
          <p:nvPr/>
        </p:nvSpPr>
        <p:spPr>
          <a:xfrm>
            <a:off x="4855115" y="1722083"/>
            <a:ext cx="2073275" cy="6972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94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sym typeface="+mn-lt"/>
              </a:rPr>
              <a:t>AiWaiter</a:t>
            </a:r>
            <a:endParaRPr kumimoji="0" lang="en-US" altLang="zh-CN" sz="394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sym typeface="+mn-lt"/>
            </a:endParaRPr>
          </a:p>
        </p:txBody>
      </p:sp>
      <p:cxnSp>
        <p:nvCxnSpPr>
          <p:cNvPr id="4" name="直接连接符 3"/>
          <p:cNvCxnSpPr/>
          <p:nvPr/>
        </p:nvCxnSpPr>
        <p:spPr>
          <a:xfrm>
            <a:off x="5598405" y="1722083"/>
            <a:ext cx="9951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959626" y="2390241"/>
            <a:ext cx="6272748" cy="306705"/>
          </a:xfrm>
          <a:prstGeom prst="rect">
            <a:avLst/>
          </a:prstGeom>
        </p:spPr>
        <p:txBody>
          <a:bodyPr wrap="square">
            <a:spAutoFit/>
          </a:bodyPr>
          <a:lstStyle/>
          <a:p>
            <a:pPr algn="ctr"/>
            <a:r>
              <a:rPr lang="en-US" altLang="zh-CN" sz="1400" dirty="0">
                <a:solidFill>
                  <a:schemeClr val="bg1"/>
                </a:solidFill>
                <a:latin typeface="Arial" panose="020B0604020202020204" pitchFamily="34" charset="0"/>
                <a:ea typeface="等线" panose="02010600030101010101" pitchFamily="2" charset="-122"/>
                <a:cs typeface="Arial" panose="020B0604020202020204" pitchFamily="34" charset="0"/>
              </a:rPr>
              <a:t>Sun’iy ong orqali xizmat tizimi</a:t>
            </a:r>
            <a:endParaRPr lang="en-US" altLang="zh-CN" sz="1400" dirty="0">
              <a:solidFill>
                <a:schemeClr val="bg1"/>
              </a:solidFill>
              <a:latin typeface="Arial" panose="020B0604020202020204" pitchFamily="34" charset="0"/>
              <a:ea typeface="等线" panose="02010600030101010101" pitchFamily="2" charset="-122"/>
              <a:cs typeface="Arial" panose="020B0604020202020204" pitchFamily="34" charset="0"/>
            </a:endParaRPr>
          </a:p>
        </p:txBody>
      </p:sp>
      <p:sp>
        <p:nvSpPr>
          <p:cNvPr id="6" name="TextBox 8"/>
          <p:cNvSpPr txBox="1"/>
          <p:nvPr/>
        </p:nvSpPr>
        <p:spPr>
          <a:xfrm>
            <a:off x="3079097" y="3236875"/>
            <a:ext cx="3241804" cy="401320"/>
          </a:xfrm>
          <a:prstGeom prst="rect">
            <a:avLst/>
          </a:prstGeom>
          <a:noFill/>
        </p:spPr>
        <p:txBody>
          <a:bodyPr wrap="square" lIns="95185" tIns="47592" rIns="95185" bIns="47592" rtlCol="0">
            <a:spAutoFit/>
          </a:bodyPr>
          <a:lstStyle/>
          <a:p>
            <a:r>
              <a:rPr lang="en-US" altLang="zh-CN" sz="2000" spc="300" dirty="0">
                <a:solidFill>
                  <a:schemeClr val="bg1"/>
                </a:solidFill>
                <a:latin typeface="Arial" panose="020B0604020202020204" pitchFamily="34" charset="0"/>
                <a:cs typeface="Arial" panose="020B0604020202020204" pitchFamily="34" charset="0"/>
              </a:rPr>
              <a:t>AiRobots</a:t>
            </a:r>
            <a:endParaRPr lang="en-US" altLang="zh-CN" sz="2000" spc="300" dirty="0">
              <a:solidFill>
                <a:schemeClr val="bg1"/>
              </a:solidFill>
              <a:latin typeface="Arial" panose="020B0604020202020204" pitchFamily="34" charset="0"/>
              <a:cs typeface="Arial" panose="020B0604020202020204" pitchFamily="34" charset="0"/>
            </a:endParaRPr>
          </a:p>
        </p:txBody>
      </p:sp>
      <p:sp>
        <p:nvSpPr>
          <p:cNvPr id="7" name="TextBox 9"/>
          <p:cNvSpPr txBox="1"/>
          <p:nvPr/>
        </p:nvSpPr>
        <p:spPr>
          <a:xfrm>
            <a:off x="3079097" y="3587531"/>
            <a:ext cx="2040240" cy="296545"/>
          </a:xfrm>
          <a:prstGeom prst="rect">
            <a:avLst/>
          </a:prstGeom>
          <a:noFill/>
        </p:spPr>
        <p:txBody>
          <a:bodyPr wrap="square" lIns="95185" tIns="47592" rIns="95185" bIns="47592" rtlCol="0">
            <a:spAutoFit/>
          </a:bodyPr>
          <a:lstStyle/>
          <a:p>
            <a:pPr lvl="0">
              <a:defRPr/>
            </a:pPr>
            <a:r>
              <a:rPr kumimoji="0" lang="en-US" altLang="zh-CN" sz="1315"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rPr>
              <a:t>Sun’iy xizmatchilar</a:t>
            </a:r>
            <a:endParaRPr kumimoji="0" lang="en-US" altLang="zh-CN" sz="1315"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grpSp>
        <p:nvGrpSpPr>
          <p:cNvPr id="8" name="组合 7"/>
          <p:cNvGrpSpPr/>
          <p:nvPr/>
        </p:nvGrpSpPr>
        <p:grpSpPr>
          <a:xfrm>
            <a:off x="2227789" y="3227349"/>
            <a:ext cx="1477368" cy="646331"/>
            <a:chOff x="3067392" y="1288097"/>
            <a:chExt cx="2457450" cy="915066"/>
          </a:xfrm>
        </p:grpSpPr>
        <p:sp>
          <p:nvSpPr>
            <p:cNvPr id="9" name="文本框 8"/>
            <p:cNvSpPr txBox="1"/>
            <p:nvPr/>
          </p:nvSpPr>
          <p:spPr>
            <a:xfrm>
              <a:off x="3067392" y="1288097"/>
              <a:ext cx="2457450" cy="9150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rPr>
                <a:t>01</a:t>
              </a:r>
              <a:endParaRPr kumimoji="0" lang="zh-CN" altLang="en-US"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10" name="直接连接符 9"/>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8"/>
          <p:cNvSpPr txBox="1"/>
          <p:nvPr/>
        </p:nvSpPr>
        <p:spPr>
          <a:xfrm>
            <a:off x="7469854" y="3236875"/>
            <a:ext cx="2863754" cy="401320"/>
          </a:xfrm>
          <a:prstGeom prst="rect">
            <a:avLst/>
          </a:prstGeom>
          <a:noFill/>
        </p:spPr>
        <p:txBody>
          <a:bodyPr wrap="square" lIns="95185" tIns="47592" rIns="95185" bIns="47592" rtlCol="0">
            <a:spAutoFit/>
          </a:bodyPr>
          <a:lstStyle/>
          <a:p>
            <a:r>
              <a:rPr lang="en-US" altLang="zh-CN" sz="2000" spc="300" dirty="0">
                <a:solidFill>
                  <a:schemeClr val="bg1"/>
                </a:solidFill>
                <a:latin typeface="Arial" panose="020B0604020202020204" pitchFamily="34" charset="0"/>
                <a:cs typeface="Arial" panose="020B0604020202020204" pitchFamily="34" charset="0"/>
              </a:rPr>
              <a:t>Smart planshet</a:t>
            </a:r>
            <a:endParaRPr lang="en-US" altLang="zh-CN" sz="2000" spc="300" dirty="0">
              <a:solidFill>
                <a:schemeClr val="bg1"/>
              </a:solidFill>
              <a:latin typeface="Arial" panose="020B0604020202020204" pitchFamily="34" charset="0"/>
              <a:cs typeface="Arial" panose="020B0604020202020204" pitchFamily="34" charset="0"/>
            </a:endParaRPr>
          </a:p>
        </p:txBody>
      </p:sp>
      <p:sp>
        <p:nvSpPr>
          <p:cNvPr id="12" name="TextBox 9"/>
          <p:cNvSpPr txBox="1"/>
          <p:nvPr/>
        </p:nvSpPr>
        <p:spPr>
          <a:xfrm>
            <a:off x="7469854" y="3587531"/>
            <a:ext cx="2040240" cy="296545"/>
          </a:xfrm>
          <a:prstGeom prst="rect">
            <a:avLst/>
          </a:prstGeom>
          <a:noFill/>
        </p:spPr>
        <p:txBody>
          <a:bodyPr wrap="square" lIns="95185" tIns="47592" rIns="95185" bIns="47592" rtlCol="0">
            <a:spAutoFit/>
          </a:bodyPr>
          <a:lstStyle/>
          <a:p>
            <a:pPr lvl="0">
              <a:defRPr/>
            </a:pPr>
            <a:r>
              <a:rPr lang="en-US" altLang="zh-CN" sz="1315" dirty="0">
                <a:solidFill>
                  <a:schemeClr val="bg1"/>
                </a:solidFill>
                <a:latin typeface="Arial" panose="020B0604020202020204" pitchFamily="34" charset="0"/>
                <a:cs typeface="Arial" panose="020B0604020202020204" pitchFamily="34" charset="0"/>
              </a:rPr>
              <a:t>Ovqat va narxlar uchun</a:t>
            </a:r>
            <a:endParaRPr lang="en-US" altLang="zh-CN" sz="1315" dirty="0">
              <a:solidFill>
                <a:schemeClr val="bg1"/>
              </a:solidFill>
              <a:latin typeface="Arial" panose="020B0604020202020204" pitchFamily="34" charset="0"/>
              <a:cs typeface="Arial" panose="020B0604020202020204" pitchFamily="34" charset="0"/>
            </a:endParaRPr>
          </a:p>
        </p:txBody>
      </p:sp>
      <p:grpSp>
        <p:nvGrpSpPr>
          <p:cNvPr id="13" name="组合 12"/>
          <p:cNvGrpSpPr/>
          <p:nvPr/>
        </p:nvGrpSpPr>
        <p:grpSpPr>
          <a:xfrm>
            <a:off x="6618546" y="3227349"/>
            <a:ext cx="1477368" cy="646331"/>
            <a:chOff x="3067392" y="1288097"/>
            <a:chExt cx="2457450" cy="915066"/>
          </a:xfrm>
        </p:grpSpPr>
        <p:sp>
          <p:nvSpPr>
            <p:cNvPr id="14" name="文本框 13"/>
            <p:cNvSpPr txBox="1"/>
            <p:nvPr/>
          </p:nvSpPr>
          <p:spPr>
            <a:xfrm>
              <a:off x="3067392" y="1288097"/>
              <a:ext cx="2457450" cy="9150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rPr>
                <a:t>02</a:t>
              </a:r>
              <a:endParaRPr kumimoji="0" lang="zh-CN" altLang="en-US"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15" name="直接连接符 14"/>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TextBox 8"/>
          <p:cNvSpPr txBox="1"/>
          <p:nvPr/>
        </p:nvSpPr>
        <p:spPr>
          <a:xfrm>
            <a:off x="3079097" y="4203169"/>
            <a:ext cx="3085332" cy="401320"/>
          </a:xfrm>
          <a:prstGeom prst="rect">
            <a:avLst/>
          </a:prstGeom>
          <a:noFill/>
        </p:spPr>
        <p:txBody>
          <a:bodyPr wrap="square" lIns="95185" tIns="47592" rIns="95185" bIns="47592" rtlCol="0">
            <a:spAutoFit/>
          </a:bodyPr>
          <a:lstStyle/>
          <a:p>
            <a:r>
              <a:rPr lang="en-US" altLang="zh-CN" sz="2000" spc="300" dirty="0">
                <a:solidFill>
                  <a:schemeClr val="bg1"/>
                </a:solidFill>
                <a:latin typeface="Arial" panose="020B0604020202020204" pitchFamily="34" charset="0"/>
                <a:cs typeface="Arial" panose="020B0604020202020204" pitchFamily="34" charset="0"/>
              </a:rPr>
              <a:t>To’lov qulayligi</a:t>
            </a:r>
            <a:endParaRPr lang="en-US" altLang="zh-CN" sz="2000" spc="300" dirty="0">
              <a:solidFill>
                <a:schemeClr val="bg1"/>
              </a:solidFill>
              <a:latin typeface="Arial" panose="020B0604020202020204" pitchFamily="34" charset="0"/>
              <a:cs typeface="Arial" panose="020B0604020202020204" pitchFamily="34" charset="0"/>
            </a:endParaRPr>
          </a:p>
        </p:txBody>
      </p:sp>
      <p:sp>
        <p:nvSpPr>
          <p:cNvPr id="17" name="TextBox 9"/>
          <p:cNvSpPr txBox="1"/>
          <p:nvPr/>
        </p:nvSpPr>
        <p:spPr>
          <a:xfrm>
            <a:off x="3079097" y="4553825"/>
            <a:ext cx="2040240" cy="499110"/>
          </a:xfrm>
          <a:prstGeom prst="rect">
            <a:avLst/>
          </a:prstGeom>
          <a:noFill/>
        </p:spPr>
        <p:txBody>
          <a:bodyPr wrap="square" lIns="95185" tIns="47592" rIns="95185" bIns="47592" rtlCol="0">
            <a:spAutoFit/>
          </a:bodyPr>
          <a:lstStyle/>
          <a:p>
            <a:pPr lvl="0">
              <a:defRPr/>
            </a:pPr>
            <a:r>
              <a:rPr lang="en-US" altLang="zh-CN" sz="1315" dirty="0">
                <a:solidFill>
                  <a:schemeClr val="bg1"/>
                </a:solidFill>
                <a:latin typeface="Arial" panose="020B0604020202020204" pitchFamily="34" charset="0"/>
                <a:cs typeface="Arial" panose="020B0604020202020204" pitchFamily="34" charset="0"/>
              </a:rPr>
              <a:t>O’rningizdan turmagan holda</a:t>
            </a:r>
            <a:endParaRPr lang="en-US" altLang="zh-CN" sz="1315" dirty="0">
              <a:solidFill>
                <a:schemeClr val="bg1"/>
              </a:solidFill>
              <a:latin typeface="Arial" panose="020B0604020202020204" pitchFamily="34" charset="0"/>
              <a:cs typeface="Arial" panose="020B0604020202020204" pitchFamily="34" charset="0"/>
            </a:endParaRPr>
          </a:p>
        </p:txBody>
      </p:sp>
      <p:grpSp>
        <p:nvGrpSpPr>
          <p:cNvPr id="18" name="组合 17"/>
          <p:cNvGrpSpPr/>
          <p:nvPr/>
        </p:nvGrpSpPr>
        <p:grpSpPr>
          <a:xfrm>
            <a:off x="2227789" y="4193643"/>
            <a:ext cx="1477368" cy="646331"/>
            <a:chOff x="3067392" y="1288097"/>
            <a:chExt cx="2457450" cy="915066"/>
          </a:xfrm>
        </p:grpSpPr>
        <p:sp>
          <p:nvSpPr>
            <p:cNvPr id="19" name="文本框 18"/>
            <p:cNvSpPr txBox="1"/>
            <p:nvPr/>
          </p:nvSpPr>
          <p:spPr>
            <a:xfrm>
              <a:off x="3067392" y="1288097"/>
              <a:ext cx="2457450" cy="9150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rPr>
                <a:t>03</a:t>
              </a:r>
              <a:endParaRPr kumimoji="0" lang="zh-CN" altLang="en-US"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20" name="直接连接符 19"/>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Box 8"/>
          <p:cNvSpPr txBox="1"/>
          <p:nvPr/>
        </p:nvSpPr>
        <p:spPr>
          <a:xfrm>
            <a:off x="7469854" y="4203169"/>
            <a:ext cx="2863754" cy="401320"/>
          </a:xfrm>
          <a:prstGeom prst="rect">
            <a:avLst/>
          </a:prstGeom>
          <a:noFill/>
        </p:spPr>
        <p:txBody>
          <a:bodyPr wrap="square" lIns="95185" tIns="47592" rIns="95185" bIns="47592" rtlCol="0">
            <a:spAutoFit/>
          </a:bodyPr>
          <a:lstStyle/>
          <a:p>
            <a:r>
              <a:rPr lang="en-US" altLang="zh-CN" sz="2000" spc="300" dirty="0">
                <a:solidFill>
                  <a:schemeClr val="bg1"/>
                </a:solidFill>
                <a:latin typeface="Arial" panose="020B0604020202020204" pitchFamily="34" charset="0"/>
                <a:cs typeface="Arial" panose="020B0604020202020204" pitchFamily="34" charset="0"/>
              </a:rPr>
              <a:t>Mobil ilova</a:t>
            </a:r>
            <a:endParaRPr lang="en-US" altLang="zh-CN" sz="2000" spc="300" dirty="0">
              <a:solidFill>
                <a:schemeClr val="bg1"/>
              </a:solidFill>
              <a:latin typeface="Arial" panose="020B0604020202020204" pitchFamily="34" charset="0"/>
              <a:cs typeface="Arial" panose="020B0604020202020204" pitchFamily="34" charset="0"/>
            </a:endParaRPr>
          </a:p>
        </p:txBody>
      </p:sp>
      <p:sp>
        <p:nvSpPr>
          <p:cNvPr id="23" name="TextBox 9"/>
          <p:cNvSpPr txBox="1"/>
          <p:nvPr/>
        </p:nvSpPr>
        <p:spPr>
          <a:xfrm>
            <a:off x="7469854" y="4553825"/>
            <a:ext cx="2040240" cy="499110"/>
          </a:xfrm>
          <a:prstGeom prst="rect">
            <a:avLst/>
          </a:prstGeom>
          <a:noFill/>
        </p:spPr>
        <p:txBody>
          <a:bodyPr wrap="square" lIns="95185" tIns="47592" rIns="95185" bIns="47592" rtlCol="0">
            <a:spAutoFit/>
          </a:bodyPr>
          <a:lstStyle/>
          <a:p>
            <a:pPr lvl="0">
              <a:defRPr/>
            </a:pPr>
            <a:r>
              <a:rPr lang="en-US" altLang="zh-CN" sz="1315" dirty="0">
                <a:solidFill>
                  <a:schemeClr val="bg1"/>
                </a:solidFill>
                <a:latin typeface="Arial" panose="020B0604020202020204" pitchFamily="34" charset="0"/>
                <a:cs typeface="Arial" panose="020B0604020202020204" pitchFamily="34" charset="0"/>
              </a:rPr>
              <a:t>Istalgan joyda foydalaning</a:t>
            </a:r>
            <a:endParaRPr lang="en-US" altLang="zh-CN" sz="1315" dirty="0">
              <a:solidFill>
                <a:schemeClr val="bg1"/>
              </a:solidFill>
              <a:latin typeface="Arial" panose="020B0604020202020204" pitchFamily="34" charset="0"/>
              <a:cs typeface="Arial" panose="020B0604020202020204" pitchFamily="34" charset="0"/>
            </a:endParaRPr>
          </a:p>
        </p:txBody>
      </p:sp>
      <p:grpSp>
        <p:nvGrpSpPr>
          <p:cNvPr id="24" name="组合 23"/>
          <p:cNvGrpSpPr/>
          <p:nvPr/>
        </p:nvGrpSpPr>
        <p:grpSpPr>
          <a:xfrm>
            <a:off x="6618546" y="4193643"/>
            <a:ext cx="1477368" cy="646331"/>
            <a:chOff x="3067392" y="1288097"/>
            <a:chExt cx="2457450" cy="915066"/>
          </a:xfrm>
        </p:grpSpPr>
        <p:sp>
          <p:nvSpPr>
            <p:cNvPr id="25" name="文本框 24"/>
            <p:cNvSpPr txBox="1"/>
            <p:nvPr/>
          </p:nvSpPr>
          <p:spPr>
            <a:xfrm>
              <a:off x="3067392" y="1288097"/>
              <a:ext cx="2457450" cy="9150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rPr>
                <a:t>04</a:t>
              </a:r>
              <a:endParaRPr kumimoji="0" lang="zh-CN" altLang="en-US"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26" name="直接连接符 25"/>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28" name="文本框 27"/>
          <p:cNvSpPr txBox="1"/>
          <p:nvPr/>
        </p:nvSpPr>
        <p:spPr>
          <a:xfrm>
            <a:off x="2107565" y="2029460"/>
            <a:ext cx="7976870" cy="2799715"/>
          </a:xfrm>
          <a:prstGeom prst="rect">
            <a:avLst/>
          </a:prstGeom>
          <a:noFill/>
        </p:spPr>
        <p:txBody>
          <a:bodyPr wrap="square" rtlCol="0">
            <a:spAutoFit/>
          </a:bodyPr>
          <a:lstStyle/>
          <a:p>
            <a:pPr algn="ctr"/>
            <a:r>
              <a:rPr lang="en-US" altLang="zh-CN"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rPr>
              <a:t> Mobile app </a:t>
            </a:r>
            <a:endParaRPr lang="en-US" altLang="zh-CN"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endParaRPr>
          </a:p>
          <a:p>
            <a:pPr algn="ctr"/>
            <a:r>
              <a:rPr lang="en-US" altLang="zh-CN"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rPr>
              <a:t>04</a:t>
            </a:r>
            <a:endParaRPr lang="zh-CN" altLang="en-US"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Users/muxtorovshaxzodbek16gmail.com/Desktop/ITS/Screenshot 2023-10-25 at 20.32.33.pngScreenshot 2023-10-25 at 20.32.33"/>
          <p:cNvPicPr>
            <a:picLocks noGrp="1" noChangeAspect="1"/>
          </p:cNvPicPr>
          <p:nvPr>
            <p:ph type="pic" sz="quarter" idx="10"/>
          </p:nvPr>
        </p:nvPicPr>
        <p:blipFill>
          <a:blip r:embed="rId1"/>
          <a:srcRect/>
          <a:stretch>
            <a:fillRect/>
          </a:stretch>
        </p:blipFill>
        <p:spPr>
          <a:xfrm>
            <a:off x="494983" y="0"/>
            <a:ext cx="4813935" cy="3429000"/>
          </a:xfrm>
        </p:spPr>
      </p:pic>
      <p:pic>
        <p:nvPicPr>
          <p:cNvPr id="7" name="图片占位符 6" descr="/Users/muxtorovshaxzodbek16gmail.com/Desktop/ITS/Screenshot 2023-10-25 at 20.42.20.pngScreenshot 2023-10-25 at 20.42.20"/>
          <p:cNvPicPr>
            <a:picLocks noGrp="1" noChangeAspect="1"/>
          </p:cNvPicPr>
          <p:nvPr>
            <p:ph type="pic" sz="quarter" idx="11"/>
          </p:nvPr>
        </p:nvPicPr>
        <p:blipFill>
          <a:blip r:embed="rId2"/>
          <a:srcRect/>
          <a:stretch>
            <a:fillRect/>
          </a:stretch>
        </p:blipFill>
        <p:spPr>
          <a:xfrm>
            <a:off x="7191058" y="3429000"/>
            <a:ext cx="4197985" cy="3429000"/>
          </a:xfrm>
        </p:spPr>
      </p:pic>
      <p:sp>
        <p:nvSpPr>
          <p:cNvPr id="8" name="矩形 7"/>
          <p:cNvSpPr/>
          <p:nvPr/>
        </p:nvSpPr>
        <p:spPr>
          <a:xfrm>
            <a:off x="0" y="3781886"/>
            <a:ext cx="5803900" cy="3138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01663" y="4128723"/>
            <a:ext cx="4600574" cy="2030095"/>
          </a:xfrm>
          <a:prstGeom prst="rect">
            <a:avLst/>
          </a:prstGeom>
          <a:noFill/>
        </p:spPr>
        <p:txBody>
          <a:bodyPr wrap="square" rtlCol="0">
            <a:spAutoFit/>
          </a:bodyPr>
          <a:lstStyle/>
          <a:p>
            <a:pPr>
              <a:lnSpc>
                <a:spcPct val="200000"/>
              </a:lnSpc>
              <a:spcBef>
                <a:spcPts val="1200"/>
              </a:spcBef>
            </a:pPr>
            <a:r>
              <a:rPr lang="en-US" altLang="zh-CN" sz="1200" dirty="0">
                <a:solidFill>
                  <a:schemeClr val="bg1"/>
                </a:solidFill>
                <a:latin typeface="Arial" panose="020B0604020202020204" pitchFamily="34" charset="0"/>
                <a:cs typeface="Arial" panose="020B0604020202020204" pitchFamily="34" charset="0"/>
              </a:rPr>
              <a:t>1. Joy buyurtma qilish.</a:t>
            </a:r>
            <a:endParaRPr lang="en-US" altLang="zh-CN" sz="1200" dirty="0">
              <a:solidFill>
                <a:schemeClr val="bg1"/>
              </a:solidFill>
              <a:latin typeface="Arial" panose="020B0604020202020204" pitchFamily="34" charset="0"/>
              <a:cs typeface="Arial" panose="020B0604020202020204" pitchFamily="34" charset="0"/>
            </a:endParaRPr>
          </a:p>
          <a:p>
            <a:pPr>
              <a:lnSpc>
                <a:spcPct val="200000"/>
              </a:lnSpc>
              <a:spcBef>
                <a:spcPts val="1200"/>
              </a:spcBef>
            </a:pPr>
            <a:r>
              <a:rPr lang="en-US" altLang="zh-CN" sz="1200" dirty="0">
                <a:solidFill>
                  <a:schemeClr val="bg1"/>
                </a:solidFill>
                <a:latin typeface="Arial" panose="020B0604020202020204" pitchFamily="34" charset="0"/>
                <a:cs typeface="Arial" panose="020B0604020202020204" pitchFamily="34" charset="0"/>
              </a:rPr>
              <a:t>2. Siz buyurtma qilgan ovqatni tayyorlab qo’yish</a:t>
            </a:r>
            <a:endParaRPr lang="en-US" altLang="zh-CN" sz="1200" dirty="0">
              <a:solidFill>
                <a:schemeClr val="bg1"/>
              </a:solidFill>
              <a:latin typeface="Arial" panose="020B0604020202020204" pitchFamily="34" charset="0"/>
              <a:cs typeface="Arial" panose="020B0604020202020204" pitchFamily="34" charset="0"/>
            </a:endParaRPr>
          </a:p>
          <a:p>
            <a:pPr>
              <a:lnSpc>
                <a:spcPct val="200000"/>
              </a:lnSpc>
              <a:spcBef>
                <a:spcPts val="1200"/>
              </a:spcBef>
            </a:pPr>
            <a:r>
              <a:rPr lang="en-US" altLang="zh-CN" sz="1200" dirty="0">
                <a:solidFill>
                  <a:schemeClr val="bg1"/>
                </a:solidFill>
                <a:latin typeface="Arial" panose="020B0604020202020204" pitchFamily="34" charset="0"/>
                <a:cs typeface="Arial" panose="020B0604020202020204" pitchFamily="34" charset="0"/>
              </a:rPr>
              <a:t>3. Mobile ilovadan mutlaqo tekinga foydalanish.</a:t>
            </a:r>
            <a:endParaRPr lang="en-US" altLang="zh-CN" sz="1200" dirty="0">
              <a:solidFill>
                <a:schemeClr val="bg1"/>
              </a:solidFill>
              <a:latin typeface="Arial" panose="020B0604020202020204" pitchFamily="34" charset="0"/>
              <a:cs typeface="Arial" panose="020B0604020202020204" pitchFamily="34" charset="0"/>
            </a:endParaRPr>
          </a:p>
          <a:p>
            <a:pPr>
              <a:lnSpc>
                <a:spcPct val="200000"/>
              </a:lnSpc>
              <a:spcBef>
                <a:spcPts val="1200"/>
              </a:spcBef>
            </a:pPr>
            <a:r>
              <a:rPr lang="en-US" altLang="zh-CN" sz="1200" dirty="0">
                <a:solidFill>
                  <a:schemeClr val="bg1"/>
                </a:solidFill>
                <a:latin typeface="Arial" panose="020B0604020202020204" pitchFamily="34" charset="0"/>
                <a:cs typeface="Arial" panose="020B0604020202020204" pitchFamily="34" charset="0"/>
              </a:rPr>
              <a:t>4. O’zingiz uchun qimmatli vaqtingizni tejash.</a:t>
            </a:r>
            <a:endParaRPr lang="en-US" altLang="zh-CN" sz="1200" dirty="0">
              <a:solidFill>
                <a:schemeClr val="bg1"/>
              </a:solidFill>
              <a:latin typeface="Arial" panose="020B0604020202020204" pitchFamily="34" charset="0"/>
              <a:cs typeface="Arial" panose="020B0604020202020204" pitchFamily="34" charset="0"/>
            </a:endParaRPr>
          </a:p>
        </p:txBody>
      </p:sp>
      <p:sp>
        <p:nvSpPr>
          <p:cNvPr id="10" name="文本框 9"/>
          <p:cNvSpPr txBox="1"/>
          <p:nvPr/>
        </p:nvSpPr>
        <p:spPr>
          <a:xfrm>
            <a:off x="6990715" y="340360"/>
            <a:ext cx="4599305" cy="706755"/>
          </a:xfrm>
          <a:prstGeom prst="rect">
            <a:avLst/>
          </a:prstGeom>
          <a:noFill/>
        </p:spPr>
        <p:txBody>
          <a:bodyPr wrap="square" rtlCol="0">
            <a:spAutoFit/>
          </a:bodyPr>
          <a:lstStyle/>
          <a:p>
            <a:pPr algn="r"/>
            <a:r>
              <a:rPr lang="en-US" altLang="zh-CN" sz="2000" dirty="0">
                <a:latin typeface="Arial" panose="020B0604020202020204" pitchFamily="34" charset="0"/>
                <a:cs typeface="Arial" panose="020B0604020202020204" pitchFamily="34" charset="0"/>
              </a:rPr>
              <a:t>Bizning ilovamiz App Store yoki Play Marketdan topishingiz mumkin. </a:t>
            </a:r>
            <a:endParaRPr lang="en-US" altLang="zh-CN" sz="2000" dirty="0">
              <a:latin typeface="Arial" panose="020B0604020202020204" pitchFamily="34" charset="0"/>
              <a:cs typeface="Arial" panose="020B0604020202020204" pitchFamily="34" charset="0"/>
            </a:endParaRPr>
          </a:p>
        </p:txBody>
      </p:sp>
      <p:sp>
        <p:nvSpPr>
          <p:cNvPr id="11" name="文本框 10"/>
          <p:cNvSpPr txBox="1"/>
          <p:nvPr/>
        </p:nvSpPr>
        <p:spPr>
          <a:xfrm>
            <a:off x="6388100" y="1299114"/>
            <a:ext cx="5303794" cy="645160"/>
          </a:xfrm>
          <a:prstGeom prst="rect">
            <a:avLst/>
          </a:prstGeom>
          <a:noFill/>
        </p:spPr>
        <p:txBody>
          <a:bodyPr wrap="square" rtlCol="0">
            <a:spAutoFit/>
          </a:bodyPr>
          <a:lstStyle/>
          <a:p>
            <a:pPr algn="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Bizning ilovamiz sizga masofadan turib buyurtma qilish va o’zingiz uchun joy tayyorlashingiz mumkin va bu albatta qulay va oson tarzda bo’ladi.</a:t>
            </a:r>
            <a:endParaRPr lang="en-US" altLang="zh-CN" sz="1200" dirty="0">
              <a:solidFill>
                <a:schemeClr val="bg1">
                  <a:lumMod val="50000"/>
                </a:schemeClr>
              </a:solidFill>
              <a:latin typeface="Arial" panose="020B0604020202020204" pitchFamily="34" charset="0"/>
              <a:cs typeface="Arial" panose="020B0604020202020204" pitchFamily="34" charset="0"/>
            </a:endParaRPr>
          </a:p>
        </p:txBody>
      </p:sp>
      <p:sp>
        <p:nvSpPr>
          <p:cNvPr id="12" name="矩形 11"/>
          <p:cNvSpPr/>
          <p:nvPr/>
        </p:nvSpPr>
        <p:spPr>
          <a:xfrm>
            <a:off x="11860567" y="0"/>
            <a:ext cx="331433"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3839" y="223323"/>
            <a:ext cx="12213901" cy="6652551"/>
            <a:chOff x="0" y="222291"/>
            <a:chExt cx="12881849" cy="7016362"/>
          </a:xfrm>
        </p:grpSpPr>
        <p:sp>
          <p:nvSpPr>
            <p:cNvPr id="58" name="任意多边形 57"/>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latin typeface="Calibri" charset="0"/>
                <a:ea typeface="Calibri" charset="0"/>
                <a:cs typeface="Calibri" charset="0"/>
              </a:endParaRPr>
            </a:p>
          </p:txBody>
        </p:sp>
        <p:sp>
          <p:nvSpPr>
            <p:cNvPr id="60" name="任意多边形 59"/>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Calibri" charset="0"/>
                <a:ea typeface="Calibri" charset="0"/>
                <a:cs typeface="Calibri" charset="0"/>
              </a:endParaRPr>
            </a:p>
          </p:txBody>
        </p:sp>
        <p:sp>
          <p:nvSpPr>
            <p:cNvPr id="62" name="矩形 61"/>
            <p:cNvSpPr/>
            <p:nvPr/>
          </p:nvSpPr>
          <p:spPr>
            <a:xfrm>
              <a:off x="267797" y="222291"/>
              <a:ext cx="1176040" cy="589359"/>
            </a:xfrm>
            <a:prstGeom prst="rect">
              <a:avLst/>
            </a:prstGeom>
            <a:effectLst/>
          </p:spPr>
          <p:txBody>
            <a:bodyPr wrap="none">
              <a:spAutoFit/>
            </a:bodyPr>
            <a:lstStyle/>
            <a:p>
              <a:r>
                <a:rPr lang="en-US" altLang="zh-CN" sz="3035" b="1" dirty="0">
                  <a:solidFill>
                    <a:schemeClr val="bg1"/>
                  </a:solidFill>
                  <a:ea typeface="Calibri" charset="0"/>
                  <a:cs typeface="Calibri" charset="0"/>
                  <a:sym typeface="+mn-lt"/>
                </a:rPr>
                <a:t>Ware</a:t>
              </a:r>
              <a:endParaRPr lang="zh-CN" altLang="en-US" sz="5120" b="1" dirty="0">
                <a:solidFill>
                  <a:schemeClr val="bg1"/>
                </a:solidFill>
                <a:ea typeface="Calibri" charset="0"/>
                <a:cs typeface="Arial" panose="020B0604020202020204" pitchFamily="34" charset="0"/>
              </a:endParaRPr>
            </a:p>
          </p:txBody>
        </p:sp>
        <p:sp>
          <p:nvSpPr>
            <p:cNvPr id="64" name="TextBox 41"/>
            <p:cNvSpPr txBox="1"/>
            <p:nvPr/>
          </p:nvSpPr>
          <p:spPr>
            <a:xfrm>
              <a:off x="1899927" y="247551"/>
              <a:ext cx="1835051" cy="983159"/>
            </a:xfrm>
            <a:prstGeom prst="rect">
              <a:avLst/>
            </a:prstGeom>
            <a:noFill/>
          </p:spPr>
          <p:txBody>
            <a:bodyPr wrap="none" rtlCol="0">
              <a:spAutoFit/>
            </a:bodyPr>
            <a:lstStyle/>
            <a:p>
              <a:pPr algn="ctr">
                <a:lnSpc>
                  <a:spcPct val="120000"/>
                </a:lnSpc>
              </a:pPr>
              <a:r>
                <a:rPr lang="en-US" altLang="zh-CN" sz="2275" b="1" dirty="0">
                  <a:solidFill>
                    <a:schemeClr val="bg1"/>
                  </a:solidFill>
                  <a:ea typeface="Calibri" charset="0"/>
                  <a:cs typeface="Calibri" charset="0"/>
                  <a:sym typeface="+mn-lt"/>
                </a:rPr>
                <a:t>We use ......</a:t>
              </a:r>
              <a:r>
                <a:rPr lang="zh-CN" altLang="en-US" sz="2275" b="1" dirty="0">
                  <a:solidFill>
                    <a:schemeClr val="bg1"/>
                  </a:solidFill>
                  <a:ea typeface="Calibri" charset="0"/>
                  <a:cs typeface="Calibri" charset="0"/>
                  <a:sym typeface="+mn-lt"/>
                </a:rPr>
                <a:t>
</a:t>
              </a:r>
              <a:endParaRPr lang="en-US" altLang="zh-CN" sz="2275" b="1" dirty="0">
                <a:solidFill>
                  <a:schemeClr val="bg1"/>
                </a:solidFill>
                <a:ea typeface="Calibri" charset="0"/>
                <a:cs typeface="Calibri" charset="0"/>
                <a:sym typeface="+mn-lt"/>
              </a:endParaRPr>
            </a:p>
          </p:txBody>
        </p:sp>
        <p:sp>
          <p:nvSpPr>
            <p:cNvPr id="65" name="矩形 64"/>
            <p:cNvSpPr/>
            <p:nvPr/>
          </p:nvSpPr>
          <p:spPr>
            <a:xfrm>
              <a:off x="0" y="7124353"/>
              <a:ext cx="12881849" cy="11430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latin typeface="Calibri" charset="0"/>
                <a:ea typeface="Calibri" charset="0"/>
                <a:cs typeface="Calibri" charset="0"/>
              </a:endParaRPr>
            </a:p>
          </p:txBody>
        </p:sp>
      </p:grpSp>
      <p:grpSp>
        <p:nvGrpSpPr>
          <p:cNvPr id="14" name="组合 13"/>
          <p:cNvGrpSpPr/>
          <p:nvPr/>
        </p:nvGrpSpPr>
        <p:grpSpPr>
          <a:xfrm>
            <a:off x="1180254" y="1826336"/>
            <a:ext cx="4363221" cy="3836032"/>
            <a:chOff x="7172738" y="1876570"/>
            <a:chExt cx="4037417" cy="3549594"/>
          </a:xfrm>
        </p:grpSpPr>
        <p:sp>
          <p:nvSpPr>
            <p:cNvPr id="25" name="圆角矩形 22"/>
            <p:cNvSpPr/>
            <p:nvPr/>
          </p:nvSpPr>
          <p:spPr>
            <a:xfrm>
              <a:off x="7172738" y="1876570"/>
              <a:ext cx="4037417" cy="1039043"/>
            </a:xfrm>
            <a:prstGeom prst="roundRect">
              <a:avLst>
                <a:gd name="adj" fmla="val 11271"/>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sp>
          <p:nvSpPr>
            <p:cNvPr id="26" name="圆角矩形 23"/>
            <p:cNvSpPr/>
            <p:nvPr/>
          </p:nvSpPr>
          <p:spPr>
            <a:xfrm>
              <a:off x="7172738" y="3068960"/>
              <a:ext cx="4037417" cy="2357204"/>
            </a:xfrm>
            <a:prstGeom prst="roundRect">
              <a:avLst>
                <a:gd name="adj" fmla="val 11271"/>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grpSp>
          <p:nvGrpSpPr>
            <p:cNvPr id="27" name="组合 26"/>
            <p:cNvGrpSpPr/>
            <p:nvPr/>
          </p:nvGrpSpPr>
          <p:grpSpPr>
            <a:xfrm rot="16200000">
              <a:off x="7491684" y="2898091"/>
              <a:ext cx="527587" cy="130584"/>
              <a:chOff x="5856449" y="4396591"/>
              <a:chExt cx="527587" cy="130584"/>
            </a:xfrm>
          </p:grpSpPr>
          <p:sp>
            <p:nvSpPr>
              <p:cNvPr id="33" name="椭圆 32"/>
              <p:cNvSpPr/>
              <p:nvPr/>
            </p:nvSpPr>
            <p:spPr>
              <a:xfrm>
                <a:off x="5856449" y="4396591"/>
                <a:ext cx="130584" cy="130584"/>
              </a:xfrm>
              <a:prstGeom prst="ellipse">
                <a:avLst/>
              </a:prstGeom>
              <a:gradFill flip="none" rotWithShape="1">
                <a:gsLst>
                  <a:gs pos="59000">
                    <a:schemeClr val="tx1">
                      <a:lumMod val="75000"/>
                      <a:lumOff val="25000"/>
                    </a:schemeClr>
                  </a:gs>
                  <a:gs pos="100000">
                    <a:schemeClr val="tx1">
                      <a:lumMod val="65000"/>
                      <a:lumOff val="3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sp>
            <p:nvSpPr>
              <p:cNvPr id="34" name="椭圆 33"/>
              <p:cNvSpPr/>
              <p:nvPr/>
            </p:nvSpPr>
            <p:spPr>
              <a:xfrm>
                <a:off x="6253452" y="4396591"/>
                <a:ext cx="130584" cy="130584"/>
              </a:xfrm>
              <a:prstGeom prst="ellipse">
                <a:avLst/>
              </a:prstGeom>
              <a:gradFill flip="none" rotWithShape="1">
                <a:gsLst>
                  <a:gs pos="59000">
                    <a:schemeClr val="tx1">
                      <a:lumMod val="75000"/>
                      <a:lumOff val="25000"/>
                    </a:schemeClr>
                  </a:gs>
                  <a:gs pos="100000">
                    <a:schemeClr val="tx1">
                      <a:lumMod val="65000"/>
                      <a:lumOff val="3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sp>
            <p:nvSpPr>
              <p:cNvPr id="35" name="圆角矩形 32"/>
              <p:cNvSpPr/>
              <p:nvPr/>
            </p:nvSpPr>
            <p:spPr>
              <a:xfrm rot="16200000">
                <a:off x="6118113" y="4306257"/>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prstClr val="white"/>
                  </a:solidFill>
                  <a:latin typeface="Calibri" charset="0"/>
                  <a:ea typeface="Calibri" charset="0"/>
                  <a:cs typeface="Calibri" charset="0"/>
                </a:endParaRPr>
              </a:p>
            </p:txBody>
          </p:sp>
          <p:sp>
            <p:nvSpPr>
              <p:cNvPr id="36" name="圆角矩形 33"/>
              <p:cNvSpPr/>
              <p:nvPr/>
            </p:nvSpPr>
            <p:spPr>
              <a:xfrm rot="16200000">
                <a:off x="6118113" y="4256214"/>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prstClr val="white"/>
                  </a:solidFill>
                  <a:latin typeface="Calibri" charset="0"/>
                  <a:ea typeface="Calibri" charset="0"/>
                  <a:cs typeface="Calibri" charset="0"/>
                </a:endParaRPr>
              </a:p>
            </p:txBody>
          </p:sp>
        </p:grpSp>
        <p:grpSp>
          <p:nvGrpSpPr>
            <p:cNvPr id="28" name="组合 27"/>
            <p:cNvGrpSpPr/>
            <p:nvPr/>
          </p:nvGrpSpPr>
          <p:grpSpPr>
            <a:xfrm rot="16200000">
              <a:off x="10291574" y="2898091"/>
              <a:ext cx="527587" cy="130584"/>
              <a:chOff x="5856449" y="4396591"/>
              <a:chExt cx="527587" cy="130584"/>
            </a:xfrm>
          </p:grpSpPr>
          <p:sp>
            <p:nvSpPr>
              <p:cNvPr id="29" name="椭圆 28"/>
              <p:cNvSpPr/>
              <p:nvPr/>
            </p:nvSpPr>
            <p:spPr>
              <a:xfrm>
                <a:off x="5856449" y="4396591"/>
                <a:ext cx="130584" cy="130584"/>
              </a:xfrm>
              <a:prstGeom prst="ellipse">
                <a:avLst/>
              </a:prstGeom>
              <a:gradFill flip="none" rotWithShape="1">
                <a:gsLst>
                  <a:gs pos="59000">
                    <a:schemeClr val="tx1">
                      <a:lumMod val="75000"/>
                      <a:lumOff val="25000"/>
                    </a:schemeClr>
                  </a:gs>
                  <a:gs pos="100000">
                    <a:schemeClr val="tx1">
                      <a:lumMod val="65000"/>
                      <a:lumOff val="3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sp>
            <p:nvSpPr>
              <p:cNvPr id="30" name="椭圆 29"/>
              <p:cNvSpPr/>
              <p:nvPr/>
            </p:nvSpPr>
            <p:spPr>
              <a:xfrm>
                <a:off x="6253452" y="4396591"/>
                <a:ext cx="130584" cy="130584"/>
              </a:xfrm>
              <a:prstGeom prst="ellipse">
                <a:avLst/>
              </a:prstGeom>
              <a:gradFill flip="none" rotWithShape="1">
                <a:gsLst>
                  <a:gs pos="59000">
                    <a:schemeClr val="tx1">
                      <a:lumMod val="75000"/>
                      <a:lumOff val="25000"/>
                    </a:schemeClr>
                  </a:gs>
                  <a:gs pos="100000">
                    <a:schemeClr val="tx1">
                      <a:lumMod val="65000"/>
                      <a:lumOff val="3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sp>
            <p:nvSpPr>
              <p:cNvPr id="31" name="圆角矩形 28"/>
              <p:cNvSpPr/>
              <p:nvPr/>
            </p:nvSpPr>
            <p:spPr>
              <a:xfrm rot="16200000">
                <a:off x="6118113" y="4306257"/>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prstClr val="white"/>
                  </a:solidFill>
                  <a:latin typeface="Calibri" charset="0"/>
                  <a:ea typeface="Calibri" charset="0"/>
                  <a:cs typeface="Calibri" charset="0"/>
                </a:endParaRPr>
              </a:p>
            </p:txBody>
          </p:sp>
          <p:sp>
            <p:nvSpPr>
              <p:cNvPr id="32" name="圆角矩形 29"/>
              <p:cNvSpPr/>
              <p:nvPr/>
            </p:nvSpPr>
            <p:spPr>
              <a:xfrm rot="16200000">
                <a:off x="6118113" y="4256214"/>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prstClr val="white"/>
                  </a:solidFill>
                  <a:latin typeface="Calibri" charset="0"/>
                  <a:ea typeface="Calibri" charset="0"/>
                  <a:cs typeface="Calibri" charset="0"/>
                </a:endParaRPr>
              </a:p>
            </p:txBody>
          </p:sp>
        </p:grpSp>
      </p:grpSp>
      <p:sp>
        <p:nvSpPr>
          <p:cNvPr id="15" name="TextBox 499"/>
          <p:cNvSpPr txBox="1"/>
          <p:nvPr/>
        </p:nvSpPr>
        <p:spPr>
          <a:xfrm>
            <a:off x="1510665" y="2078990"/>
            <a:ext cx="2922270" cy="645160"/>
          </a:xfrm>
          <a:prstGeom prst="rect">
            <a:avLst/>
          </a:prstGeom>
          <a:noFill/>
        </p:spPr>
        <p:txBody>
          <a:bodyPr wrap="square" rtlCol="0" anchor="ctr">
            <a:spAutoFit/>
          </a:bodyPr>
          <a:lstStyle/>
          <a:p>
            <a:pPr lvl="0" algn="r"/>
            <a:r>
              <a:rPr lang="en-US" altLang="zh-CN" sz="3600" b="1" dirty="0">
                <a:solidFill>
                  <a:schemeClr val="bg1"/>
                </a:solidFill>
                <a:ea typeface="Calibri" charset="0"/>
                <a:cs typeface="Calibri" charset="0"/>
              </a:rPr>
              <a:t>Soft Ware</a:t>
            </a:r>
            <a:endParaRPr lang="en-US" altLang="zh-CN" sz="3600" b="1" dirty="0">
              <a:solidFill>
                <a:schemeClr val="bg1"/>
              </a:solidFill>
              <a:ea typeface="Calibri" charset="0"/>
              <a:cs typeface="Calibri" charset="0"/>
            </a:endParaRPr>
          </a:p>
        </p:txBody>
      </p:sp>
      <p:grpSp>
        <p:nvGrpSpPr>
          <p:cNvPr id="16" name="组合 15"/>
          <p:cNvGrpSpPr/>
          <p:nvPr/>
        </p:nvGrpSpPr>
        <p:grpSpPr>
          <a:xfrm>
            <a:off x="1373961" y="3679666"/>
            <a:ext cx="3695491" cy="1930400"/>
            <a:chOff x="1817924" y="3732503"/>
            <a:chExt cx="3696453" cy="1930904"/>
          </a:xfrm>
        </p:grpSpPr>
        <p:sp>
          <p:nvSpPr>
            <p:cNvPr id="23" name="矩形 22"/>
            <p:cNvSpPr/>
            <p:nvPr/>
          </p:nvSpPr>
          <p:spPr>
            <a:xfrm>
              <a:off x="2163153" y="3732503"/>
              <a:ext cx="3351224" cy="1930904"/>
            </a:xfrm>
            <a:prstGeom prst="rect">
              <a:avLst/>
            </a:prstGeom>
          </p:spPr>
          <p:txBody>
            <a:bodyPr wrap="square">
              <a:spAutoFit/>
            </a:bodyPr>
            <a:lstStyle/>
            <a:p>
              <a:pPr indent="303530">
                <a:lnSpc>
                  <a:spcPct val="150000"/>
                </a:lnSpc>
              </a:pPr>
              <a:r>
                <a:rPr lang="en-US" altLang="zh-CN" sz="1325" dirty="0" err="1">
                  <a:solidFill>
                    <a:schemeClr val="tx1">
                      <a:lumMod val="65000"/>
                      <a:lumOff val="35000"/>
                    </a:schemeClr>
                  </a:solidFill>
                  <a:ea typeface="Calibri" charset="0"/>
                  <a:cs typeface="Calibri" charset="0"/>
                </a:rPr>
                <a:t>Ai</a:t>
              </a:r>
              <a:endParaRPr lang="en-US" altLang="zh-CN" sz="1325" dirty="0" err="1">
                <a:solidFill>
                  <a:schemeClr val="tx1">
                    <a:lumMod val="65000"/>
                    <a:lumOff val="35000"/>
                  </a:schemeClr>
                </a:solidFill>
                <a:ea typeface="Calibri" charset="0"/>
                <a:cs typeface="Calibri" charset="0"/>
              </a:endParaRPr>
            </a:p>
            <a:p>
              <a:pPr indent="303530">
                <a:lnSpc>
                  <a:spcPct val="150000"/>
                </a:lnSpc>
              </a:pPr>
              <a:r>
                <a:rPr lang="en-US" altLang="zh-CN" sz="1325" dirty="0" err="1">
                  <a:solidFill>
                    <a:schemeClr val="tx1">
                      <a:lumMod val="65000"/>
                      <a:lumOff val="35000"/>
                    </a:schemeClr>
                  </a:solidFill>
                  <a:ea typeface="Calibri" charset="0"/>
                  <a:cs typeface="Calibri" charset="0"/>
                </a:rPr>
                <a:t>Flutte</a:t>
              </a:r>
              <a:endParaRPr lang="en-US" altLang="zh-CN" sz="1325" dirty="0" err="1">
                <a:solidFill>
                  <a:schemeClr val="tx1">
                    <a:lumMod val="65000"/>
                    <a:lumOff val="35000"/>
                  </a:schemeClr>
                </a:solidFill>
                <a:ea typeface="Calibri" charset="0"/>
                <a:cs typeface="Calibri" charset="0"/>
              </a:endParaRPr>
            </a:p>
            <a:p>
              <a:pPr indent="303530">
                <a:lnSpc>
                  <a:spcPct val="150000"/>
                </a:lnSpc>
              </a:pPr>
              <a:r>
                <a:rPr lang="en-US" altLang="zh-CN" sz="1325" dirty="0" err="1">
                  <a:solidFill>
                    <a:schemeClr val="tx1">
                      <a:lumMod val="65000"/>
                      <a:lumOff val="35000"/>
                    </a:schemeClr>
                  </a:solidFill>
                  <a:ea typeface="Calibri" charset="0"/>
                  <a:cs typeface="Calibri" charset="0"/>
                </a:rPr>
                <a:t>C++</a:t>
              </a:r>
              <a:endParaRPr lang="en-US" altLang="zh-CN" sz="1325" dirty="0" err="1">
                <a:solidFill>
                  <a:schemeClr val="tx1">
                    <a:lumMod val="65000"/>
                    <a:lumOff val="35000"/>
                  </a:schemeClr>
                </a:solidFill>
                <a:ea typeface="Calibri" charset="0"/>
                <a:cs typeface="Calibri" charset="0"/>
              </a:endParaRPr>
            </a:p>
            <a:p>
              <a:pPr indent="303530">
                <a:lnSpc>
                  <a:spcPct val="150000"/>
                </a:lnSpc>
              </a:pPr>
              <a:r>
                <a:rPr lang="en-US" altLang="zh-CN" sz="1325" dirty="0" err="1">
                  <a:solidFill>
                    <a:schemeClr val="tx1">
                      <a:lumMod val="65000"/>
                      <a:lumOff val="35000"/>
                    </a:schemeClr>
                  </a:solidFill>
                  <a:ea typeface="Calibri" charset="0"/>
                  <a:cs typeface="Calibri" charset="0"/>
                </a:rPr>
                <a:t>C#</a:t>
              </a:r>
              <a:endParaRPr lang="en-US" altLang="zh-CN" sz="1325" dirty="0" err="1">
                <a:solidFill>
                  <a:schemeClr val="tx1">
                    <a:lumMod val="65000"/>
                    <a:lumOff val="35000"/>
                  </a:schemeClr>
                </a:solidFill>
                <a:ea typeface="Calibri" charset="0"/>
                <a:cs typeface="Calibri" charset="0"/>
              </a:endParaRPr>
            </a:p>
            <a:p>
              <a:pPr indent="303530">
                <a:lnSpc>
                  <a:spcPct val="150000"/>
                </a:lnSpc>
              </a:pPr>
              <a:r>
                <a:rPr lang="en-US" altLang="zh-CN" sz="1325" dirty="0" err="1">
                  <a:solidFill>
                    <a:schemeClr val="tx1">
                      <a:lumMod val="65000"/>
                      <a:lumOff val="35000"/>
                    </a:schemeClr>
                  </a:solidFill>
                  <a:ea typeface="Calibri" charset="0"/>
                  <a:cs typeface="Calibri" charset="0"/>
                </a:rPr>
                <a:t>C</a:t>
              </a:r>
              <a:endParaRPr lang="en-US" altLang="zh-CN" sz="1325" dirty="0" err="1">
                <a:solidFill>
                  <a:schemeClr val="tx1">
                    <a:lumMod val="65000"/>
                    <a:lumOff val="35000"/>
                  </a:schemeClr>
                </a:solidFill>
                <a:ea typeface="Calibri" charset="0"/>
                <a:cs typeface="Calibri" charset="0"/>
              </a:endParaRPr>
            </a:p>
            <a:p>
              <a:pPr indent="303530">
                <a:lnSpc>
                  <a:spcPct val="150000"/>
                </a:lnSpc>
              </a:pPr>
              <a:r>
                <a:rPr lang="en-US" altLang="zh-CN" sz="1325" dirty="0" err="1">
                  <a:solidFill>
                    <a:schemeClr val="tx1">
                      <a:lumMod val="65000"/>
                      <a:lumOff val="35000"/>
                    </a:schemeClr>
                  </a:solidFill>
                  <a:ea typeface="Calibri" charset="0"/>
                  <a:cs typeface="Calibri" charset="0"/>
                </a:rPr>
                <a:t>Python</a:t>
              </a:r>
              <a:endParaRPr lang="en-US" altLang="zh-CN" sz="1325" dirty="0">
                <a:solidFill>
                  <a:schemeClr val="tx1">
                    <a:lumMod val="65000"/>
                    <a:lumOff val="35000"/>
                  </a:schemeClr>
                </a:solidFill>
                <a:ea typeface="Calibri" charset="0"/>
                <a:cs typeface="Calibri" charset="0"/>
              </a:endParaRPr>
            </a:p>
          </p:txBody>
        </p:sp>
        <p:sp>
          <p:nvSpPr>
            <p:cNvPr id="24" name="椭圆 23"/>
            <p:cNvSpPr/>
            <p:nvPr/>
          </p:nvSpPr>
          <p:spPr>
            <a:xfrm>
              <a:off x="1817924" y="3886577"/>
              <a:ext cx="77847" cy="77847"/>
            </a:xfrm>
            <a:prstGeom prst="ellipse">
              <a:avLst/>
            </a:prstGeom>
            <a:solidFill>
              <a:srgbClr val="00153E"/>
            </a:solidFill>
            <a:ln>
              <a:solidFill>
                <a:srgbClr val="00153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515" b="1">
                <a:latin typeface="Calibri" charset="0"/>
                <a:ea typeface="Calibri" charset="0"/>
                <a:cs typeface="Calibri" charset="0"/>
              </a:endParaRPr>
            </a:p>
          </p:txBody>
        </p:sp>
      </p:grpSp>
      <p:grpSp>
        <p:nvGrpSpPr>
          <p:cNvPr id="37" name="组合 36"/>
          <p:cNvGrpSpPr/>
          <p:nvPr/>
        </p:nvGrpSpPr>
        <p:grpSpPr>
          <a:xfrm>
            <a:off x="6304190" y="1826336"/>
            <a:ext cx="4363221" cy="3836032"/>
            <a:chOff x="6529635" y="2058814"/>
            <a:chExt cx="4364357" cy="3837031"/>
          </a:xfrm>
        </p:grpSpPr>
        <p:grpSp>
          <p:nvGrpSpPr>
            <p:cNvPr id="38" name="组合 37"/>
            <p:cNvGrpSpPr/>
            <p:nvPr/>
          </p:nvGrpSpPr>
          <p:grpSpPr>
            <a:xfrm>
              <a:off x="6529635" y="2058814"/>
              <a:ext cx="4364357" cy="3837031"/>
              <a:chOff x="7172738" y="1876570"/>
              <a:chExt cx="4037417" cy="3549594"/>
            </a:xfrm>
          </p:grpSpPr>
          <p:sp>
            <p:nvSpPr>
              <p:cNvPr id="46" name="圆角矩形 46"/>
              <p:cNvSpPr/>
              <p:nvPr/>
            </p:nvSpPr>
            <p:spPr>
              <a:xfrm>
                <a:off x="7172738" y="1876570"/>
                <a:ext cx="4037417" cy="1039043"/>
              </a:xfrm>
              <a:prstGeom prst="roundRect">
                <a:avLst>
                  <a:gd name="adj" fmla="val 11271"/>
                </a:avLst>
              </a:prstGeom>
              <a:solidFill>
                <a:srgbClr val="3F3F3F"/>
              </a:solidFill>
              <a:ln>
                <a:solidFill>
                  <a:srgbClr val="3F3F3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sp>
            <p:nvSpPr>
              <p:cNvPr id="47" name="圆角矩形 47"/>
              <p:cNvSpPr/>
              <p:nvPr/>
            </p:nvSpPr>
            <p:spPr>
              <a:xfrm>
                <a:off x="7172738" y="3068960"/>
                <a:ext cx="4037417" cy="2357204"/>
              </a:xfrm>
              <a:prstGeom prst="roundRect">
                <a:avLst>
                  <a:gd name="adj" fmla="val 11271"/>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grpSp>
            <p:nvGrpSpPr>
              <p:cNvPr id="48" name="组合 47"/>
              <p:cNvGrpSpPr/>
              <p:nvPr/>
            </p:nvGrpSpPr>
            <p:grpSpPr>
              <a:xfrm rot="16200000">
                <a:off x="7491684" y="2898091"/>
                <a:ext cx="527587" cy="130584"/>
                <a:chOff x="5856449" y="4396591"/>
                <a:chExt cx="527587" cy="130584"/>
              </a:xfrm>
            </p:grpSpPr>
            <p:sp>
              <p:nvSpPr>
                <p:cNvPr id="57" name="椭圆 56"/>
                <p:cNvSpPr/>
                <p:nvPr/>
              </p:nvSpPr>
              <p:spPr>
                <a:xfrm>
                  <a:off x="5856449" y="4396591"/>
                  <a:ext cx="130584" cy="130584"/>
                </a:xfrm>
                <a:prstGeom prst="ellipse">
                  <a:avLst/>
                </a:prstGeom>
                <a:gradFill flip="none" rotWithShape="1">
                  <a:gsLst>
                    <a:gs pos="59000">
                      <a:schemeClr val="tx1">
                        <a:lumMod val="75000"/>
                        <a:lumOff val="25000"/>
                      </a:schemeClr>
                    </a:gs>
                    <a:gs pos="100000">
                      <a:schemeClr val="tx1">
                        <a:lumMod val="65000"/>
                        <a:lumOff val="3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sp>
              <p:nvSpPr>
                <p:cNvPr id="59" name="椭圆 58"/>
                <p:cNvSpPr/>
                <p:nvPr/>
              </p:nvSpPr>
              <p:spPr>
                <a:xfrm>
                  <a:off x="6253452" y="4396591"/>
                  <a:ext cx="130584" cy="130584"/>
                </a:xfrm>
                <a:prstGeom prst="ellipse">
                  <a:avLst/>
                </a:prstGeom>
                <a:gradFill flip="none" rotWithShape="1">
                  <a:gsLst>
                    <a:gs pos="59000">
                      <a:schemeClr val="tx1">
                        <a:lumMod val="75000"/>
                        <a:lumOff val="25000"/>
                      </a:schemeClr>
                    </a:gs>
                    <a:gs pos="100000">
                      <a:schemeClr val="tx1">
                        <a:lumMod val="65000"/>
                        <a:lumOff val="3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sp>
              <p:nvSpPr>
                <p:cNvPr id="61" name="圆角矩形 73"/>
                <p:cNvSpPr/>
                <p:nvPr/>
              </p:nvSpPr>
              <p:spPr>
                <a:xfrm rot="16200000">
                  <a:off x="6118113" y="4306257"/>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prstClr val="white"/>
                    </a:solidFill>
                    <a:latin typeface="Calibri" charset="0"/>
                    <a:ea typeface="Calibri" charset="0"/>
                    <a:cs typeface="Calibri" charset="0"/>
                  </a:endParaRPr>
                </a:p>
              </p:txBody>
            </p:sp>
            <p:sp>
              <p:nvSpPr>
                <p:cNvPr id="63" name="圆角矩形 74"/>
                <p:cNvSpPr/>
                <p:nvPr/>
              </p:nvSpPr>
              <p:spPr>
                <a:xfrm rot="16200000">
                  <a:off x="6118113" y="4256214"/>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prstClr val="white"/>
                    </a:solidFill>
                    <a:latin typeface="Calibri" charset="0"/>
                    <a:ea typeface="Calibri" charset="0"/>
                    <a:cs typeface="Calibri" charset="0"/>
                  </a:endParaRPr>
                </a:p>
              </p:txBody>
            </p:sp>
          </p:grpSp>
          <p:grpSp>
            <p:nvGrpSpPr>
              <p:cNvPr id="49" name="组合 48"/>
              <p:cNvGrpSpPr/>
              <p:nvPr/>
            </p:nvGrpSpPr>
            <p:grpSpPr>
              <a:xfrm rot="16200000">
                <a:off x="10291574" y="2898091"/>
                <a:ext cx="527587" cy="130584"/>
                <a:chOff x="5856449" y="4396591"/>
                <a:chExt cx="527587" cy="130584"/>
              </a:xfrm>
            </p:grpSpPr>
            <p:sp>
              <p:nvSpPr>
                <p:cNvPr id="50" name="椭圆 49"/>
                <p:cNvSpPr/>
                <p:nvPr/>
              </p:nvSpPr>
              <p:spPr>
                <a:xfrm>
                  <a:off x="5856449" y="4396591"/>
                  <a:ext cx="130584" cy="130584"/>
                </a:xfrm>
                <a:prstGeom prst="ellipse">
                  <a:avLst/>
                </a:prstGeom>
                <a:gradFill flip="none" rotWithShape="1">
                  <a:gsLst>
                    <a:gs pos="59000">
                      <a:schemeClr val="tx1">
                        <a:lumMod val="75000"/>
                        <a:lumOff val="25000"/>
                      </a:schemeClr>
                    </a:gs>
                    <a:gs pos="100000">
                      <a:schemeClr val="tx1">
                        <a:lumMod val="65000"/>
                        <a:lumOff val="3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sp>
              <p:nvSpPr>
                <p:cNvPr id="51" name="椭圆 50"/>
                <p:cNvSpPr/>
                <p:nvPr/>
              </p:nvSpPr>
              <p:spPr>
                <a:xfrm>
                  <a:off x="6253452" y="4396591"/>
                  <a:ext cx="130584" cy="130584"/>
                </a:xfrm>
                <a:prstGeom prst="ellipse">
                  <a:avLst/>
                </a:prstGeom>
                <a:gradFill flip="none" rotWithShape="1">
                  <a:gsLst>
                    <a:gs pos="59000">
                      <a:schemeClr val="tx1">
                        <a:lumMod val="75000"/>
                        <a:lumOff val="25000"/>
                      </a:schemeClr>
                    </a:gs>
                    <a:gs pos="100000">
                      <a:schemeClr val="tx1">
                        <a:lumMod val="65000"/>
                        <a:lumOff val="3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latin typeface="Calibri" charset="0"/>
                    <a:ea typeface="Calibri" charset="0"/>
                    <a:cs typeface="Calibri" charset="0"/>
                  </a:endParaRPr>
                </a:p>
              </p:txBody>
            </p:sp>
            <p:sp>
              <p:nvSpPr>
                <p:cNvPr id="53" name="圆角矩形 55"/>
                <p:cNvSpPr/>
                <p:nvPr/>
              </p:nvSpPr>
              <p:spPr>
                <a:xfrm rot="16200000">
                  <a:off x="6118113" y="4306257"/>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prstClr val="white"/>
                    </a:solidFill>
                    <a:latin typeface="Calibri" charset="0"/>
                    <a:ea typeface="Calibri" charset="0"/>
                    <a:cs typeface="Calibri" charset="0"/>
                  </a:endParaRPr>
                </a:p>
              </p:txBody>
            </p:sp>
            <p:sp>
              <p:nvSpPr>
                <p:cNvPr id="55" name="圆角矩形 56"/>
                <p:cNvSpPr/>
                <p:nvPr/>
              </p:nvSpPr>
              <p:spPr>
                <a:xfrm rot="16200000">
                  <a:off x="6118113" y="4256214"/>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prstClr val="white"/>
                    </a:solidFill>
                    <a:latin typeface="Calibri" charset="0"/>
                    <a:ea typeface="Calibri" charset="0"/>
                    <a:cs typeface="Calibri" charset="0"/>
                  </a:endParaRPr>
                </a:p>
              </p:txBody>
            </p:sp>
          </p:grpSp>
        </p:grpSp>
        <p:sp>
          <p:nvSpPr>
            <p:cNvPr id="39" name="TextBox 499"/>
            <p:cNvSpPr txBox="1"/>
            <p:nvPr/>
          </p:nvSpPr>
          <p:spPr>
            <a:xfrm>
              <a:off x="6765288" y="2284403"/>
              <a:ext cx="3165664" cy="645328"/>
            </a:xfrm>
            <a:prstGeom prst="rect">
              <a:avLst/>
            </a:prstGeom>
            <a:noFill/>
          </p:spPr>
          <p:txBody>
            <a:bodyPr wrap="square" rtlCol="0" anchor="ctr">
              <a:spAutoFit/>
            </a:bodyPr>
            <a:lstStyle/>
            <a:p>
              <a:pPr lvl="0" algn="r"/>
              <a:r>
                <a:rPr lang="en-US" altLang="zh-CN" sz="3600" b="1" dirty="0">
                  <a:solidFill>
                    <a:schemeClr val="bg1"/>
                  </a:solidFill>
                  <a:ea typeface="Calibri" charset="0"/>
                  <a:cs typeface="Calibri" charset="0"/>
                </a:rPr>
                <a:t>Hard Ware</a:t>
              </a:r>
              <a:endParaRPr lang="en-US" altLang="zh-CN" sz="3600" b="1" dirty="0">
                <a:solidFill>
                  <a:schemeClr val="bg1"/>
                </a:solidFill>
                <a:ea typeface="Calibri" charset="0"/>
                <a:cs typeface="Calibri" charset="0"/>
              </a:endParaRPr>
            </a:p>
          </p:txBody>
        </p:sp>
      </p:grpSp>
      <p:grpSp>
        <p:nvGrpSpPr>
          <p:cNvPr id="68" name="组合 67"/>
          <p:cNvGrpSpPr/>
          <p:nvPr/>
        </p:nvGrpSpPr>
        <p:grpSpPr>
          <a:xfrm>
            <a:off x="6556451" y="3679666"/>
            <a:ext cx="3695491" cy="1316990"/>
            <a:chOff x="1817924" y="3732503"/>
            <a:chExt cx="3696453" cy="1317334"/>
          </a:xfrm>
        </p:grpSpPr>
        <p:sp>
          <p:nvSpPr>
            <p:cNvPr id="69" name="矩形 68"/>
            <p:cNvSpPr/>
            <p:nvPr/>
          </p:nvSpPr>
          <p:spPr>
            <a:xfrm>
              <a:off x="2163153" y="3732503"/>
              <a:ext cx="3351224" cy="1317334"/>
            </a:xfrm>
            <a:prstGeom prst="rect">
              <a:avLst/>
            </a:prstGeom>
          </p:spPr>
          <p:txBody>
            <a:bodyPr wrap="square">
              <a:spAutoFit/>
            </a:bodyPr>
            <a:lstStyle/>
            <a:p>
              <a:pPr indent="303530">
                <a:lnSpc>
                  <a:spcPct val="150000"/>
                </a:lnSpc>
              </a:pPr>
              <a:r>
                <a:rPr lang="en-US" altLang="zh-CN" sz="1325" dirty="0">
                  <a:solidFill>
                    <a:schemeClr val="tx1">
                      <a:lumMod val="65000"/>
                      <a:lumOff val="35000"/>
                    </a:schemeClr>
                  </a:solidFill>
                  <a:ea typeface="Calibri" charset="0"/>
                  <a:cs typeface="Calibri" charset="0"/>
                </a:rPr>
                <a:t>Robot</a:t>
              </a:r>
              <a:endParaRPr lang="en-US" altLang="zh-CN" sz="1325" dirty="0">
                <a:solidFill>
                  <a:schemeClr val="tx1">
                    <a:lumMod val="65000"/>
                    <a:lumOff val="35000"/>
                  </a:schemeClr>
                </a:solidFill>
                <a:ea typeface="Calibri" charset="0"/>
                <a:cs typeface="Calibri" charset="0"/>
              </a:endParaRPr>
            </a:p>
            <a:p>
              <a:pPr indent="303530">
                <a:lnSpc>
                  <a:spcPct val="150000"/>
                </a:lnSpc>
              </a:pPr>
              <a:r>
                <a:rPr lang="en-US" altLang="zh-CN" sz="1325" dirty="0">
                  <a:solidFill>
                    <a:schemeClr val="tx1">
                      <a:lumMod val="65000"/>
                      <a:lumOff val="35000"/>
                    </a:schemeClr>
                  </a:solidFill>
                  <a:ea typeface="Calibri" charset="0"/>
                  <a:cs typeface="Calibri" charset="0"/>
                </a:rPr>
                <a:t>Planshet</a:t>
              </a:r>
              <a:endParaRPr lang="en-US" altLang="zh-CN" sz="1325" dirty="0">
                <a:solidFill>
                  <a:schemeClr val="tx1">
                    <a:lumMod val="65000"/>
                    <a:lumOff val="35000"/>
                  </a:schemeClr>
                </a:solidFill>
                <a:ea typeface="Calibri" charset="0"/>
                <a:cs typeface="Calibri" charset="0"/>
              </a:endParaRPr>
            </a:p>
            <a:p>
              <a:pPr indent="303530">
                <a:lnSpc>
                  <a:spcPct val="150000"/>
                </a:lnSpc>
              </a:pPr>
              <a:r>
                <a:rPr lang="en-US" altLang="zh-CN" sz="1325" dirty="0">
                  <a:solidFill>
                    <a:schemeClr val="tx1">
                      <a:lumMod val="65000"/>
                      <a:lumOff val="35000"/>
                    </a:schemeClr>
                  </a:solidFill>
                  <a:ea typeface="Calibri" charset="0"/>
                  <a:cs typeface="Calibri" charset="0"/>
                </a:rPr>
                <a:t>Pay</a:t>
              </a:r>
              <a:endParaRPr lang="en-US" altLang="zh-CN" sz="1325" dirty="0">
                <a:solidFill>
                  <a:schemeClr val="tx1">
                    <a:lumMod val="65000"/>
                    <a:lumOff val="35000"/>
                  </a:schemeClr>
                </a:solidFill>
                <a:ea typeface="Calibri" charset="0"/>
                <a:cs typeface="Calibri" charset="0"/>
              </a:endParaRPr>
            </a:p>
            <a:p>
              <a:pPr indent="303530">
                <a:lnSpc>
                  <a:spcPct val="150000"/>
                </a:lnSpc>
              </a:pPr>
              <a:r>
                <a:rPr lang="en-US" altLang="zh-CN" sz="1325" dirty="0">
                  <a:solidFill>
                    <a:schemeClr val="tx1">
                      <a:lumMod val="65000"/>
                      <a:lumOff val="35000"/>
                    </a:schemeClr>
                  </a:solidFill>
                  <a:ea typeface="Calibri" charset="0"/>
                  <a:cs typeface="Calibri" charset="0"/>
                </a:rPr>
                <a:t>Signalizatsiya</a:t>
              </a:r>
              <a:endParaRPr lang="en-US" altLang="zh-CN" sz="1325" dirty="0">
                <a:solidFill>
                  <a:schemeClr val="tx1">
                    <a:lumMod val="65000"/>
                    <a:lumOff val="35000"/>
                  </a:schemeClr>
                </a:solidFill>
                <a:ea typeface="Calibri" charset="0"/>
                <a:cs typeface="Calibri" charset="0"/>
              </a:endParaRPr>
            </a:p>
          </p:txBody>
        </p:sp>
        <p:sp>
          <p:nvSpPr>
            <p:cNvPr id="70" name="椭圆 69"/>
            <p:cNvSpPr/>
            <p:nvPr/>
          </p:nvSpPr>
          <p:spPr>
            <a:xfrm>
              <a:off x="1817924" y="3886577"/>
              <a:ext cx="77847" cy="77847"/>
            </a:xfrm>
            <a:prstGeom prst="ellipse">
              <a:avLst/>
            </a:prstGeom>
            <a:solidFill>
              <a:srgbClr val="00153E"/>
            </a:solidFill>
            <a:ln>
              <a:solidFill>
                <a:srgbClr val="00153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515" b="1">
                <a:latin typeface="Calibri" charset="0"/>
                <a:ea typeface="Calibri" charset="0"/>
                <a:cs typeface="Calibri"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椭圆 2"/>
          <p:cNvSpPr/>
          <p:nvPr/>
        </p:nvSpPr>
        <p:spPr>
          <a:xfrm>
            <a:off x="2071491" y="962668"/>
            <a:ext cx="4932663" cy="4932663"/>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charset="0"/>
              <a:cs typeface="Calibri" charset="0"/>
            </a:endParaRPr>
          </a:p>
        </p:txBody>
      </p:sp>
      <p:sp>
        <p:nvSpPr>
          <p:cNvPr id="4" name="TextBox 1"/>
          <p:cNvSpPr txBox="1"/>
          <p:nvPr/>
        </p:nvSpPr>
        <p:spPr>
          <a:xfrm>
            <a:off x="2963227" y="2282473"/>
            <a:ext cx="3072654" cy="1323439"/>
          </a:xfrm>
          <a:prstGeom prst="rect">
            <a:avLst/>
          </a:prstGeom>
          <a:noFill/>
        </p:spPr>
        <p:txBody>
          <a:bodyPr wrap="square" rtlCol="0">
            <a:spAutoFit/>
          </a:bodyPr>
          <a:lstStyle/>
          <a:p>
            <a:pPr algn="ctr"/>
            <a:r>
              <a:rPr lang="en-US" altLang="zh-CN" sz="8000" b="1" dirty="0" smtClean="0">
                <a:solidFill>
                  <a:srgbClr val="7044BE"/>
                </a:solidFill>
                <a:latin typeface="Calibri" charset="0"/>
                <a:ea typeface="Calibri" charset="0"/>
                <a:cs typeface="Calibri" charset="0"/>
              </a:rPr>
              <a:t>ONE</a:t>
            </a:r>
            <a:endParaRPr lang="en-US" altLang="zh-CN" sz="8000" b="1" dirty="0">
              <a:solidFill>
                <a:srgbClr val="7044BE"/>
              </a:solidFill>
              <a:latin typeface="Calibri" charset="0"/>
              <a:ea typeface="Calibri" charset="0"/>
              <a:cs typeface="Calibri" charset="0"/>
            </a:endParaRPr>
          </a:p>
        </p:txBody>
      </p:sp>
      <p:sp>
        <p:nvSpPr>
          <p:cNvPr id="5" name="Text Box 7"/>
          <p:cNvSpPr txBox="1">
            <a:spLocks noChangeArrowheads="1"/>
          </p:cNvSpPr>
          <p:nvPr/>
        </p:nvSpPr>
        <p:spPr bwMode="auto">
          <a:xfrm>
            <a:off x="2584109" y="3928435"/>
            <a:ext cx="3907541" cy="58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dist"/>
            <a:r>
              <a:rPr lang="zh-CN" altLang="en-US" sz="3200" b="1" dirty="0" smtClean="0">
                <a:solidFill>
                  <a:srgbClr val="091E3E"/>
                </a:solidFill>
                <a:ea typeface="Calibri" charset="0"/>
                <a:cs typeface="Calibri" charset="0"/>
                <a:sym typeface="Arial" panose="020B0604020202020204" pitchFamily="34" charset="0"/>
              </a:rPr>
              <a:t>Add your title here</a:t>
            </a:r>
            <a:endParaRPr lang="zh-CN" altLang="en-US" sz="3200" b="1" dirty="0">
              <a:solidFill>
                <a:srgbClr val="091E3E"/>
              </a:solidFill>
              <a:ea typeface="Calibri" charset="0"/>
              <a:cs typeface="Calibri" charset="0"/>
              <a:sym typeface="Arial" panose="020B0604020202020204" pitchFamily="34" charset="0"/>
            </a:endParaRPr>
          </a:p>
        </p:txBody>
      </p:sp>
      <p:cxnSp>
        <p:nvCxnSpPr>
          <p:cNvPr id="7" name="直接连接符 6"/>
          <p:cNvCxnSpPr/>
          <p:nvPr/>
        </p:nvCxnSpPr>
        <p:spPr>
          <a:xfrm>
            <a:off x="2552131" y="3739487"/>
            <a:ext cx="3971499" cy="0"/>
          </a:xfrm>
          <a:prstGeom prst="line">
            <a:avLst/>
          </a:prstGeom>
          <a:ln>
            <a:solidFill>
              <a:srgbClr val="7044BE"/>
            </a:solidFill>
          </a:ln>
        </p:spPr>
        <p:style>
          <a:lnRef idx="1">
            <a:schemeClr val="accent1"/>
          </a:lnRef>
          <a:fillRef idx="0">
            <a:schemeClr val="accent1"/>
          </a:fillRef>
          <a:effectRef idx="0">
            <a:schemeClr val="accent1"/>
          </a:effectRef>
          <a:fontRef idx="minor">
            <a:schemeClr val="tx1"/>
          </a:fontRef>
        </p:style>
      </p:cxnSp>
      <p:pic>
        <p:nvPicPr>
          <p:cNvPr id="6" name="Picture 5" descr="2023-10-25 20.49.39"/>
          <p:cNvPicPr>
            <a:picLocks noChangeAspect="1"/>
          </p:cNvPicPr>
          <p:nvPr/>
        </p:nvPicPr>
        <p:blipFill>
          <a:blip r:embed="rId2"/>
          <a:stretch>
            <a:fillRect/>
          </a:stretch>
        </p:blipFill>
        <p:spPr>
          <a:xfrm>
            <a:off x="2172970" y="1059815"/>
            <a:ext cx="4739005" cy="4739005"/>
          </a:xfrm>
          <a:prstGeom prst="ellipse">
            <a:avLst/>
          </a:prstGeom>
        </p:spPr>
      </p:pic>
      <p:sp>
        <p:nvSpPr>
          <p:cNvPr id="8" name="Rectangles 7"/>
          <p:cNvSpPr/>
          <p:nvPr/>
        </p:nvSpPr>
        <p:spPr>
          <a:xfrm>
            <a:off x="1252220" y="5659120"/>
            <a:ext cx="6574790" cy="1198880"/>
          </a:xfrm>
          <a:prstGeom prst="rect">
            <a:avLst/>
          </a:prstGeom>
          <a:noFill/>
          <a:ln>
            <a:noFill/>
          </a:ln>
        </p:spPr>
        <p:txBody>
          <a:bodyPr wrap="square" rtlCol="0" anchor="t">
            <a:spAutoFit/>
            <a:scene3d>
              <a:camera prst="orthographicFront"/>
              <a:lightRig rig="threePt" dir="t"/>
            </a:scene3d>
          </a:bodyPr>
          <a:p>
            <a:pPr algn="ctr"/>
            <a:r>
              <a:rPr lang="en-US" altLang="zh-CN" sz="7200" b="1">
                <a:ln w="13462">
                  <a:solidFill>
                    <a:schemeClr val="bg1"/>
                  </a:solidFill>
                  <a:prstDash val="solid"/>
                </a:ln>
                <a:solidFill>
                  <a:schemeClr val="tx1">
                    <a:lumMod val="85000"/>
                    <a:lumOff val="15000"/>
                    <a:lumMod val="85000"/>
                    <a:lumOff val="15000"/>
                  </a:schemeClr>
                </a:solidFill>
                <a:effectLst>
                  <a:outerShdw dist="38100" dir="2700000" algn="bl" rotWithShape="0">
                    <a:schemeClr val="accent5"/>
                  </a:outerShdw>
                </a:effectLst>
              </a:rPr>
              <a:t>Muyassar</a:t>
            </a:r>
            <a:endParaRPr lang="en-US" altLang="zh-CN" sz="7200" b="1">
              <a:ln w="13462">
                <a:solidFill>
                  <a:schemeClr val="bg1"/>
                </a:solidFill>
                <a:prstDash val="solid"/>
              </a:ln>
              <a:solidFill>
                <a:schemeClr val="tx1">
                  <a:lumMod val="85000"/>
                  <a:lumOff val="15000"/>
                  <a:lumMod val="85000"/>
                  <a:lumOff val="15000"/>
                </a:schemeClr>
              </a:solidFill>
              <a:effectLst>
                <a:outerShdw dist="38100" dir="2700000" algn="bl" rotWithShape="0">
                  <a:schemeClr val="accent5"/>
                </a:outerShdw>
              </a:effectLst>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椭圆 2"/>
          <p:cNvSpPr/>
          <p:nvPr/>
        </p:nvSpPr>
        <p:spPr>
          <a:xfrm>
            <a:off x="2082286" y="962668"/>
            <a:ext cx="4932663" cy="4932663"/>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charset="0"/>
              <a:cs typeface="Calibri" charset="0"/>
            </a:endParaRPr>
          </a:p>
        </p:txBody>
      </p:sp>
      <p:sp>
        <p:nvSpPr>
          <p:cNvPr id="4" name="TextBox 1"/>
          <p:cNvSpPr txBox="1"/>
          <p:nvPr/>
        </p:nvSpPr>
        <p:spPr>
          <a:xfrm>
            <a:off x="2963227" y="2282473"/>
            <a:ext cx="3072654" cy="1323439"/>
          </a:xfrm>
          <a:prstGeom prst="rect">
            <a:avLst/>
          </a:prstGeom>
          <a:noFill/>
        </p:spPr>
        <p:txBody>
          <a:bodyPr wrap="square" rtlCol="0">
            <a:spAutoFit/>
          </a:bodyPr>
          <a:lstStyle/>
          <a:p>
            <a:pPr algn="ctr"/>
            <a:r>
              <a:rPr lang="en-US" altLang="zh-CN" sz="8000" b="1" dirty="0" smtClean="0">
                <a:solidFill>
                  <a:srgbClr val="7044BE"/>
                </a:solidFill>
                <a:latin typeface="Calibri" charset="0"/>
                <a:ea typeface="Calibri" charset="0"/>
                <a:cs typeface="Calibri" charset="0"/>
              </a:rPr>
              <a:t>ONE</a:t>
            </a:r>
            <a:endParaRPr lang="en-US" altLang="zh-CN" sz="8000" b="1" dirty="0">
              <a:solidFill>
                <a:srgbClr val="7044BE"/>
              </a:solidFill>
              <a:latin typeface="Calibri" charset="0"/>
              <a:ea typeface="Calibri" charset="0"/>
              <a:cs typeface="Calibri" charset="0"/>
            </a:endParaRPr>
          </a:p>
        </p:txBody>
      </p:sp>
      <p:sp>
        <p:nvSpPr>
          <p:cNvPr id="5" name="Text Box 7"/>
          <p:cNvSpPr txBox="1">
            <a:spLocks noChangeArrowheads="1"/>
          </p:cNvSpPr>
          <p:nvPr/>
        </p:nvSpPr>
        <p:spPr bwMode="auto">
          <a:xfrm>
            <a:off x="2584109" y="3928435"/>
            <a:ext cx="3907541" cy="58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dist"/>
            <a:r>
              <a:rPr lang="zh-CN" altLang="en-US" sz="3200" b="1" dirty="0" smtClean="0">
                <a:solidFill>
                  <a:srgbClr val="091E3E"/>
                </a:solidFill>
                <a:ea typeface="Calibri" charset="0"/>
                <a:cs typeface="Calibri" charset="0"/>
                <a:sym typeface="Arial" panose="020B0604020202020204" pitchFamily="34" charset="0"/>
              </a:rPr>
              <a:t>Add your title here</a:t>
            </a:r>
            <a:endParaRPr lang="zh-CN" altLang="en-US" sz="3200" b="1" dirty="0">
              <a:solidFill>
                <a:srgbClr val="091E3E"/>
              </a:solidFill>
              <a:ea typeface="Calibri" charset="0"/>
              <a:cs typeface="Calibri" charset="0"/>
              <a:sym typeface="Arial" panose="020B0604020202020204" pitchFamily="34" charset="0"/>
            </a:endParaRPr>
          </a:p>
        </p:txBody>
      </p:sp>
      <p:cxnSp>
        <p:nvCxnSpPr>
          <p:cNvPr id="7" name="直接连接符 6"/>
          <p:cNvCxnSpPr/>
          <p:nvPr/>
        </p:nvCxnSpPr>
        <p:spPr>
          <a:xfrm>
            <a:off x="2552131" y="3739487"/>
            <a:ext cx="3971499" cy="0"/>
          </a:xfrm>
          <a:prstGeom prst="line">
            <a:avLst/>
          </a:prstGeom>
          <a:ln>
            <a:solidFill>
              <a:srgbClr val="7044BE"/>
            </a:solidFill>
          </a:ln>
        </p:spPr>
        <p:style>
          <a:lnRef idx="1">
            <a:schemeClr val="accent1"/>
          </a:lnRef>
          <a:fillRef idx="0">
            <a:schemeClr val="accent1"/>
          </a:fillRef>
          <a:effectRef idx="0">
            <a:schemeClr val="accent1"/>
          </a:effectRef>
          <a:fontRef idx="minor">
            <a:schemeClr val="tx1"/>
          </a:fontRef>
        </p:style>
      </p:cxnSp>
      <p:pic>
        <p:nvPicPr>
          <p:cNvPr id="6" name="Picture 5" descr="IMAGE 2023-10-25 20:57:10"/>
          <p:cNvPicPr>
            <a:picLocks noChangeAspect="1"/>
          </p:cNvPicPr>
          <p:nvPr/>
        </p:nvPicPr>
        <p:blipFill>
          <a:blip r:embed="rId2"/>
          <a:srcRect t="194" b="-194"/>
          <a:stretch>
            <a:fillRect/>
          </a:stretch>
        </p:blipFill>
        <p:spPr>
          <a:xfrm>
            <a:off x="2195195" y="1000760"/>
            <a:ext cx="4731054" cy="4846320"/>
          </a:xfrm>
          <a:prstGeom prst="ellipse">
            <a:avLst/>
          </a:prstGeom>
        </p:spPr>
      </p:pic>
      <p:sp>
        <p:nvSpPr>
          <p:cNvPr id="8" name="Rectangles 7"/>
          <p:cNvSpPr/>
          <p:nvPr/>
        </p:nvSpPr>
        <p:spPr>
          <a:xfrm>
            <a:off x="2195195" y="5847080"/>
            <a:ext cx="4675505" cy="1198880"/>
          </a:xfrm>
          <a:prstGeom prst="rect">
            <a:avLst/>
          </a:prstGeom>
          <a:noFill/>
          <a:ln>
            <a:noFill/>
          </a:ln>
        </p:spPr>
        <p:txBody>
          <a:bodyPr wrap="square" rtlCol="0" anchor="t">
            <a:spAutoFit/>
          </a:bodyPr>
          <a:p>
            <a:pPr algn="ctr"/>
            <a:r>
              <a:rPr lang="en-US" altLang="zh-CN" sz="7200" b="1">
                <a:ln w="13462">
                  <a:solidFill>
                    <a:schemeClr val="bg1"/>
                  </a:solidFill>
                  <a:prstDash val="solid"/>
                </a:ln>
                <a:solidFill>
                  <a:schemeClr val="tx1">
                    <a:lumMod val="85000"/>
                    <a:lumOff val="15000"/>
                    <a:lumMod val="85000"/>
                    <a:lumOff val="15000"/>
                  </a:schemeClr>
                </a:solidFill>
                <a:effectLst>
                  <a:outerShdw dist="38100" dir="2700000" algn="bl" rotWithShape="0">
                    <a:schemeClr val="accent5"/>
                  </a:outerShdw>
                </a:effectLst>
              </a:rPr>
              <a:t>Nurbek</a:t>
            </a:r>
            <a:endParaRPr lang="en-US" altLang="zh-CN" sz="7200" b="1">
              <a:ln w="13462">
                <a:solidFill>
                  <a:schemeClr val="bg1"/>
                </a:solidFill>
                <a:prstDash val="solid"/>
              </a:ln>
              <a:solidFill>
                <a:schemeClr val="tx1">
                  <a:lumMod val="85000"/>
                  <a:lumOff val="15000"/>
                  <a:lumMod val="85000"/>
                  <a:lumOff val="15000"/>
                </a:schemeClr>
              </a:solidFill>
              <a:effectLst>
                <a:outerShdw dist="38100" dir="2700000" algn="bl" rotWithShape="0">
                  <a:schemeClr val="accent5"/>
                </a:outerShdw>
              </a:effectLst>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335"/>
            <a:ext cx="12192000" cy="6858000"/>
          </a:xfrm>
          <a:prstGeom prst="rect">
            <a:avLst/>
          </a:prstGeom>
        </p:spPr>
      </p:pic>
      <p:sp>
        <p:nvSpPr>
          <p:cNvPr id="3" name="椭圆 2"/>
          <p:cNvSpPr/>
          <p:nvPr/>
        </p:nvSpPr>
        <p:spPr>
          <a:xfrm>
            <a:off x="2082286" y="962668"/>
            <a:ext cx="4932663" cy="4932663"/>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charset="0"/>
              <a:cs typeface="Calibri" charset="0"/>
            </a:endParaRPr>
          </a:p>
        </p:txBody>
      </p:sp>
      <p:sp>
        <p:nvSpPr>
          <p:cNvPr id="4" name="TextBox 1"/>
          <p:cNvSpPr txBox="1"/>
          <p:nvPr/>
        </p:nvSpPr>
        <p:spPr>
          <a:xfrm>
            <a:off x="3001327" y="2227228"/>
            <a:ext cx="3072654" cy="1323439"/>
          </a:xfrm>
          <a:prstGeom prst="rect">
            <a:avLst/>
          </a:prstGeom>
          <a:noFill/>
        </p:spPr>
        <p:txBody>
          <a:bodyPr wrap="square" rtlCol="0">
            <a:spAutoFit/>
          </a:bodyPr>
          <a:lstStyle/>
          <a:p>
            <a:pPr algn="ctr"/>
            <a:r>
              <a:rPr lang="en-US" altLang="zh-CN" sz="8000" b="1" dirty="0" smtClean="0">
                <a:solidFill>
                  <a:srgbClr val="7044BE"/>
                </a:solidFill>
                <a:latin typeface="Calibri" charset="0"/>
                <a:ea typeface="Calibri" charset="0"/>
                <a:cs typeface="Calibri" charset="0"/>
              </a:rPr>
              <a:t>ONE</a:t>
            </a:r>
            <a:endParaRPr lang="en-US" altLang="zh-CN" sz="8000" b="1" dirty="0">
              <a:solidFill>
                <a:srgbClr val="7044BE"/>
              </a:solidFill>
              <a:latin typeface="Calibri" charset="0"/>
              <a:ea typeface="Calibri" charset="0"/>
              <a:cs typeface="Calibri" charset="0"/>
            </a:endParaRPr>
          </a:p>
        </p:txBody>
      </p:sp>
      <p:sp>
        <p:nvSpPr>
          <p:cNvPr id="5" name="Text Box 7"/>
          <p:cNvSpPr txBox="1">
            <a:spLocks noChangeArrowheads="1"/>
          </p:cNvSpPr>
          <p:nvPr/>
        </p:nvSpPr>
        <p:spPr bwMode="auto">
          <a:xfrm>
            <a:off x="2584109" y="3928435"/>
            <a:ext cx="3907541" cy="58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dist"/>
            <a:r>
              <a:rPr lang="zh-CN" altLang="en-US" sz="3200" b="1" dirty="0" smtClean="0">
                <a:solidFill>
                  <a:srgbClr val="091E3E"/>
                </a:solidFill>
                <a:ea typeface="Calibri" charset="0"/>
                <a:cs typeface="Calibri" charset="0"/>
                <a:sym typeface="Arial" panose="020B0604020202020204" pitchFamily="34" charset="0"/>
              </a:rPr>
              <a:t>Add your title here</a:t>
            </a:r>
            <a:endParaRPr lang="zh-CN" altLang="en-US" sz="3200" b="1" dirty="0">
              <a:solidFill>
                <a:srgbClr val="091E3E"/>
              </a:solidFill>
              <a:ea typeface="Calibri" charset="0"/>
              <a:cs typeface="Calibri" charset="0"/>
              <a:sym typeface="Arial" panose="020B0604020202020204" pitchFamily="34" charset="0"/>
            </a:endParaRPr>
          </a:p>
        </p:txBody>
      </p:sp>
      <p:cxnSp>
        <p:nvCxnSpPr>
          <p:cNvPr id="7" name="直接连接符 6"/>
          <p:cNvCxnSpPr/>
          <p:nvPr/>
        </p:nvCxnSpPr>
        <p:spPr>
          <a:xfrm>
            <a:off x="2552131" y="3739487"/>
            <a:ext cx="3971499" cy="0"/>
          </a:xfrm>
          <a:prstGeom prst="line">
            <a:avLst/>
          </a:prstGeom>
          <a:ln>
            <a:solidFill>
              <a:srgbClr val="7044BE"/>
            </a:solidFill>
          </a:ln>
        </p:spPr>
        <p:style>
          <a:lnRef idx="1">
            <a:schemeClr val="accent1"/>
          </a:lnRef>
          <a:fillRef idx="0">
            <a:schemeClr val="accent1"/>
          </a:fillRef>
          <a:effectRef idx="0">
            <a:schemeClr val="accent1"/>
          </a:effectRef>
          <a:fontRef idx="minor">
            <a:schemeClr val="tx1"/>
          </a:fontRef>
        </p:style>
      </p:cxnSp>
      <p:pic>
        <p:nvPicPr>
          <p:cNvPr id="8" name="Picture 7" descr="7242601B-0DA7-47FB-A678-CAB79656E2D9_1_105_c"/>
          <p:cNvPicPr>
            <a:picLocks noChangeAspect="1"/>
          </p:cNvPicPr>
          <p:nvPr/>
        </p:nvPicPr>
        <p:blipFill>
          <a:blip r:embed="rId2"/>
          <a:srcRect t="20079" b="13913"/>
          <a:stretch>
            <a:fillRect/>
          </a:stretch>
        </p:blipFill>
        <p:spPr>
          <a:xfrm>
            <a:off x="2146300" y="1078230"/>
            <a:ext cx="4805045" cy="4728210"/>
          </a:xfrm>
          <a:prstGeom prst="ellipse">
            <a:avLst/>
          </a:prstGeom>
        </p:spPr>
      </p:pic>
      <p:sp>
        <p:nvSpPr>
          <p:cNvPr id="9" name="Rectangles 8"/>
          <p:cNvSpPr/>
          <p:nvPr/>
        </p:nvSpPr>
        <p:spPr>
          <a:xfrm>
            <a:off x="1798638" y="5659120"/>
            <a:ext cx="5302885" cy="1198880"/>
          </a:xfrm>
          <a:prstGeom prst="rect">
            <a:avLst/>
          </a:prstGeom>
          <a:noFill/>
          <a:ln>
            <a:noFill/>
          </a:ln>
        </p:spPr>
        <p:txBody>
          <a:bodyPr wrap="none" rtlCol="0" anchor="t">
            <a:spAutoFit/>
          </a:bodyPr>
          <a:p>
            <a:pPr algn="ctr"/>
            <a:r>
              <a:rPr lang="en-US" altLang="zh-CN" sz="7200" b="1">
                <a:ln w="13462">
                  <a:solidFill>
                    <a:schemeClr val="bg1"/>
                  </a:solidFill>
                  <a:prstDash val="solid"/>
                </a:ln>
                <a:solidFill>
                  <a:schemeClr val="tx1">
                    <a:lumMod val="85000"/>
                    <a:lumOff val="15000"/>
                    <a:lumMod val="85000"/>
                    <a:lumOff val="15000"/>
                  </a:schemeClr>
                </a:solidFill>
                <a:effectLst>
                  <a:outerShdw dist="38100" dir="2700000" algn="bl" rotWithShape="0">
                    <a:schemeClr val="accent5"/>
                  </a:outerShdw>
                </a:effectLst>
              </a:rPr>
              <a:t>Shaxzodbek</a:t>
            </a:r>
            <a:endParaRPr lang="en-US" altLang="zh-CN" sz="7200" b="1">
              <a:ln w="13462">
                <a:solidFill>
                  <a:schemeClr val="bg1"/>
                </a:solidFill>
                <a:prstDash val="solid"/>
              </a:ln>
              <a:solidFill>
                <a:schemeClr val="tx1">
                  <a:lumMod val="85000"/>
                  <a:lumOff val="15000"/>
                  <a:lumMod val="85000"/>
                  <a:lumOff val="15000"/>
                </a:schemeClr>
              </a:solidFill>
              <a:effectLst>
                <a:outerShdw dist="38100" dir="2700000" algn="bl" rotWithShape="0">
                  <a:schemeClr val="accent5"/>
                </a:outerShdw>
              </a:effectLst>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3" name="文本框 2"/>
          <p:cNvSpPr txBox="1"/>
          <p:nvPr/>
        </p:nvSpPr>
        <p:spPr>
          <a:xfrm>
            <a:off x="1452880" y="1610360"/>
            <a:ext cx="10307320" cy="1568450"/>
          </a:xfrm>
          <a:prstGeom prst="rect">
            <a:avLst/>
          </a:prstGeom>
          <a:noFill/>
        </p:spPr>
        <p:txBody>
          <a:bodyPr wrap="square" rtlCol="0">
            <a:spAutoFit/>
          </a:bodyPr>
          <a:lstStyle/>
          <a:p>
            <a:pPr algn="ctr"/>
            <a:r>
              <a:rPr lang="en-US" altLang="zh-CN" sz="4800" dirty="0">
                <a:solidFill>
                  <a:schemeClr val="bg1"/>
                </a:solidFill>
                <a:latin typeface="Arial" panose="020B0604020202020204" pitchFamily="34" charset="0"/>
                <a:cs typeface="Arial" panose="020B0604020202020204" pitchFamily="34" charset="0"/>
              </a:rPr>
              <a:t>Thank  You </a:t>
            </a:r>
            <a:endParaRPr lang="en-US" altLang="zh-CN" sz="4800" dirty="0">
              <a:solidFill>
                <a:schemeClr val="bg1"/>
              </a:solidFill>
              <a:latin typeface="Arial" panose="020B0604020202020204" pitchFamily="34" charset="0"/>
              <a:cs typeface="Arial" panose="020B0604020202020204" pitchFamily="34" charset="0"/>
            </a:endParaRPr>
          </a:p>
          <a:p>
            <a:pPr algn="ctr"/>
            <a:r>
              <a:rPr lang="en-US" altLang="zh-CN" sz="4800" dirty="0">
                <a:solidFill>
                  <a:schemeClr val="bg1"/>
                </a:solidFill>
                <a:latin typeface="Arial" panose="020B0604020202020204" pitchFamily="34" charset="0"/>
                <a:cs typeface="Arial" panose="020B0604020202020204" pitchFamily="34" charset="0"/>
              </a:rPr>
              <a:t>Very Much </a:t>
            </a:r>
            <a:endParaRPr lang="en-US" altLang="zh-CN" sz="4800" dirty="0">
              <a:solidFill>
                <a:schemeClr val="bg1"/>
              </a:solidFill>
              <a:latin typeface="Arial" panose="020B0604020202020204" pitchFamily="34" charset="0"/>
              <a:cs typeface="Arial" panose="020B0604020202020204" pitchFamily="34" charset="0"/>
            </a:endParaRPr>
          </a:p>
        </p:txBody>
      </p:sp>
      <p:cxnSp>
        <p:nvCxnSpPr>
          <p:cNvPr id="5" name="直接连接符 4"/>
          <p:cNvCxnSpPr/>
          <p:nvPr/>
        </p:nvCxnSpPr>
        <p:spPr>
          <a:xfrm>
            <a:off x="10363199" y="0"/>
            <a:ext cx="0" cy="4305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989820" y="4335277"/>
            <a:ext cx="746760" cy="398780"/>
          </a:xfrm>
          <a:prstGeom prst="rect">
            <a:avLst/>
          </a:prstGeom>
          <a:noFill/>
        </p:spPr>
        <p:txBody>
          <a:bodyPr wrap="none" rtlCol="0">
            <a:spAutoFit/>
          </a:bodyPr>
          <a:lstStyle/>
          <a:p>
            <a:pPr algn="ctr"/>
            <a:r>
              <a:rPr lang="en-US" altLang="zh-CN" sz="2000" dirty="0">
                <a:solidFill>
                  <a:schemeClr val="bg1"/>
                </a:solidFill>
                <a:latin typeface="Arial" panose="020B0604020202020204" pitchFamily="34" charset="0"/>
                <a:cs typeface="Arial" panose="020B0604020202020204" pitchFamily="34" charset="0"/>
              </a:rPr>
              <a:t>2023</a:t>
            </a:r>
            <a:endParaRPr lang="en-US" altLang="zh-CN" sz="2000" dirty="0">
              <a:solidFill>
                <a:schemeClr val="bg1"/>
              </a:solidFill>
              <a:latin typeface="Arial" panose="020B0604020202020204" pitchFamily="34" charset="0"/>
              <a:cs typeface="Arial" panose="020B0604020202020204" pitchFamily="34" charset="0"/>
            </a:endParaRPr>
          </a:p>
        </p:txBody>
      </p:sp>
      <p:sp>
        <p:nvSpPr>
          <p:cNvPr id="7" name="椭圆 6"/>
          <p:cNvSpPr/>
          <p:nvPr/>
        </p:nvSpPr>
        <p:spPr>
          <a:xfrm>
            <a:off x="431801" y="1193800"/>
            <a:ext cx="11328399" cy="11328399"/>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522762" y="1950085"/>
            <a:ext cx="278185" cy="2781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rotWithShape="1">
          <a:blip r:embed="rId1" cstate="screen"/>
          <a:srcRect/>
          <a:stretch>
            <a:fillRect/>
          </a:stretch>
        </p:blipFill>
        <p:spPr>
          <a:xfrm>
            <a:off x="0" y="-635"/>
            <a:ext cx="12192000" cy="6858000"/>
          </a:xfrm>
        </p:spPr>
      </p:pic>
      <p:sp>
        <p:nvSpPr>
          <p:cNvPr id="28" name="文本框 27"/>
          <p:cNvSpPr txBox="1"/>
          <p:nvPr/>
        </p:nvSpPr>
        <p:spPr>
          <a:xfrm>
            <a:off x="2970727" y="2028724"/>
            <a:ext cx="6253086" cy="2799715"/>
          </a:xfrm>
          <a:prstGeom prst="rect">
            <a:avLst/>
          </a:prstGeom>
          <a:noFill/>
        </p:spPr>
        <p:txBody>
          <a:bodyPr wrap="square" rtlCol="0">
            <a:spAutoFit/>
          </a:bodyPr>
          <a:lstStyle/>
          <a:p>
            <a:pPr algn="ctr"/>
            <a:r>
              <a:rPr lang="en-US" altLang="zh-CN"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rPr>
              <a:t>AiWaiter 01</a:t>
            </a:r>
            <a:endParaRPr lang="zh-CN" altLang="en-US"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Users/muxtorovshaxzodbek16gmail.com/Desktop/ITS/8797.jpg_wh860.jpg8797.jpg_wh860"/>
          <p:cNvPicPr>
            <a:picLocks noGrp="1" noChangeAspect="1"/>
          </p:cNvPicPr>
          <p:nvPr>
            <p:ph type="pic" sz="quarter" idx="10"/>
          </p:nvPr>
        </p:nvPicPr>
        <p:blipFill rotWithShape="1">
          <a:blip r:embed="rId1"/>
          <a:srcRect/>
          <a:stretch>
            <a:fillRect/>
          </a:stretch>
        </p:blipFill>
        <p:spPr>
          <a:xfrm>
            <a:off x="7017385" y="0"/>
            <a:ext cx="5175250" cy="6858000"/>
          </a:xfrm>
        </p:spPr>
      </p:pic>
      <p:sp>
        <p:nvSpPr>
          <p:cNvPr id="11" name="文本框 10"/>
          <p:cNvSpPr txBox="1"/>
          <p:nvPr/>
        </p:nvSpPr>
        <p:spPr>
          <a:xfrm>
            <a:off x="1073279" y="1739900"/>
            <a:ext cx="4369435" cy="52197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Robot xizmatchilar Ai bilan</a:t>
            </a:r>
            <a:endParaRPr lang="en-US" altLang="zh-CN" sz="2800" dirty="0">
              <a:latin typeface="Arial" panose="020B0604020202020204" pitchFamily="34" charset="0"/>
              <a:cs typeface="Arial" panose="020B0604020202020204" pitchFamily="34" charset="0"/>
            </a:endParaRPr>
          </a:p>
        </p:txBody>
      </p:sp>
      <p:sp>
        <p:nvSpPr>
          <p:cNvPr id="12" name="文本框 11"/>
          <p:cNvSpPr txBox="1"/>
          <p:nvPr/>
        </p:nvSpPr>
        <p:spPr>
          <a:xfrm>
            <a:off x="1073279" y="2370075"/>
            <a:ext cx="5530720" cy="645160"/>
          </a:xfrm>
          <a:prstGeom prst="rect">
            <a:avLst/>
          </a:prstGeom>
          <a:noFill/>
        </p:spPr>
        <p:txBody>
          <a:bodyPr wrap="square" rtlCol="0">
            <a:spAutoFit/>
          </a:bodyPr>
          <a:lstStyle/>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Siz istalgan paytingiz AiWaiterni birgini knopka orqali chaqirishingiz va o’zingizga optimall qulaylikni yarating. Har 2 kishi uchun 1 ta AiWaiter ajratiladi.</a:t>
            </a:r>
            <a:endParaRPr lang="en-US" altLang="zh-CN" sz="1200" dirty="0">
              <a:solidFill>
                <a:schemeClr val="bg1">
                  <a:lumMod val="50000"/>
                </a:schemeClr>
              </a:solidFill>
              <a:latin typeface="Arial" panose="020B0604020202020204" pitchFamily="34" charset="0"/>
              <a:cs typeface="Arial" panose="020B0604020202020204" pitchFamily="34" charset="0"/>
            </a:endParaRPr>
          </a:p>
        </p:txBody>
      </p:sp>
      <p:sp>
        <p:nvSpPr>
          <p:cNvPr id="15" name="文本框 14"/>
          <p:cNvSpPr txBox="1"/>
          <p:nvPr/>
        </p:nvSpPr>
        <p:spPr>
          <a:xfrm>
            <a:off x="842706" y="283868"/>
            <a:ext cx="2143730" cy="583565"/>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AiWaiter Introduction</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23" name="图片 22"/>
          <p:cNvPicPr>
            <a:picLocks noChangeAspect="1"/>
          </p:cNvPicPr>
          <p:nvPr/>
        </p:nvPicPr>
        <p:blipFill>
          <a:blip r:embed="rId2"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25" name="文本框 24"/>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01</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21"/>
          <p:cNvPicPr>
            <a:picLocks noChangeAspect="1"/>
          </p:cNvPicPr>
          <p:nvPr/>
        </p:nvPicPr>
        <p:blipFill rotWithShape="1">
          <a:blip r:embed="rId1" cstate="screen"/>
          <a:srcRect/>
          <a:stretch>
            <a:fillRect/>
          </a:stretch>
        </p:blipFill>
        <p:spPr>
          <a:xfrm>
            <a:off x="0" y="0"/>
            <a:ext cx="12192000" cy="3009900"/>
          </a:xfrm>
          <a:prstGeom prst="rect">
            <a:avLst/>
          </a:prstGeom>
        </p:spPr>
      </p:pic>
      <p:pic>
        <p:nvPicPr>
          <p:cNvPr id="4" name="图片占位符 3" descr="/Users/muxtorovshaxzodbek16gmail.com/Desktop/ITS/istockphoto-1339423876-640x640.jpgistockphoto-1339423876-640x640"/>
          <p:cNvPicPr>
            <a:picLocks noGrp="1" noChangeAspect="1"/>
          </p:cNvPicPr>
          <p:nvPr>
            <p:ph type="pic" sz="quarter" idx="10"/>
          </p:nvPr>
        </p:nvPicPr>
        <p:blipFill>
          <a:blip r:embed="rId2"/>
          <a:srcRect/>
          <a:stretch>
            <a:fillRect/>
          </a:stretch>
        </p:blipFill>
        <p:spPr>
          <a:xfrm>
            <a:off x="258445" y="1788795"/>
            <a:ext cx="4826000" cy="3477260"/>
          </a:xfrm>
        </p:spPr>
      </p:pic>
      <p:sp>
        <p:nvSpPr>
          <p:cNvPr id="5" name="文本框 4"/>
          <p:cNvSpPr txBox="1"/>
          <p:nvPr/>
        </p:nvSpPr>
        <p:spPr>
          <a:xfrm>
            <a:off x="842706" y="283868"/>
            <a:ext cx="2143730" cy="583565"/>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AiWaiter Introduction</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pic>
        <p:nvPicPr>
          <p:cNvPr id="6" name="图片 5"/>
          <p:cNvPicPr>
            <a:picLocks noChangeAspect="1"/>
          </p:cNvPicPr>
          <p:nvPr/>
        </p:nvPicPr>
        <p:blipFill>
          <a:blip r:embed="rId3"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7" name="文本框 6"/>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01</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11" name="文本框 10"/>
          <p:cNvSpPr txBox="1"/>
          <p:nvPr/>
        </p:nvSpPr>
        <p:spPr>
          <a:xfrm>
            <a:off x="5245100" y="1565350"/>
            <a:ext cx="4983480" cy="645160"/>
          </a:xfrm>
          <a:prstGeom prst="rect">
            <a:avLst/>
          </a:prstGeom>
          <a:noFill/>
        </p:spPr>
        <p:txBody>
          <a:bodyPr wrap="none" rtlCol="0">
            <a:spAutoFit/>
          </a:bodyPr>
          <a:lstStyle/>
          <a:p>
            <a:r>
              <a:rPr lang="en-US" altLang="zh-CN" sz="3600" b="1" dirty="0">
                <a:solidFill>
                  <a:schemeClr val="bg1"/>
                </a:solidFill>
                <a:latin typeface="Arial" panose="020B0604020202020204" pitchFamily="34" charset="0"/>
                <a:cs typeface="Arial" panose="020B0604020202020204" pitchFamily="34" charset="0"/>
              </a:rPr>
              <a:t>AiWaiter imkoniyatlari</a:t>
            </a:r>
            <a:endParaRPr lang="en-US" altLang="zh-CN" sz="3600" b="1" dirty="0">
              <a:solidFill>
                <a:schemeClr val="bg1"/>
              </a:solidFill>
              <a:latin typeface="Arial" panose="020B0604020202020204" pitchFamily="34" charset="0"/>
              <a:cs typeface="Arial" panose="020B0604020202020204" pitchFamily="34" charset="0"/>
            </a:endParaRPr>
          </a:p>
        </p:txBody>
      </p:sp>
      <p:sp>
        <p:nvSpPr>
          <p:cNvPr id="12" name="矩形 11"/>
          <p:cNvSpPr/>
          <p:nvPr/>
        </p:nvSpPr>
        <p:spPr>
          <a:xfrm>
            <a:off x="5245100" y="2566483"/>
            <a:ext cx="1689100" cy="1689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632700" y="2566483"/>
            <a:ext cx="1689100" cy="1689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020300" y="2566483"/>
            <a:ext cx="1689100" cy="1689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45100" y="5011782"/>
            <a:ext cx="1689100" cy="1106805"/>
          </a:xfrm>
          <a:prstGeom prst="rect">
            <a:avLst/>
          </a:prstGeom>
          <a:noFill/>
        </p:spPr>
        <p:txBody>
          <a:bodyPr wrap="square" rtlCol="0">
            <a:spAutoFit/>
          </a:bodyPr>
          <a:lstStyle/>
          <a:p>
            <a:pPr algn="ctr">
              <a:lnSpc>
                <a:spcPct val="150000"/>
              </a:lnSpc>
              <a:spcBef>
                <a:spcPts val="1200"/>
              </a:spcBef>
            </a:pPr>
            <a:r>
              <a:rPr lang="en-US" altLang="zh-CN" sz="1100" dirty="0">
                <a:solidFill>
                  <a:schemeClr val="bg1">
                    <a:lumMod val="50000"/>
                  </a:schemeClr>
                </a:solidFill>
                <a:latin typeface="Arial" panose="020B0604020202020204" pitchFamily="34" charset="0"/>
                <a:cs typeface="Arial" panose="020B0604020202020204" pitchFamily="34" charset="0"/>
              </a:rPr>
              <a:t>Ular ko’pi bilan 5 daqiqada stolingizni ovqatlanish uchun tayyor holatga keltiradi</a:t>
            </a:r>
            <a:endParaRPr lang="en-US" altLang="zh-CN" sz="1100" dirty="0">
              <a:solidFill>
                <a:schemeClr val="bg1">
                  <a:lumMod val="50000"/>
                </a:schemeClr>
              </a:solidFill>
              <a:latin typeface="Arial" panose="020B0604020202020204" pitchFamily="34" charset="0"/>
              <a:cs typeface="Arial" panose="020B0604020202020204" pitchFamily="34" charset="0"/>
            </a:endParaRPr>
          </a:p>
        </p:txBody>
      </p:sp>
      <p:sp>
        <p:nvSpPr>
          <p:cNvPr id="16" name="文本框 15"/>
          <p:cNvSpPr txBox="1"/>
          <p:nvPr/>
        </p:nvSpPr>
        <p:spPr>
          <a:xfrm>
            <a:off x="5245101" y="4432984"/>
            <a:ext cx="1613146" cy="306705"/>
          </a:xfrm>
          <a:prstGeom prst="rect">
            <a:avLst/>
          </a:prstGeom>
          <a:noFill/>
        </p:spPr>
        <p:txBody>
          <a:bodyPr wrap="square" rtlCol="0">
            <a:spAutoFit/>
          </a:bodyPr>
          <a:lstStyle/>
          <a:p>
            <a:pPr algn="ctr"/>
            <a:r>
              <a:rPr lang="en-US" altLang="zh-CN" sz="1400" b="1" dirty="0">
                <a:latin typeface="Arial" panose="020B0604020202020204" pitchFamily="34" charset="0"/>
                <a:cs typeface="Arial" panose="020B0604020202020204" pitchFamily="34" charset="0"/>
              </a:rPr>
              <a:t>Tez va ishonchli</a:t>
            </a:r>
            <a:endParaRPr lang="zh-CN" altLang="en-US" sz="1400" b="1" dirty="0">
              <a:latin typeface="Arial" panose="020B0604020202020204" pitchFamily="34" charset="0"/>
              <a:cs typeface="Arial" panose="020B0604020202020204" pitchFamily="34" charset="0"/>
            </a:endParaRPr>
          </a:p>
        </p:txBody>
      </p:sp>
      <p:sp>
        <p:nvSpPr>
          <p:cNvPr id="17" name="文本框 16"/>
          <p:cNvSpPr txBox="1"/>
          <p:nvPr/>
        </p:nvSpPr>
        <p:spPr>
          <a:xfrm>
            <a:off x="7632700" y="5011782"/>
            <a:ext cx="1689100" cy="1614805"/>
          </a:xfrm>
          <a:prstGeom prst="rect">
            <a:avLst/>
          </a:prstGeom>
          <a:noFill/>
        </p:spPr>
        <p:txBody>
          <a:bodyPr wrap="square" rtlCol="0">
            <a:spAutoFit/>
          </a:bodyPr>
          <a:lstStyle/>
          <a:p>
            <a:pPr algn="ctr">
              <a:lnSpc>
                <a:spcPct val="150000"/>
              </a:lnSpc>
              <a:spcBef>
                <a:spcPts val="1200"/>
              </a:spcBef>
            </a:pPr>
            <a:r>
              <a:rPr lang="en-US" altLang="zh-CN" sz="1100" dirty="0">
                <a:solidFill>
                  <a:schemeClr val="bg1">
                    <a:lumMod val="50000"/>
                  </a:schemeClr>
                </a:solidFill>
                <a:latin typeface="Arial" panose="020B0604020202020204" pitchFamily="34" charset="0"/>
                <a:cs typeface="Arial" panose="020B0604020202020204" pitchFamily="34" charset="0"/>
              </a:rPr>
              <a:t>Ijtimoiy tarmoqlar orqali AiWaiter bilan suhbatlashishingiz va AiWaiter haqida batafsil ma’lumotga ega bo’lishingiz mumkin</a:t>
            </a:r>
            <a:endParaRPr lang="en-US" altLang="zh-CN" sz="1100" dirty="0">
              <a:solidFill>
                <a:schemeClr val="bg1">
                  <a:lumMod val="50000"/>
                </a:schemeClr>
              </a:solidFill>
              <a:latin typeface="Arial" panose="020B0604020202020204" pitchFamily="34" charset="0"/>
              <a:cs typeface="Arial" panose="020B0604020202020204" pitchFamily="34" charset="0"/>
            </a:endParaRPr>
          </a:p>
        </p:txBody>
      </p:sp>
      <p:sp>
        <p:nvSpPr>
          <p:cNvPr id="18" name="文本框 17"/>
          <p:cNvSpPr txBox="1"/>
          <p:nvPr/>
        </p:nvSpPr>
        <p:spPr>
          <a:xfrm>
            <a:off x="7708654" y="4432984"/>
            <a:ext cx="1613146" cy="521970"/>
          </a:xfrm>
          <a:prstGeom prst="rect">
            <a:avLst/>
          </a:prstGeom>
          <a:noFill/>
        </p:spPr>
        <p:txBody>
          <a:bodyPr wrap="square" rtlCol="0">
            <a:spAutoFit/>
          </a:bodyPr>
          <a:lstStyle/>
          <a:p>
            <a:pPr algn="ctr"/>
            <a:r>
              <a:rPr lang="en-US" altLang="zh-CN" sz="1400" b="1" dirty="0">
                <a:latin typeface="Arial" panose="020B0604020202020204" pitchFamily="34" charset="0"/>
                <a:cs typeface="Arial" panose="020B0604020202020204" pitchFamily="34" charset="0"/>
              </a:rPr>
              <a:t>Foydalanuvchi bilan muloqot</a:t>
            </a:r>
            <a:endParaRPr lang="zh-CN" altLang="en-US" sz="1400" b="1" dirty="0">
              <a:latin typeface="Arial" panose="020B0604020202020204" pitchFamily="34" charset="0"/>
              <a:cs typeface="Arial" panose="020B0604020202020204" pitchFamily="34" charset="0"/>
            </a:endParaRPr>
          </a:p>
        </p:txBody>
      </p:sp>
      <p:sp>
        <p:nvSpPr>
          <p:cNvPr id="19" name="文本框 18"/>
          <p:cNvSpPr txBox="1"/>
          <p:nvPr/>
        </p:nvSpPr>
        <p:spPr>
          <a:xfrm>
            <a:off x="10020300" y="5011782"/>
            <a:ext cx="1689100" cy="1360805"/>
          </a:xfrm>
          <a:prstGeom prst="rect">
            <a:avLst/>
          </a:prstGeom>
          <a:noFill/>
        </p:spPr>
        <p:txBody>
          <a:bodyPr wrap="square" rtlCol="0">
            <a:spAutoFit/>
          </a:bodyPr>
          <a:lstStyle/>
          <a:p>
            <a:pPr algn="ctr">
              <a:lnSpc>
                <a:spcPct val="150000"/>
              </a:lnSpc>
              <a:spcBef>
                <a:spcPts val="1200"/>
              </a:spcBef>
            </a:pPr>
            <a:r>
              <a:rPr lang="en-US" altLang="zh-CN" sz="1100" dirty="0">
                <a:solidFill>
                  <a:schemeClr val="bg1">
                    <a:lumMod val="50000"/>
                  </a:schemeClr>
                </a:solidFill>
                <a:latin typeface="Arial" panose="020B0604020202020204" pitchFamily="34" charset="0"/>
                <a:cs typeface="Arial" panose="020B0604020202020204" pitchFamily="34" charset="0"/>
              </a:rPr>
              <a:t>Har bir mijozdan keyin AiWiter tajriba orttiradi va keyingi mijozga qulay bo’lishi uchun o’z tajribasidan foydalanadi.</a:t>
            </a:r>
            <a:endParaRPr lang="en-US" altLang="zh-CN" sz="1100" dirty="0">
              <a:solidFill>
                <a:schemeClr val="bg1">
                  <a:lumMod val="50000"/>
                </a:schemeClr>
              </a:solidFill>
              <a:latin typeface="Arial" panose="020B0604020202020204" pitchFamily="34" charset="0"/>
              <a:cs typeface="Arial" panose="020B0604020202020204" pitchFamily="34" charset="0"/>
            </a:endParaRPr>
          </a:p>
        </p:txBody>
      </p:sp>
      <p:sp>
        <p:nvSpPr>
          <p:cNvPr id="20" name="文本框 19"/>
          <p:cNvSpPr txBox="1"/>
          <p:nvPr/>
        </p:nvSpPr>
        <p:spPr>
          <a:xfrm>
            <a:off x="10096254" y="4432984"/>
            <a:ext cx="1613146" cy="306705"/>
          </a:xfrm>
          <a:prstGeom prst="rect">
            <a:avLst/>
          </a:prstGeom>
          <a:noFill/>
        </p:spPr>
        <p:txBody>
          <a:bodyPr wrap="square" rtlCol="0">
            <a:spAutoFit/>
          </a:bodyPr>
          <a:lstStyle/>
          <a:p>
            <a:pPr algn="ctr"/>
            <a:r>
              <a:rPr lang="en-US" altLang="zh-CN" sz="1400" b="1" dirty="0">
                <a:latin typeface="Arial" panose="020B0604020202020204" pitchFamily="34" charset="0"/>
                <a:cs typeface="Arial" panose="020B0604020202020204" pitchFamily="34" charset="0"/>
              </a:rPr>
              <a:t>Rivojlanishi</a:t>
            </a:r>
            <a:endParaRPr lang="en-US" altLang="zh-CN" sz="1400" b="1" dirty="0">
              <a:latin typeface="Arial" panose="020B0604020202020204" pitchFamily="34" charset="0"/>
              <a:cs typeface="Arial" panose="020B0604020202020204" pitchFamily="34" charset="0"/>
            </a:endParaRPr>
          </a:p>
        </p:txBody>
      </p:sp>
      <p:sp>
        <p:nvSpPr>
          <p:cNvPr id="21" name="circular-pie-graph_14858"/>
          <p:cNvSpPr>
            <a:spLocks noChangeAspect="1"/>
          </p:cNvSpPr>
          <p:nvPr/>
        </p:nvSpPr>
        <p:spPr bwMode="auto">
          <a:xfrm>
            <a:off x="5684062" y="3002269"/>
            <a:ext cx="811176" cy="817528"/>
          </a:xfrm>
          <a:custGeom>
            <a:avLst/>
            <a:gdLst>
              <a:gd name="connsiteX0" fmla="*/ 334771 w 585718"/>
              <a:gd name="connsiteY0" fmla="*/ 31317 h 590304"/>
              <a:gd name="connsiteX1" fmla="*/ 334771 w 585718"/>
              <a:gd name="connsiteY1" fmla="*/ 229350 h 590304"/>
              <a:gd name="connsiteX2" fmla="*/ 468548 w 585718"/>
              <a:gd name="connsiteY2" fmla="*/ 77371 h 590304"/>
              <a:gd name="connsiteX3" fmla="*/ 334771 w 585718"/>
              <a:gd name="connsiteY3" fmla="*/ 31317 h 590304"/>
              <a:gd name="connsiteX4" fmla="*/ 281319 w 585718"/>
              <a:gd name="connsiteY4" fmla="*/ 29441 h 590304"/>
              <a:gd name="connsiteX5" fmla="*/ 281319 w 585718"/>
              <a:gd name="connsiteY5" fmla="*/ 309412 h 590304"/>
              <a:gd name="connsiteX6" fmla="*/ 562638 w 585718"/>
              <a:gd name="connsiteY6" fmla="*/ 309412 h 590304"/>
              <a:gd name="connsiteX7" fmla="*/ 281319 w 585718"/>
              <a:gd name="connsiteY7" fmla="*/ 590304 h 590304"/>
              <a:gd name="connsiteX8" fmla="*/ 0 w 585718"/>
              <a:gd name="connsiteY8" fmla="*/ 309412 h 590304"/>
              <a:gd name="connsiteX9" fmla="*/ 281319 w 585718"/>
              <a:gd name="connsiteY9" fmla="*/ 29441 h 590304"/>
              <a:gd name="connsiteX10" fmla="*/ 319087 w 585718"/>
              <a:gd name="connsiteY10" fmla="*/ 0 h 590304"/>
              <a:gd name="connsiteX11" fmla="*/ 499916 w 585718"/>
              <a:gd name="connsiteY11" fmla="*/ 61713 h 590304"/>
              <a:gd name="connsiteX12" fmla="*/ 499916 w 585718"/>
              <a:gd name="connsiteY12" fmla="*/ 62634 h 590304"/>
              <a:gd name="connsiteX13" fmla="*/ 500839 w 585718"/>
              <a:gd name="connsiteY13" fmla="*/ 62634 h 590304"/>
              <a:gd name="connsiteX14" fmla="*/ 501761 w 585718"/>
              <a:gd name="connsiteY14" fmla="*/ 63555 h 590304"/>
              <a:gd name="connsiteX15" fmla="*/ 501761 w 585718"/>
              <a:gd name="connsiteY15" fmla="*/ 64476 h 590304"/>
              <a:gd name="connsiteX16" fmla="*/ 585718 w 585718"/>
              <a:gd name="connsiteY16" fmla="*/ 269878 h 590304"/>
              <a:gd name="connsiteX17" fmla="*/ 570034 w 585718"/>
              <a:gd name="connsiteY17" fmla="*/ 285536 h 590304"/>
              <a:gd name="connsiteX18" fmla="*/ 320932 w 585718"/>
              <a:gd name="connsiteY18" fmla="*/ 285536 h 590304"/>
              <a:gd name="connsiteX19" fmla="*/ 320009 w 585718"/>
              <a:gd name="connsiteY19" fmla="*/ 285536 h 590304"/>
              <a:gd name="connsiteX20" fmla="*/ 319087 w 585718"/>
              <a:gd name="connsiteY20" fmla="*/ 285536 h 590304"/>
              <a:gd name="connsiteX21" fmla="*/ 313551 w 585718"/>
              <a:gd name="connsiteY21" fmla="*/ 284615 h 590304"/>
              <a:gd name="connsiteX22" fmla="*/ 304325 w 585718"/>
              <a:gd name="connsiteY22" fmla="*/ 269878 h 590304"/>
              <a:gd name="connsiteX23" fmla="*/ 304325 w 585718"/>
              <a:gd name="connsiteY23" fmla="*/ 15658 h 590304"/>
              <a:gd name="connsiteX24" fmla="*/ 319087 w 585718"/>
              <a:gd name="connsiteY24" fmla="*/ 0 h 59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5718" h="590304">
                <a:moveTo>
                  <a:pt x="334771" y="31317"/>
                </a:moveTo>
                <a:lnTo>
                  <a:pt x="334771" y="229350"/>
                </a:lnTo>
                <a:lnTo>
                  <a:pt x="468548" y="77371"/>
                </a:lnTo>
                <a:cubicBezTo>
                  <a:pt x="428876" y="48817"/>
                  <a:pt x="383669" y="34080"/>
                  <a:pt x="334771" y="31317"/>
                </a:cubicBezTo>
                <a:close/>
                <a:moveTo>
                  <a:pt x="281319" y="29441"/>
                </a:moveTo>
                <a:lnTo>
                  <a:pt x="281319" y="309412"/>
                </a:lnTo>
                <a:lnTo>
                  <a:pt x="562638" y="309412"/>
                </a:lnTo>
                <a:cubicBezTo>
                  <a:pt x="562638" y="465054"/>
                  <a:pt x="436275" y="590304"/>
                  <a:pt x="281319" y="590304"/>
                </a:cubicBezTo>
                <a:cubicBezTo>
                  <a:pt x="126363" y="590304"/>
                  <a:pt x="0" y="465054"/>
                  <a:pt x="0" y="309412"/>
                </a:cubicBezTo>
                <a:cubicBezTo>
                  <a:pt x="0" y="154691"/>
                  <a:pt x="126363" y="29441"/>
                  <a:pt x="281319" y="29441"/>
                </a:cubicBezTo>
                <a:close/>
                <a:moveTo>
                  <a:pt x="319087" y="0"/>
                </a:moveTo>
                <a:cubicBezTo>
                  <a:pt x="387359" y="0"/>
                  <a:pt x="447328" y="21185"/>
                  <a:pt x="499916" y="61713"/>
                </a:cubicBezTo>
                <a:cubicBezTo>
                  <a:pt x="499916" y="61713"/>
                  <a:pt x="499916" y="61713"/>
                  <a:pt x="499916" y="62634"/>
                </a:cubicBezTo>
                <a:cubicBezTo>
                  <a:pt x="499916" y="62634"/>
                  <a:pt x="499916" y="62634"/>
                  <a:pt x="500839" y="62634"/>
                </a:cubicBezTo>
                <a:cubicBezTo>
                  <a:pt x="500839" y="62634"/>
                  <a:pt x="500839" y="63555"/>
                  <a:pt x="501761" y="63555"/>
                </a:cubicBezTo>
                <a:cubicBezTo>
                  <a:pt x="501761" y="63555"/>
                  <a:pt x="501761" y="63555"/>
                  <a:pt x="501761" y="64476"/>
                </a:cubicBezTo>
                <a:cubicBezTo>
                  <a:pt x="556195" y="119741"/>
                  <a:pt x="585718" y="192507"/>
                  <a:pt x="585718" y="269878"/>
                </a:cubicBezTo>
                <a:cubicBezTo>
                  <a:pt x="585718" y="278167"/>
                  <a:pt x="578337" y="285536"/>
                  <a:pt x="570034" y="285536"/>
                </a:cubicBezTo>
                <a:lnTo>
                  <a:pt x="320932" y="285536"/>
                </a:lnTo>
                <a:cubicBezTo>
                  <a:pt x="320932" y="285536"/>
                  <a:pt x="320932" y="285536"/>
                  <a:pt x="320009" y="285536"/>
                </a:cubicBezTo>
                <a:cubicBezTo>
                  <a:pt x="320009" y="285536"/>
                  <a:pt x="320009" y="285536"/>
                  <a:pt x="319087" y="285536"/>
                </a:cubicBezTo>
                <a:cubicBezTo>
                  <a:pt x="317241" y="285536"/>
                  <a:pt x="315396" y="284615"/>
                  <a:pt x="313551" y="284615"/>
                </a:cubicBezTo>
                <a:cubicBezTo>
                  <a:pt x="308015" y="281852"/>
                  <a:pt x="304325" y="276325"/>
                  <a:pt x="304325" y="269878"/>
                </a:cubicBezTo>
                <a:lnTo>
                  <a:pt x="304325" y="15658"/>
                </a:lnTo>
                <a:cubicBezTo>
                  <a:pt x="304325" y="6448"/>
                  <a:pt x="310783" y="0"/>
                  <a:pt x="319087" y="0"/>
                </a:cubicBezTo>
                <a:close/>
              </a:path>
            </a:pathLst>
          </a:custGeom>
          <a:solidFill>
            <a:schemeClr val="bg1"/>
          </a:solidFill>
          <a:ln>
            <a:noFill/>
          </a:ln>
        </p:spPr>
      </p:sp>
      <p:sp>
        <p:nvSpPr>
          <p:cNvPr id="24" name="circular-pie-graph_14858"/>
          <p:cNvSpPr>
            <a:spLocks noChangeAspect="1"/>
          </p:cNvSpPr>
          <p:nvPr/>
        </p:nvSpPr>
        <p:spPr bwMode="auto">
          <a:xfrm>
            <a:off x="8068743" y="3002269"/>
            <a:ext cx="817014" cy="817528"/>
          </a:xfrm>
          <a:custGeom>
            <a:avLst/>
            <a:gdLst>
              <a:gd name="connsiteX0" fmla="*/ 450707 w 598006"/>
              <a:gd name="connsiteY0" fmla="*/ 482907 h 598382"/>
              <a:gd name="connsiteX1" fmla="*/ 450707 w 598006"/>
              <a:gd name="connsiteY1" fmla="*/ 544438 h 598382"/>
              <a:gd name="connsiteX2" fmla="*/ 470073 w 598006"/>
              <a:gd name="connsiteY2" fmla="*/ 544438 h 598382"/>
              <a:gd name="connsiteX3" fmla="*/ 470073 w 598006"/>
              <a:gd name="connsiteY3" fmla="*/ 482907 h 598382"/>
              <a:gd name="connsiteX4" fmla="*/ 524650 w 598006"/>
              <a:gd name="connsiteY4" fmla="*/ 481149 h 598382"/>
              <a:gd name="connsiteX5" fmla="*/ 505284 w 598006"/>
              <a:gd name="connsiteY5" fmla="*/ 491697 h 598382"/>
              <a:gd name="connsiteX6" fmla="*/ 505284 w 598006"/>
              <a:gd name="connsiteY6" fmla="*/ 482907 h 598382"/>
              <a:gd name="connsiteX7" fmla="*/ 484157 w 598006"/>
              <a:gd name="connsiteY7" fmla="*/ 482907 h 598382"/>
              <a:gd name="connsiteX8" fmla="*/ 484157 w 598006"/>
              <a:gd name="connsiteY8" fmla="*/ 544438 h 598382"/>
              <a:gd name="connsiteX9" fmla="*/ 505284 w 598006"/>
              <a:gd name="connsiteY9" fmla="*/ 544438 h 598382"/>
              <a:gd name="connsiteX10" fmla="*/ 505284 w 598006"/>
              <a:gd name="connsiteY10" fmla="*/ 511036 h 598382"/>
              <a:gd name="connsiteX11" fmla="*/ 505284 w 598006"/>
              <a:gd name="connsiteY11" fmla="*/ 505762 h 598382"/>
              <a:gd name="connsiteX12" fmla="*/ 515847 w 598006"/>
              <a:gd name="connsiteY12" fmla="*/ 498730 h 598382"/>
              <a:gd name="connsiteX13" fmla="*/ 525824 w 598006"/>
              <a:gd name="connsiteY13" fmla="*/ 512794 h 598382"/>
              <a:gd name="connsiteX14" fmla="*/ 525824 w 598006"/>
              <a:gd name="connsiteY14" fmla="*/ 544438 h 598382"/>
              <a:gd name="connsiteX15" fmla="*/ 548711 w 598006"/>
              <a:gd name="connsiteY15" fmla="*/ 544438 h 598382"/>
              <a:gd name="connsiteX16" fmla="*/ 548711 w 598006"/>
              <a:gd name="connsiteY16" fmla="*/ 509278 h 598382"/>
              <a:gd name="connsiteX17" fmla="*/ 524650 w 598006"/>
              <a:gd name="connsiteY17" fmla="*/ 481149 h 598382"/>
              <a:gd name="connsiteX18" fmla="*/ 119717 w 598006"/>
              <a:gd name="connsiteY18" fmla="*/ 461822 h 598382"/>
              <a:gd name="connsiteX19" fmla="*/ 96830 w 598006"/>
              <a:gd name="connsiteY19" fmla="*/ 484680 h 598382"/>
              <a:gd name="connsiteX20" fmla="*/ 96830 w 598006"/>
              <a:gd name="connsiteY20" fmla="*/ 489954 h 598382"/>
              <a:gd name="connsiteX21" fmla="*/ 51056 w 598006"/>
              <a:gd name="connsiteY21" fmla="*/ 467097 h 598382"/>
              <a:gd name="connsiteX22" fmla="*/ 47535 w 598006"/>
              <a:gd name="connsiteY22" fmla="*/ 477646 h 598382"/>
              <a:gd name="connsiteX23" fmla="*/ 58098 w 598006"/>
              <a:gd name="connsiteY23" fmla="*/ 495229 h 598382"/>
              <a:gd name="connsiteX24" fmla="*/ 47535 w 598006"/>
              <a:gd name="connsiteY24" fmla="*/ 491713 h 598382"/>
              <a:gd name="connsiteX25" fmla="*/ 65140 w 598006"/>
              <a:gd name="connsiteY25" fmla="*/ 512812 h 598382"/>
              <a:gd name="connsiteX26" fmla="*/ 59858 w 598006"/>
              <a:gd name="connsiteY26" fmla="*/ 512812 h 598382"/>
              <a:gd name="connsiteX27" fmla="*/ 56337 w 598006"/>
              <a:gd name="connsiteY27" fmla="*/ 512812 h 598382"/>
              <a:gd name="connsiteX28" fmla="*/ 77464 w 598006"/>
              <a:gd name="connsiteY28" fmla="*/ 528637 h 598382"/>
              <a:gd name="connsiteX29" fmla="*/ 49295 w 598006"/>
              <a:gd name="connsiteY29" fmla="*/ 537428 h 598382"/>
              <a:gd name="connsiteX30" fmla="*/ 44014 w 598006"/>
              <a:gd name="connsiteY30" fmla="*/ 537428 h 598382"/>
              <a:gd name="connsiteX31" fmla="*/ 77464 w 598006"/>
              <a:gd name="connsiteY31" fmla="*/ 547978 h 598382"/>
              <a:gd name="connsiteX32" fmla="*/ 140257 w 598006"/>
              <a:gd name="connsiteY32" fmla="*/ 484680 h 598382"/>
              <a:gd name="connsiteX33" fmla="*/ 140257 w 598006"/>
              <a:gd name="connsiteY33" fmla="*/ 482921 h 598382"/>
              <a:gd name="connsiteX34" fmla="*/ 150820 w 598006"/>
              <a:gd name="connsiteY34" fmla="*/ 472371 h 598382"/>
              <a:gd name="connsiteX35" fmla="*/ 138496 w 598006"/>
              <a:gd name="connsiteY35" fmla="*/ 475888 h 598382"/>
              <a:gd name="connsiteX36" fmla="*/ 149060 w 598006"/>
              <a:gd name="connsiteY36" fmla="*/ 463580 h 598382"/>
              <a:gd name="connsiteX37" fmla="*/ 134975 w 598006"/>
              <a:gd name="connsiteY37" fmla="*/ 468855 h 598382"/>
              <a:gd name="connsiteX38" fmla="*/ 119717 w 598006"/>
              <a:gd name="connsiteY38" fmla="*/ 461822 h 598382"/>
              <a:gd name="connsiteX39" fmla="*/ 461270 w 598006"/>
              <a:gd name="connsiteY39" fmla="*/ 453607 h 598382"/>
              <a:gd name="connsiteX40" fmla="*/ 448946 w 598006"/>
              <a:gd name="connsiteY40" fmla="*/ 463569 h 598382"/>
              <a:gd name="connsiteX41" fmla="*/ 461270 w 598006"/>
              <a:gd name="connsiteY41" fmla="*/ 474117 h 598382"/>
              <a:gd name="connsiteX42" fmla="*/ 473594 w 598006"/>
              <a:gd name="connsiteY42" fmla="*/ 463569 h 598382"/>
              <a:gd name="connsiteX43" fmla="*/ 461270 w 598006"/>
              <a:gd name="connsiteY43" fmla="*/ 453607 h 598382"/>
              <a:gd name="connsiteX44" fmla="*/ 406693 w 598006"/>
              <a:gd name="connsiteY44" fmla="*/ 395593 h 598382"/>
              <a:gd name="connsiteX45" fmla="*/ 436622 w 598006"/>
              <a:gd name="connsiteY45" fmla="*/ 425479 h 598382"/>
              <a:gd name="connsiteX46" fmla="*/ 498242 w 598006"/>
              <a:gd name="connsiteY46" fmla="*/ 402625 h 598382"/>
              <a:gd name="connsiteX47" fmla="*/ 598006 w 598006"/>
              <a:gd name="connsiteY47" fmla="*/ 498730 h 598382"/>
              <a:gd name="connsiteX48" fmla="*/ 500002 w 598006"/>
              <a:gd name="connsiteY48" fmla="*/ 596592 h 598382"/>
              <a:gd name="connsiteX49" fmla="*/ 401411 w 598006"/>
              <a:gd name="connsiteY49" fmla="*/ 498730 h 598382"/>
              <a:gd name="connsiteX50" fmla="*/ 424299 w 598006"/>
              <a:gd name="connsiteY50" fmla="*/ 437785 h 598382"/>
              <a:gd name="connsiteX51" fmla="*/ 394369 w 598006"/>
              <a:gd name="connsiteY51" fmla="*/ 407899 h 598382"/>
              <a:gd name="connsiteX52" fmla="*/ 406693 w 598006"/>
              <a:gd name="connsiteY52" fmla="*/ 395593 h 598382"/>
              <a:gd name="connsiteX53" fmla="*/ 189552 w 598006"/>
              <a:gd name="connsiteY53" fmla="*/ 395593 h 598382"/>
              <a:gd name="connsiteX54" fmla="*/ 203637 w 598006"/>
              <a:gd name="connsiteY54" fmla="*/ 409659 h 598382"/>
              <a:gd name="connsiteX55" fmla="*/ 173707 w 598006"/>
              <a:gd name="connsiteY55" fmla="*/ 439550 h 598382"/>
              <a:gd name="connsiteX56" fmla="*/ 196595 w 598006"/>
              <a:gd name="connsiteY56" fmla="*/ 500504 h 598382"/>
              <a:gd name="connsiteX57" fmla="*/ 98591 w 598006"/>
              <a:gd name="connsiteY57" fmla="*/ 598382 h 598382"/>
              <a:gd name="connsiteX58" fmla="*/ 0 w 598006"/>
              <a:gd name="connsiteY58" fmla="*/ 500504 h 598382"/>
              <a:gd name="connsiteX59" fmla="*/ 98591 w 598006"/>
              <a:gd name="connsiteY59" fmla="*/ 402626 h 598382"/>
              <a:gd name="connsiteX60" fmla="*/ 159623 w 598006"/>
              <a:gd name="connsiteY60" fmla="*/ 425484 h 598382"/>
              <a:gd name="connsiteX61" fmla="*/ 315773 w 598006"/>
              <a:gd name="connsiteY61" fmla="*/ 202789 h 598382"/>
              <a:gd name="connsiteX62" fmla="*/ 317533 w 598006"/>
              <a:gd name="connsiteY62" fmla="*/ 202789 h 598382"/>
              <a:gd name="connsiteX63" fmla="*/ 314013 w 598006"/>
              <a:gd name="connsiteY63" fmla="*/ 206306 h 598382"/>
              <a:gd name="connsiteX64" fmla="*/ 314013 w 598006"/>
              <a:gd name="connsiteY64" fmla="*/ 211581 h 598382"/>
              <a:gd name="connsiteX65" fmla="*/ 322814 w 598006"/>
              <a:gd name="connsiteY65" fmla="*/ 216856 h 598382"/>
              <a:gd name="connsiteX66" fmla="*/ 331615 w 598006"/>
              <a:gd name="connsiteY66" fmla="*/ 230923 h 598382"/>
              <a:gd name="connsiteX67" fmla="*/ 331615 w 598006"/>
              <a:gd name="connsiteY67" fmla="*/ 252024 h 598382"/>
              <a:gd name="connsiteX68" fmla="*/ 333376 w 598006"/>
              <a:gd name="connsiteY68" fmla="*/ 255540 h 598382"/>
              <a:gd name="connsiteX69" fmla="*/ 335136 w 598006"/>
              <a:gd name="connsiteY69" fmla="*/ 264332 h 598382"/>
              <a:gd name="connsiteX70" fmla="*/ 333376 w 598006"/>
              <a:gd name="connsiteY70" fmla="*/ 273124 h 598382"/>
              <a:gd name="connsiteX71" fmla="*/ 331615 w 598006"/>
              <a:gd name="connsiteY71" fmla="*/ 274883 h 598382"/>
              <a:gd name="connsiteX72" fmla="*/ 324574 w 598006"/>
              <a:gd name="connsiteY72" fmla="*/ 295983 h 598382"/>
              <a:gd name="connsiteX73" fmla="*/ 322814 w 598006"/>
              <a:gd name="connsiteY73" fmla="*/ 299500 h 598382"/>
              <a:gd name="connsiteX74" fmla="*/ 324574 w 598006"/>
              <a:gd name="connsiteY74" fmla="*/ 311809 h 598382"/>
              <a:gd name="connsiteX75" fmla="*/ 326335 w 598006"/>
              <a:gd name="connsiteY75" fmla="*/ 313567 h 598382"/>
              <a:gd name="connsiteX76" fmla="*/ 329855 w 598006"/>
              <a:gd name="connsiteY76" fmla="*/ 318842 h 598382"/>
              <a:gd name="connsiteX77" fmla="*/ 335136 w 598006"/>
              <a:gd name="connsiteY77" fmla="*/ 328806 h 598382"/>
              <a:gd name="connsiteX78" fmla="*/ 380903 w 598006"/>
              <a:gd name="connsiteY78" fmla="*/ 342873 h 598382"/>
              <a:gd name="connsiteX79" fmla="*/ 387945 w 598006"/>
              <a:gd name="connsiteY79" fmla="*/ 348148 h 598382"/>
              <a:gd name="connsiteX80" fmla="*/ 396159 w 598006"/>
              <a:gd name="connsiteY80" fmla="*/ 369249 h 598382"/>
              <a:gd name="connsiteX81" fmla="*/ 308732 w 598006"/>
              <a:gd name="connsiteY81" fmla="*/ 397383 h 598382"/>
              <a:gd name="connsiteX82" fmla="*/ 291129 w 598006"/>
              <a:gd name="connsiteY82" fmla="*/ 397383 h 598382"/>
              <a:gd name="connsiteX83" fmla="*/ 201941 w 598006"/>
              <a:gd name="connsiteY83" fmla="*/ 369249 h 598382"/>
              <a:gd name="connsiteX84" fmla="*/ 210743 w 598006"/>
              <a:gd name="connsiteY84" fmla="*/ 348148 h 598382"/>
              <a:gd name="connsiteX85" fmla="*/ 219544 w 598006"/>
              <a:gd name="connsiteY85" fmla="*/ 342873 h 598382"/>
              <a:gd name="connsiteX86" fmla="*/ 262964 w 598006"/>
              <a:gd name="connsiteY86" fmla="*/ 329392 h 598382"/>
              <a:gd name="connsiteX87" fmla="*/ 268245 w 598006"/>
              <a:gd name="connsiteY87" fmla="*/ 318842 h 598382"/>
              <a:gd name="connsiteX88" fmla="*/ 271766 w 598006"/>
              <a:gd name="connsiteY88" fmla="*/ 313567 h 598382"/>
              <a:gd name="connsiteX89" fmla="*/ 273526 w 598006"/>
              <a:gd name="connsiteY89" fmla="*/ 311809 h 598382"/>
              <a:gd name="connsiteX90" fmla="*/ 275286 w 598006"/>
              <a:gd name="connsiteY90" fmla="*/ 299500 h 598382"/>
              <a:gd name="connsiteX91" fmla="*/ 273526 w 598006"/>
              <a:gd name="connsiteY91" fmla="*/ 295983 h 598382"/>
              <a:gd name="connsiteX92" fmla="*/ 266485 w 598006"/>
              <a:gd name="connsiteY92" fmla="*/ 274883 h 598382"/>
              <a:gd name="connsiteX93" fmla="*/ 264725 w 598006"/>
              <a:gd name="connsiteY93" fmla="*/ 273124 h 598382"/>
              <a:gd name="connsiteX94" fmla="*/ 261204 w 598006"/>
              <a:gd name="connsiteY94" fmla="*/ 264332 h 598382"/>
              <a:gd name="connsiteX95" fmla="*/ 262964 w 598006"/>
              <a:gd name="connsiteY95" fmla="*/ 255540 h 598382"/>
              <a:gd name="connsiteX96" fmla="*/ 264725 w 598006"/>
              <a:gd name="connsiteY96" fmla="*/ 253782 h 598382"/>
              <a:gd name="connsiteX97" fmla="*/ 264725 w 598006"/>
              <a:gd name="connsiteY97" fmla="*/ 232681 h 598382"/>
              <a:gd name="connsiteX98" fmla="*/ 273526 w 598006"/>
              <a:gd name="connsiteY98" fmla="*/ 216856 h 598382"/>
              <a:gd name="connsiteX99" fmla="*/ 298170 w 598006"/>
              <a:gd name="connsiteY99" fmla="*/ 206306 h 598382"/>
              <a:gd name="connsiteX100" fmla="*/ 315773 w 598006"/>
              <a:gd name="connsiteY100" fmla="*/ 202789 h 598382"/>
              <a:gd name="connsiteX101" fmla="*/ 471872 w 598006"/>
              <a:gd name="connsiteY101" fmla="*/ 111896 h 598382"/>
              <a:gd name="connsiteX102" fmla="*/ 480669 w 598006"/>
              <a:gd name="connsiteY102" fmla="*/ 113657 h 598382"/>
              <a:gd name="connsiteX103" fmla="*/ 492985 w 598006"/>
              <a:gd name="connsiteY103" fmla="*/ 125987 h 598382"/>
              <a:gd name="connsiteX104" fmla="*/ 492985 w 598006"/>
              <a:gd name="connsiteY104" fmla="*/ 129510 h 598382"/>
              <a:gd name="connsiteX105" fmla="*/ 470113 w 598006"/>
              <a:gd name="connsiteY105" fmla="*/ 147123 h 598382"/>
              <a:gd name="connsiteX106" fmla="*/ 448999 w 598006"/>
              <a:gd name="connsiteY106" fmla="*/ 129510 h 598382"/>
              <a:gd name="connsiteX107" fmla="*/ 455817 w 598006"/>
              <a:gd name="connsiteY107" fmla="*/ 116740 h 598382"/>
              <a:gd name="connsiteX108" fmla="*/ 471713 w 598006"/>
              <a:gd name="connsiteY108" fmla="*/ 111944 h 598382"/>
              <a:gd name="connsiteX109" fmla="*/ 471805 w 598006"/>
              <a:gd name="connsiteY109" fmla="*/ 111944 h 598382"/>
              <a:gd name="connsiteX110" fmla="*/ 471801 w 598006"/>
              <a:gd name="connsiteY110" fmla="*/ 111917 h 598382"/>
              <a:gd name="connsiteX111" fmla="*/ 468353 w 598006"/>
              <a:gd name="connsiteY111" fmla="*/ 52746 h 598382"/>
              <a:gd name="connsiteX112" fmla="*/ 485951 w 598006"/>
              <a:gd name="connsiteY112" fmla="*/ 71479 h 598382"/>
              <a:gd name="connsiteX113" fmla="*/ 473633 w 598006"/>
              <a:gd name="connsiteY113" fmla="*/ 90798 h 598382"/>
              <a:gd name="connsiteX114" fmla="*/ 456034 w 598006"/>
              <a:gd name="connsiteY114" fmla="*/ 71479 h 598382"/>
              <a:gd name="connsiteX115" fmla="*/ 468353 w 598006"/>
              <a:gd name="connsiteY115" fmla="*/ 52746 h 598382"/>
              <a:gd name="connsiteX116" fmla="*/ 109189 w 598006"/>
              <a:gd name="connsiteY116" fmla="*/ 49256 h 598382"/>
              <a:gd name="connsiteX117" fmla="*/ 86294 w 598006"/>
              <a:gd name="connsiteY117" fmla="*/ 71524 h 598382"/>
              <a:gd name="connsiteX118" fmla="*/ 86294 w 598006"/>
              <a:gd name="connsiteY118" fmla="*/ 82072 h 598382"/>
              <a:gd name="connsiteX119" fmla="*/ 75728 w 598006"/>
              <a:gd name="connsiteY119" fmla="*/ 82072 h 598382"/>
              <a:gd name="connsiteX120" fmla="*/ 73967 w 598006"/>
              <a:gd name="connsiteY120" fmla="*/ 82072 h 598382"/>
              <a:gd name="connsiteX121" fmla="*/ 73967 w 598006"/>
              <a:gd name="connsiteY121" fmla="*/ 99652 h 598382"/>
              <a:gd name="connsiteX122" fmla="*/ 84533 w 598006"/>
              <a:gd name="connsiteY122" fmla="*/ 99652 h 598382"/>
              <a:gd name="connsiteX123" fmla="*/ 84533 w 598006"/>
              <a:gd name="connsiteY123" fmla="*/ 148877 h 598382"/>
              <a:gd name="connsiteX124" fmla="*/ 105667 w 598006"/>
              <a:gd name="connsiteY124" fmla="*/ 148877 h 598382"/>
              <a:gd name="connsiteX125" fmla="*/ 105667 w 598006"/>
              <a:gd name="connsiteY125" fmla="*/ 99652 h 598382"/>
              <a:gd name="connsiteX126" fmla="*/ 121517 w 598006"/>
              <a:gd name="connsiteY126" fmla="*/ 99652 h 598382"/>
              <a:gd name="connsiteX127" fmla="*/ 123278 w 598006"/>
              <a:gd name="connsiteY127" fmla="*/ 82072 h 598382"/>
              <a:gd name="connsiteX128" fmla="*/ 107428 w 598006"/>
              <a:gd name="connsiteY128" fmla="*/ 82072 h 598382"/>
              <a:gd name="connsiteX129" fmla="*/ 107428 w 598006"/>
              <a:gd name="connsiteY129" fmla="*/ 73282 h 598382"/>
              <a:gd name="connsiteX130" fmla="*/ 114472 w 598006"/>
              <a:gd name="connsiteY130" fmla="*/ 66250 h 598382"/>
              <a:gd name="connsiteX131" fmla="*/ 123278 w 598006"/>
              <a:gd name="connsiteY131" fmla="*/ 66250 h 598382"/>
              <a:gd name="connsiteX132" fmla="*/ 123278 w 598006"/>
              <a:gd name="connsiteY132" fmla="*/ 49256 h 598382"/>
              <a:gd name="connsiteX133" fmla="*/ 471805 w 598006"/>
              <a:gd name="connsiteY133" fmla="*/ 49232 h 598382"/>
              <a:gd name="connsiteX134" fmla="*/ 443636 w 598006"/>
              <a:gd name="connsiteY134" fmla="*/ 71504 h 598382"/>
              <a:gd name="connsiteX135" fmla="*/ 468284 w 598006"/>
              <a:gd name="connsiteY135" fmla="*/ 94361 h 598382"/>
              <a:gd name="connsiteX136" fmla="*/ 471805 w 598006"/>
              <a:gd name="connsiteY136" fmla="*/ 94361 h 598382"/>
              <a:gd name="connsiteX137" fmla="*/ 470044 w 598006"/>
              <a:gd name="connsiteY137" fmla="*/ 99636 h 598382"/>
              <a:gd name="connsiteX138" fmla="*/ 471801 w 598006"/>
              <a:gd name="connsiteY138" fmla="*/ 111917 h 598382"/>
              <a:gd name="connsiteX139" fmla="*/ 471713 w 598006"/>
              <a:gd name="connsiteY139" fmla="*/ 111944 h 598382"/>
              <a:gd name="connsiteX140" fmla="*/ 466523 w 598006"/>
              <a:gd name="connsiteY140" fmla="*/ 111944 h 598382"/>
              <a:gd name="connsiteX141" fmla="*/ 434833 w 598006"/>
              <a:gd name="connsiteY141" fmla="*/ 134802 h 598382"/>
              <a:gd name="connsiteX142" fmla="*/ 468284 w 598006"/>
              <a:gd name="connsiteY142" fmla="*/ 154143 h 598382"/>
              <a:gd name="connsiteX143" fmla="*/ 499974 w 598006"/>
              <a:gd name="connsiteY143" fmla="*/ 131285 h 598382"/>
              <a:gd name="connsiteX144" fmla="*/ 489411 w 598006"/>
              <a:gd name="connsiteY144" fmla="*/ 110186 h 598382"/>
              <a:gd name="connsiteX145" fmla="*/ 480608 w 598006"/>
              <a:gd name="connsiteY145" fmla="*/ 99636 h 598382"/>
              <a:gd name="connsiteX146" fmla="*/ 487650 w 598006"/>
              <a:gd name="connsiteY146" fmla="*/ 90845 h 598382"/>
              <a:gd name="connsiteX147" fmla="*/ 496453 w 598006"/>
              <a:gd name="connsiteY147" fmla="*/ 73262 h 598382"/>
              <a:gd name="connsiteX148" fmla="*/ 485889 w 598006"/>
              <a:gd name="connsiteY148" fmla="*/ 54507 h 598382"/>
              <a:gd name="connsiteX149" fmla="*/ 496453 w 598006"/>
              <a:gd name="connsiteY149" fmla="*/ 54507 h 598382"/>
              <a:gd name="connsiteX150" fmla="*/ 503495 w 598006"/>
              <a:gd name="connsiteY150" fmla="*/ 49232 h 598382"/>
              <a:gd name="connsiteX151" fmla="*/ 532837 w 598006"/>
              <a:gd name="connsiteY151" fmla="*/ 47474 h 598382"/>
              <a:gd name="connsiteX152" fmla="*/ 532837 w 598006"/>
              <a:gd name="connsiteY152" fmla="*/ 66229 h 598382"/>
              <a:gd name="connsiteX153" fmla="*/ 514058 w 598006"/>
              <a:gd name="connsiteY153" fmla="*/ 66229 h 598382"/>
              <a:gd name="connsiteX154" fmla="*/ 514058 w 598006"/>
              <a:gd name="connsiteY154" fmla="*/ 73262 h 598382"/>
              <a:gd name="connsiteX155" fmla="*/ 532837 w 598006"/>
              <a:gd name="connsiteY155" fmla="*/ 73262 h 598382"/>
              <a:gd name="connsiteX156" fmla="*/ 532837 w 598006"/>
              <a:gd name="connsiteY156" fmla="*/ 92603 h 598382"/>
              <a:gd name="connsiteX157" fmla="*/ 539880 w 598006"/>
              <a:gd name="connsiteY157" fmla="*/ 92603 h 598382"/>
              <a:gd name="connsiteX158" fmla="*/ 539880 w 598006"/>
              <a:gd name="connsiteY158" fmla="*/ 73262 h 598382"/>
              <a:gd name="connsiteX159" fmla="*/ 559246 w 598006"/>
              <a:gd name="connsiteY159" fmla="*/ 73262 h 598382"/>
              <a:gd name="connsiteX160" fmla="*/ 559246 w 598006"/>
              <a:gd name="connsiteY160" fmla="*/ 66229 h 598382"/>
              <a:gd name="connsiteX161" fmla="*/ 539880 w 598006"/>
              <a:gd name="connsiteY161" fmla="*/ 66229 h 598382"/>
              <a:gd name="connsiteX162" fmla="*/ 539880 w 598006"/>
              <a:gd name="connsiteY162" fmla="*/ 47474 h 598382"/>
              <a:gd name="connsiteX163" fmla="*/ 96861 w 598006"/>
              <a:gd name="connsiteY163" fmla="*/ 1790 h 598382"/>
              <a:gd name="connsiteX164" fmla="*/ 194896 w 598006"/>
              <a:gd name="connsiteY164" fmla="*/ 99652 h 598382"/>
              <a:gd name="connsiteX165" fmla="*/ 172002 w 598006"/>
              <a:gd name="connsiteY165" fmla="*/ 161183 h 598382"/>
              <a:gd name="connsiteX166" fmla="*/ 201941 w 598006"/>
              <a:gd name="connsiteY166" fmla="*/ 191069 h 598382"/>
              <a:gd name="connsiteX167" fmla="*/ 189613 w 598006"/>
              <a:gd name="connsiteY167" fmla="*/ 202789 h 598382"/>
              <a:gd name="connsiteX168" fmla="*/ 159674 w 598006"/>
              <a:gd name="connsiteY168" fmla="*/ 173489 h 598382"/>
              <a:gd name="connsiteX169" fmla="*/ 98622 w 598006"/>
              <a:gd name="connsiteY169" fmla="*/ 196343 h 598382"/>
              <a:gd name="connsiteX170" fmla="*/ 0 w 598006"/>
              <a:gd name="connsiteY170" fmla="*/ 99652 h 598382"/>
              <a:gd name="connsiteX171" fmla="*/ 96861 w 598006"/>
              <a:gd name="connsiteY171" fmla="*/ 1790 h 598382"/>
              <a:gd name="connsiteX172" fmla="*/ 498213 w 598006"/>
              <a:gd name="connsiteY172" fmla="*/ 0 h 598382"/>
              <a:gd name="connsiteX173" fmla="*/ 596217 w 598006"/>
              <a:gd name="connsiteY173" fmla="*/ 97878 h 598382"/>
              <a:gd name="connsiteX174" fmla="*/ 498213 w 598006"/>
              <a:gd name="connsiteY174" fmla="*/ 195756 h 598382"/>
              <a:gd name="connsiteX175" fmla="*/ 436594 w 598006"/>
              <a:gd name="connsiteY175" fmla="*/ 173484 h 598382"/>
              <a:gd name="connsiteX176" fmla="*/ 406665 w 598006"/>
              <a:gd name="connsiteY176" fmla="*/ 202789 h 598382"/>
              <a:gd name="connsiteX177" fmla="*/ 392580 w 598006"/>
              <a:gd name="connsiteY177" fmla="*/ 189309 h 598382"/>
              <a:gd name="connsiteX178" fmla="*/ 422510 w 598006"/>
              <a:gd name="connsiteY178" fmla="*/ 159418 h 598382"/>
              <a:gd name="connsiteX179" fmla="*/ 399622 w 598006"/>
              <a:gd name="connsiteY179" fmla="*/ 97878 h 598382"/>
              <a:gd name="connsiteX180" fmla="*/ 498213 w 598006"/>
              <a:gd name="connsiteY180" fmla="*/ 0 h 59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598006" h="598382">
                <a:moveTo>
                  <a:pt x="450707" y="482907"/>
                </a:moveTo>
                <a:lnTo>
                  <a:pt x="450707" y="544438"/>
                </a:lnTo>
                <a:lnTo>
                  <a:pt x="470073" y="544438"/>
                </a:lnTo>
                <a:lnTo>
                  <a:pt x="470073" y="482907"/>
                </a:lnTo>
                <a:close/>
                <a:moveTo>
                  <a:pt x="524650" y="481149"/>
                </a:moveTo>
                <a:cubicBezTo>
                  <a:pt x="514087" y="481149"/>
                  <a:pt x="507044" y="488181"/>
                  <a:pt x="505284" y="491697"/>
                </a:cubicBezTo>
                <a:lnTo>
                  <a:pt x="505284" y="482907"/>
                </a:lnTo>
                <a:lnTo>
                  <a:pt x="484157" y="482907"/>
                </a:lnTo>
                <a:lnTo>
                  <a:pt x="484157" y="544438"/>
                </a:lnTo>
                <a:lnTo>
                  <a:pt x="505284" y="544438"/>
                </a:lnTo>
                <a:lnTo>
                  <a:pt x="505284" y="511036"/>
                </a:lnTo>
                <a:lnTo>
                  <a:pt x="505284" y="505762"/>
                </a:lnTo>
                <a:cubicBezTo>
                  <a:pt x="507044" y="502246"/>
                  <a:pt x="510566" y="498730"/>
                  <a:pt x="515847" y="498730"/>
                </a:cubicBezTo>
                <a:cubicBezTo>
                  <a:pt x="522889" y="498730"/>
                  <a:pt x="525824" y="504004"/>
                  <a:pt x="525824" y="512794"/>
                </a:cubicBezTo>
                <a:lnTo>
                  <a:pt x="525824" y="544438"/>
                </a:lnTo>
                <a:lnTo>
                  <a:pt x="548711" y="544438"/>
                </a:lnTo>
                <a:lnTo>
                  <a:pt x="548711" y="509278"/>
                </a:lnTo>
                <a:cubicBezTo>
                  <a:pt x="548711" y="489939"/>
                  <a:pt x="538148" y="481149"/>
                  <a:pt x="524650" y="481149"/>
                </a:cubicBezTo>
                <a:close/>
                <a:moveTo>
                  <a:pt x="119717" y="461822"/>
                </a:moveTo>
                <a:cubicBezTo>
                  <a:pt x="107393" y="461822"/>
                  <a:pt x="96830" y="472371"/>
                  <a:pt x="96830" y="484680"/>
                </a:cubicBezTo>
                <a:lnTo>
                  <a:pt x="96830" y="489954"/>
                </a:lnTo>
                <a:cubicBezTo>
                  <a:pt x="77464" y="489954"/>
                  <a:pt x="61619" y="481163"/>
                  <a:pt x="51056" y="467097"/>
                </a:cubicBezTo>
                <a:cubicBezTo>
                  <a:pt x="49295" y="470613"/>
                  <a:pt x="47535" y="474130"/>
                  <a:pt x="47535" y="477646"/>
                </a:cubicBezTo>
                <a:cubicBezTo>
                  <a:pt x="47535" y="484680"/>
                  <a:pt x="52816" y="491713"/>
                  <a:pt x="58098" y="495229"/>
                </a:cubicBezTo>
                <a:cubicBezTo>
                  <a:pt x="54577" y="495229"/>
                  <a:pt x="51056" y="493471"/>
                  <a:pt x="47535" y="491713"/>
                </a:cubicBezTo>
                <a:cubicBezTo>
                  <a:pt x="47535" y="502262"/>
                  <a:pt x="54577" y="511054"/>
                  <a:pt x="65140" y="512812"/>
                </a:cubicBezTo>
                <a:lnTo>
                  <a:pt x="59858" y="512812"/>
                </a:lnTo>
                <a:lnTo>
                  <a:pt x="56337" y="512812"/>
                </a:lnTo>
                <a:cubicBezTo>
                  <a:pt x="59858" y="521604"/>
                  <a:pt x="68661" y="528637"/>
                  <a:pt x="77464" y="528637"/>
                </a:cubicBezTo>
                <a:cubicBezTo>
                  <a:pt x="68661" y="533912"/>
                  <a:pt x="59858" y="537428"/>
                  <a:pt x="49295" y="537428"/>
                </a:cubicBezTo>
                <a:lnTo>
                  <a:pt x="44014" y="537428"/>
                </a:lnTo>
                <a:cubicBezTo>
                  <a:pt x="52816" y="544461"/>
                  <a:pt x="65140" y="547978"/>
                  <a:pt x="77464" y="547978"/>
                </a:cubicBezTo>
                <a:cubicBezTo>
                  <a:pt x="117957" y="547978"/>
                  <a:pt x="140257" y="514570"/>
                  <a:pt x="140257" y="484680"/>
                </a:cubicBezTo>
                <a:cubicBezTo>
                  <a:pt x="140257" y="482921"/>
                  <a:pt x="140257" y="482921"/>
                  <a:pt x="140257" y="482921"/>
                </a:cubicBezTo>
                <a:cubicBezTo>
                  <a:pt x="143778" y="481163"/>
                  <a:pt x="147299" y="477646"/>
                  <a:pt x="150820" y="472371"/>
                </a:cubicBezTo>
                <a:cubicBezTo>
                  <a:pt x="147299" y="474130"/>
                  <a:pt x="143778" y="475888"/>
                  <a:pt x="138496" y="475888"/>
                </a:cubicBezTo>
                <a:cubicBezTo>
                  <a:pt x="143778" y="472371"/>
                  <a:pt x="147299" y="468855"/>
                  <a:pt x="149060" y="463580"/>
                </a:cubicBezTo>
                <a:cubicBezTo>
                  <a:pt x="145539" y="465338"/>
                  <a:pt x="140257" y="467097"/>
                  <a:pt x="134975" y="468855"/>
                </a:cubicBezTo>
                <a:cubicBezTo>
                  <a:pt x="131454" y="465338"/>
                  <a:pt x="126759" y="461822"/>
                  <a:pt x="119717" y="461822"/>
                </a:cubicBezTo>
                <a:close/>
                <a:moveTo>
                  <a:pt x="461270" y="453607"/>
                </a:moveTo>
                <a:cubicBezTo>
                  <a:pt x="454228" y="453607"/>
                  <a:pt x="448946" y="458295"/>
                  <a:pt x="448946" y="463569"/>
                </a:cubicBezTo>
                <a:cubicBezTo>
                  <a:pt x="448946" y="468843"/>
                  <a:pt x="454228" y="474117"/>
                  <a:pt x="461270" y="474117"/>
                </a:cubicBezTo>
                <a:cubicBezTo>
                  <a:pt x="468312" y="474117"/>
                  <a:pt x="471833" y="470601"/>
                  <a:pt x="473594" y="463569"/>
                </a:cubicBezTo>
                <a:cubicBezTo>
                  <a:pt x="473594" y="458295"/>
                  <a:pt x="468312" y="453607"/>
                  <a:pt x="461270" y="453607"/>
                </a:cubicBezTo>
                <a:close/>
                <a:moveTo>
                  <a:pt x="406693" y="395593"/>
                </a:moveTo>
                <a:lnTo>
                  <a:pt x="436622" y="425479"/>
                </a:lnTo>
                <a:cubicBezTo>
                  <a:pt x="452467" y="411415"/>
                  <a:pt x="475355" y="402625"/>
                  <a:pt x="498242" y="402625"/>
                </a:cubicBezTo>
                <a:cubicBezTo>
                  <a:pt x="552232" y="402625"/>
                  <a:pt x="596246" y="444817"/>
                  <a:pt x="598006" y="498730"/>
                </a:cubicBezTo>
                <a:cubicBezTo>
                  <a:pt x="598006" y="553228"/>
                  <a:pt x="553992" y="596592"/>
                  <a:pt x="500002" y="596592"/>
                </a:cubicBezTo>
                <a:cubicBezTo>
                  <a:pt x="445425" y="596592"/>
                  <a:pt x="401411" y="553228"/>
                  <a:pt x="401411" y="498730"/>
                </a:cubicBezTo>
                <a:cubicBezTo>
                  <a:pt x="401411" y="475875"/>
                  <a:pt x="410214" y="454779"/>
                  <a:pt x="424299" y="437785"/>
                </a:cubicBezTo>
                <a:lnTo>
                  <a:pt x="394369" y="407899"/>
                </a:lnTo>
                <a:cubicBezTo>
                  <a:pt x="397890" y="404383"/>
                  <a:pt x="403172" y="400867"/>
                  <a:pt x="406693" y="395593"/>
                </a:cubicBezTo>
                <a:close/>
                <a:moveTo>
                  <a:pt x="189552" y="395593"/>
                </a:moveTo>
                <a:cubicBezTo>
                  <a:pt x="193073" y="399110"/>
                  <a:pt x="198355" y="404384"/>
                  <a:pt x="203637" y="409659"/>
                </a:cubicBezTo>
                <a:lnTo>
                  <a:pt x="173707" y="439550"/>
                </a:lnTo>
                <a:cubicBezTo>
                  <a:pt x="187792" y="455375"/>
                  <a:pt x="196595" y="477646"/>
                  <a:pt x="196595" y="500504"/>
                </a:cubicBezTo>
                <a:cubicBezTo>
                  <a:pt x="196595" y="555011"/>
                  <a:pt x="152581" y="598382"/>
                  <a:pt x="98591" y="598382"/>
                </a:cubicBezTo>
                <a:cubicBezTo>
                  <a:pt x="44014" y="598382"/>
                  <a:pt x="0" y="555011"/>
                  <a:pt x="0" y="500504"/>
                </a:cubicBezTo>
                <a:cubicBezTo>
                  <a:pt x="0" y="446583"/>
                  <a:pt x="44014" y="402626"/>
                  <a:pt x="98591" y="402626"/>
                </a:cubicBezTo>
                <a:cubicBezTo>
                  <a:pt x="121478" y="402626"/>
                  <a:pt x="142017" y="411418"/>
                  <a:pt x="159623" y="425484"/>
                </a:cubicBezTo>
                <a:close/>
                <a:moveTo>
                  <a:pt x="315773" y="202789"/>
                </a:moveTo>
                <a:lnTo>
                  <a:pt x="317533" y="202789"/>
                </a:lnTo>
                <a:cubicBezTo>
                  <a:pt x="317533" y="204547"/>
                  <a:pt x="315773" y="204547"/>
                  <a:pt x="314013" y="206306"/>
                </a:cubicBezTo>
                <a:cubicBezTo>
                  <a:pt x="312252" y="208064"/>
                  <a:pt x="312252" y="209823"/>
                  <a:pt x="314013" y="211581"/>
                </a:cubicBezTo>
                <a:cubicBezTo>
                  <a:pt x="315773" y="211581"/>
                  <a:pt x="317533" y="213339"/>
                  <a:pt x="322814" y="216856"/>
                </a:cubicBezTo>
                <a:cubicBezTo>
                  <a:pt x="326335" y="218614"/>
                  <a:pt x="331615" y="223890"/>
                  <a:pt x="331615" y="230923"/>
                </a:cubicBezTo>
                <a:lnTo>
                  <a:pt x="331615" y="252024"/>
                </a:lnTo>
                <a:cubicBezTo>
                  <a:pt x="331615" y="255540"/>
                  <a:pt x="331615" y="257299"/>
                  <a:pt x="333376" y="255540"/>
                </a:cubicBezTo>
                <a:cubicBezTo>
                  <a:pt x="336896" y="255540"/>
                  <a:pt x="336896" y="260816"/>
                  <a:pt x="335136" y="264332"/>
                </a:cubicBezTo>
                <a:cubicBezTo>
                  <a:pt x="335136" y="269607"/>
                  <a:pt x="335136" y="269607"/>
                  <a:pt x="333376" y="273124"/>
                </a:cubicBezTo>
                <a:cubicBezTo>
                  <a:pt x="333376" y="274883"/>
                  <a:pt x="331615" y="274883"/>
                  <a:pt x="331615" y="274883"/>
                </a:cubicBezTo>
                <a:cubicBezTo>
                  <a:pt x="331615" y="278399"/>
                  <a:pt x="329855" y="288950"/>
                  <a:pt x="324574" y="295983"/>
                </a:cubicBezTo>
                <a:cubicBezTo>
                  <a:pt x="324574" y="297741"/>
                  <a:pt x="322814" y="297741"/>
                  <a:pt x="322814" y="299500"/>
                </a:cubicBezTo>
                <a:cubicBezTo>
                  <a:pt x="322814" y="301258"/>
                  <a:pt x="322814" y="304775"/>
                  <a:pt x="324574" y="311809"/>
                </a:cubicBezTo>
                <a:cubicBezTo>
                  <a:pt x="326335" y="313567"/>
                  <a:pt x="324574" y="313567"/>
                  <a:pt x="326335" y="313567"/>
                </a:cubicBezTo>
                <a:cubicBezTo>
                  <a:pt x="329855" y="313567"/>
                  <a:pt x="329855" y="315325"/>
                  <a:pt x="329855" y="318842"/>
                </a:cubicBezTo>
                <a:cubicBezTo>
                  <a:pt x="329855" y="325876"/>
                  <a:pt x="333376" y="328806"/>
                  <a:pt x="335136" y="328806"/>
                </a:cubicBezTo>
                <a:cubicBezTo>
                  <a:pt x="350979" y="334081"/>
                  <a:pt x="365061" y="337598"/>
                  <a:pt x="380903" y="342873"/>
                </a:cubicBezTo>
                <a:cubicBezTo>
                  <a:pt x="382664" y="342873"/>
                  <a:pt x="386184" y="344632"/>
                  <a:pt x="387945" y="348148"/>
                </a:cubicBezTo>
                <a:lnTo>
                  <a:pt x="396159" y="369249"/>
                </a:lnTo>
                <a:cubicBezTo>
                  <a:pt x="372102" y="369249"/>
                  <a:pt x="345698" y="392108"/>
                  <a:pt x="308732" y="397383"/>
                </a:cubicBezTo>
                <a:lnTo>
                  <a:pt x="291129" y="397383"/>
                </a:lnTo>
                <a:cubicBezTo>
                  <a:pt x="254750" y="390349"/>
                  <a:pt x="237147" y="369249"/>
                  <a:pt x="201941" y="369249"/>
                </a:cubicBezTo>
                <a:lnTo>
                  <a:pt x="210743" y="348148"/>
                </a:lnTo>
                <a:cubicBezTo>
                  <a:pt x="212503" y="346390"/>
                  <a:pt x="214263" y="344632"/>
                  <a:pt x="219544" y="342873"/>
                </a:cubicBezTo>
                <a:cubicBezTo>
                  <a:pt x="228346" y="341115"/>
                  <a:pt x="254750" y="332323"/>
                  <a:pt x="262964" y="329392"/>
                </a:cubicBezTo>
                <a:cubicBezTo>
                  <a:pt x="264725" y="329392"/>
                  <a:pt x="268245" y="324117"/>
                  <a:pt x="268245" y="318842"/>
                </a:cubicBezTo>
                <a:cubicBezTo>
                  <a:pt x="268245" y="315325"/>
                  <a:pt x="268245" y="313567"/>
                  <a:pt x="271766" y="313567"/>
                </a:cubicBezTo>
                <a:cubicBezTo>
                  <a:pt x="273526" y="313567"/>
                  <a:pt x="273526" y="311809"/>
                  <a:pt x="273526" y="311809"/>
                </a:cubicBezTo>
                <a:cubicBezTo>
                  <a:pt x="275286" y="308292"/>
                  <a:pt x="275286" y="303017"/>
                  <a:pt x="275286" y="299500"/>
                </a:cubicBezTo>
                <a:cubicBezTo>
                  <a:pt x="275286" y="297741"/>
                  <a:pt x="273526" y="295983"/>
                  <a:pt x="273526" y="295983"/>
                </a:cubicBezTo>
                <a:cubicBezTo>
                  <a:pt x="270006" y="290708"/>
                  <a:pt x="268245" y="280158"/>
                  <a:pt x="266485" y="274883"/>
                </a:cubicBezTo>
                <a:cubicBezTo>
                  <a:pt x="266485" y="274883"/>
                  <a:pt x="264725" y="274883"/>
                  <a:pt x="264725" y="273124"/>
                </a:cubicBezTo>
                <a:cubicBezTo>
                  <a:pt x="262964" y="269607"/>
                  <a:pt x="261204" y="267849"/>
                  <a:pt x="261204" y="264332"/>
                </a:cubicBezTo>
                <a:cubicBezTo>
                  <a:pt x="261204" y="262574"/>
                  <a:pt x="258270" y="255540"/>
                  <a:pt x="262964" y="255540"/>
                </a:cubicBezTo>
                <a:cubicBezTo>
                  <a:pt x="264725" y="257299"/>
                  <a:pt x="264725" y="255540"/>
                  <a:pt x="264725" y="253782"/>
                </a:cubicBezTo>
                <a:lnTo>
                  <a:pt x="264725" y="232681"/>
                </a:lnTo>
                <a:cubicBezTo>
                  <a:pt x="264725" y="225648"/>
                  <a:pt x="268245" y="220373"/>
                  <a:pt x="273526" y="216856"/>
                </a:cubicBezTo>
                <a:cubicBezTo>
                  <a:pt x="280567" y="211581"/>
                  <a:pt x="289369" y="208064"/>
                  <a:pt x="298170" y="206306"/>
                </a:cubicBezTo>
                <a:cubicBezTo>
                  <a:pt x="303451" y="204547"/>
                  <a:pt x="314013" y="202789"/>
                  <a:pt x="315773" y="202789"/>
                </a:cubicBezTo>
                <a:close/>
                <a:moveTo>
                  <a:pt x="471872" y="111896"/>
                </a:moveTo>
                <a:cubicBezTo>
                  <a:pt x="475391" y="111896"/>
                  <a:pt x="478910" y="113657"/>
                  <a:pt x="480669" y="113657"/>
                </a:cubicBezTo>
                <a:cubicBezTo>
                  <a:pt x="485947" y="117180"/>
                  <a:pt x="491226" y="120703"/>
                  <a:pt x="492985" y="125987"/>
                </a:cubicBezTo>
                <a:lnTo>
                  <a:pt x="492985" y="129510"/>
                </a:lnTo>
                <a:cubicBezTo>
                  <a:pt x="492985" y="140078"/>
                  <a:pt x="487707" y="147123"/>
                  <a:pt x="470113" y="147123"/>
                </a:cubicBezTo>
                <a:cubicBezTo>
                  <a:pt x="457796" y="147123"/>
                  <a:pt x="448999" y="138316"/>
                  <a:pt x="448999" y="129510"/>
                </a:cubicBezTo>
                <a:cubicBezTo>
                  <a:pt x="448999" y="124226"/>
                  <a:pt x="451638" y="119822"/>
                  <a:pt x="455817" y="116740"/>
                </a:cubicBezTo>
                <a:lnTo>
                  <a:pt x="471713" y="111944"/>
                </a:lnTo>
                <a:lnTo>
                  <a:pt x="471805" y="111944"/>
                </a:lnTo>
                <a:lnTo>
                  <a:pt x="471801" y="111917"/>
                </a:lnTo>
                <a:close/>
                <a:moveTo>
                  <a:pt x="468353" y="52746"/>
                </a:moveTo>
                <a:cubicBezTo>
                  <a:pt x="477152" y="52746"/>
                  <a:pt x="484192" y="61527"/>
                  <a:pt x="485951" y="71479"/>
                </a:cubicBezTo>
                <a:cubicBezTo>
                  <a:pt x="487711" y="82017"/>
                  <a:pt x="480672" y="90798"/>
                  <a:pt x="473633" y="90798"/>
                </a:cubicBezTo>
                <a:cubicBezTo>
                  <a:pt x="464833" y="90798"/>
                  <a:pt x="457794" y="82017"/>
                  <a:pt x="456034" y="71479"/>
                </a:cubicBezTo>
                <a:cubicBezTo>
                  <a:pt x="454274" y="61527"/>
                  <a:pt x="459554" y="52746"/>
                  <a:pt x="468353" y="52746"/>
                </a:cubicBezTo>
                <a:close/>
                <a:moveTo>
                  <a:pt x="109189" y="49256"/>
                </a:moveTo>
                <a:cubicBezTo>
                  <a:pt x="91578" y="49256"/>
                  <a:pt x="86294" y="58046"/>
                  <a:pt x="86294" y="71524"/>
                </a:cubicBezTo>
                <a:lnTo>
                  <a:pt x="86294" y="82072"/>
                </a:lnTo>
                <a:lnTo>
                  <a:pt x="75728" y="82072"/>
                </a:lnTo>
                <a:lnTo>
                  <a:pt x="73967" y="82072"/>
                </a:lnTo>
                <a:lnTo>
                  <a:pt x="73967" y="99652"/>
                </a:lnTo>
                <a:lnTo>
                  <a:pt x="84533" y="99652"/>
                </a:lnTo>
                <a:lnTo>
                  <a:pt x="84533" y="148877"/>
                </a:lnTo>
                <a:lnTo>
                  <a:pt x="105667" y="148877"/>
                </a:lnTo>
                <a:lnTo>
                  <a:pt x="105667" y="99652"/>
                </a:lnTo>
                <a:lnTo>
                  <a:pt x="121517" y="99652"/>
                </a:lnTo>
                <a:lnTo>
                  <a:pt x="123278" y="82072"/>
                </a:lnTo>
                <a:lnTo>
                  <a:pt x="107428" y="82072"/>
                </a:lnTo>
                <a:lnTo>
                  <a:pt x="107428" y="73282"/>
                </a:lnTo>
                <a:cubicBezTo>
                  <a:pt x="107428" y="68008"/>
                  <a:pt x="107428" y="66250"/>
                  <a:pt x="114472" y="66250"/>
                </a:cubicBezTo>
                <a:lnTo>
                  <a:pt x="123278" y="66250"/>
                </a:lnTo>
                <a:lnTo>
                  <a:pt x="123278" y="49256"/>
                </a:lnTo>
                <a:close/>
                <a:moveTo>
                  <a:pt x="471805" y="49232"/>
                </a:moveTo>
                <a:cubicBezTo>
                  <a:pt x="457721" y="49232"/>
                  <a:pt x="443636" y="59782"/>
                  <a:pt x="443636" y="71504"/>
                </a:cubicBezTo>
                <a:cubicBezTo>
                  <a:pt x="443636" y="83812"/>
                  <a:pt x="454200" y="94361"/>
                  <a:pt x="468284" y="94361"/>
                </a:cubicBezTo>
                <a:lnTo>
                  <a:pt x="471805" y="94361"/>
                </a:lnTo>
                <a:cubicBezTo>
                  <a:pt x="470044" y="96120"/>
                  <a:pt x="470044" y="97878"/>
                  <a:pt x="470044" y="99636"/>
                </a:cubicBezTo>
                <a:lnTo>
                  <a:pt x="471801" y="111917"/>
                </a:lnTo>
                <a:lnTo>
                  <a:pt x="471713" y="111944"/>
                </a:lnTo>
                <a:lnTo>
                  <a:pt x="466523" y="111944"/>
                </a:lnTo>
                <a:cubicBezTo>
                  <a:pt x="448918" y="111944"/>
                  <a:pt x="434833" y="122494"/>
                  <a:pt x="434833" y="134802"/>
                </a:cubicBezTo>
                <a:cubicBezTo>
                  <a:pt x="434833" y="147110"/>
                  <a:pt x="450678" y="154143"/>
                  <a:pt x="468284" y="154143"/>
                </a:cubicBezTo>
                <a:cubicBezTo>
                  <a:pt x="489411" y="154143"/>
                  <a:pt x="499974" y="143593"/>
                  <a:pt x="499974" y="131285"/>
                </a:cubicBezTo>
                <a:cubicBezTo>
                  <a:pt x="499974" y="122494"/>
                  <a:pt x="498213" y="115461"/>
                  <a:pt x="489411" y="110186"/>
                </a:cubicBezTo>
                <a:cubicBezTo>
                  <a:pt x="485889" y="108428"/>
                  <a:pt x="480608" y="103153"/>
                  <a:pt x="480608" y="99636"/>
                </a:cubicBezTo>
                <a:cubicBezTo>
                  <a:pt x="480608" y="96120"/>
                  <a:pt x="482368" y="94361"/>
                  <a:pt x="487650" y="90845"/>
                </a:cubicBezTo>
                <a:cubicBezTo>
                  <a:pt x="492932" y="85570"/>
                  <a:pt x="496453" y="80295"/>
                  <a:pt x="496453" y="73262"/>
                </a:cubicBezTo>
                <a:cubicBezTo>
                  <a:pt x="496453" y="65057"/>
                  <a:pt x="492932" y="56265"/>
                  <a:pt x="485889" y="54507"/>
                </a:cubicBezTo>
                <a:lnTo>
                  <a:pt x="496453" y="54507"/>
                </a:lnTo>
                <a:lnTo>
                  <a:pt x="503495" y="49232"/>
                </a:lnTo>
                <a:close/>
                <a:moveTo>
                  <a:pt x="532837" y="47474"/>
                </a:moveTo>
                <a:lnTo>
                  <a:pt x="532837" y="66229"/>
                </a:lnTo>
                <a:lnTo>
                  <a:pt x="514058" y="66229"/>
                </a:lnTo>
                <a:lnTo>
                  <a:pt x="514058" y="73262"/>
                </a:lnTo>
                <a:lnTo>
                  <a:pt x="532837" y="73262"/>
                </a:lnTo>
                <a:lnTo>
                  <a:pt x="532837" y="92603"/>
                </a:lnTo>
                <a:lnTo>
                  <a:pt x="539880" y="92603"/>
                </a:lnTo>
                <a:lnTo>
                  <a:pt x="539880" y="73262"/>
                </a:lnTo>
                <a:lnTo>
                  <a:pt x="559246" y="73262"/>
                </a:lnTo>
                <a:lnTo>
                  <a:pt x="559246" y="66229"/>
                </a:lnTo>
                <a:lnTo>
                  <a:pt x="539880" y="66229"/>
                </a:lnTo>
                <a:lnTo>
                  <a:pt x="539880" y="47474"/>
                </a:lnTo>
                <a:close/>
                <a:moveTo>
                  <a:pt x="96861" y="1790"/>
                </a:moveTo>
                <a:cubicBezTo>
                  <a:pt x="150868" y="1790"/>
                  <a:pt x="194896" y="45740"/>
                  <a:pt x="194896" y="99652"/>
                </a:cubicBezTo>
                <a:cubicBezTo>
                  <a:pt x="194896" y="122507"/>
                  <a:pt x="186091" y="143603"/>
                  <a:pt x="172002" y="161183"/>
                </a:cubicBezTo>
                <a:lnTo>
                  <a:pt x="201941" y="191069"/>
                </a:lnTo>
                <a:cubicBezTo>
                  <a:pt x="198419" y="194585"/>
                  <a:pt x="193135" y="197515"/>
                  <a:pt x="189613" y="202789"/>
                </a:cubicBezTo>
                <a:lnTo>
                  <a:pt x="159674" y="173489"/>
                </a:lnTo>
                <a:cubicBezTo>
                  <a:pt x="143824" y="187553"/>
                  <a:pt x="121517" y="196343"/>
                  <a:pt x="98622" y="196343"/>
                </a:cubicBezTo>
                <a:cubicBezTo>
                  <a:pt x="44028" y="196343"/>
                  <a:pt x="0" y="152393"/>
                  <a:pt x="0" y="99652"/>
                </a:cubicBezTo>
                <a:cubicBezTo>
                  <a:pt x="0" y="45740"/>
                  <a:pt x="42266" y="1790"/>
                  <a:pt x="96861" y="1790"/>
                </a:cubicBezTo>
                <a:close/>
                <a:moveTo>
                  <a:pt x="498213" y="0"/>
                </a:moveTo>
                <a:cubicBezTo>
                  <a:pt x="552203" y="0"/>
                  <a:pt x="596217" y="43957"/>
                  <a:pt x="596217" y="97878"/>
                </a:cubicBezTo>
                <a:cubicBezTo>
                  <a:pt x="596217" y="152385"/>
                  <a:pt x="552203" y="195756"/>
                  <a:pt x="498213" y="195756"/>
                </a:cubicBezTo>
                <a:cubicBezTo>
                  <a:pt x="475326" y="195756"/>
                  <a:pt x="454200" y="187551"/>
                  <a:pt x="436594" y="173484"/>
                </a:cubicBezTo>
                <a:lnTo>
                  <a:pt x="406665" y="202789"/>
                </a:lnTo>
                <a:cubicBezTo>
                  <a:pt x="403144" y="199272"/>
                  <a:pt x="397862" y="194584"/>
                  <a:pt x="392580" y="189309"/>
                </a:cubicBezTo>
                <a:lnTo>
                  <a:pt x="422510" y="159418"/>
                </a:lnTo>
                <a:cubicBezTo>
                  <a:pt x="408425" y="143593"/>
                  <a:pt x="399622" y="122494"/>
                  <a:pt x="399622" y="97878"/>
                </a:cubicBezTo>
                <a:cubicBezTo>
                  <a:pt x="399622" y="43957"/>
                  <a:pt x="443636" y="0"/>
                  <a:pt x="498213" y="0"/>
                </a:cubicBezTo>
                <a:close/>
              </a:path>
            </a:pathLst>
          </a:custGeom>
          <a:solidFill>
            <a:schemeClr val="bg1"/>
          </a:solidFill>
          <a:ln>
            <a:noFill/>
          </a:ln>
        </p:spPr>
        <p:txBody>
          <a:bodyPr/>
          <a:lstStyle/>
          <a:p>
            <a:endParaRPr lang="zh-CN" altLang="en-US"/>
          </a:p>
        </p:txBody>
      </p:sp>
      <p:sp>
        <p:nvSpPr>
          <p:cNvPr id="25" name="circular-pie-graph_14858"/>
          <p:cNvSpPr>
            <a:spLocks noChangeAspect="1"/>
          </p:cNvSpPr>
          <p:nvPr/>
        </p:nvSpPr>
        <p:spPr bwMode="auto">
          <a:xfrm>
            <a:off x="10456086" y="3035422"/>
            <a:ext cx="817528" cy="751221"/>
          </a:xfrm>
          <a:custGeom>
            <a:avLst/>
            <a:gdLst>
              <a:gd name="connsiteX0" fmla="*/ 366665 w 604675"/>
              <a:gd name="connsiteY0" fmla="*/ 388199 h 555632"/>
              <a:gd name="connsiteX1" fmla="*/ 366665 w 604675"/>
              <a:gd name="connsiteY1" fmla="*/ 481413 h 555632"/>
              <a:gd name="connsiteX2" fmla="*/ 426977 w 604675"/>
              <a:gd name="connsiteY2" fmla="*/ 481413 h 555632"/>
              <a:gd name="connsiteX3" fmla="*/ 426977 w 604675"/>
              <a:gd name="connsiteY3" fmla="*/ 388199 h 555632"/>
              <a:gd name="connsiteX4" fmla="*/ 189710 w 604675"/>
              <a:gd name="connsiteY4" fmla="*/ 388199 h 555632"/>
              <a:gd name="connsiteX5" fmla="*/ 189710 w 604675"/>
              <a:gd name="connsiteY5" fmla="*/ 481413 h 555632"/>
              <a:gd name="connsiteX6" fmla="*/ 250022 w 604675"/>
              <a:gd name="connsiteY6" fmla="*/ 481413 h 555632"/>
              <a:gd name="connsiteX7" fmla="*/ 250022 w 604675"/>
              <a:gd name="connsiteY7" fmla="*/ 388199 h 555632"/>
              <a:gd name="connsiteX8" fmla="*/ 366665 w 604675"/>
              <a:gd name="connsiteY8" fmla="*/ 291853 h 555632"/>
              <a:gd name="connsiteX9" fmla="*/ 366665 w 604675"/>
              <a:gd name="connsiteY9" fmla="*/ 385067 h 555632"/>
              <a:gd name="connsiteX10" fmla="*/ 426977 w 604675"/>
              <a:gd name="connsiteY10" fmla="*/ 385067 h 555632"/>
              <a:gd name="connsiteX11" fmla="*/ 426977 w 604675"/>
              <a:gd name="connsiteY11" fmla="*/ 291853 h 555632"/>
              <a:gd name="connsiteX12" fmla="*/ 189710 w 604675"/>
              <a:gd name="connsiteY12" fmla="*/ 291853 h 555632"/>
              <a:gd name="connsiteX13" fmla="*/ 189710 w 604675"/>
              <a:gd name="connsiteY13" fmla="*/ 385067 h 555632"/>
              <a:gd name="connsiteX14" fmla="*/ 250022 w 604675"/>
              <a:gd name="connsiteY14" fmla="*/ 385067 h 555632"/>
              <a:gd name="connsiteX15" fmla="*/ 250022 w 604675"/>
              <a:gd name="connsiteY15" fmla="*/ 291853 h 555632"/>
              <a:gd name="connsiteX16" fmla="*/ 257380 w 604675"/>
              <a:gd name="connsiteY16" fmla="*/ 53277 h 555632"/>
              <a:gd name="connsiteX17" fmla="*/ 359428 w 604675"/>
              <a:gd name="connsiteY17" fmla="*/ 53277 h 555632"/>
              <a:gd name="connsiteX18" fmla="*/ 366665 w 604675"/>
              <a:gd name="connsiteY18" fmla="*/ 60503 h 555632"/>
              <a:gd name="connsiteX19" fmla="*/ 366665 w 604675"/>
              <a:gd name="connsiteY19" fmla="*/ 96030 h 555632"/>
              <a:gd name="connsiteX20" fmla="*/ 557612 w 604675"/>
              <a:gd name="connsiteY20" fmla="*/ 96030 h 555632"/>
              <a:gd name="connsiteX21" fmla="*/ 559301 w 604675"/>
              <a:gd name="connsiteY21" fmla="*/ 97596 h 555632"/>
              <a:gd name="connsiteX22" fmla="*/ 557612 w 604675"/>
              <a:gd name="connsiteY22" fmla="*/ 99162 h 555632"/>
              <a:gd name="connsiteX23" fmla="*/ 366665 w 604675"/>
              <a:gd name="connsiteY23" fmla="*/ 99162 h 555632"/>
              <a:gd name="connsiteX24" fmla="*/ 366665 w 604675"/>
              <a:gd name="connsiteY24" fmla="*/ 192376 h 555632"/>
              <a:gd name="connsiteX25" fmla="*/ 557612 w 604675"/>
              <a:gd name="connsiteY25" fmla="*/ 192376 h 555632"/>
              <a:gd name="connsiteX26" fmla="*/ 559301 w 604675"/>
              <a:gd name="connsiteY26" fmla="*/ 193942 h 555632"/>
              <a:gd name="connsiteX27" fmla="*/ 557612 w 604675"/>
              <a:gd name="connsiteY27" fmla="*/ 195507 h 555632"/>
              <a:gd name="connsiteX28" fmla="*/ 366665 w 604675"/>
              <a:gd name="connsiteY28" fmla="*/ 195507 h 555632"/>
              <a:gd name="connsiteX29" fmla="*/ 366665 w 604675"/>
              <a:gd name="connsiteY29" fmla="*/ 288722 h 555632"/>
              <a:gd name="connsiteX30" fmla="*/ 426977 w 604675"/>
              <a:gd name="connsiteY30" fmla="*/ 288722 h 555632"/>
              <a:gd name="connsiteX31" fmla="*/ 426977 w 604675"/>
              <a:gd name="connsiteY31" fmla="*/ 237177 h 555632"/>
              <a:gd name="connsiteX32" fmla="*/ 434214 w 604675"/>
              <a:gd name="connsiteY32" fmla="*/ 229830 h 555632"/>
              <a:gd name="connsiteX33" fmla="*/ 536262 w 604675"/>
              <a:gd name="connsiteY33" fmla="*/ 229830 h 555632"/>
              <a:gd name="connsiteX34" fmla="*/ 543620 w 604675"/>
              <a:gd name="connsiteY34" fmla="*/ 237177 h 555632"/>
              <a:gd name="connsiteX35" fmla="*/ 543620 w 604675"/>
              <a:gd name="connsiteY35" fmla="*/ 288722 h 555632"/>
              <a:gd name="connsiteX36" fmla="*/ 557612 w 604675"/>
              <a:gd name="connsiteY36" fmla="*/ 288722 h 555632"/>
              <a:gd name="connsiteX37" fmla="*/ 559301 w 604675"/>
              <a:gd name="connsiteY37" fmla="*/ 290287 h 555632"/>
              <a:gd name="connsiteX38" fmla="*/ 557612 w 604675"/>
              <a:gd name="connsiteY38" fmla="*/ 291853 h 555632"/>
              <a:gd name="connsiteX39" fmla="*/ 543620 w 604675"/>
              <a:gd name="connsiteY39" fmla="*/ 291853 h 555632"/>
              <a:gd name="connsiteX40" fmla="*/ 543620 w 604675"/>
              <a:gd name="connsiteY40" fmla="*/ 385067 h 555632"/>
              <a:gd name="connsiteX41" fmla="*/ 557612 w 604675"/>
              <a:gd name="connsiteY41" fmla="*/ 385067 h 555632"/>
              <a:gd name="connsiteX42" fmla="*/ 559301 w 604675"/>
              <a:gd name="connsiteY42" fmla="*/ 386633 h 555632"/>
              <a:gd name="connsiteX43" fmla="*/ 557612 w 604675"/>
              <a:gd name="connsiteY43" fmla="*/ 388199 h 555632"/>
              <a:gd name="connsiteX44" fmla="*/ 543620 w 604675"/>
              <a:gd name="connsiteY44" fmla="*/ 388199 h 555632"/>
              <a:gd name="connsiteX45" fmla="*/ 543620 w 604675"/>
              <a:gd name="connsiteY45" fmla="*/ 481413 h 555632"/>
              <a:gd name="connsiteX46" fmla="*/ 557612 w 604675"/>
              <a:gd name="connsiteY46" fmla="*/ 481413 h 555632"/>
              <a:gd name="connsiteX47" fmla="*/ 559301 w 604675"/>
              <a:gd name="connsiteY47" fmla="*/ 482979 h 555632"/>
              <a:gd name="connsiteX48" fmla="*/ 557612 w 604675"/>
              <a:gd name="connsiteY48" fmla="*/ 484544 h 555632"/>
              <a:gd name="connsiteX49" fmla="*/ 543620 w 604675"/>
              <a:gd name="connsiteY49" fmla="*/ 484544 h 555632"/>
              <a:gd name="connsiteX50" fmla="*/ 536262 w 604675"/>
              <a:gd name="connsiteY50" fmla="*/ 491770 h 555632"/>
              <a:gd name="connsiteX51" fmla="*/ 434214 w 604675"/>
              <a:gd name="connsiteY51" fmla="*/ 491770 h 555632"/>
              <a:gd name="connsiteX52" fmla="*/ 426977 w 604675"/>
              <a:gd name="connsiteY52" fmla="*/ 484544 h 555632"/>
              <a:gd name="connsiteX53" fmla="*/ 366665 w 604675"/>
              <a:gd name="connsiteY53" fmla="*/ 484544 h 555632"/>
              <a:gd name="connsiteX54" fmla="*/ 359428 w 604675"/>
              <a:gd name="connsiteY54" fmla="*/ 491770 h 555632"/>
              <a:gd name="connsiteX55" fmla="*/ 257380 w 604675"/>
              <a:gd name="connsiteY55" fmla="*/ 491770 h 555632"/>
              <a:gd name="connsiteX56" fmla="*/ 250022 w 604675"/>
              <a:gd name="connsiteY56" fmla="*/ 484544 h 555632"/>
              <a:gd name="connsiteX57" fmla="*/ 189710 w 604675"/>
              <a:gd name="connsiteY57" fmla="*/ 484544 h 555632"/>
              <a:gd name="connsiteX58" fmla="*/ 182473 w 604675"/>
              <a:gd name="connsiteY58" fmla="*/ 491770 h 555632"/>
              <a:gd name="connsiteX59" fmla="*/ 80425 w 604675"/>
              <a:gd name="connsiteY59" fmla="*/ 491770 h 555632"/>
              <a:gd name="connsiteX60" fmla="*/ 73187 w 604675"/>
              <a:gd name="connsiteY60" fmla="*/ 484544 h 555632"/>
              <a:gd name="connsiteX61" fmla="*/ 47012 w 604675"/>
              <a:gd name="connsiteY61" fmla="*/ 484544 h 555632"/>
              <a:gd name="connsiteX62" fmla="*/ 45444 w 604675"/>
              <a:gd name="connsiteY62" fmla="*/ 482979 h 555632"/>
              <a:gd name="connsiteX63" fmla="*/ 47012 w 604675"/>
              <a:gd name="connsiteY63" fmla="*/ 481413 h 555632"/>
              <a:gd name="connsiteX64" fmla="*/ 73187 w 604675"/>
              <a:gd name="connsiteY64" fmla="*/ 481413 h 555632"/>
              <a:gd name="connsiteX65" fmla="*/ 73187 w 604675"/>
              <a:gd name="connsiteY65" fmla="*/ 388199 h 555632"/>
              <a:gd name="connsiteX66" fmla="*/ 47012 w 604675"/>
              <a:gd name="connsiteY66" fmla="*/ 388199 h 555632"/>
              <a:gd name="connsiteX67" fmla="*/ 45444 w 604675"/>
              <a:gd name="connsiteY67" fmla="*/ 386633 h 555632"/>
              <a:gd name="connsiteX68" fmla="*/ 47012 w 604675"/>
              <a:gd name="connsiteY68" fmla="*/ 385067 h 555632"/>
              <a:gd name="connsiteX69" fmla="*/ 73187 w 604675"/>
              <a:gd name="connsiteY69" fmla="*/ 385067 h 555632"/>
              <a:gd name="connsiteX70" fmla="*/ 73187 w 604675"/>
              <a:gd name="connsiteY70" fmla="*/ 291853 h 555632"/>
              <a:gd name="connsiteX71" fmla="*/ 47012 w 604675"/>
              <a:gd name="connsiteY71" fmla="*/ 291853 h 555632"/>
              <a:gd name="connsiteX72" fmla="*/ 45444 w 604675"/>
              <a:gd name="connsiteY72" fmla="*/ 290287 h 555632"/>
              <a:gd name="connsiteX73" fmla="*/ 47012 w 604675"/>
              <a:gd name="connsiteY73" fmla="*/ 288722 h 555632"/>
              <a:gd name="connsiteX74" fmla="*/ 73187 w 604675"/>
              <a:gd name="connsiteY74" fmla="*/ 288722 h 555632"/>
              <a:gd name="connsiteX75" fmla="*/ 73187 w 604675"/>
              <a:gd name="connsiteY75" fmla="*/ 237177 h 555632"/>
              <a:gd name="connsiteX76" fmla="*/ 80425 w 604675"/>
              <a:gd name="connsiteY76" fmla="*/ 229830 h 555632"/>
              <a:gd name="connsiteX77" fmla="*/ 182473 w 604675"/>
              <a:gd name="connsiteY77" fmla="*/ 229830 h 555632"/>
              <a:gd name="connsiteX78" fmla="*/ 189710 w 604675"/>
              <a:gd name="connsiteY78" fmla="*/ 237177 h 555632"/>
              <a:gd name="connsiteX79" fmla="*/ 189710 w 604675"/>
              <a:gd name="connsiteY79" fmla="*/ 288722 h 555632"/>
              <a:gd name="connsiteX80" fmla="*/ 250022 w 604675"/>
              <a:gd name="connsiteY80" fmla="*/ 288722 h 555632"/>
              <a:gd name="connsiteX81" fmla="*/ 250022 w 604675"/>
              <a:gd name="connsiteY81" fmla="*/ 195507 h 555632"/>
              <a:gd name="connsiteX82" fmla="*/ 47012 w 604675"/>
              <a:gd name="connsiteY82" fmla="*/ 195507 h 555632"/>
              <a:gd name="connsiteX83" fmla="*/ 45444 w 604675"/>
              <a:gd name="connsiteY83" fmla="*/ 193942 h 555632"/>
              <a:gd name="connsiteX84" fmla="*/ 47012 w 604675"/>
              <a:gd name="connsiteY84" fmla="*/ 192376 h 555632"/>
              <a:gd name="connsiteX85" fmla="*/ 250022 w 604675"/>
              <a:gd name="connsiteY85" fmla="*/ 192376 h 555632"/>
              <a:gd name="connsiteX86" fmla="*/ 250022 w 604675"/>
              <a:gd name="connsiteY86" fmla="*/ 99162 h 555632"/>
              <a:gd name="connsiteX87" fmla="*/ 47012 w 604675"/>
              <a:gd name="connsiteY87" fmla="*/ 99162 h 555632"/>
              <a:gd name="connsiteX88" fmla="*/ 45444 w 604675"/>
              <a:gd name="connsiteY88" fmla="*/ 97596 h 555632"/>
              <a:gd name="connsiteX89" fmla="*/ 47012 w 604675"/>
              <a:gd name="connsiteY89" fmla="*/ 96030 h 555632"/>
              <a:gd name="connsiteX90" fmla="*/ 250022 w 604675"/>
              <a:gd name="connsiteY90" fmla="*/ 96030 h 555632"/>
              <a:gd name="connsiteX91" fmla="*/ 250022 w 604675"/>
              <a:gd name="connsiteY91" fmla="*/ 60503 h 555632"/>
              <a:gd name="connsiteX92" fmla="*/ 257380 w 604675"/>
              <a:gd name="connsiteY92" fmla="*/ 53277 h 555632"/>
              <a:gd name="connsiteX93" fmla="*/ 16043 w 604675"/>
              <a:gd name="connsiteY93" fmla="*/ 0 h 555632"/>
              <a:gd name="connsiteX94" fmla="*/ 32206 w 604675"/>
              <a:gd name="connsiteY94" fmla="*/ 16020 h 555632"/>
              <a:gd name="connsiteX95" fmla="*/ 32206 w 604675"/>
              <a:gd name="connsiteY95" fmla="*/ 523593 h 555632"/>
              <a:gd name="connsiteX96" fmla="*/ 588632 w 604675"/>
              <a:gd name="connsiteY96" fmla="*/ 523593 h 555632"/>
              <a:gd name="connsiteX97" fmla="*/ 604675 w 604675"/>
              <a:gd name="connsiteY97" fmla="*/ 539612 h 555632"/>
              <a:gd name="connsiteX98" fmla="*/ 588632 w 604675"/>
              <a:gd name="connsiteY98" fmla="*/ 555632 h 555632"/>
              <a:gd name="connsiteX99" fmla="*/ 16043 w 604675"/>
              <a:gd name="connsiteY99" fmla="*/ 555632 h 555632"/>
              <a:gd name="connsiteX100" fmla="*/ 0 w 604675"/>
              <a:gd name="connsiteY100" fmla="*/ 539612 h 555632"/>
              <a:gd name="connsiteX101" fmla="*/ 0 w 604675"/>
              <a:gd name="connsiteY101" fmla="*/ 16020 h 555632"/>
              <a:gd name="connsiteX102" fmla="*/ 16043 w 604675"/>
              <a:gd name="connsiteY102" fmla="*/ 0 h 55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4675" h="555632">
                <a:moveTo>
                  <a:pt x="366665" y="388199"/>
                </a:moveTo>
                <a:lnTo>
                  <a:pt x="366665" y="481413"/>
                </a:lnTo>
                <a:lnTo>
                  <a:pt x="426977" y="481413"/>
                </a:lnTo>
                <a:lnTo>
                  <a:pt x="426977" y="388199"/>
                </a:lnTo>
                <a:close/>
                <a:moveTo>
                  <a:pt x="189710" y="388199"/>
                </a:moveTo>
                <a:lnTo>
                  <a:pt x="189710" y="481413"/>
                </a:lnTo>
                <a:lnTo>
                  <a:pt x="250022" y="481413"/>
                </a:lnTo>
                <a:lnTo>
                  <a:pt x="250022" y="388199"/>
                </a:lnTo>
                <a:close/>
                <a:moveTo>
                  <a:pt x="366665" y="291853"/>
                </a:moveTo>
                <a:lnTo>
                  <a:pt x="366665" y="385067"/>
                </a:lnTo>
                <a:lnTo>
                  <a:pt x="426977" y="385067"/>
                </a:lnTo>
                <a:lnTo>
                  <a:pt x="426977" y="291853"/>
                </a:lnTo>
                <a:close/>
                <a:moveTo>
                  <a:pt x="189710" y="291853"/>
                </a:moveTo>
                <a:lnTo>
                  <a:pt x="189710" y="385067"/>
                </a:lnTo>
                <a:lnTo>
                  <a:pt x="250022" y="385067"/>
                </a:lnTo>
                <a:lnTo>
                  <a:pt x="250022" y="291853"/>
                </a:lnTo>
                <a:close/>
                <a:moveTo>
                  <a:pt x="257380" y="53277"/>
                </a:moveTo>
                <a:lnTo>
                  <a:pt x="359428" y="53277"/>
                </a:lnTo>
                <a:cubicBezTo>
                  <a:pt x="363408" y="53277"/>
                  <a:pt x="366665" y="56529"/>
                  <a:pt x="366665" y="60503"/>
                </a:cubicBezTo>
                <a:lnTo>
                  <a:pt x="366665" y="96030"/>
                </a:lnTo>
                <a:lnTo>
                  <a:pt x="557612" y="96030"/>
                </a:lnTo>
                <a:cubicBezTo>
                  <a:pt x="558577" y="96030"/>
                  <a:pt x="559301" y="96753"/>
                  <a:pt x="559301" y="97596"/>
                </a:cubicBezTo>
                <a:cubicBezTo>
                  <a:pt x="559301" y="98439"/>
                  <a:pt x="558577" y="99162"/>
                  <a:pt x="557612" y="99162"/>
                </a:cubicBezTo>
                <a:lnTo>
                  <a:pt x="366665" y="99162"/>
                </a:lnTo>
                <a:lnTo>
                  <a:pt x="366665" y="192376"/>
                </a:lnTo>
                <a:lnTo>
                  <a:pt x="557612" y="192376"/>
                </a:lnTo>
                <a:cubicBezTo>
                  <a:pt x="558577" y="192376"/>
                  <a:pt x="559301" y="193099"/>
                  <a:pt x="559301" y="193942"/>
                </a:cubicBezTo>
                <a:cubicBezTo>
                  <a:pt x="559301" y="194785"/>
                  <a:pt x="558577" y="195507"/>
                  <a:pt x="557612" y="195507"/>
                </a:cubicBezTo>
                <a:lnTo>
                  <a:pt x="366665" y="195507"/>
                </a:lnTo>
                <a:lnTo>
                  <a:pt x="366665" y="288722"/>
                </a:lnTo>
                <a:lnTo>
                  <a:pt x="426977" y="288722"/>
                </a:lnTo>
                <a:lnTo>
                  <a:pt x="426977" y="237177"/>
                </a:lnTo>
                <a:cubicBezTo>
                  <a:pt x="426977" y="233082"/>
                  <a:pt x="430234" y="229830"/>
                  <a:pt x="434214" y="229830"/>
                </a:cubicBezTo>
                <a:lnTo>
                  <a:pt x="536262" y="229830"/>
                </a:lnTo>
                <a:cubicBezTo>
                  <a:pt x="540363" y="229830"/>
                  <a:pt x="543620" y="233082"/>
                  <a:pt x="543620" y="237177"/>
                </a:cubicBezTo>
                <a:lnTo>
                  <a:pt x="543620" y="288722"/>
                </a:lnTo>
                <a:lnTo>
                  <a:pt x="557612" y="288722"/>
                </a:lnTo>
                <a:cubicBezTo>
                  <a:pt x="558577" y="288722"/>
                  <a:pt x="559301" y="289444"/>
                  <a:pt x="559301" y="290287"/>
                </a:cubicBezTo>
                <a:cubicBezTo>
                  <a:pt x="559301" y="291130"/>
                  <a:pt x="558577" y="291853"/>
                  <a:pt x="557612" y="291853"/>
                </a:cubicBezTo>
                <a:lnTo>
                  <a:pt x="543620" y="291853"/>
                </a:lnTo>
                <a:lnTo>
                  <a:pt x="543620" y="385067"/>
                </a:lnTo>
                <a:lnTo>
                  <a:pt x="557612" y="385067"/>
                </a:lnTo>
                <a:cubicBezTo>
                  <a:pt x="558577" y="385067"/>
                  <a:pt x="559301" y="385790"/>
                  <a:pt x="559301" y="386633"/>
                </a:cubicBezTo>
                <a:cubicBezTo>
                  <a:pt x="559301" y="387476"/>
                  <a:pt x="558577" y="388199"/>
                  <a:pt x="557612" y="388199"/>
                </a:cubicBezTo>
                <a:lnTo>
                  <a:pt x="543620" y="388199"/>
                </a:lnTo>
                <a:lnTo>
                  <a:pt x="543620" y="481413"/>
                </a:lnTo>
                <a:lnTo>
                  <a:pt x="557612" y="481413"/>
                </a:lnTo>
                <a:cubicBezTo>
                  <a:pt x="558577" y="481413"/>
                  <a:pt x="559301" y="482136"/>
                  <a:pt x="559301" y="482979"/>
                </a:cubicBezTo>
                <a:cubicBezTo>
                  <a:pt x="559301" y="483822"/>
                  <a:pt x="558577" y="484544"/>
                  <a:pt x="557612" y="484544"/>
                </a:cubicBezTo>
                <a:lnTo>
                  <a:pt x="543620" y="484544"/>
                </a:lnTo>
                <a:cubicBezTo>
                  <a:pt x="543499" y="488518"/>
                  <a:pt x="540243" y="491770"/>
                  <a:pt x="536262" y="491770"/>
                </a:cubicBezTo>
                <a:lnTo>
                  <a:pt x="434214" y="491770"/>
                </a:lnTo>
                <a:cubicBezTo>
                  <a:pt x="430234" y="491770"/>
                  <a:pt x="426977" y="488518"/>
                  <a:pt x="426977" y="484544"/>
                </a:cubicBezTo>
                <a:lnTo>
                  <a:pt x="366665" y="484544"/>
                </a:lnTo>
                <a:cubicBezTo>
                  <a:pt x="366665" y="488518"/>
                  <a:pt x="363408" y="491770"/>
                  <a:pt x="359428" y="491770"/>
                </a:cubicBezTo>
                <a:lnTo>
                  <a:pt x="257380" y="491770"/>
                </a:lnTo>
                <a:cubicBezTo>
                  <a:pt x="253399" y="491770"/>
                  <a:pt x="250142" y="488518"/>
                  <a:pt x="250022" y="484544"/>
                </a:cubicBezTo>
                <a:lnTo>
                  <a:pt x="189710" y="484544"/>
                </a:lnTo>
                <a:cubicBezTo>
                  <a:pt x="189710" y="488518"/>
                  <a:pt x="186453" y="491770"/>
                  <a:pt x="182473" y="491770"/>
                </a:cubicBezTo>
                <a:lnTo>
                  <a:pt x="80425" y="491770"/>
                </a:lnTo>
                <a:cubicBezTo>
                  <a:pt x="76444" y="491770"/>
                  <a:pt x="73187" y="488518"/>
                  <a:pt x="73187" y="484544"/>
                </a:cubicBezTo>
                <a:lnTo>
                  <a:pt x="47012" y="484544"/>
                </a:lnTo>
                <a:cubicBezTo>
                  <a:pt x="46168" y="484544"/>
                  <a:pt x="45444" y="483822"/>
                  <a:pt x="45444" y="482979"/>
                </a:cubicBezTo>
                <a:cubicBezTo>
                  <a:pt x="45444" y="482136"/>
                  <a:pt x="46168" y="481413"/>
                  <a:pt x="47012" y="481413"/>
                </a:cubicBezTo>
                <a:lnTo>
                  <a:pt x="73187" y="481413"/>
                </a:lnTo>
                <a:lnTo>
                  <a:pt x="73187" y="388199"/>
                </a:lnTo>
                <a:lnTo>
                  <a:pt x="47012" y="388199"/>
                </a:lnTo>
                <a:cubicBezTo>
                  <a:pt x="46168" y="388199"/>
                  <a:pt x="45444" y="387476"/>
                  <a:pt x="45444" y="386633"/>
                </a:cubicBezTo>
                <a:cubicBezTo>
                  <a:pt x="45444" y="385790"/>
                  <a:pt x="46168" y="385067"/>
                  <a:pt x="47012" y="385067"/>
                </a:cubicBezTo>
                <a:lnTo>
                  <a:pt x="73187" y="385067"/>
                </a:lnTo>
                <a:lnTo>
                  <a:pt x="73187" y="291853"/>
                </a:lnTo>
                <a:lnTo>
                  <a:pt x="47012" y="291853"/>
                </a:lnTo>
                <a:cubicBezTo>
                  <a:pt x="46168" y="291853"/>
                  <a:pt x="45444" y="291130"/>
                  <a:pt x="45444" y="290287"/>
                </a:cubicBezTo>
                <a:cubicBezTo>
                  <a:pt x="45444" y="289444"/>
                  <a:pt x="46168" y="288722"/>
                  <a:pt x="47012" y="288722"/>
                </a:cubicBezTo>
                <a:lnTo>
                  <a:pt x="73187" y="288722"/>
                </a:lnTo>
                <a:lnTo>
                  <a:pt x="73187" y="237177"/>
                </a:lnTo>
                <a:cubicBezTo>
                  <a:pt x="73187" y="233082"/>
                  <a:pt x="76444" y="229830"/>
                  <a:pt x="80425" y="229830"/>
                </a:cubicBezTo>
                <a:lnTo>
                  <a:pt x="182473" y="229830"/>
                </a:lnTo>
                <a:cubicBezTo>
                  <a:pt x="186453" y="229830"/>
                  <a:pt x="189710" y="233082"/>
                  <a:pt x="189710" y="237177"/>
                </a:cubicBezTo>
                <a:lnTo>
                  <a:pt x="189710" y="288722"/>
                </a:lnTo>
                <a:lnTo>
                  <a:pt x="250022" y="288722"/>
                </a:lnTo>
                <a:lnTo>
                  <a:pt x="250022" y="195507"/>
                </a:lnTo>
                <a:lnTo>
                  <a:pt x="47012" y="195507"/>
                </a:lnTo>
                <a:cubicBezTo>
                  <a:pt x="46168" y="195507"/>
                  <a:pt x="45444" y="194785"/>
                  <a:pt x="45444" y="193942"/>
                </a:cubicBezTo>
                <a:cubicBezTo>
                  <a:pt x="45444" y="193099"/>
                  <a:pt x="46168" y="192376"/>
                  <a:pt x="47012" y="192376"/>
                </a:cubicBezTo>
                <a:lnTo>
                  <a:pt x="250022" y="192376"/>
                </a:lnTo>
                <a:lnTo>
                  <a:pt x="250022" y="99162"/>
                </a:lnTo>
                <a:lnTo>
                  <a:pt x="47012" y="99162"/>
                </a:lnTo>
                <a:cubicBezTo>
                  <a:pt x="46168" y="99162"/>
                  <a:pt x="45444" y="98439"/>
                  <a:pt x="45444" y="97596"/>
                </a:cubicBezTo>
                <a:cubicBezTo>
                  <a:pt x="45444" y="96753"/>
                  <a:pt x="46168" y="96030"/>
                  <a:pt x="47012" y="96030"/>
                </a:cubicBezTo>
                <a:lnTo>
                  <a:pt x="250022" y="96030"/>
                </a:lnTo>
                <a:lnTo>
                  <a:pt x="250022" y="60503"/>
                </a:lnTo>
                <a:cubicBezTo>
                  <a:pt x="250022" y="56529"/>
                  <a:pt x="253279" y="53277"/>
                  <a:pt x="257380" y="53277"/>
                </a:cubicBezTo>
                <a:close/>
                <a:moveTo>
                  <a:pt x="16043" y="0"/>
                </a:moveTo>
                <a:cubicBezTo>
                  <a:pt x="24969" y="0"/>
                  <a:pt x="32206" y="7227"/>
                  <a:pt x="32206" y="16020"/>
                </a:cubicBezTo>
                <a:lnTo>
                  <a:pt x="32206" y="523593"/>
                </a:lnTo>
                <a:lnTo>
                  <a:pt x="588632" y="523593"/>
                </a:lnTo>
                <a:cubicBezTo>
                  <a:pt x="597558" y="523593"/>
                  <a:pt x="604675" y="530699"/>
                  <a:pt x="604675" y="539612"/>
                </a:cubicBezTo>
                <a:cubicBezTo>
                  <a:pt x="604675" y="548526"/>
                  <a:pt x="597558" y="555632"/>
                  <a:pt x="588632" y="555632"/>
                </a:cubicBezTo>
                <a:lnTo>
                  <a:pt x="16043" y="555632"/>
                </a:lnTo>
                <a:cubicBezTo>
                  <a:pt x="7237" y="555632"/>
                  <a:pt x="0" y="548526"/>
                  <a:pt x="0" y="539612"/>
                </a:cubicBezTo>
                <a:lnTo>
                  <a:pt x="0" y="16020"/>
                </a:lnTo>
                <a:cubicBezTo>
                  <a:pt x="0" y="7227"/>
                  <a:pt x="7237" y="0"/>
                  <a:pt x="16043" y="0"/>
                </a:cubicBezTo>
                <a:close/>
              </a:path>
            </a:pathLst>
          </a:custGeom>
          <a:solidFill>
            <a:schemeClr val="bg1"/>
          </a:solidFill>
          <a:ln>
            <a:noFill/>
          </a:ln>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28" name="文本框 27"/>
          <p:cNvSpPr txBox="1"/>
          <p:nvPr/>
        </p:nvSpPr>
        <p:spPr>
          <a:xfrm>
            <a:off x="2969457" y="1351814"/>
            <a:ext cx="6253086" cy="4154170"/>
          </a:xfrm>
          <a:prstGeom prst="rect">
            <a:avLst/>
          </a:prstGeom>
          <a:noFill/>
        </p:spPr>
        <p:txBody>
          <a:bodyPr wrap="square" rtlCol="0">
            <a:spAutoFit/>
          </a:bodyPr>
          <a:lstStyle/>
          <a:p>
            <a:pPr algn="ctr"/>
            <a:r>
              <a:rPr lang="en-US" altLang="zh-CN"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rPr>
              <a:t>Smart Planshetlar 02</a:t>
            </a:r>
            <a:endParaRPr lang="zh-CN" altLang="en-US"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737350" y="621030"/>
            <a:ext cx="5121910" cy="529082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占位符 3" descr="/Users/muxtorovshaxzodbek16gmail.com/Desktop/ITS/industry-industry-4-web-network.jpgindustry-industry-4-web-network"/>
          <p:cNvPicPr>
            <a:picLocks noGrp="1" noChangeAspect="1"/>
          </p:cNvPicPr>
          <p:nvPr>
            <p:ph type="pic" sz="quarter" idx="10"/>
          </p:nvPr>
        </p:nvPicPr>
        <p:blipFill>
          <a:blip r:embed="rId1"/>
          <a:srcRect/>
          <a:stretch>
            <a:fillRect/>
          </a:stretch>
        </p:blipFill>
        <p:spPr>
          <a:xfrm>
            <a:off x="107950" y="1327150"/>
            <a:ext cx="6522720" cy="4203700"/>
          </a:xfrm>
        </p:spPr>
      </p:pic>
      <p:sp>
        <p:nvSpPr>
          <p:cNvPr id="5" name="文本框 4"/>
          <p:cNvSpPr txBox="1"/>
          <p:nvPr/>
        </p:nvSpPr>
        <p:spPr>
          <a:xfrm>
            <a:off x="842706" y="283868"/>
            <a:ext cx="2143730" cy="337185"/>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Smart Planshet</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6" name="图片 5"/>
          <p:cNvPicPr>
            <a:picLocks noChangeAspect="1"/>
          </p:cNvPicPr>
          <p:nvPr/>
        </p:nvPicPr>
        <p:blipFill>
          <a:blip r:embed="rId2"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7" name="文本框 6"/>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02</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9" name="文本框 8"/>
          <p:cNvSpPr txBox="1"/>
          <p:nvPr/>
        </p:nvSpPr>
        <p:spPr>
          <a:xfrm>
            <a:off x="7011670" y="3429000"/>
            <a:ext cx="4046855" cy="645160"/>
          </a:xfrm>
          <a:prstGeom prst="rect">
            <a:avLst/>
          </a:prstGeom>
          <a:noFill/>
        </p:spPr>
        <p:txBody>
          <a:bodyPr wrap="square" rtlCol="0">
            <a:spAutoFit/>
          </a:bodyPr>
          <a:lstStyle/>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Har bir stol AiWaiter va oshpaz bilan aloqada bo’lib turadigan Smart planshetlar bilan jihozlanadi.</a:t>
            </a:r>
            <a:endParaRPr lang="en-US" altLang="zh-CN" sz="12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p:cNvSpPr/>
          <p:nvPr/>
        </p:nvSpPr>
        <p:spPr>
          <a:xfrm>
            <a:off x="9172575" y="816610"/>
            <a:ext cx="1885950" cy="1905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095740" y="1210310"/>
            <a:ext cx="2040255" cy="953135"/>
          </a:xfrm>
          <a:prstGeom prst="rect">
            <a:avLst/>
          </a:prstGeom>
          <a:noFill/>
        </p:spPr>
        <p:txBody>
          <a:bodyPr wrap="square" rtlCol="0">
            <a:spAutoFit/>
          </a:bodyPr>
          <a:lstStyle/>
          <a:p>
            <a:r>
              <a:rPr lang="en-US" altLang="zh-CN" sz="2800" dirty="0">
                <a:solidFill>
                  <a:schemeClr val="bg1"/>
                </a:solidFill>
                <a:latin typeface="Arial" panose="020B0604020202020204" pitchFamily="34" charset="0"/>
                <a:cs typeface="Arial" panose="020B0604020202020204" pitchFamily="34" charset="0"/>
              </a:rPr>
              <a:t>Smart Planshetlar</a:t>
            </a:r>
            <a:endParaRPr lang="zh-CN" altLang="en-US" sz="2800" dirty="0">
              <a:solidFill>
                <a:schemeClr val="bg1"/>
              </a:solidFill>
              <a:latin typeface="Arial" panose="020B0604020202020204" pitchFamily="34" charset="0"/>
              <a:cs typeface="Arial" panose="020B0604020202020204" pitchFamily="34" charset="0"/>
            </a:endParaRPr>
          </a:p>
        </p:txBody>
      </p:sp>
      <p:sp>
        <p:nvSpPr>
          <p:cNvPr id="13" name="Oval 11"/>
          <p:cNvSpPr/>
          <p:nvPr/>
        </p:nvSpPr>
        <p:spPr>
          <a:xfrm>
            <a:off x="8545542" y="2697197"/>
            <a:ext cx="431453" cy="430750"/>
          </a:xfrm>
          <a:custGeom>
            <a:avLst/>
            <a:gdLst>
              <a:gd name="connsiteX0" fmla="*/ 298661 w 606862"/>
              <a:gd name="connsiteY0" fmla="*/ 216068 h 605874"/>
              <a:gd name="connsiteX1" fmla="*/ 292627 w 606862"/>
              <a:gd name="connsiteY1" fmla="*/ 222186 h 605874"/>
              <a:gd name="connsiteX2" fmla="*/ 292627 w 606862"/>
              <a:gd name="connsiteY2" fmla="*/ 229140 h 605874"/>
              <a:gd name="connsiteX3" fmla="*/ 286035 w 606862"/>
              <a:gd name="connsiteY3" fmla="*/ 238133 h 605874"/>
              <a:gd name="connsiteX4" fmla="*/ 259483 w 606862"/>
              <a:gd name="connsiteY4" fmla="*/ 271879 h 605874"/>
              <a:gd name="connsiteX5" fmla="*/ 278979 w 606862"/>
              <a:gd name="connsiteY5" fmla="*/ 304884 h 605874"/>
              <a:gd name="connsiteX6" fmla="*/ 303396 w 606862"/>
              <a:gd name="connsiteY6" fmla="*/ 315917 h 605874"/>
              <a:gd name="connsiteX7" fmla="*/ 312309 w 606862"/>
              <a:gd name="connsiteY7" fmla="*/ 321109 h 605874"/>
              <a:gd name="connsiteX8" fmla="*/ 309431 w 606862"/>
              <a:gd name="connsiteY8" fmla="*/ 342525 h 605874"/>
              <a:gd name="connsiteX9" fmla="*/ 293741 w 606862"/>
              <a:gd name="connsiteY9" fmla="*/ 344565 h 605874"/>
              <a:gd name="connsiteX10" fmla="*/ 269881 w 606862"/>
              <a:gd name="connsiteY10" fmla="*/ 337426 h 605874"/>
              <a:gd name="connsiteX11" fmla="*/ 262639 w 606862"/>
              <a:gd name="connsiteY11" fmla="*/ 340485 h 605874"/>
              <a:gd name="connsiteX12" fmla="*/ 259111 w 606862"/>
              <a:gd name="connsiteY12" fmla="*/ 353001 h 605874"/>
              <a:gd name="connsiteX13" fmla="*/ 263382 w 606862"/>
              <a:gd name="connsiteY13" fmla="*/ 362550 h 605874"/>
              <a:gd name="connsiteX14" fmla="*/ 284921 w 606862"/>
              <a:gd name="connsiteY14" fmla="*/ 368669 h 605874"/>
              <a:gd name="connsiteX15" fmla="*/ 291048 w 606862"/>
              <a:gd name="connsiteY15" fmla="*/ 375901 h 605874"/>
              <a:gd name="connsiteX16" fmla="*/ 291141 w 606862"/>
              <a:gd name="connsiteY16" fmla="*/ 384059 h 605874"/>
              <a:gd name="connsiteX17" fmla="*/ 296340 w 606862"/>
              <a:gd name="connsiteY17" fmla="*/ 389622 h 605874"/>
              <a:gd name="connsiteX18" fmla="*/ 308502 w 606862"/>
              <a:gd name="connsiteY18" fmla="*/ 389622 h 605874"/>
              <a:gd name="connsiteX19" fmla="*/ 313423 w 606862"/>
              <a:gd name="connsiteY19" fmla="*/ 384430 h 605874"/>
              <a:gd name="connsiteX20" fmla="*/ 313423 w 606862"/>
              <a:gd name="connsiteY20" fmla="*/ 373119 h 605874"/>
              <a:gd name="connsiteX21" fmla="*/ 318622 w 606862"/>
              <a:gd name="connsiteY21" fmla="*/ 366444 h 605874"/>
              <a:gd name="connsiteX22" fmla="*/ 339789 w 606862"/>
              <a:gd name="connsiteY22" fmla="*/ 352909 h 605874"/>
              <a:gd name="connsiteX23" fmla="*/ 327256 w 606862"/>
              <a:gd name="connsiteY23" fmla="*/ 294872 h 605874"/>
              <a:gd name="connsiteX24" fmla="*/ 305996 w 606862"/>
              <a:gd name="connsiteY24" fmla="*/ 285230 h 605874"/>
              <a:gd name="connsiteX25" fmla="*/ 294391 w 606862"/>
              <a:gd name="connsiteY25" fmla="*/ 278740 h 605874"/>
              <a:gd name="connsiteX26" fmla="*/ 296804 w 606862"/>
              <a:gd name="connsiteY26" fmla="*/ 260661 h 605874"/>
              <a:gd name="connsiteX27" fmla="*/ 304046 w 606862"/>
              <a:gd name="connsiteY27" fmla="*/ 259178 h 605874"/>
              <a:gd name="connsiteX28" fmla="*/ 330877 w 606862"/>
              <a:gd name="connsiteY28" fmla="*/ 264463 h 605874"/>
              <a:gd name="connsiteX29" fmla="*/ 337932 w 606862"/>
              <a:gd name="connsiteY29" fmla="*/ 261496 h 605874"/>
              <a:gd name="connsiteX30" fmla="*/ 342110 w 606862"/>
              <a:gd name="connsiteY30" fmla="*/ 247404 h 605874"/>
              <a:gd name="connsiteX31" fmla="*/ 338954 w 606862"/>
              <a:gd name="connsiteY31" fmla="*/ 240914 h 605874"/>
              <a:gd name="connsiteX32" fmla="*/ 321964 w 606862"/>
              <a:gd name="connsiteY32" fmla="*/ 235815 h 605874"/>
              <a:gd name="connsiteX33" fmla="*/ 314258 w 606862"/>
              <a:gd name="connsiteY33" fmla="*/ 226915 h 605874"/>
              <a:gd name="connsiteX34" fmla="*/ 303396 w 606862"/>
              <a:gd name="connsiteY34" fmla="*/ 216068 h 605874"/>
              <a:gd name="connsiteX35" fmla="*/ 303396 w 606862"/>
              <a:gd name="connsiteY35" fmla="*/ 176202 h 605874"/>
              <a:gd name="connsiteX36" fmla="*/ 430308 w 606862"/>
              <a:gd name="connsiteY36" fmla="*/ 302937 h 605874"/>
              <a:gd name="connsiteX37" fmla="*/ 303396 w 606862"/>
              <a:gd name="connsiteY37" fmla="*/ 429673 h 605874"/>
              <a:gd name="connsiteX38" fmla="*/ 176484 w 606862"/>
              <a:gd name="connsiteY38" fmla="*/ 302937 h 605874"/>
              <a:gd name="connsiteX39" fmla="*/ 303396 w 606862"/>
              <a:gd name="connsiteY39" fmla="*/ 176202 h 605874"/>
              <a:gd name="connsiteX40" fmla="*/ 281240 w 606862"/>
              <a:gd name="connsiteY40" fmla="*/ 91493 h 605874"/>
              <a:gd name="connsiteX41" fmla="*/ 91642 w 606862"/>
              <a:gd name="connsiteY41" fmla="*/ 280782 h 605874"/>
              <a:gd name="connsiteX42" fmla="*/ 118104 w 606862"/>
              <a:gd name="connsiteY42" fmla="*/ 280782 h 605874"/>
              <a:gd name="connsiteX43" fmla="*/ 140295 w 606862"/>
              <a:gd name="connsiteY43" fmla="*/ 302937 h 605874"/>
              <a:gd name="connsiteX44" fmla="*/ 118104 w 606862"/>
              <a:gd name="connsiteY44" fmla="*/ 325092 h 605874"/>
              <a:gd name="connsiteX45" fmla="*/ 91642 w 606862"/>
              <a:gd name="connsiteY45" fmla="*/ 325092 h 605874"/>
              <a:gd name="connsiteX46" fmla="*/ 281240 w 606862"/>
              <a:gd name="connsiteY46" fmla="*/ 514381 h 605874"/>
              <a:gd name="connsiteX47" fmla="*/ 281240 w 606862"/>
              <a:gd name="connsiteY47" fmla="*/ 487962 h 605874"/>
              <a:gd name="connsiteX48" fmla="*/ 303431 w 606862"/>
              <a:gd name="connsiteY48" fmla="*/ 465807 h 605874"/>
              <a:gd name="connsiteX49" fmla="*/ 325622 w 606862"/>
              <a:gd name="connsiteY49" fmla="*/ 487962 h 605874"/>
              <a:gd name="connsiteX50" fmla="*/ 325622 w 606862"/>
              <a:gd name="connsiteY50" fmla="*/ 514381 h 605874"/>
              <a:gd name="connsiteX51" fmla="*/ 515220 w 606862"/>
              <a:gd name="connsiteY51" fmla="*/ 325092 h 605874"/>
              <a:gd name="connsiteX52" fmla="*/ 488758 w 606862"/>
              <a:gd name="connsiteY52" fmla="*/ 325092 h 605874"/>
              <a:gd name="connsiteX53" fmla="*/ 466567 w 606862"/>
              <a:gd name="connsiteY53" fmla="*/ 302937 h 605874"/>
              <a:gd name="connsiteX54" fmla="*/ 488758 w 606862"/>
              <a:gd name="connsiteY54" fmla="*/ 280782 h 605874"/>
              <a:gd name="connsiteX55" fmla="*/ 515220 w 606862"/>
              <a:gd name="connsiteY55" fmla="*/ 280782 h 605874"/>
              <a:gd name="connsiteX56" fmla="*/ 325622 w 606862"/>
              <a:gd name="connsiteY56" fmla="*/ 91493 h 605874"/>
              <a:gd name="connsiteX57" fmla="*/ 325622 w 606862"/>
              <a:gd name="connsiteY57" fmla="*/ 117912 h 605874"/>
              <a:gd name="connsiteX58" fmla="*/ 303431 w 606862"/>
              <a:gd name="connsiteY58" fmla="*/ 140067 h 605874"/>
              <a:gd name="connsiteX59" fmla="*/ 281240 w 606862"/>
              <a:gd name="connsiteY59" fmla="*/ 117912 h 605874"/>
              <a:gd name="connsiteX60" fmla="*/ 303431 w 606862"/>
              <a:gd name="connsiteY60" fmla="*/ 0 h 605874"/>
              <a:gd name="connsiteX61" fmla="*/ 325622 w 606862"/>
              <a:gd name="connsiteY61" fmla="*/ 22155 h 605874"/>
              <a:gd name="connsiteX62" fmla="*/ 325622 w 606862"/>
              <a:gd name="connsiteY62" fmla="*/ 48574 h 605874"/>
              <a:gd name="connsiteX63" fmla="*/ 558209 w 606862"/>
              <a:gd name="connsiteY63" fmla="*/ 280782 h 605874"/>
              <a:gd name="connsiteX64" fmla="*/ 584671 w 606862"/>
              <a:gd name="connsiteY64" fmla="*/ 280782 h 605874"/>
              <a:gd name="connsiteX65" fmla="*/ 606862 w 606862"/>
              <a:gd name="connsiteY65" fmla="*/ 302937 h 605874"/>
              <a:gd name="connsiteX66" fmla="*/ 584671 w 606862"/>
              <a:gd name="connsiteY66" fmla="*/ 325092 h 605874"/>
              <a:gd name="connsiteX67" fmla="*/ 558209 w 606862"/>
              <a:gd name="connsiteY67" fmla="*/ 325092 h 605874"/>
              <a:gd name="connsiteX68" fmla="*/ 325622 w 606862"/>
              <a:gd name="connsiteY68" fmla="*/ 557300 h 605874"/>
              <a:gd name="connsiteX69" fmla="*/ 325622 w 606862"/>
              <a:gd name="connsiteY69" fmla="*/ 583719 h 605874"/>
              <a:gd name="connsiteX70" fmla="*/ 303431 w 606862"/>
              <a:gd name="connsiteY70" fmla="*/ 605874 h 605874"/>
              <a:gd name="connsiteX71" fmla="*/ 281240 w 606862"/>
              <a:gd name="connsiteY71" fmla="*/ 583719 h 605874"/>
              <a:gd name="connsiteX72" fmla="*/ 281240 w 606862"/>
              <a:gd name="connsiteY72" fmla="*/ 557300 h 605874"/>
              <a:gd name="connsiteX73" fmla="*/ 48653 w 606862"/>
              <a:gd name="connsiteY73" fmla="*/ 325092 h 605874"/>
              <a:gd name="connsiteX74" fmla="*/ 22191 w 606862"/>
              <a:gd name="connsiteY74" fmla="*/ 325092 h 605874"/>
              <a:gd name="connsiteX75" fmla="*/ 0 w 606862"/>
              <a:gd name="connsiteY75" fmla="*/ 302937 h 605874"/>
              <a:gd name="connsiteX76" fmla="*/ 22191 w 606862"/>
              <a:gd name="connsiteY76" fmla="*/ 280782 h 605874"/>
              <a:gd name="connsiteX77" fmla="*/ 48653 w 606862"/>
              <a:gd name="connsiteY77" fmla="*/ 280782 h 605874"/>
              <a:gd name="connsiteX78" fmla="*/ 281240 w 606862"/>
              <a:gd name="connsiteY78" fmla="*/ 48574 h 605874"/>
              <a:gd name="connsiteX79" fmla="*/ 281240 w 606862"/>
              <a:gd name="connsiteY79" fmla="*/ 22155 h 605874"/>
              <a:gd name="connsiteX80" fmla="*/ 303431 w 606862"/>
              <a:gd name="connsiteY80" fmla="*/ 0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6862" h="605874">
                <a:moveTo>
                  <a:pt x="298661" y="216068"/>
                </a:moveTo>
                <a:cubicBezTo>
                  <a:pt x="293648" y="216160"/>
                  <a:pt x="292719" y="216995"/>
                  <a:pt x="292627" y="222186"/>
                </a:cubicBezTo>
                <a:lnTo>
                  <a:pt x="292627" y="229140"/>
                </a:lnTo>
                <a:cubicBezTo>
                  <a:pt x="292627" y="235908"/>
                  <a:pt x="292627" y="235815"/>
                  <a:pt x="286035" y="238133"/>
                </a:cubicBezTo>
                <a:cubicBezTo>
                  <a:pt x="270252" y="243974"/>
                  <a:pt x="260411" y="254728"/>
                  <a:pt x="259483" y="271879"/>
                </a:cubicBezTo>
                <a:cubicBezTo>
                  <a:pt x="258554" y="287084"/>
                  <a:pt x="266539" y="297375"/>
                  <a:pt x="278979" y="304884"/>
                </a:cubicBezTo>
                <a:cubicBezTo>
                  <a:pt x="286685" y="309613"/>
                  <a:pt x="295226" y="312301"/>
                  <a:pt x="303396" y="315917"/>
                </a:cubicBezTo>
                <a:cubicBezTo>
                  <a:pt x="306645" y="317308"/>
                  <a:pt x="309616" y="318884"/>
                  <a:pt x="312309" y="321109"/>
                </a:cubicBezTo>
                <a:cubicBezTo>
                  <a:pt x="320200" y="327691"/>
                  <a:pt x="318715" y="338446"/>
                  <a:pt x="309431" y="342525"/>
                </a:cubicBezTo>
                <a:cubicBezTo>
                  <a:pt x="304417" y="344750"/>
                  <a:pt x="299218" y="345214"/>
                  <a:pt x="293741" y="344565"/>
                </a:cubicBezTo>
                <a:cubicBezTo>
                  <a:pt x="285292" y="343452"/>
                  <a:pt x="277401" y="341412"/>
                  <a:pt x="269881" y="337426"/>
                </a:cubicBezTo>
                <a:cubicBezTo>
                  <a:pt x="265517" y="335108"/>
                  <a:pt x="264125" y="335664"/>
                  <a:pt x="262639" y="340485"/>
                </a:cubicBezTo>
                <a:cubicBezTo>
                  <a:pt x="261340" y="344750"/>
                  <a:pt x="260226" y="348829"/>
                  <a:pt x="259111" y="353001"/>
                </a:cubicBezTo>
                <a:cubicBezTo>
                  <a:pt x="257440" y="358564"/>
                  <a:pt x="258090" y="359955"/>
                  <a:pt x="263382" y="362550"/>
                </a:cubicBezTo>
                <a:cubicBezTo>
                  <a:pt x="270252" y="365888"/>
                  <a:pt x="277494" y="367464"/>
                  <a:pt x="284921" y="368669"/>
                </a:cubicBezTo>
                <a:cubicBezTo>
                  <a:pt x="290770" y="369596"/>
                  <a:pt x="291048" y="369782"/>
                  <a:pt x="291048" y="375901"/>
                </a:cubicBezTo>
                <a:cubicBezTo>
                  <a:pt x="291141" y="378589"/>
                  <a:pt x="291141" y="381278"/>
                  <a:pt x="291141" y="384059"/>
                </a:cubicBezTo>
                <a:cubicBezTo>
                  <a:pt x="291141" y="387490"/>
                  <a:pt x="292719" y="389437"/>
                  <a:pt x="296340" y="389622"/>
                </a:cubicBezTo>
                <a:cubicBezTo>
                  <a:pt x="300425" y="389715"/>
                  <a:pt x="304417" y="389715"/>
                  <a:pt x="308502" y="389622"/>
                </a:cubicBezTo>
                <a:cubicBezTo>
                  <a:pt x="311659" y="389437"/>
                  <a:pt x="313423" y="387768"/>
                  <a:pt x="313423" y="384430"/>
                </a:cubicBezTo>
                <a:cubicBezTo>
                  <a:pt x="313423" y="380722"/>
                  <a:pt x="313516" y="376828"/>
                  <a:pt x="313423" y="373119"/>
                </a:cubicBezTo>
                <a:cubicBezTo>
                  <a:pt x="313330" y="369411"/>
                  <a:pt x="314908" y="367464"/>
                  <a:pt x="318622" y="366444"/>
                </a:cubicBezTo>
                <a:cubicBezTo>
                  <a:pt x="327070" y="364127"/>
                  <a:pt x="334219" y="359584"/>
                  <a:pt x="339789" y="352909"/>
                </a:cubicBezTo>
                <a:cubicBezTo>
                  <a:pt x="355108" y="334366"/>
                  <a:pt x="349352" y="307017"/>
                  <a:pt x="327256" y="294872"/>
                </a:cubicBezTo>
                <a:cubicBezTo>
                  <a:pt x="320479" y="291071"/>
                  <a:pt x="313144" y="288197"/>
                  <a:pt x="305996" y="285230"/>
                </a:cubicBezTo>
                <a:cubicBezTo>
                  <a:pt x="301911" y="283561"/>
                  <a:pt x="297826" y="281521"/>
                  <a:pt x="294391" y="278740"/>
                </a:cubicBezTo>
                <a:cubicBezTo>
                  <a:pt x="287428" y="273177"/>
                  <a:pt x="288635" y="264277"/>
                  <a:pt x="296804" y="260661"/>
                </a:cubicBezTo>
                <a:cubicBezTo>
                  <a:pt x="299218" y="259642"/>
                  <a:pt x="301539" y="259271"/>
                  <a:pt x="304046" y="259178"/>
                </a:cubicBezTo>
                <a:cubicBezTo>
                  <a:pt x="313423" y="258715"/>
                  <a:pt x="322335" y="260383"/>
                  <a:pt x="330877" y="264463"/>
                </a:cubicBezTo>
                <a:cubicBezTo>
                  <a:pt x="335054" y="266595"/>
                  <a:pt x="336447" y="265946"/>
                  <a:pt x="337932" y="261496"/>
                </a:cubicBezTo>
                <a:cubicBezTo>
                  <a:pt x="339511" y="256860"/>
                  <a:pt x="340811" y="252132"/>
                  <a:pt x="342110" y="247404"/>
                </a:cubicBezTo>
                <a:cubicBezTo>
                  <a:pt x="343039" y="244344"/>
                  <a:pt x="341925" y="242212"/>
                  <a:pt x="338954" y="240914"/>
                </a:cubicBezTo>
                <a:cubicBezTo>
                  <a:pt x="333476" y="238411"/>
                  <a:pt x="327813" y="236649"/>
                  <a:pt x="321964" y="235815"/>
                </a:cubicBezTo>
                <a:cubicBezTo>
                  <a:pt x="314258" y="234702"/>
                  <a:pt x="314258" y="234610"/>
                  <a:pt x="314258" y="226915"/>
                </a:cubicBezTo>
                <a:cubicBezTo>
                  <a:pt x="314258" y="216068"/>
                  <a:pt x="314258" y="216068"/>
                  <a:pt x="303396" y="216068"/>
                </a:cubicBezTo>
                <a:close/>
                <a:moveTo>
                  <a:pt x="303396" y="176202"/>
                </a:moveTo>
                <a:cubicBezTo>
                  <a:pt x="373490" y="176202"/>
                  <a:pt x="430308" y="232941"/>
                  <a:pt x="430308" y="302937"/>
                </a:cubicBezTo>
                <a:cubicBezTo>
                  <a:pt x="430308" y="372934"/>
                  <a:pt x="373490" y="429673"/>
                  <a:pt x="303396" y="429673"/>
                </a:cubicBezTo>
                <a:cubicBezTo>
                  <a:pt x="233302" y="429673"/>
                  <a:pt x="176484" y="372934"/>
                  <a:pt x="176484" y="302937"/>
                </a:cubicBezTo>
                <a:cubicBezTo>
                  <a:pt x="176484" y="232941"/>
                  <a:pt x="233302" y="176202"/>
                  <a:pt x="303396" y="176202"/>
                </a:cubicBezTo>
                <a:close/>
                <a:moveTo>
                  <a:pt x="281240" y="91493"/>
                </a:moveTo>
                <a:cubicBezTo>
                  <a:pt x="181334" y="101690"/>
                  <a:pt x="101855" y="181039"/>
                  <a:pt x="91642" y="280782"/>
                </a:cubicBezTo>
                <a:lnTo>
                  <a:pt x="118104" y="280782"/>
                </a:lnTo>
                <a:cubicBezTo>
                  <a:pt x="130360" y="280782"/>
                  <a:pt x="140295" y="290701"/>
                  <a:pt x="140295" y="302937"/>
                </a:cubicBezTo>
                <a:cubicBezTo>
                  <a:pt x="140295" y="315173"/>
                  <a:pt x="130360" y="325092"/>
                  <a:pt x="118104" y="325092"/>
                </a:cubicBezTo>
                <a:lnTo>
                  <a:pt x="91642" y="325092"/>
                </a:lnTo>
                <a:cubicBezTo>
                  <a:pt x="101855" y="424835"/>
                  <a:pt x="181334" y="504184"/>
                  <a:pt x="281240" y="514381"/>
                </a:cubicBezTo>
                <a:lnTo>
                  <a:pt x="281240" y="487962"/>
                </a:lnTo>
                <a:cubicBezTo>
                  <a:pt x="281240" y="475726"/>
                  <a:pt x="291175" y="465807"/>
                  <a:pt x="303431" y="465807"/>
                </a:cubicBezTo>
                <a:cubicBezTo>
                  <a:pt x="315687" y="465807"/>
                  <a:pt x="325622" y="475726"/>
                  <a:pt x="325622" y="487962"/>
                </a:cubicBezTo>
                <a:lnTo>
                  <a:pt x="325622" y="514381"/>
                </a:lnTo>
                <a:cubicBezTo>
                  <a:pt x="425528" y="504184"/>
                  <a:pt x="505007" y="424835"/>
                  <a:pt x="515220" y="325092"/>
                </a:cubicBezTo>
                <a:lnTo>
                  <a:pt x="488758" y="325092"/>
                </a:lnTo>
                <a:cubicBezTo>
                  <a:pt x="476502" y="325092"/>
                  <a:pt x="466567" y="315173"/>
                  <a:pt x="466567" y="302937"/>
                </a:cubicBezTo>
                <a:cubicBezTo>
                  <a:pt x="466567" y="290701"/>
                  <a:pt x="476502" y="280782"/>
                  <a:pt x="488758" y="280782"/>
                </a:cubicBezTo>
                <a:lnTo>
                  <a:pt x="515220" y="280782"/>
                </a:lnTo>
                <a:cubicBezTo>
                  <a:pt x="505007" y="181039"/>
                  <a:pt x="425528" y="101690"/>
                  <a:pt x="325622" y="91493"/>
                </a:cubicBezTo>
                <a:lnTo>
                  <a:pt x="325622" y="117912"/>
                </a:lnTo>
                <a:cubicBezTo>
                  <a:pt x="325622" y="130148"/>
                  <a:pt x="315687" y="140067"/>
                  <a:pt x="303431" y="140067"/>
                </a:cubicBezTo>
                <a:cubicBezTo>
                  <a:pt x="291175" y="140067"/>
                  <a:pt x="281240" y="130148"/>
                  <a:pt x="281240" y="117912"/>
                </a:cubicBezTo>
                <a:close/>
                <a:moveTo>
                  <a:pt x="303431" y="0"/>
                </a:moveTo>
                <a:cubicBezTo>
                  <a:pt x="315687" y="0"/>
                  <a:pt x="325622" y="9919"/>
                  <a:pt x="325622" y="22155"/>
                </a:cubicBezTo>
                <a:lnTo>
                  <a:pt x="325622" y="48574"/>
                </a:lnTo>
                <a:cubicBezTo>
                  <a:pt x="449111" y="59234"/>
                  <a:pt x="547531" y="157494"/>
                  <a:pt x="558209" y="280782"/>
                </a:cubicBezTo>
                <a:lnTo>
                  <a:pt x="584671" y="280782"/>
                </a:lnTo>
                <a:cubicBezTo>
                  <a:pt x="596834" y="280782"/>
                  <a:pt x="606862" y="290701"/>
                  <a:pt x="606862" y="302937"/>
                </a:cubicBezTo>
                <a:cubicBezTo>
                  <a:pt x="606862" y="315173"/>
                  <a:pt x="596927" y="325092"/>
                  <a:pt x="584671" y="325092"/>
                </a:cubicBezTo>
                <a:lnTo>
                  <a:pt x="558209" y="325092"/>
                </a:lnTo>
                <a:cubicBezTo>
                  <a:pt x="547531" y="448380"/>
                  <a:pt x="449111" y="546640"/>
                  <a:pt x="325622" y="557300"/>
                </a:cubicBezTo>
                <a:lnTo>
                  <a:pt x="325622" y="583719"/>
                </a:lnTo>
                <a:cubicBezTo>
                  <a:pt x="325622" y="595955"/>
                  <a:pt x="315687" y="605874"/>
                  <a:pt x="303431" y="605874"/>
                </a:cubicBezTo>
                <a:cubicBezTo>
                  <a:pt x="291175" y="605874"/>
                  <a:pt x="281240" y="595955"/>
                  <a:pt x="281240" y="583719"/>
                </a:cubicBezTo>
                <a:lnTo>
                  <a:pt x="281240" y="557300"/>
                </a:lnTo>
                <a:cubicBezTo>
                  <a:pt x="157751" y="546640"/>
                  <a:pt x="59331" y="448380"/>
                  <a:pt x="48653" y="325092"/>
                </a:cubicBezTo>
                <a:lnTo>
                  <a:pt x="22191" y="325092"/>
                </a:lnTo>
                <a:cubicBezTo>
                  <a:pt x="9935" y="325092"/>
                  <a:pt x="0" y="315173"/>
                  <a:pt x="0" y="302937"/>
                </a:cubicBezTo>
                <a:cubicBezTo>
                  <a:pt x="0" y="290701"/>
                  <a:pt x="9935" y="280782"/>
                  <a:pt x="22191" y="280782"/>
                </a:cubicBezTo>
                <a:lnTo>
                  <a:pt x="48653" y="280782"/>
                </a:lnTo>
                <a:cubicBezTo>
                  <a:pt x="59331" y="157494"/>
                  <a:pt x="157751" y="59234"/>
                  <a:pt x="281240" y="48574"/>
                </a:cubicBezTo>
                <a:lnTo>
                  <a:pt x="281240" y="22155"/>
                </a:lnTo>
                <a:cubicBezTo>
                  <a:pt x="281240" y="9919"/>
                  <a:pt x="291175" y="0"/>
                  <a:pt x="30343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Oval 11"/>
          <p:cNvSpPr/>
          <p:nvPr/>
        </p:nvSpPr>
        <p:spPr>
          <a:xfrm>
            <a:off x="7131744" y="2732385"/>
            <a:ext cx="431453" cy="395934"/>
          </a:xfrm>
          <a:custGeom>
            <a:avLst/>
            <a:gdLst>
              <a:gd name="connsiteX0" fmla="*/ 350851 w 599171"/>
              <a:gd name="connsiteY0" fmla="*/ 405257 h 549846"/>
              <a:gd name="connsiteX1" fmla="*/ 394672 w 599171"/>
              <a:gd name="connsiteY1" fmla="*/ 405257 h 549846"/>
              <a:gd name="connsiteX2" fmla="*/ 394672 w 599171"/>
              <a:gd name="connsiteY2" fmla="*/ 528464 h 549846"/>
              <a:gd name="connsiteX3" fmla="*/ 350851 w 599171"/>
              <a:gd name="connsiteY3" fmla="*/ 528464 h 549846"/>
              <a:gd name="connsiteX4" fmla="*/ 418947 w 599171"/>
              <a:gd name="connsiteY4" fmla="*/ 362989 h 549846"/>
              <a:gd name="connsiteX5" fmla="*/ 462839 w 599171"/>
              <a:gd name="connsiteY5" fmla="*/ 362989 h 549846"/>
              <a:gd name="connsiteX6" fmla="*/ 462839 w 599171"/>
              <a:gd name="connsiteY6" fmla="*/ 528465 h 549846"/>
              <a:gd name="connsiteX7" fmla="*/ 418947 w 599171"/>
              <a:gd name="connsiteY7" fmla="*/ 528465 h 549846"/>
              <a:gd name="connsiteX8" fmla="*/ 487113 w 599171"/>
              <a:gd name="connsiteY8" fmla="*/ 320932 h 549846"/>
              <a:gd name="connsiteX9" fmla="*/ 531005 w 599171"/>
              <a:gd name="connsiteY9" fmla="*/ 320932 h 549846"/>
              <a:gd name="connsiteX10" fmla="*/ 531005 w 599171"/>
              <a:gd name="connsiteY10" fmla="*/ 528465 h 549846"/>
              <a:gd name="connsiteX11" fmla="*/ 487113 w 599171"/>
              <a:gd name="connsiteY11" fmla="*/ 528465 h 549846"/>
              <a:gd name="connsiteX12" fmla="*/ 555279 w 599171"/>
              <a:gd name="connsiteY12" fmla="*/ 278945 h 549846"/>
              <a:gd name="connsiteX13" fmla="*/ 599171 w 599171"/>
              <a:gd name="connsiteY13" fmla="*/ 278945 h 549846"/>
              <a:gd name="connsiteX14" fmla="*/ 599171 w 599171"/>
              <a:gd name="connsiteY14" fmla="*/ 528464 h 549846"/>
              <a:gd name="connsiteX15" fmla="*/ 555279 w 599171"/>
              <a:gd name="connsiteY15" fmla="*/ 528464 h 549846"/>
              <a:gd name="connsiteX16" fmla="*/ 257092 w 599171"/>
              <a:gd name="connsiteY16" fmla="*/ 0 h 549846"/>
              <a:gd name="connsiteX17" fmla="*/ 399061 w 599171"/>
              <a:gd name="connsiteY17" fmla="*/ 142037 h 549846"/>
              <a:gd name="connsiteX18" fmla="*/ 320591 w 599171"/>
              <a:gd name="connsiteY18" fmla="*/ 290261 h 549846"/>
              <a:gd name="connsiteX19" fmla="*/ 424874 w 599171"/>
              <a:gd name="connsiteY19" fmla="*/ 341559 h 549846"/>
              <a:gd name="connsiteX20" fmla="*/ 397512 w 599171"/>
              <a:gd name="connsiteY20" fmla="*/ 341559 h 549846"/>
              <a:gd name="connsiteX21" fmla="*/ 397512 w 599171"/>
              <a:gd name="connsiteY21" fmla="*/ 383578 h 549846"/>
              <a:gd name="connsiteX22" fmla="*/ 329367 w 599171"/>
              <a:gd name="connsiteY22" fmla="*/ 383578 h 549846"/>
              <a:gd name="connsiteX23" fmla="*/ 329367 w 599171"/>
              <a:gd name="connsiteY23" fmla="*/ 547526 h 549846"/>
              <a:gd name="connsiteX24" fmla="*/ 257092 w 599171"/>
              <a:gd name="connsiteY24" fmla="*/ 549846 h 549846"/>
              <a:gd name="connsiteX25" fmla="*/ 329109 w 599171"/>
              <a:gd name="connsiteY25" fmla="*/ 477925 h 549846"/>
              <a:gd name="connsiteX26" fmla="*/ 268450 w 599171"/>
              <a:gd name="connsiteY26" fmla="*/ 331506 h 549846"/>
              <a:gd name="connsiteX27" fmla="*/ 269224 w 599171"/>
              <a:gd name="connsiteY27" fmla="*/ 331506 h 549846"/>
              <a:gd name="connsiteX28" fmla="*/ 292714 w 599171"/>
              <a:gd name="connsiteY28" fmla="*/ 304439 h 549846"/>
              <a:gd name="connsiteX29" fmla="*/ 257092 w 599171"/>
              <a:gd name="connsiteY29" fmla="*/ 311141 h 549846"/>
              <a:gd name="connsiteX30" fmla="*/ 221471 w 599171"/>
              <a:gd name="connsiteY30" fmla="*/ 304439 h 549846"/>
              <a:gd name="connsiteX31" fmla="*/ 245219 w 599171"/>
              <a:gd name="connsiteY31" fmla="*/ 331506 h 549846"/>
              <a:gd name="connsiteX32" fmla="*/ 245735 w 599171"/>
              <a:gd name="connsiteY32" fmla="*/ 331506 h 549846"/>
              <a:gd name="connsiteX33" fmla="*/ 185075 w 599171"/>
              <a:gd name="connsiteY33" fmla="*/ 477925 h 549846"/>
              <a:gd name="connsiteX34" fmla="*/ 257092 w 599171"/>
              <a:gd name="connsiteY34" fmla="*/ 549846 h 549846"/>
              <a:gd name="connsiteX35" fmla="*/ 0 w 599171"/>
              <a:gd name="connsiteY35" fmla="*/ 486432 h 549846"/>
              <a:gd name="connsiteX36" fmla="*/ 193594 w 599171"/>
              <a:gd name="connsiteY36" fmla="*/ 290261 h 549846"/>
              <a:gd name="connsiteX37" fmla="*/ 115124 w 599171"/>
              <a:gd name="connsiteY37" fmla="*/ 142037 h 549846"/>
              <a:gd name="connsiteX38" fmla="*/ 257092 w 599171"/>
              <a:gd name="connsiteY38" fmla="*/ 0 h 54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99171" h="549846">
                <a:moveTo>
                  <a:pt x="350851" y="405257"/>
                </a:moveTo>
                <a:lnTo>
                  <a:pt x="394672" y="405257"/>
                </a:lnTo>
                <a:lnTo>
                  <a:pt x="394672" y="528464"/>
                </a:lnTo>
                <a:lnTo>
                  <a:pt x="350851" y="528464"/>
                </a:lnTo>
                <a:close/>
                <a:moveTo>
                  <a:pt x="418947" y="362989"/>
                </a:moveTo>
                <a:lnTo>
                  <a:pt x="462839" y="362989"/>
                </a:lnTo>
                <a:lnTo>
                  <a:pt x="462839" y="528465"/>
                </a:lnTo>
                <a:lnTo>
                  <a:pt x="418947" y="528465"/>
                </a:lnTo>
                <a:close/>
                <a:moveTo>
                  <a:pt x="487113" y="320932"/>
                </a:moveTo>
                <a:lnTo>
                  <a:pt x="531005" y="320932"/>
                </a:lnTo>
                <a:lnTo>
                  <a:pt x="531005" y="528465"/>
                </a:lnTo>
                <a:lnTo>
                  <a:pt x="487113" y="528465"/>
                </a:lnTo>
                <a:close/>
                <a:moveTo>
                  <a:pt x="555279" y="278945"/>
                </a:moveTo>
                <a:lnTo>
                  <a:pt x="599171" y="278945"/>
                </a:lnTo>
                <a:lnTo>
                  <a:pt x="599171" y="528464"/>
                </a:lnTo>
                <a:lnTo>
                  <a:pt x="555279" y="528464"/>
                </a:lnTo>
                <a:close/>
                <a:moveTo>
                  <a:pt x="257092" y="0"/>
                </a:moveTo>
                <a:cubicBezTo>
                  <a:pt x="335562" y="0"/>
                  <a:pt x="399061" y="63672"/>
                  <a:pt x="399061" y="142037"/>
                </a:cubicBezTo>
                <a:cubicBezTo>
                  <a:pt x="399061" y="197460"/>
                  <a:pt x="367054" y="259069"/>
                  <a:pt x="320591" y="290261"/>
                </a:cubicBezTo>
                <a:cubicBezTo>
                  <a:pt x="359826" y="300314"/>
                  <a:pt x="395447" y="318875"/>
                  <a:pt x="424874" y="341559"/>
                </a:cubicBezTo>
                <a:lnTo>
                  <a:pt x="397512" y="341559"/>
                </a:lnTo>
                <a:lnTo>
                  <a:pt x="397512" y="383578"/>
                </a:lnTo>
                <a:lnTo>
                  <a:pt x="329367" y="383578"/>
                </a:lnTo>
                <a:lnTo>
                  <a:pt x="329367" y="547526"/>
                </a:lnTo>
                <a:cubicBezTo>
                  <a:pt x="305878" y="549073"/>
                  <a:pt x="281614" y="549846"/>
                  <a:pt x="257092" y="549846"/>
                </a:cubicBezTo>
                <a:lnTo>
                  <a:pt x="329109" y="477925"/>
                </a:lnTo>
                <a:lnTo>
                  <a:pt x="268450" y="331506"/>
                </a:lnTo>
                <a:lnTo>
                  <a:pt x="269224" y="331506"/>
                </a:lnTo>
                <a:lnTo>
                  <a:pt x="292714" y="304439"/>
                </a:lnTo>
                <a:cubicBezTo>
                  <a:pt x="281356" y="308563"/>
                  <a:pt x="269482" y="311141"/>
                  <a:pt x="257092" y="311141"/>
                </a:cubicBezTo>
                <a:cubicBezTo>
                  <a:pt x="244961" y="311141"/>
                  <a:pt x="233087" y="308563"/>
                  <a:pt x="221471" y="304439"/>
                </a:cubicBezTo>
                <a:lnTo>
                  <a:pt x="245219" y="331506"/>
                </a:lnTo>
                <a:lnTo>
                  <a:pt x="245735" y="331506"/>
                </a:lnTo>
                <a:lnTo>
                  <a:pt x="185075" y="477925"/>
                </a:lnTo>
                <a:lnTo>
                  <a:pt x="257092" y="549846"/>
                </a:lnTo>
                <a:cubicBezTo>
                  <a:pt x="128546" y="549846"/>
                  <a:pt x="0" y="528708"/>
                  <a:pt x="0" y="486432"/>
                </a:cubicBezTo>
                <a:cubicBezTo>
                  <a:pt x="0" y="415027"/>
                  <a:pt x="82342" y="318617"/>
                  <a:pt x="193594" y="290261"/>
                </a:cubicBezTo>
                <a:cubicBezTo>
                  <a:pt x="147131" y="259069"/>
                  <a:pt x="115124" y="197460"/>
                  <a:pt x="115124" y="142037"/>
                </a:cubicBezTo>
                <a:cubicBezTo>
                  <a:pt x="115124" y="63672"/>
                  <a:pt x="178622" y="0"/>
                  <a:pt x="25709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Oval 11"/>
          <p:cNvSpPr/>
          <p:nvPr/>
        </p:nvSpPr>
        <p:spPr>
          <a:xfrm>
            <a:off x="7887741" y="2736085"/>
            <a:ext cx="431453" cy="388535"/>
          </a:xfrm>
          <a:custGeom>
            <a:avLst/>
            <a:gdLst>
              <a:gd name="connsiteX0" fmla="*/ 468956 w 602276"/>
              <a:gd name="connsiteY0" fmla="*/ 496564 h 542366"/>
              <a:gd name="connsiteX1" fmla="*/ 469013 w 602276"/>
              <a:gd name="connsiteY1" fmla="*/ 496569 h 542366"/>
              <a:gd name="connsiteX2" fmla="*/ 469070 w 602276"/>
              <a:gd name="connsiteY2" fmla="*/ 496564 h 542366"/>
              <a:gd name="connsiteX3" fmla="*/ 469013 w 602276"/>
              <a:gd name="connsiteY3" fmla="*/ 496621 h 542366"/>
              <a:gd name="connsiteX4" fmla="*/ 133162 w 602276"/>
              <a:gd name="connsiteY4" fmla="*/ 496553 h 542366"/>
              <a:gd name="connsiteX5" fmla="*/ 133285 w 602276"/>
              <a:gd name="connsiteY5" fmla="*/ 496564 h 542366"/>
              <a:gd name="connsiteX6" fmla="*/ 133229 w 602276"/>
              <a:gd name="connsiteY6" fmla="*/ 496621 h 542366"/>
              <a:gd name="connsiteX7" fmla="*/ 469013 w 602276"/>
              <a:gd name="connsiteY7" fmla="*/ 321990 h 542366"/>
              <a:gd name="connsiteX8" fmla="*/ 514189 w 602276"/>
              <a:gd name="connsiteY8" fmla="*/ 367103 h 542366"/>
              <a:gd name="connsiteX9" fmla="*/ 489207 w 602276"/>
              <a:gd name="connsiteY9" fmla="*/ 414087 h 542366"/>
              <a:gd name="connsiteX10" fmla="*/ 550622 w 602276"/>
              <a:gd name="connsiteY10" fmla="*/ 476455 h 542366"/>
              <a:gd name="connsiteX11" fmla="*/ 525119 w 602276"/>
              <a:gd name="connsiteY11" fmla="*/ 491540 h 542366"/>
              <a:gd name="connsiteX12" fmla="*/ 469070 w 602276"/>
              <a:gd name="connsiteY12" fmla="*/ 496564 h 542366"/>
              <a:gd name="connsiteX13" fmla="*/ 491913 w 602276"/>
              <a:gd name="connsiteY13" fmla="*/ 473752 h 542366"/>
              <a:gd name="connsiteX14" fmla="*/ 472760 w 602276"/>
              <a:gd name="connsiteY14" fmla="*/ 427184 h 542366"/>
              <a:gd name="connsiteX15" fmla="*/ 480255 w 602276"/>
              <a:gd name="connsiteY15" fmla="*/ 418661 h 542366"/>
              <a:gd name="connsiteX16" fmla="*/ 469013 w 602276"/>
              <a:gd name="connsiteY16" fmla="*/ 420740 h 542366"/>
              <a:gd name="connsiteX17" fmla="*/ 457771 w 602276"/>
              <a:gd name="connsiteY17" fmla="*/ 418661 h 542366"/>
              <a:gd name="connsiteX18" fmla="*/ 465266 w 602276"/>
              <a:gd name="connsiteY18" fmla="*/ 427184 h 542366"/>
              <a:gd name="connsiteX19" fmla="*/ 465474 w 602276"/>
              <a:gd name="connsiteY19" fmla="*/ 427184 h 542366"/>
              <a:gd name="connsiteX20" fmla="*/ 446113 w 602276"/>
              <a:gd name="connsiteY20" fmla="*/ 473752 h 542366"/>
              <a:gd name="connsiteX21" fmla="*/ 468956 w 602276"/>
              <a:gd name="connsiteY21" fmla="*/ 496564 h 542366"/>
              <a:gd name="connsiteX22" fmla="*/ 412907 w 602276"/>
              <a:gd name="connsiteY22" fmla="*/ 491540 h 542366"/>
              <a:gd name="connsiteX23" fmla="*/ 387404 w 602276"/>
              <a:gd name="connsiteY23" fmla="*/ 476455 h 542366"/>
              <a:gd name="connsiteX24" fmla="*/ 448819 w 602276"/>
              <a:gd name="connsiteY24" fmla="*/ 414087 h 542366"/>
              <a:gd name="connsiteX25" fmla="*/ 424045 w 602276"/>
              <a:gd name="connsiteY25" fmla="*/ 367103 h 542366"/>
              <a:gd name="connsiteX26" fmla="*/ 469013 w 602276"/>
              <a:gd name="connsiteY26" fmla="*/ 321990 h 542366"/>
              <a:gd name="connsiteX27" fmla="*/ 133229 w 602276"/>
              <a:gd name="connsiteY27" fmla="*/ 321990 h 542366"/>
              <a:gd name="connsiteX28" fmla="*/ 178387 w 602276"/>
              <a:gd name="connsiteY28" fmla="*/ 367103 h 542366"/>
              <a:gd name="connsiteX29" fmla="*/ 153415 w 602276"/>
              <a:gd name="connsiteY29" fmla="*/ 414087 h 542366"/>
              <a:gd name="connsiteX30" fmla="*/ 215013 w 602276"/>
              <a:gd name="connsiteY30" fmla="*/ 476455 h 542366"/>
              <a:gd name="connsiteX31" fmla="*/ 133334 w 602276"/>
              <a:gd name="connsiteY31" fmla="*/ 496569 h 542366"/>
              <a:gd name="connsiteX32" fmla="*/ 133285 w 602276"/>
              <a:gd name="connsiteY32" fmla="*/ 496564 h 542366"/>
              <a:gd name="connsiteX33" fmla="*/ 156121 w 602276"/>
              <a:gd name="connsiteY33" fmla="*/ 473752 h 542366"/>
              <a:gd name="connsiteX34" fmla="*/ 136975 w 602276"/>
              <a:gd name="connsiteY34" fmla="*/ 427184 h 542366"/>
              <a:gd name="connsiteX35" fmla="*/ 137183 w 602276"/>
              <a:gd name="connsiteY35" fmla="*/ 427184 h 542366"/>
              <a:gd name="connsiteX36" fmla="*/ 144675 w 602276"/>
              <a:gd name="connsiteY36" fmla="*/ 418661 h 542366"/>
              <a:gd name="connsiteX37" fmla="*/ 133229 w 602276"/>
              <a:gd name="connsiteY37" fmla="*/ 420740 h 542366"/>
              <a:gd name="connsiteX38" fmla="*/ 121992 w 602276"/>
              <a:gd name="connsiteY38" fmla="*/ 418661 h 542366"/>
              <a:gd name="connsiteX39" fmla="*/ 129484 w 602276"/>
              <a:gd name="connsiteY39" fmla="*/ 427184 h 542366"/>
              <a:gd name="connsiteX40" fmla="*/ 129692 w 602276"/>
              <a:gd name="connsiteY40" fmla="*/ 427184 h 542366"/>
              <a:gd name="connsiteX41" fmla="*/ 110338 w 602276"/>
              <a:gd name="connsiteY41" fmla="*/ 473752 h 542366"/>
              <a:gd name="connsiteX42" fmla="*/ 133162 w 602276"/>
              <a:gd name="connsiteY42" fmla="*/ 496553 h 542366"/>
              <a:gd name="connsiteX43" fmla="*/ 77179 w 602276"/>
              <a:gd name="connsiteY43" fmla="*/ 491540 h 542366"/>
              <a:gd name="connsiteX44" fmla="*/ 51654 w 602276"/>
              <a:gd name="connsiteY44" fmla="*/ 476455 h 542366"/>
              <a:gd name="connsiteX45" fmla="*/ 113252 w 602276"/>
              <a:gd name="connsiteY45" fmla="*/ 414087 h 542366"/>
              <a:gd name="connsiteX46" fmla="*/ 88280 w 602276"/>
              <a:gd name="connsiteY46" fmla="*/ 367103 h 542366"/>
              <a:gd name="connsiteX47" fmla="*/ 133229 w 602276"/>
              <a:gd name="connsiteY47" fmla="*/ 321990 h 542366"/>
              <a:gd name="connsiteX48" fmla="*/ 469038 w 602276"/>
              <a:gd name="connsiteY48" fmla="*/ 286046 h 542366"/>
              <a:gd name="connsiteX49" fmla="*/ 345585 w 602276"/>
              <a:gd name="connsiteY49" fmla="*/ 409321 h 542366"/>
              <a:gd name="connsiteX50" fmla="*/ 469038 w 602276"/>
              <a:gd name="connsiteY50" fmla="*/ 532596 h 542366"/>
              <a:gd name="connsiteX51" fmla="*/ 592491 w 602276"/>
              <a:gd name="connsiteY51" fmla="*/ 409321 h 542366"/>
              <a:gd name="connsiteX52" fmla="*/ 469038 w 602276"/>
              <a:gd name="connsiteY52" fmla="*/ 286046 h 542366"/>
              <a:gd name="connsiteX53" fmla="*/ 133238 w 602276"/>
              <a:gd name="connsiteY53" fmla="*/ 286046 h 542366"/>
              <a:gd name="connsiteX54" fmla="*/ 9785 w 602276"/>
              <a:gd name="connsiteY54" fmla="*/ 409321 h 542366"/>
              <a:gd name="connsiteX55" fmla="*/ 133238 w 602276"/>
              <a:gd name="connsiteY55" fmla="*/ 532596 h 542366"/>
              <a:gd name="connsiteX56" fmla="*/ 256691 w 602276"/>
              <a:gd name="connsiteY56" fmla="*/ 409321 h 542366"/>
              <a:gd name="connsiteX57" fmla="*/ 133238 w 602276"/>
              <a:gd name="connsiteY57" fmla="*/ 286046 h 542366"/>
              <a:gd name="connsiteX58" fmla="*/ 212764 w 602276"/>
              <a:gd name="connsiteY58" fmla="*/ 232413 h 542366"/>
              <a:gd name="connsiteX59" fmla="*/ 185492 w 602276"/>
              <a:gd name="connsiteY59" fmla="*/ 286878 h 542366"/>
              <a:gd name="connsiteX60" fmla="*/ 266684 w 602276"/>
              <a:gd name="connsiteY60" fmla="*/ 409321 h 542366"/>
              <a:gd name="connsiteX61" fmla="*/ 265851 w 602276"/>
              <a:gd name="connsiteY61" fmla="*/ 423249 h 542366"/>
              <a:gd name="connsiteX62" fmla="*/ 301242 w 602276"/>
              <a:gd name="connsiteY62" fmla="*/ 429070 h 542366"/>
              <a:gd name="connsiteX63" fmla="*/ 336425 w 602276"/>
              <a:gd name="connsiteY63" fmla="*/ 423249 h 542366"/>
              <a:gd name="connsiteX64" fmla="*/ 335801 w 602276"/>
              <a:gd name="connsiteY64" fmla="*/ 409321 h 542366"/>
              <a:gd name="connsiteX65" fmla="*/ 416784 w 602276"/>
              <a:gd name="connsiteY65" fmla="*/ 286878 h 542366"/>
              <a:gd name="connsiteX66" fmla="*/ 389512 w 602276"/>
              <a:gd name="connsiteY66" fmla="*/ 232413 h 542366"/>
              <a:gd name="connsiteX67" fmla="*/ 301242 w 602276"/>
              <a:gd name="connsiteY67" fmla="*/ 266298 h 542366"/>
              <a:gd name="connsiteX68" fmla="*/ 212764 w 602276"/>
              <a:gd name="connsiteY68" fmla="*/ 232413 h 542366"/>
              <a:gd name="connsiteX69" fmla="*/ 301274 w 602276"/>
              <a:gd name="connsiteY69" fmla="*/ 220501 h 542366"/>
              <a:gd name="connsiteX70" fmla="*/ 301207 w 602276"/>
              <a:gd name="connsiteY70" fmla="*/ 220568 h 542366"/>
              <a:gd name="connsiteX71" fmla="*/ 301151 w 602276"/>
              <a:gd name="connsiteY71" fmla="*/ 220512 h 542366"/>
              <a:gd name="connsiteX72" fmla="*/ 301207 w 602276"/>
              <a:gd name="connsiteY72" fmla="*/ 45938 h 542366"/>
              <a:gd name="connsiteX73" fmla="*/ 346176 w 602276"/>
              <a:gd name="connsiteY73" fmla="*/ 90843 h 542366"/>
              <a:gd name="connsiteX74" fmla="*/ 321402 w 602276"/>
              <a:gd name="connsiteY74" fmla="*/ 138035 h 542366"/>
              <a:gd name="connsiteX75" fmla="*/ 382818 w 602276"/>
              <a:gd name="connsiteY75" fmla="*/ 200403 h 542366"/>
              <a:gd name="connsiteX76" fmla="*/ 357282 w 602276"/>
              <a:gd name="connsiteY76" fmla="*/ 215488 h 542366"/>
              <a:gd name="connsiteX77" fmla="*/ 301274 w 602276"/>
              <a:gd name="connsiteY77" fmla="*/ 220501 h 542366"/>
              <a:gd name="connsiteX78" fmla="*/ 324108 w 602276"/>
              <a:gd name="connsiteY78" fmla="*/ 197700 h 542366"/>
              <a:gd name="connsiteX79" fmla="*/ 304746 w 602276"/>
              <a:gd name="connsiteY79" fmla="*/ 151132 h 542366"/>
              <a:gd name="connsiteX80" fmla="*/ 304955 w 602276"/>
              <a:gd name="connsiteY80" fmla="*/ 151132 h 542366"/>
              <a:gd name="connsiteX81" fmla="*/ 312449 w 602276"/>
              <a:gd name="connsiteY81" fmla="*/ 142608 h 542366"/>
              <a:gd name="connsiteX82" fmla="*/ 301207 w 602276"/>
              <a:gd name="connsiteY82" fmla="*/ 144687 h 542366"/>
              <a:gd name="connsiteX83" fmla="*/ 289757 w 602276"/>
              <a:gd name="connsiteY83" fmla="*/ 142608 h 542366"/>
              <a:gd name="connsiteX84" fmla="*/ 297251 w 602276"/>
              <a:gd name="connsiteY84" fmla="*/ 151132 h 542366"/>
              <a:gd name="connsiteX85" fmla="*/ 297460 w 602276"/>
              <a:gd name="connsiteY85" fmla="*/ 151132 h 542366"/>
              <a:gd name="connsiteX86" fmla="*/ 278306 w 602276"/>
              <a:gd name="connsiteY86" fmla="*/ 197700 h 542366"/>
              <a:gd name="connsiteX87" fmla="*/ 301151 w 602276"/>
              <a:gd name="connsiteY87" fmla="*/ 220512 h 542366"/>
              <a:gd name="connsiteX88" fmla="*/ 301103 w 602276"/>
              <a:gd name="connsiteY88" fmla="*/ 220516 h 542366"/>
              <a:gd name="connsiteX89" fmla="*/ 219388 w 602276"/>
              <a:gd name="connsiteY89" fmla="*/ 200403 h 542366"/>
              <a:gd name="connsiteX90" fmla="*/ 281013 w 602276"/>
              <a:gd name="connsiteY90" fmla="*/ 138035 h 542366"/>
              <a:gd name="connsiteX91" fmla="*/ 256030 w 602276"/>
              <a:gd name="connsiteY91" fmla="*/ 90843 h 542366"/>
              <a:gd name="connsiteX92" fmla="*/ 301207 w 602276"/>
              <a:gd name="connsiteY92" fmla="*/ 45938 h 542366"/>
              <a:gd name="connsiteX93" fmla="*/ 301242 w 602276"/>
              <a:gd name="connsiteY93" fmla="*/ 9978 h 542366"/>
              <a:gd name="connsiteX94" fmla="*/ 177789 w 602276"/>
              <a:gd name="connsiteY94" fmla="*/ 133253 h 542366"/>
              <a:gd name="connsiteX95" fmla="*/ 301242 w 602276"/>
              <a:gd name="connsiteY95" fmla="*/ 256527 h 542366"/>
              <a:gd name="connsiteX96" fmla="*/ 424695 w 602276"/>
              <a:gd name="connsiteY96" fmla="*/ 133253 h 542366"/>
              <a:gd name="connsiteX97" fmla="*/ 301242 w 602276"/>
              <a:gd name="connsiteY97" fmla="*/ 9978 h 542366"/>
              <a:gd name="connsiteX98" fmla="*/ 301242 w 602276"/>
              <a:gd name="connsiteY98" fmla="*/ 0 h 542366"/>
              <a:gd name="connsiteX99" fmla="*/ 434480 w 602276"/>
              <a:gd name="connsiteY99" fmla="*/ 133253 h 542366"/>
              <a:gd name="connsiteX100" fmla="*/ 403460 w 602276"/>
              <a:gd name="connsiteY100" fmla="*/ 218484 h 542366"/>
              <a:gd name="connsiteX101" fmla="*/ 435729 w 602276"/>
              <a:gd name="connsiteY101" fmla="*/ 280434 h 542366"/>
              <a:gd name="connsiteX102" fmla="*/ 469038 w 602276"/>
              <a:gd name="connsiteY102" fmla="*/ 276068 h 542366"/>
              <a:gd name="connsiteX103" fmla="*/ 602276 w 602276"/>
              <a:gd name="connsiteY103" fmla="*/ 409321 h 542366"/>
              <a:gd name="connsiteX104" fmla="*/ 469038 w 602276"/>
              <a:gd name="connsiteY104" fmla="*/ 542366 h 542366"/>
              <a:gd name="connsiteX105" fmla="*/ 340172 w 602276"/>
              <a:gd name="connsiteY105" fmla="*/ 442790 h 542366"/>
              <a:gd name="connsiteX106" fmla="*/ 301242 w 602276"/>
              <a:gd name="connsiteY106" fmla="*/ 448819 h 542366"/>
              <a:gd name="connsiteX107" fmla="*/ 262312 w 602276"/>
              <a:gd name="connsiteY107" fmla="*/ 442790 h 542366"/>
              <a:gd name="connsiteX108" fmla="*/ 133238 w 602276"/>
              <a:gd name="connsiteY108" fmla="*/ 542366 h 542366"/>
              <a:gd name="connsiteX109" fmla="*/ 0 w 602276"/>
              <a:gd name="connsiteY109" fmla="*/ 409321 h 542366"/>
              <a:gd name="connsiteX110" fmla="*/ 133238 w 602276"/>
              <a:gd name="connsiteY110" fmla="*/ 276068 h 542366"/>
              <a:gd name="connsiteX111" fmla="*/ 166755 w 602276"/>
              <a:gd name="connsiteY111" fmla="*/ 280641 h 542366"/>
              <a:gd name="connsiteX112" fmla="*/ 198816 w 602276"/>
              <a:gd name="connsiteY112" fmla="*/ 218484 h 542366"/>
              <a:gd name="connsiteX113" fmla="*/ 167796 w 602276"/>
              <a:gd name="connsiteY113" fmla="*/ 133253 h 542366"/>
              <a:gd name="connsiteX114" fmla="*/ 301242 w 602276"/>
              <a:gd name="connsiteY114" fmla="*/ 0 h 542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2276" h="542366">
                <a:moveTo>
                  <a:pt x="468956" y="496564"/>
                </a:moveTo>
                <a:lnTo>
                  <a:pt x="469013" y="496569"/>
                </a:lnTo>
                <a:lnTo>
                  <a:pt x="469070" y="496564"/>
                </a:lnTo>
                <a:lnTo>
                  <a:pt x="469013" y="496621"/>
                </a:lnTo>
                <a:close/>
                <a:moveTo>
                  <a:pt x="133162" y="496553"/>
                </a:moveTo>
                <a:lnTo>
                  <a:pt x="133285" y="496564"/>
                </a:lnTo>
                <a:lnTo>
                  <a:pt x="133229" y="496621"/>
                </a:lnTo>
                <a:close/>
                <a:moveTo>
                  <a:pt x="469013" y="321990"/>
                </a:moveTo>
                <a:cubicBezTo>
                  <a:pt x="493995" y="321990"/>
                  <a:pt x="514189" y="342156"/>
                  <a:pt x="514189" y="367103"/>
                </a:cubicBezTo>
                <a:cubicBezTo>
                  <a:pt x="514189" y="384566"/>
                  <a:pt x="503988" y="404316"/>
                  <a:pt x="489207" y="414087"/>
                </a:cubicBezTo>
                <a:cubicBezTo>
                  <a:pt x="524599" y="423026"/>
                  <a:pt x="550622" y="453795"/>
                  <a:pt x="550622" y="476455"/>
                </a:cubicBezTo>
                <a:cubicBezTo>
                  <a:pt x="550622" y="483160"/>
                  <a:pt x="540421" y="488188"/>
                  <a:pt x="525119" y="491540"/>
                </a:cubicBezTo>
                <a:lnTo>
                  <a:pt x="469070" y="496564"/>
                </a:lnTo>
                <a:lnTo>
                  <a:pt x="491913" y="473752"/>
                </a:lnTo>
                <a:lnTo>
                  <a:pt x="472760" y="427184"/>
                </a:lnTo>
                <a:lnTo>
                  <a:pt x="480255" y="418661"/>
                </a:lnTo>
                <a:cubicBezTo>
                  <a:pt x="476716" y="419908"/>
                  <a:pt x="472969" y="420740"/>
                  <a:pt x="469013" y="420740"/>
                </a:cubicBezTo>
                <a:cubicBezTo>
                  <a:pt x="465057" y="420740"/>
                  <a:pt x="461310" y="419908"/>
                  <a:pt x="457771" y="418661"/>
                </a:cubicBezTo>
                <a:lnTo>
                  <a:pt x="465266" y="427184"/>
                </a:lnTo>
                <a:lnTo>
                  <a:pt x="465474" y="427184"/>
                </a:lnTo>
                <a:lnTo>
                  <a:pt x="446113" y="473752"/>
                </a:lnTo>
                <a:lnTo>
                  <a:pt x="468956" y="496564"/>
                </a:lnTo>
                <a:lnTo>
                  <a:pt x="412907" y="491540"/>
                </a:lnTo>
                <a:cubicBezTo>
                  <a:pt x="397605" y="488188"/>
                  <a:pt x="387404" y="483160"/>
                  <a:pt x="387404" y="476455"/>
                </a:cubicBezTo>
                <a:cubicBezTo>
                  <a:pt x="387404" y="453795"/>
                  <a:pt x="413635" y="423026"/>
                  <a:pt x="448819" y="414087"/>
                </a:cubicBezTo>
                <a:cubicBezTo>
                  <a:pt x="434038" y="404316"/>
                  <a:pt x="424045" y="384566"/>
                  <a:pt x="424045" y="367103"/>
                </a:cubicBezTo>
                <a:cubicBezTo>
                  <a:pt x="424045" y="342156"/>
                  <a:pt x="444239" y="321990"/>
                  <a:pt x="469013" y="321990"/>
                </a:cubicBezTo>
                <a:close/>
                <a:moveTo>
                  <a:pt x="133229" y="321990"/>
                </a:moveTo>
                <a:cubicBezTo>
                  <a:pt x="158202" y="321990"/>
                  <a:pt x="178387" y="342156"/>
                  <a:pt x="178387" y="367103"/>
                </a:cubicBezTo>
                <a:cubicBezTo>
                  <a:pt x="178387" y="384566"/>
                  <a:pt x="168190" y="404316"/>
                  <a:pt x="153415" y="414087"/>
                </a:cubicBezTo>
                <a:cubicBezTo>
                  <a:pt x="188792" y="423026"/>
                  <a:pt x="215013" y="453795"/>
                  <a:pt x="215013" y="476455"/>
                </a:cubicBezTo>
                <a:cubicBezTo>
                  <a:pt x="215013" y="489864"/>
                  <a:pt x="174173" y="496569"/>
                  <a:pt x="133334" y="496569"/>
                </a:cubicBezTo>
                <a:lnTo>
                  <a:pt x="133285" y="496564"/>
                </a:lnTo>
                <a:lnTo>
                  <a:pt x="156121" y="473752"/>
                </a:lnTo>
                <a:lnTo>
                  <a:pt x="136975" y="427184"/>
                </a:lnTo>
                <a:lnTo>
                  <a:pt x="137183" y="427184"/>
                </a:lnTo>
                <a:lnTo>
                  <a:pt x="144675" y="418661"/>
                </a:lnTo>
                <a:cubicBezTo>
                  <a:pt x="140929" y="419908"/>
                  <a:pt x="137183" y="420740"/>
                  <a:pt x="133229" y="420740"/>
                </a:cubicBezTo>
                <a:cubicBezTo>
                  <a:pt x="129484" y="420740"/>
                  <a:pt x="125530" y="419908"/>
                  <a:pt x="121992" y="418661"/>
                </a:cubicBezTo>
                <a:lnTo>
                  <a:pt x="129484" y="427184"/>
                </a:lnTo>
                <a:lnTo>
                  <a:pt x="129692" y="427184"/>
                </a:lnTo>
                <a:lnTo>
                  <a:pt x="110338" y="473752"/>
                </a:lnTo>
                <a:lnTo>
                  <a:pt x="133162" y="496553"/>
                </a:lnTo>
                <a:lnTo>
                  <a:pt x="77179" y="491540"/>
                </a:lnTo>
                <a:cubicBezTo>
                  <a:pt x="61864" y="488188"/>
                  <a:pt x="51654" y="483160"/>
                  <a:pt x="51654" y="476455"/>
                </a:cubicBezTo>
                <a:cubicBezTo>
                  <a:pt x="51654" y="453795"/>
                  <a:pt x="77875" y="423026"/>
                  <a:pt x="113252" y="414087"/>
                </a:cubicBezTo>
                <a:cubicBezTo>
                  <a:pt x="98477" y="404316"/>
                  <a:pt x="88280" y="384566"/>
                  <a:pt x="88280" y="367103"/>
                </a:cubicBezTo>
                <a:cubicBezTo>
                  <a:pt x="88280" y="342156"/>
                  <a:pt x="108465" y="321990"/>
                  <a:pt x="133229" y="321990"/>
                </a:cubicBezTo>
                <a:close/>
                <a:moveTo>
                  <a:pt x="469038" y="286046"/>
                </a:moveTo>
                <a:cubicBezTo>
                  <a:pt x="400962" y="286046"/>
                  <a:pt x="345585" y="341344"/>
                  <a:pt x="345585" y="409321"/>
                </a:cubicBezTo>
                <a:cubicBezTo>
                  <a:pt x="345585" y="477299"/>
                  <a:pt x="400962" y="532596"/>
                  <a:pt x="469038" y="532596"/>
                </a:cubicBezTo>
                <a:cubicBezTo>
                  <a:pt x="537114" y="532596"/>
                  <a:pt x="592491" y="477299"/>
                  <a:pt x="592491" y="409321"/>
                </a:cubicBezTo>
                <a:cubicBezTo>
                  <a:pt x="592491" y="341344"/>
                  <a:pt x="537114" y="286046"/>
                  <a:pt x="469038" y="286046"/>
                </a:cubicBezTo>
                <a:close/>
                <a:moveTo>
                  <a:pt x="133238" y="286046"/>
                </a:moveTo>
                <a:cubicBezTo>
                  <a:pt x="65162" y="286046"/>
                  <a:pt x="9785" y="341344"/>
                  <a:pt x="9785" y="409321"/>
                </a:cubicBezTo>
                <a:cubicBezTo>
                  <a:pt x="9785" y="477299"/>
                  <a:pt x="65162" y="532596"/>
                  <a:pt x="133238" y="532596"/>
                </a:cubicBezTo>
                <a:cubicBezTo>
                  <a:pt x="201314" y="532596"/>
                  <a:pt x="256691" y="477299"/>
                  <a:pt x="256691" y="409321"/>
                </a:cubicBezTo>
                <a:cubicBezTo>
                  <a:pt x="256691" y="341344"/>
                  <a:pt x="201314" y="286046"/>
                  <a:pt x="133238" y="286046"/>
                </a:cubicBezTo>
                <a:close/>
                <a:moveTo>
                  <a:pt x="212764" y="232413"/>
                </a:moveTo>
                <a:cubicBezTo>
                  <a:pt x="199232" y="247588"/>
                  <a:pt x="189864" y="266298"/>
                  <a:pt x="185492" y="286878"/>
                </a:cubicBezTo>
                <a:cubicBezTo>
                  <a:pt x="233166" y="307250"/>
                  <a:pt x="266684" y="354440"/>
                  <a:pt x="266684" y="409321"/>
                </a:cubicBezTo>
                <a:cubicBezTo>
                  <a:pt x="266684" y="413895"/>
                  <a:pt x="266267" y="418676"/>
                  <a:pt x="265851" y="423249"/>
                </a:cubicBezTo>
                <a:cubicBezTo>
                  <a:pt x="277093" y="426783"/>
                  <a:pt x="288751" y="429070"/>
                  <a:pt x="301242" y="429070"/>
                </a:cubicBezTo>
                <a:cubicBezTo>
                  <a:pt x="313525" y="429070"/>
                  <a:pt x="325183" y="426783"/>
                  <a:pt x="336425" y="423249"/>
                </a:cubicBezTo>
                <a:cubicBezTo>
                  <a:pt x="336009" y="418676"/>
                  <a:pt x="335801" y="413895"/>
                  <a:pt x="335801" y="409321"/>
                </a:cubicBezTo>
                <a:cubicBezTo>
                  <a:pt x="335801" y="354440"/>
                  <a:pt x="369110" y="307043"/>
                  <a:pt x="416784" y="286878"/>
                </a:cubicBezTo>
                <a:cubicBezTo>
                  <a:pt x="412620" y="266298"/>
                  <a:pt x="403044" y="247588"/>
                  <a:pt x="389512" y="232413"/>
                </a:cubicBezTo>
                <a:cubicBezTo>
                  <a:pt x="365987" y="253409"/>
                  <a:pt x="335176" y="266298"/>
                  <a:pt x="301242" y="266298"/>
                </a:cubicBezTo>
                <a:cubicBezTo>
                  <a:pt x="267308" y="266298"/>
                  <a:pt x="236289" y="253409"/>
                  <a:pt x="212764" y="232413"/>
                </a:cubicBezTo>
                <a:close/>
                <a:moveTo>
                  <a:pt x="301274" y="220501"/>
                </a:moveTo>
                <a:lnTo>
                  <a:pt x="301207" y="220568"/>
                </a:lnTo>
                <a:lnTo>
                  <a:pt x="301151" y="220512"/>
                </a:lnTo>
                <a:close/>
                <a:moveTo>
                  <a:pt x="301207" y="45938"/>
                </a:moveTo>
                <a:cubicBezTo>
                  <a:pt x="325982" y="45938"/>
                  <a:pt x="346176" y="66103"/>
                  <a:pt x="346176" y="90843"/>
                </a:cubicBezTo>
                <a:cubicBezTo>
                  <a:pt x="346176" y="108514"/>
                  <a:pt x="336183" y="128056"/>
                  <a:pt x="321402" y="138035"/>
                </a:cubicBezTo>
                <a:cubicBezTo>
                  <a:pt x="356586" y="146974"/>
                  <a:pt x="382818" y="177742"/>
                  <a:pt x="382818" y="200403"/>
                </a:cubicBezTo>
                <a:cubicBezTo>
                  <a:pt x="382818" y="207107"/>
                  <a:pt x="372604" y="212136"/>
                  <a:pt x="357282" y="215488"/>
                </a:cubicBezTo>
                <a:lnTo>
                  <a:pt x="301274" y="220501"/>
                </a:lnTo>
                <a:lnTo>
                  <a:pt x="324108" y="197700"/>
                </a:lnTo>
                <a:lnTo>
                  <a:pt x="304746" y="151132"/>
                </a:lnTo>
                <a:lnTo>
                  <a:pt x="304955" y="151132"/>
                </a:lnTo>
                <a:lnTo>
                  <a:pt x="312449" y="142608"/>
                </a:lnTo>
                <a:cubicBezTo>
                  <a:pt x="308910" y="143856"/>
                  <a:pt x="305163" y="144687"/>
                  <a:pt x="301207" y="144687"/>
                </a:cubicBezTo>
                <a:cubicBezTo>
                  <a:pt x="297251" y="144687"/>
                  <a:pt x="293504" y="143856"/>
                  <a:pt x="289757" y="142608"/>
                </a:cubicBezTo>
                <a:lnTo>
                  <a:pt x="297251" y="151132"/>
                </a:lnTo>
                <a:lnTo>
                  <a:pt x="297460" y="151132"/>
                </a:lnTo>
                <a:lnTo>
                  <a:pt x="278306" y="197700"/>
                </a:lnTo>
                <a:lnTo>
                  <a:pt x="301151" y="220512"/>
                </a:lnTo>
                <a:lnTo>
                  <a:pt x="301103" y="220516"/>
                </a:lnTo>
                <a:cubicBezTo>
                  <a:pt x="260246" y="220516"/>
                  <a:pt x="219388" y="213812"/>
                  <a:pt x="219388" y="200403"/>
                </a:cubicBezTo>
                <a:cubicBezTo>
                  <a:pt x="219388" y="177742"/>
                  <a:pt x="245620" y="146974"/>
                  <a:pt x="281013" y="138035"/>
                </a:cubicBezTo>
                <a:cubicBezTo>
                  <a:pt x="266231" y="128056"/>
                  <a:pt x="256030" y="108514"/>
                  <a:pt x="256030" y="90843"/>
                </a:cubicBezTo>
                <a:cubicBezTo>
                  <a:pt x="256030" y="66103"/>
                  <a:pt x="276224" y="45938"/>
                  <a:pt x="301207" y="45938"/>
                </a:cubicBezTo>
                <a:close/>
                <a:moveTo>
                  <a:pt x="301242" y="9978"/>
                </a:moveTo>
                <a:cubicBezTo>
                  <a:pt x="233166" y="9978"/>
                  <a:pt x="177789" y="65275"/>
                  <a:pt x="177789" y="133253"/>
                </a:cubicBezTo>
                <a:cubicBezTo>
                  <a:pt x="177789" y="201230"/>
                  <a:pt x="233166" y="256527"/>
                  <a:pt x="301242" y="256527"/>
                </a:cubicBezTo>
                <a:cubicBezTo>
                  <a:pt x="369318" y="256527"/>
                  <a:pt x="424695" y="201230"/>
                  <a:pt x="424695" y="133253"/>
                </a:cubicBezTo>
                <a:cubicBezTo>
                  <a:pt x="424695" y="65275"/>
                  <a:pt x="369318" y="9978"/>
                  <a:pt x="301242" y="9978"/>
                </a:cubicBezTo>
                <a:close/>
                <a:moveTo>
                  <a:pt x="301242" y="0"/>
                </a:moveTo>
                <a:cubicBezTo>
                  <a:pt x="374731" y="0"/>
                  <a:pt x="434480" y="59662"/>
                  <a:pt x="434480" y="133253"/>
                </a:cubicBezTo>
                <a:cubicBezTo>
                  <a:pt x="434480" y="165682"/>
                  <a:pt x="422822" y="195202"/>
                  <a:pt x="403460" y="218484"/>
                </a:cubicBezTo>
                <a:cubicBezTo>
                  <a:pt x="419074" y="235739"/>
                  <a:pt x="430524" y="256943"/>
                  <a:pt x="435729" y="280434"/>
                </a:cubicBezTo>
                <a:cubicBezTo>
                  <a:pt x="446346" y="277731"/>
                  <a:pt x="457588" y="276068"/>
                  <a:pt x="469038" y="276068"/>
                </a:cubicBezTo>
                <a:cubicBezTo>
                  <a:pt x="542527" y="276068"/>
                  <a:pt x="602276" y="335939"/>
                  <a:pt x="602276" y="409321"/>
                </a:cubicBezTo>
                <a:cubicBezTo>
                  <a:pt x="602276" y="482704"/>
                  <a:pt x="542527" y="542366"/>
                  <a:pt x="469038" y="542366"/>
                </a:cubicBezTo>
                <a:cubicBezTo>
                  <a:pt x="407208" y="542366"/>
                  <a:pt x="355162" y="499958"/>
                  <a:pt x="340172" y="442790"/>
                </a:cubicBezTo>
                <a:cubicBezTo>
                  <a:pt x="327681" y="446324"/>
                  <a:pt x="314774" y="448819"/>
                  <a:pt x="301242" y="448819"/>
                </a:cubicBezTo>
                <a:cubicBezTo>
                  <a:pt x="287502" y="448819"/>
                  <a:pt x="274595" y="446324"/>
                  <a:pt x="262312" y="442790"/>
                </a:cubicBezTo>
                <a:cubicBezTo>
                  <a:pt x="247322" y="499958"/>
                  <a:pt x="195276" y="542366"/>
                  <a:pt x="133238" y="542366"/>
                </a:cubicBezTo>
                <a:cubicBezTo>
                  <a:pt x="59749" y="542366"/>
                  <a:pt x="0" y="482704"/>
                  <a:pt x="0" y="409321"/>
                </a:cubicBezTo>
                <a:cubicBezTo>
                  <a:pt x="0" y="335939"/>
                  <a:pt x="59749" y="276068"/>
                  <a:pt x="133238" y="276068"/>
                </a:cubicBezTo>
                <a:cubicBezTo>
                  <a:pt x="144896" y="276068"/>
                  <a:pt x="155930" y="277731"/>
                  <a:pt x="166755" y="280641"/>
                </a:cubicBezTo>
                <a:cubicBezTo>
                  <a:pt x="171960" y="256943"/>
                  <a:pt x="183202" y="235739"/>
                  <a:pt x="198816" y="218484"/>
                </a:cubicBezTo>
                <a:cubicBezTo>
                  <a:pt x="179663" y="195202"/>
                  <a:pt x="167796" y="165682"/>
                  <a:pt x="167796" y="133253"/>
                </a:cubicBezTo>
                <a:cubicBezTo>
                  <a:pt x="167796" y="59662"/>
                  <a:pt x="227753" y="0"/>
                  <a:pt x="30124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88174" y="1392634"/>
            <a:ext cx="3512185" cy="1106805"/>
          </a:xfrm>
          <a:prstGeom prst="rect">
            <a:avLst/>
          </a:prstGeom>
        </p:spPr>
        <p:txBody>
          <a:bodyPr wrap="none">
            <a:spAutoFit/>
          </a:bodyPr>
          <a:lstStyle/>
          <a:p>
            <a:pPr algn="ctr"/>
            <a:r>
              <a:rPr lang="en-US" altLang="zh-CN" sz="6600" b="1" spc="600" dirty="0">
                <a:solidFill>
                  <a:schemeClr val="bg1">
                    <a:lumMod val="85000"/>
                  </a:schemeClr>
                </a:solidFill>
                <a:latin typeface="Arial" panose="020B0604020202020204" pitchFamily="34" charset="0"/>
                <a:cs typeface="Arial" panose="020B0604020202020204" pitchFamily="34" charset="0"/>
              </a:rPr>
              <a:t>Xarajat</a:t>
            </a:r>
            <a:endParaRPr lang="en-US" altLang="zh-CN" sz="6600" b="1" spc="600" dirty="0">
              <a:solidFill>
                <a:schemeClr val="bg1">
                  <a:lumMod val="85000"/>
                </a:schemeClr>
              </a:solidFill>
              <a:latin typeface="Arial" panose="020B0604020202020204" pitchFamily="34" charset="0"/>
              <a:cs typeface="Arial" panose="020B0604020202020204" pitchFamily="34" charset="0"/>
            </a:endParaRPr>
          </a:p>
        </p:txBody>
      </p:sp>
      <p:sp>
        <p:nvSpPr>
          <p:cNvPr id="13" name="矩形 12"/>
          <p:cNvSpPr/>
          <p:nvPr/>
        </p:nvSpPr>
        <p:spPr>
          <a:xfrm>
            <a:off x="7785100" y="0"/>
            <a:ext cx="356419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占位符 7" descr="/Users/muxtorovshaxzodbek16gmail.com/Desktop/ITS/Screenshot 2023-10-25 at 20.07.20.pngScreenshot 2023-10-25 at 20.07.20"/>
          <p:cNvPicPr>
            <a:picLocks noGrp="1" noChangeAspect="1"/>
          </p:cNvPicPr>
          <p:nvPr>
            <p:ph type="pic" sz="quarter" idx="10"/>
          </p:nvPr>
        </p:nvPicPr>
        <p:blipFill rotWithShape="1">
          <a:blip r:embed="rId1"/>
          <a:srcRect/>
          <a:stretch>
            <a:fillRect/>
          </a:stretch>
        </p:blipFill>
        <p:spPr>
          <a:xfrm>
            <a:off x="7785100" y="2140585"/>
            <a:ext cx="3581400" cy="3154680"/>
          </a:xfrm>
        </p:spPr>
      </p:pic>
      <p:sp>
        <p:nvSpPr>
          <p:cNvPr id="9" name="文本框 8"/>
          <p:cNvSpPr txBox="1"/>
          <p:nvPr/>
        </p:nvSpPr>
        <p:spPr>
          <a:xfrm>
            <a:off x="842706" y="283868"/>
            <a:ext cx="2143730" cy="337185"/>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Smart Planshet</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10" name="图片 9"/>
          <p:cNvPicPr>
            <a:picLocks noChangeAspect="1"/>
          </p:cNvPicPr>
          <p:nvPr/>
        </p:nvPicPr>
        <p:blipFill>
          <a:blip r:embed="rId2"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11" name="文本框 10"/>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02</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14" name="文本框 13"/>
          <p:cNvSpPr txBox="1"/>
          <p:nvPr/>
        </p:nvSpPr>
        <p:spPr>
          <a:xfrm>
            <a:off x="2099945" y="2140585"/>
            <a:ext cx="6421755" cy="1322070"/>
          </a:xfrm>
          <a:prstGeom prst="rect">
            <a:avLst/>
          </a:prstGeom>
          <a:noFill/>
        </p:spPr>
        <p:txBody>
          <a:bodyPr wrap="square" rtlCol="0">
            <a:spAutoFit/>
          </a:bodyPr>
          <a:lstStyle/>
          <a:p>
            <a:r>
              <a:rPr lang="en-US" altLang="zh-CN" sz="8000" b="1" spc="600" dirty="0">
                <a:solidFill>
                  <a:srgbClr val="6CA6B2"/>
                </a:solidFill>
                <a:latin typeface="Arial" panose="020B0604020202020204" pitchFamily="34" charset="0"/>
                <a:ea typeface="等线 Light" panose="02010600030101010101" pitchFamily="2" charset="-122"/>
                <a:cs typeface="Arial" panose="020B0604020202020204" pitchFamily="34" charset="0"/>
              </a:rPr>
              <a:t>Buyurtma</a:t>
            </a:r>
            <a:endParaRPr lang="en-US" altLang="zh-CN" sz="8000" b="1" spc="600"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sp>
        <p:nvSpPr>
          <p:cNvPr id="16" name="文本框 15"/>
          <p:cNvSpPr txBox="1"/>
          <p:nvPr/>
        </p:nvSpPr>
        <p:spPr>
          <a:xfrm>
            <a:off x="1186180" y="3804920"/>
            <a:ext cx="5884545" cy="1198880"/>
          </a:xfrm>
          <a:prstGeom prst="rect">
            <a:avLst/>
          </a:prstGeom>
          <a:noFill/>
        </p:spPr>
        <p:txBody>
          <a:bodyPr wrap="square" rtlCol="0">
            <a:spAutoFit/>
          </a:bodyPr>
          <a:lstStyle/>
          <a:p>
            <a:pPr algn="just">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AiWaiter bilan bog’langan Smart planshet har qanday sharoitda qulaylik bilan ta’minlaydi, albatta siz Smart planshetlar orqali o’z buyurtmalaringizni berishingiz va o’z harajatingizni kuzatib borishingiz va hatto belgilangfan summadan oshsangiz cashback olishingiz ham mumkin.</a:t>
            </a:r>
            <a:endParaRPr lang="en-US" altLang="zh-CN" sz="1200"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28" name="文本框 27"/>
          <p:cNvSpPr txBox="1"/>
          <p:nvPr/>
        </p:nvSpPr>
        <p:spPr>
          <a:xfrm>
            <a:off x="2041525" y="2029460"/>
            <a:ext cx="8108950" cy="2799715"/>
          </a:xfrm>
          <a:prstGeom prst="rect">
            <a:avLst/>
          </a:prstGeom>
          <a:noFill/>
        </p:spPr>
        <p:txBody>
          <a:bodyPr wrap="square" rtlCol="0">
            <a:spAutoFit/>
          </a:bodyPr>
          <a:lstStyle/>
          <a:p>
            <a:pPr algn="ctr"/>
            <a:r>
              <a:rPr lang="en-US" altLang="zh-CN"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rPr>
              <a:t>Pay and Safe 03</a:t>
            </a:r>
            <a:endParaRPr lang="zh-CN" altLang="en-US"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Users/muxtorovshaxzodbek16gmail.com/Desktop/ITS/sg-11134201-22120-sngx16fikskvce.jpegsg-11134201-22120-sngx16fikskvce"/>
          <p:cNvPicPr>
            <a:picLocks noGrp="1" noChangeAspect="1"/>
          </p:cNvPicPr>
          <p:nvPr>
            <p:ph type="pic" sz="quarter" idx="10"/>
          </p:nvPr>
        </p:nvPicPr>
        <p:blipFill>
          <a:blip r:embed="rId1"/>
          <a:srcRect/>
          <a:stretch>
            <a:fillRect/>
          </a:stretch>
        </p:blipFill>
        <p:spPr>
          <a:xfrm>
            <a:off x="6837045" y="0"/>
            <a:ext cx="4383405" cy="3429000"/>
          </a:xfrm>
        </p:spPr>
      </p:pic>
      <p:pic>
        <p:nvPicPr>
          <p:cNvPr id="11" name="图片占位符 10" descr="/Users/muxtorovshaxzodbek16gmail.com/Desktop/ITS/images.jpegimages"/>
          <p:cNvPicPr>
            <a:picLocks noGrp="1" noChangeAspect="1"/>
          </p:cNvPicPr>
          <p:nvPr>
            <p:ph type="pic" sz="quarter" idx="11"/>
          </p:nvPr>
        </p:nvPicPr>
        <p:blipFill>
          <a:blip r:embed="rId2"/>
          <a:srcRect/>
          <a:stretch>
            <a:fillRect/>
          </a:stretch>
        </p:blipFill>
        <p:spPr>
          <a:xfrm>
            <a:off x="1327150" y="3429000"/>
            <a:ext cx="3429000" cy="3429000"/>
          </a:xfrm>
        </p:spPr>
      </p:pic>
      <p:sp>
        <p:nvSpPr>
          <p:cNvPr id="19" name="矩形 18"/>
          <p:cNvSpPr/>
          <p:nvPr/>
        </p:nvSpPr>
        <p:spPr>
          <a:xfrm>
            <a:off x="6083300" y="3429000"/>
            <a:ext cx="61087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69595" y="1031875"/>
            <a:ext cx="4928235" cy="953135"/>
          </a:xfrm>
          <a:prstGeom prst="rect">
            <a:avLst/>
          </a:prstGeom>
          <a:noFill/>
        </p:spPr>
        <p:txBody>
          <a:bodyPr wrap="square" rtlCol="0">
            <a:spAutoFit/>
          </a:bodyPr>
          <a:lstStyle/>
          <a:p>
            <a:pPr algn="ctr"/>
            <a:r>
              <a:rPr lang="en-US" altLang="zh-CN" sz="2800" dirty="0">
                <a:latin typeface="Arial" panose="020B0604020202020204" pitchFamily="34" charset="0"/>
                <a:cs typeface="Arial" panose="020B0604020202020204" pitchFamily="34" charset="0"/>
              </a:rPr>
              <a:t>O’zingizga qulay usulda to’lov qiling va xavfsiz bo’ling</a:t>
            </a:r>
            <a:endParaRPr lang="en-US" altLang="zh-CN" sz="2800" dirty="0">
              <a:latin typeface="Arial" panose="020B0604020202020204" pitchFamily="34" charset="0"/>
              <a:cs typeface="Arial" panose="020B0604020202020204" pitchFamily="34" charset="0"/>
            </a:endParaRPr>
          </a:p>
        </p:txBody>
      </p:sp>
      <p:sp>
        <p:nvSpPr>
          <p:cNvPr id="21" name="文本框 20"/>
          <p:cNvSpPr txBox="1"/>
          <p:nvPr/>
        </p:nvSpPr>
        <p:spPr>
          <a:xfrm>
            <a:off x="6837363" y="4387299"/>
            <a:ext cx="4600574" cy="1938020"/>
          </a:xfrm>
          <a:prstGeom prst="rect">
            <a:avLst/>
          </a:prstGeom>
          <a:noFill/>
        </p:spPr>
        <p:txBody>
          <a:bodyPr wrap="square" rtlCol="0">
            <a:spAutoFit/>
          </a:bodyPr>
          <a:lstStyle/>
          <a:p>
            <a:pPr>
              <a:lnSpc>
                <a:spcPct val="200000"/>
              </a:lnSpc>
              <a:spcBef>
                <a:spcPts val="1200"/>
              </a:spcBef>
            </a:pPr>
            <a:r>
              <a:rPr lang="en-US" altLang="zh-CN" sz="1200" dirty="0">
                <a:solidFill>
                  <a:schemeClr val="bg1"/>
                </a:solidFill>
                <a:latin typeface="Arial" panose="020B0604020202020204" pitchFamily="34" charset="0"/>
                <a:cs typeface="Arial" panose="020B0604020202020204" pitchFamily="34" charset="0"/>
              </a:rPr>
              <a:t>Albatta siz istalgan karta turidan yoki naxt pul shaklida to’lov qilishingiz mumkin. Bunda siz uchun alohida stoldan maxsusu joy ajratilgan bo’ladi. Bundan tashqari siz bizning ximoyamizda bo’lasiz, biz yong’in, zilzila va boshqa favfxulotta vaziyatlardan ogohlantiruvchi Signalizatsiya o’rnatganmiz.</a:t>
            </a:r>
            <a:endParaRPr lang="en-US" altLang="zh-CN" sz="1200" dirty="0">
              <a:solidFill>
                <a:schemeClr val="bg1"/>
              </a:solidFill>
              <a:latin typeface="Arial" panose="020B0604020202020204" pitchFamily="34" charset="0"/>
              <a:cs typeface="Arial" panose="020B0604020202020204" pitchFamily="34" charset="0"/>
            </a:endParaRPr>
          </a:p>
        </p:txBody>
      </p:sp>
      <p:sp>
        <p:nvSpPr>
          <p:cNvPr id="22" name="矩形 21"/>
          <p:cNvSpPr/>
          <p:nvPr/>
        </p:nvSpPr>
        <p:spPr>
          <a:xfrm>
            <a:off x="1001235" y="2078199"/>
            <a:ext cx="1609725"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44546A"/>
      </a:dk2>
      <a:lt2>
        <a:srgbClr val="E7E6E6"/>
      </a:lt2>
      <a:accent1>
        <a:srgbClr val="385368"/>
      </a:accent1>
      <a:accent2>
        <a:srgbClr val="F78A50"/>
      </a:accent2>
      <a:accent3>
        <a:srgbClr val="6CA6B2"/>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2250</Words>
  <Application>WPS Presentation</Application>
  <PresentationFormat>宽屏</PresentationFormat>
  <Paragraphs>137</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SimSun</vt:lpstr>
      <vt:lpstr>Wingdings</vt:lpstr>
      <vt:lpstr>Calibri</vt:lpstr>
      <vt:lpstr>Helvetica Neue</vt:lpstr>
      <vt:lpstr>等线</vt:lpstr>
      <vt:lpstr>苹方-简</vt:lpstr>
      <vt:lpstr>等线 Light</vt:lpstr>
      <vt:lpstr>Microsoft YaHei</vt:lpstr>
      <vt:lpstr>汉仪旗黑</vt:lpstr>
      <vt:lpstr>Arial Unicode MS</vt:lpstr>
      <vt:lpstr>等线</vt:lpstr>
      <vt:lpstr>SimSun</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muxtorovshaxzodbek16gmail.com</cp:lastModifiedBy>
  <cp:revision>17</cp:revision>
  <dcterms:created xsi:type="dcterms:W3CDTF">2023-10-26T03:55:11Z</dcterms:created>
  <dcterms:modified xsi:type="dcterms:W3CDTF">2023-10-26T03:55:11Z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9D4AE5FC604C4577BE56BF7EE82679C0</vt:lpwstr>
  </property>
  <property fmtid="{D5CDD505-2E9C-101B-9397-08002B2CF9AE}" pid="3" name="KSOProductBuildVer">
    <vt:lpwstr>1033-5.5.1.8075</vt:lpwstr>
  </property>
</Properties>
</file>