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2" r:id="rId4"/>
    <p:sldId id="263" r:id="rId5"/>
    <p:sldId id="267" r:id="rId6"/>
    <p:sldId id="269" r:id="rId7"/>
    <p:sldId id="273" r:id="rId8"/>
    <p:sldId id="284" r:id="rId9"/>
    <p:sldId id="288" r:id="rId10"/>
    <p:sldId id="297" r:id="rId11"/>
    <p:sldId id="315" r:id="rId12"/>
  </p:sldIdLst>
  <p:sldSz cx="9144000" cy="5143500" type="screen16x9"/>
  <p:notesSz cx="6858000" cy="9144000"/>
  <p:embeddedFontLst>
    <p:embeddedFont>
      <p:font typeface="Overpass" pitchFamily="2" charset="77"/>
      <p:regular r:id="rId14"/>
      <p:bold r:id="rId15"/>
      <p:italic r:id="rId15"/>
      <p:boldItalic r:id="rId15"/>
    </p:embeddedFont>
    <p:embeddedFont>
      <p:font typeface="Overpass Black" panose="020B0703030403020204" pitchFamily="34" charset="0"/>
      <p:bold r:id="rId15"/>
      <p:italic r:id="rId16"/>
      <p:boldItalic r:id="rId15"/>
    </p:embeddedFont>
    <p:embeddedFont>
      <p:font typeface="Overpass ExtraBold" panose="020B0703030403020204" pitchFamily="34" charset="0"/>
      <p:bold r:id="rId15"/>
      <p:italic r:id="rId15"/>
      <p:boldItalic r:id="rId17"/>
    </p:embeddedFont>
    <p:embeddedFont>
      <p:font typeface="Overpass SemiBold" panose="020B0703030403020204" pitchFamily="34" charset="0"/>
      <p:regular r:id="rId17"/>
      <p:bold r:id="rId17"/>
      <p:italic r:id="rId18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F9D4B-A8B2-46DC-87AA-2620F4B2C0DF}">
  <a:tblStyle styleId="{C6FF9D4B-A8B2-46DC-87AA-2620F4B2C0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694"/>
  </p:normalViewPr>
  <p:slideViewPr>
    <p:cSldViewPr snapToGrid="0">
      <p:cViewPr varScale="1">
        <p:scale>
          <a:sx n="157" d="100"/>
          <a:sy n="157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bfd9ff2c2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9" name="Google Shape;2939;gbfd9ff2c2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4" name="Google Shape;7524;g86865d4646_0_22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5" name="Google Shape;7525;g86865d4646_0_22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c7ef38d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c7ef38d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c7ef38d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c7ef38d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ee2f40088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ee2f40088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ee2f40088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03edbb75f_0_4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03edbb75f_0_4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6865d4646_0_21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6865d4646_0_21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86865d4646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86865d4646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2076450" y="-988225"/>
            <a:ext cx="7160970" cy="6131740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hasCustomPrompt="1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26"/>
          <p:cNvSpPr txBox="1">
            <a:spLocks noGrp="1"/>
          </p:cNvSpPr>
          <p:nvPr>
            <p:ph type="subTitle" idx="3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5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32180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5"/>
          <p:cNvGrpSpPr/>
          <p:nvPr/>
        </p:nvGrpSpPr>
        <p:grpSpPr>
          <a:xfrm>
            <a:off x="3215200" y="0"/>
            <a:ext cx="6007006" cy="5143633"/>
            <a:chOff x="3215200" y="0"/>
            <a:chExt cx="6007006" cy="5143633"/>
          </a:xfrm>
        </p:grpSpPr>
        <p:sp>
          <p:nvSpPr>
            <p:cNvPr id="300" name="Google Shape;300;p45"/>
            <p:cNvSpPr/>
            <p:nvPr/>
          </p:nvSpPr>
          <p:spPr>
            <a:xfrm>
              <a:off x="3215200" y="0"/>
              <a:ext cx="6007006" cy="5143633"/>
            </a:xfrm>
            <a:custGeom>
              <a:avLst/>
              <a:gdLst/>
              <a:ahLst/>
              <a:cxnLst/>
              <a:rect l="l" t="t" r="r" b="b"/>
              <a:pathLst>
                <a:path w="157861" h="135172" extrusionOk="0">
                  <a:moveTo>
                    <a:pt x="144416" y="32024"/>
                  </a:moveTo>
                  <a:cubicBezTo>
                    <a:pt x="149529" y="48436"/>
                    <a:pt x="157860" y="81258"/>
                    <a:pt x="121477" y="72699"/>
                  </a:cubicBezTo>
                  <a:lnTo>
                    <a:pt x="121477" y="72699"/>
                  </a:lnTo>
                  <a:cubicBezTo>
                    <a:pt x="84386" y="63980"/>
                    <a:pt x="66856" y="57292"/>
                    <a:pt x="69001" y="77287"/>
                  </a:cubicBezTo>
                  <a:lnTo>
                    <a:pt x="69001" y="77287"/>
                  </a:lnTo>
                  <a:cubicBezTo>
                    <a:pt x="71010" y="95958"/>
                    <a:pt x="57155" y="92580"/>
                    <a:pt x="46518" y="89795"/>
                  </a:cubicBezTo>
                  <a:lnTo>
                    <a:pt x="46518" y="89795"/>
                  </a:lnTo>
                  <a:cubicBezTo>
                    <a:pt x="38050" y="87581"/>
                    <a:pt x="23419" y="86531"/>
                    <a:pt x="20018" y="94451"/>
                  </a:cubicBezTo>
                  <a:lnTo>
                    <a:pt x="20018" y="94451"/>
                  </a:lnTo>
                  <a:cubicBezTo>
                    <a:pt x="18671" y="97533"/>
                    <a:pt x="19813" y="102052"/>
                    <a:pt x="25063" y="108489"/>
                  </a:cubicBezTo>
                  <a:lnTo>
                    <a:pt x="25063" y="108489"/>
                  </a:lnTo>
                  <a:cubicBezTo>
                    <a:pt x="39716" y="126452"/>
                    <a:pt x="13125" y="135172"/>
                    <a:pt x="0" y="135172"/>
                  </a:cubicBezTo>
                  <a:lnTo>
                    <a:pt x="0" y="135172"/>
                  </a:lnTo>
                  <a:lnTo>
                    <a:pt x="155989" y="135172"/>
                  </a:lnTo>
                  <a:lnTo>
                    <a:pt x="155989" y="0"/>
                  </a:lnTo>
                  <a:cubicBezTo>
                    <a:pt x="155989" y="0"/>
                    <a:pt x="137568" y="10021"/>
                    <a:pt x="144416" y="320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5"/>
            <p:cNvSpPr/>
            <p:nvPr/>
          </p:nvSpPr>
          <p:spPr>
            <a:xfrm rot="308951">
              <a:off x="4736893" y="868725"/>
              <a:ext cx="3664166" cy="2975304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45"/>
          <p:cNvSpPr txBox="1">
            <a:spLocks noGrp="1"/>
          </p:cNvSpPr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3" name="Google Shape;303;p45"/>
          <p:cNvSpPr txBox="1">
            <a:spLocks noGrp="1"/>
          </p:cNvSpPr>
          <p:nvPr>
            <p:ph type="subTitle" idx="1"/>
          </p:nvPr>
        </p:nvSpPr>
        <p:spPr>
          <a:xfrm>
            <a:off x="720000" y="1745055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720000" y="3210750"/>
            <a:ext cx="26463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72487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2332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6757152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2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6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 flipH="1">
            <a:off x="657405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4631267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2"/>
          </p:nvPr>
        </p:nvSpPr>
        <p:spPr>
          <a:xfrm>
            <a:off x="4631263" y="35358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-32145" y="2918525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 rot="10800000" flipH="1">
            <a:off x="5777400" y="-41222"/>
            <a:ext cx="3406995" cy="2017222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 flipH="1">
            <a:off x="-79502" y="539999"/>
            <a:ext cx="5426867" cy="464687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626525" y="1830050"/>
            <a:ext cx="3872100" cy="25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2"/>
          </p:nvPr>
        </p:nvSpPr>
        <p:spPr>
          <a:xfrm>
            <a:off x="4572075" y="1830050"/>
            <a:ext cx="3872100" cy="25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5" r:id="rId8"/>
    <p:sldLayoutId id="2147483667" r:id="rId9"/>
    <p:sldLayoutId id="2147483672" r:id="rId10"/>
    <p:sldLayoutId id="2147483676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 err="1"/>
              <a:t>Biznes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Jarayonlar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20" name="Google Shape;320;p51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Muxtorov Shaxzodbek</a:t>
            </a:r>
            <a:br>
              <a:rPr lang="en" dirty="0"/>
            </a:br>
            <a:endParaRPr dirty="0"/>
          </a:p>
        </p:txBody>
      </p:sp>
      <p:grpSp>
        <p:nvGrpSpPr>
          <p:cNvPr id="321" name="Google Shape;321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2" name="Google Shape;322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92"/>
          <p:cNvSpPr/>
          <p:nvPr/>
        </p:nvSpPr>
        <p:spPr>
          <a:xfrm>
            <a:off x="6296075" y="2017263"/>
            <a:ext cx="957000" cy="95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92"/>
          <p:cNvSpPr/>
          <p:nvPr/>
        </p:nvSpPr>
        <p:spPr>
          <a:xfrm>
            <a:off x="6296025" y="3560250"/>
            <a:ext cx="957000" cy="95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92"/>
          <p:cNvSpPr txBox="1"/>
          <p:nvPr/>
        </p:nvSpPr>
        <p:spPr>
          <a:xfrm>
            <a:off x="5808963" y="1163413"/>
            <a:ext cx="1917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Ko’rsatgich</a:t>
            </a: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2956" name="Google Shape;2956;p92"/>
          <p:cNvSpPr/>
          <p:nvPr/>
        </p:nvSpPr>
        <p:spPr>
          <a:xfrm>
            <a:off x="6209775" y="1930963"/>
            <a:ext cx="1129500" cy="1129500"/>
          </a:xfrm>
          <a:prstGeom prst="donut">
            <a:avLst>
              <a:gd name="adj" fmla="val 119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92"/>
          <p:cNvSpPr/>
          <p:nvPr/>
        </p:nvSpPr>
        <p:spPr>
          <a:xfrm>
            <a:off x="6209775" y="1930963"/>
            <a:ext cx="1129500" cy="1129500"/>
          </a:xfrm>
          <a:prstGeom prst="blockArc">
            <a:avLst>
              <a:gd name="adj1" fmla="val 10800000"/>
              <a:gd name="adj2" fmla="val 21598524"/>
              <a:gd name="adj3" fmla="val 1193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92"/>
          <p:cNvSpPr/>
          <p:nvPr/>
        </p:nvSpPr>
        <p:spPr>
          <a:xfrm rot="10800000">
            <a:off x="6209775" y="1930963"/>
            <a:ext cx="1129500" cy="1129500"/>
          </a:xfrm>
          <a:prstGeom prst="blockArc">
            <a:avLst>
              <a:gd name="adj1" fmla="val 10800000"/>
              <a:gd name="adj2" fmla="val 21598524"/>
              <a:gd name="adj3" fmla="val 1193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92"/>
          <p:cNvSpPr/>
          <p:nvPr/>
        </p:nvSpPr>
        <p:spPr>
          <a:xfrm>
            <a:off x="6209775" y="3474000"/>
            <a:ext cx="1129500" cy="1129500"/>
          </a:xfrm>
          <a:prstGeom prst="donut">
            <a:avLst>
              <a:gd name="adj" fmla="val 119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92"/>
          <p:cNvSpPr/>
          <p:nvPr/>
        </p:nvSpPr>
        <p:spPr>
          <a:xfrm>
            <a:off x="6209775" y="3474000"/>
            <a:ext cx="1129500" cy="1129500"/>
          </a:xfrm>
          <a:prstGeom prst="blockArc">
            <a:avLst>
              <a:gd name="adj1" fmla="val 5390697"/>
              <a:gd name="adj2" fmla="val 21598524"/>
              <a:gd name="adj3" fmla="val 1193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92"/>
          <p:cNvSpPr/>
          <p:nvPr/>
        </p:nvSpPr>
        <p:spPr>
          <a:xfrm rot="5400000">
            <a:off x="6209775" y="3474000"/>
            <a:ext cx="1129500" cy="1129500"/>
          </a:xfrm>
          <a:prstGeom prst="blockArc">
            <a:avLst>
              <a:gd name="adj1" fmla="val 5404873"/>
              <a:gd name="adj2" fmla="val 21598524"/>
              <a:gd name="adj3" fmla="val 1193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2" name="Google Shape;2962;p92"/>
          <p:cNvGrpSpPr/>
          <p:nvPr/>
        </p:nvGrpSpPr>
        <p:grpSpPr>
          <a:xfrm>
            <a:off x="6748239" y="3896476"/>
            <a:ext cx="395970" cy="284548"/>
            <a:chOff x="3696589" y="4225061"/>
            <a:chExt cx="431481" cy="310067"/>
          </a:xfrm>
        </p:grpSpPr>
        <p:sp>
          <p:nvSpPr>
            <p:cNvPr id="2963" name="Google Shape;2963;p92"/>
            <p:cNvSpPr/>
            <p:nvPr/>
          </p:nvSpPr>
          <p:spPr>
            <a:xfrm>
              <a:off x="3718980" y="4383322"/>
              <a:ext cx="106616" cy="151805"/>
            </a:xfrm>
            <a:custGeom>
              <a:avLst/>
              <a:gdLst/>
              <a:ahLst/>
              <a:cxnLst/>
              <a:rect l="l" t="t" r="r" b="b"/>
              <a:pathLst>
                <a:path w="4971" h="7078" extrusionOk="0">
                  <a:moveTo>
                    <a:pt x="1" y="1"/>
                  </a:moveTo>
                  <a:lnTo>
                    <a:pt x="1416" y="7077"/>
                  </a:lnTo>
                  <a:lnTo>
                    <a:pt x="4971" y="7077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2"/>
            <p:cNvSpPr/>
            <p:nvPr/>
          </p:nvSpPr>
          <p:spPr>
            <a:xfrm>
              <a:off x="3696589" y="4307441"/>
              <a:ext cx="161543" cy="101211"/>
            </a:xfrm>
            <a:custGeom>
              <a:avLst/>
              <a:gdLst/>
              <a:ahLst/>
              <a:cxnLst/>
              <a:rect l="l" t="t" r="r" b="b"/>
              <a:pathLst>
                <a:path w="7532" h="4719" extrusionOk="0">
                  <a:moveTo>
                    <a:pt x="0" y="1"/>
                  </a:moveTo>
                  <a:lnTo>
                    <a:pt x="0" y="4718"/>
                  </a:lnTo>
                  <a:lnTo>
                    <a:pt x="6352" y="4718"/>
                  </a:lnTo>
                  <a:lnTo>
                    <a:pt x="7531" y="2360"/>
                  </a:lnTo>
                  <a:lnTo>
                    <a:pt x="6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2"/>
            <p:cNvSpPr/>
            <p:nvPr/>
          </p:nvSpPr>
          <p:spPr>
            <a:xfrm>
              <a:off x="4044575" y="4270958"/>
              <a:ext cx="61812" cy="48064"/>
            </a:xfrm>
            <a:custGeom>
              <a:avLst/>
              <a:gdLst/>
              <a:ahLst/>
              <a:cxnLst/>
              <a:rect l="l" t="t" r="r" b="b"/>
              <a:pathLst>
                <a:path w="2882" h="2241" extrusionOk="0">
                  <a:moveTo>
                    <a:pt x="2359" y="0"/>
                  </a:moveTo>
                  <a:lnTo>
                    <a:pt x="0" y="1179"/>
                  </a:lnTo>
                  <a:lnTo>
                    <a:pt x="522" y="2241"/>
                  </a:lnTo>
                  <a:lnTo>
                    <a:pt x="2881" y="1062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92"/>
            <p:cNvSpPr/>
            <p:nvPr/>
          </p:nvSpPr>
          <p:spPr>
            <a:xfrm>
              <a:off x="4044575" y="4397434"/>
              <a:ext cx="61812" cy="47721"/>
            </a:xfrm>
            <a:custGeom>
              <a:avLst/>
              <a:gdLst/>
              <a:ahLst/>
              <a:cxnLst/>
              <a:rect l="l" t="t" r="r" b="b"/>
              <a:pathLst>
                <a:path w="2882" h="2225" extrusionOk="0">
                  <a:moveTo>
                    <a:pt x="522" y="0"/>
                  </a:moveTo>
                  <a:lnTo>
                    <a:pt x="0" y="1045"/>
                  </a:lnTo>
                  <a:lnTo>
                    <a:pt x="2359" y="2224"/>
                  </a:lnTo>
                  <a:lnTo>
                    <a:pt x="2881" y="117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92"/>
            <p:cNvSpPr/>
            <p:nvPr/>
          </p:nvSpPr>
          <p:spPr>
            <a:xfrm>
              <a:off x="3696589" y="4358035"/>
              <a:ext cx="161543" cy="50616"/>
            </a:xfrm>
            <a:custGeom>
              <a:avLst/>
              <a:gdLst/>
              <a:ahLst/>
              <a:cxnLst/>
              <a:rect l="l" t="t" r="r" b="b"/>
              <a:pathLst>
                <a:path w="7532" h="2360" extrusionOk="0">
                  <a:moveTo>
                    <a:pt x="0" y="1"/>
                  </a:moveTo>
                  <a:lnTo>
                    <a:pt x="0" y="2359"/>
                  </a:lnTo>
                  <a:lnTo>
                    <a:pt x="6352" y="2359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92"/>
            <p:cNvSpPr/>
            <p:nvPr/>
          </p:nvSpPr>
          <p:spPr>
            <a:xfrm>
              <a:off x="3832802" y="4225061"/>
              <a:ext cx="192277" cy="266335"/>
            </a:xfrm>
            <a:custGeom>
              <a:avLst/>
              <a:gdLst/>
              <a:ahLst/>
              <a:cxnLst/>
              <a:rect l="l" t="t" r="r" b="b"/>
              <a:pathLst>
                <a:path w="8965" h="12418" extrusionOk="0">
                  <a:moveTo>
                    <a:pt x="8964" y="0"/>
                  </a:moveTo>
                  <a:lnTo>
                    <a:pt x="1" y="3842"/>
                  </a:lnTo>
                  <a:lnTo>
                    <a:pt x="1" y="8559"/>
                  </a:lnTo>
                  <a:lnTo>
                    <a:pt x="8964" y="1241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92"/>
            <p:cNvSpPr/>
            <p:nvPr/>
          </p:nvSpPr>
          <p:spPr>
            <a:xfrm>
              <a:off x="3832802" y="4358035"/>
              <a:ext cx="192277" cy="132996"/>
            </a:xfrm>
            <a:custGeom>
              <a:avLst/>
              <a:gdLst/>
              <a:ahLst/>
              <a:cxnLst/>
              <a:rect l="l" t="t" r="r" b="b"/>
              <a:pathLst>
                <a:path w="8965" h="6201" extrusionOk="0">
                  <a:moveTo>
                    <a:pt x="1" y="1"/>
                  </a:moveTo>
                  <a:lnTo>
                    <a:pt x="1" y="2359"/>
                  </a:lnTo>
                  <a:lnTo>
                    <a:pt x="8964" y="6201"/>
                  </a:lnTo>
                  <a:lnTo>
                    <a:pt x="8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92"/>
            <p:cNvSpPr/>
            <p:nvPr/>
          </p:nvSpPr>
          <p:spPr>
            <a:xfrm>
              <a:off x="4050344" y="4345381"/>
              <a:ext cx="77726" cy="25329"/>
            </a:xfrm>
            <a:custGeom>
              <a:avLst/>
              <a:gdLst/>
              <a:ahLst/>
              <a:cxnLst/>
              <a:rect l="l" t="t" r="r" b="b"/>
              <a:pathLst>
                <a:path w="3624" h="1181" extrusionOk="0">
                  <a:moveTo>
                    <a:pt x="1" y="1"/>
                  </a:moveTo>
                  <a:lnTo>
                    <a:pt x="1" y="1180"/>
                  </a:lnTo>
                  <a:lnTo>
                    <a:pt x="3623" y="118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92"/>
            <p:cNvSpPr/>
            <p:nvPr/>
          </p:nvSpPr>
          <p:spPr>
            <a:xfrm>
              <a:off x="4050344" y="4358035"/>
              <a:ext cx="77726" cy="12675"/>
            </a:xfrm>
            <a:custGeom>
              <a:avLst/>
              <a:gdLst/>
              <a:ahLst/>
              <a:cxnLst/>
              <a:rect l="l" t="t" r="r" b="b"/>
              <a:pathLst>
                <a:path w="3624" h="591" extrusionOk="0">
                  <a:moveTo>
                    <a:pt x="1" y="1"/>
                  </a:moveTo>
                  <a:lnTo>
                    <a:pt x="1" y="590"/>
                  </a:lnTo>
                  <a:lnTo>
                    <a:pt x="3623" y="59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92"/>
          <p:cNvGrpSpPr/>
          <p:nvPr/>
        </p:nvGrpSpPr>
        <p:grpSpPr>
          <a:xfrm>
            <a:off x="6576546" y="2238323"/>
            <a:ext cx="395970" cy="385676"/>
            <a:chOff x="2864383" y="1822769"/>
            <a:chExt cx="431481" cy="420264"/>
          </a:xfrm>
        </p:grpSpPr>
        <p:sp>
          <p:nvSpPr>
            <p:cNvPr id="2973" name="Google Shape;2973;p92"/>
            <p:cNvSpPr/>
            <p:nvPr/>
          </p:nvSpPr>
          <p:spPr>
            <a:xfrm>
              <a:off x="3143351" y="2141844"/>
              <a:ext cx="152513" cy="101189"/>
            </a:xfrm>
            <a:custGeom>
              <a:avLst/>
              <a:gdLst/>
              <a:ahLst/>
              <a:cxnLst/>
              <a:rect l="l" t="t" r="r" b="b"/>
              <a:pathLst>
                <a:path w="7111" h="4718" extrusionOk="0">
                  <a:moveTo>
                    <a:pt x="0" y="0"/>
                  </a:moveTo>
                  <a:lnTo>
                    <a:pt x="0" y="3538"/>
                  </a:lnTo>
                  <a:cubicBezTo>
                    <a:pt x="0" y="4179"/>
                    <a:pt x="539" y="4718"/>
                    <a:pt x="1179" y="4718"/>
                  </a:cubicBezTo>
                  <a:lnTo>
                    <a:pt x="7110" y="4718"/>
                  </a:lnTo>
                  <a:lnTo>
                    <a:pt x="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2"/>
            <p:cNvSpPr/>
            <p:nvPr/>
          </p:nvSpPr>
          <p:spPr>
            <a:xfrm>
              <a:off x="2864383" y="2091249"/>
              <a:ext cx="152513" cy="151784"/>
            </a:xfrm>
            <a:custGeom>
              <a:avLst/>
              <a:gdLst/>
              <a:ahLst/>
              <a:cxnLst/>
              <a:rect l="l" t="t" r="r" b="b"/>
              <a:pathLst>
                <a:path w="7111" h="7077" extrusionOk="0">
                  <a:moveTo>
                    <a:pt x="0" y="0"/>
                  </a:moveTo>
                  <a:lnTo>
                    <a:pt x="0" y="7077"/>
                  </a:lnTo>
                  <a:lnTo>
                    <a:pt x="5931" y="7077"/>
                  </a:lnTo>
                  <a:cubicBezTo>
                    <a:pt x="6588" y="7077"/>
                    <a:pt x="7110" y="6538"/>
                    <a:pt x="7110" y="5897"/>
                  </a:cubicBezTo>
                  <a:lnTo>
                    <a:pt x="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2"/>
            <p:cNvSpPr/>
            <p:nvPr/>
          </p:nvSpPr>
          <p:spPr>
            <a:xfrm>
              <a:off x="2991567" y="1990060"/>
              <a:ext cx="177092" cy="252973"/>
            </a:xfrm>
            <a:custGeom>
              <a:avLst/>
              <a:gdLst/>
              <a:ahLst/>
              <a:cxnLst/>
              <a:rect l="l" t="t" r="r" b="b"/>
              <a:pathLst>
                <a:path w="8257" h="11795" extrusionOk="0">
                  <a:moveTo>
                    <a:pt x="1" y="1"/>
                  </a:moveTo>
                  <a:lnTo>
                    <a:pt x="1" y="11795"/>
                  </a:lnTo>
                  <a:lnTo>
                    <a:pt x="8256" y="11795"/>
                  </a:lnTo>
                  <a:lnTo>
                    <a:pt x="8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2"/>
            <p:cNvSpPr/>
            <p:nvPr/>
          </p:nvSpPr>
          <p:spPr>
            <a:xfrm>
              <a:off x="3080102" y="1990060"/>
              <a:ext cx="88557" cy="252973"/>
            </a:xfrm>
            <a:custGeom>
              <a:avLst/>
              <a:gdLst/>
              <a:ahLst/>
              <a:cxnLst/>
              <a:rect l="l" t="t" r="r" b="b"/>
              <a:pathLst>
                <a:path w="4129" h="11795" extrusionOk="0">
                  <a:moveTo>
                    <a:pt x="1" y="1"/>
                  </a:moveTo>
                  <a:lnTo>
                    <a:pt x="1" y="11795"/>
                  </a:lnTo>
                  <a:lnTo>
                    <a:pt x="4128" y="11795"/>
                  </a:lnTo>
                  <a:lnTo>
                    <a:pt x="4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92"/>
            <p:cNvSpPr/>
            <p:nvPr/>
          </p:nvSpPr>
          <p:spPr>
            <a:xfrm>
              <a:off x="3040682" y="2035127"/>
              <a:ext cx="55678" cy="93961"/>
            </a:xfrm>
            <a:custGeom>
              <a:avLst/>
              <a:gdLst/>
              <a:ahLst/>
              <a:cxnLst/>
              <a:rect l="l" t="t" r="r" b="b"/>
              <a:pathLst>
                <a:path w="2596" h="4381" extrusionOk="0">
                  <a:moveTo>
                    <a:pt x="2595" y="0"/>
                  </a:moveTo>
                  <a:lnTo>
                    <a:pt x="1" y="2612"/>
                  </a:lnTo>
                  <a:lnTo>
                    <a:pt x="826" y="3454"/>
                  </a:lnTo>
                  <a:lnTo>
                    <a:pt x="1416" y="2865"/>
                  </a:lnTo>
                  <a:lnTo>
                    <a:pt x="1416" y="4381"/>
                  </a:lnTo>
                  <a:lnTo>
                    <a:pt x="2595" y="4381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92"/>
            <p:cNvSpPr/>
            <p:nvPr/>
          </p:nvSpPr>
          <p:spPr>
            <a:xfrm>
              <a:off x="3004950" y="1822769"/>
              <a:ext cx="150690" cy="142755"/>
            </a:xfrm>
            <a:custGeom>
              <a:avLst/>
              <a:gdLst/>
              <a:ahLst/>
              <a:cxnLst/>
              <a:rect l="l" t="t" r="r" b="b"/>
              <a:pathLst>
                <a:path w="7026" h="6656" extrusionOk="0">
                  <a:moveTo>
                    <a:pt x="3505" y="0"/>
                  </a:moveTo>
                  <a:lnTo>
                    <a:pt x="2426" y="2190"/>
                  </a:lnTo>
                  <a:lnTo>
                    <a:pt x="0" y="2544"/>
                  </a:lnTo>
                  <a:lnTo>
                    <a:pt x="1769" y="4246"/>
                  </a:lnTo>
                  <a:lnTo>
                    <a:pt x="1348" y="6655"/>
                  </a:lnTo>
                  <a:lnTo>
                    <a:pt x="3521" y="5526"/>
                  </a:lnTo>
                  <a:lnTo>
                    <a:pt x="5695" y="6655"/>
                  </a:lnTo>
                  <a:lnTo>
                    <a:pt x="5274" y="4229"/>
                  </a:lnTo>
                  <a:lnTo>
                    <a:pt x="7026" y="2527"/>
                  </a:lnTo>
                  <a:lnTo>
                    <a:pt x="4600" y="2190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2"/>
            <p:cNvSpPr/>
            <p:nvPr/>
          </p:nvSpPr>
          <p:spPr>
            <a:xfrm>
              <a:off x="3080102" y="1822769"/>
              <a:ext cx="75538" cy="142755"/>
            </a:xfrm>
            <a:custGeom>
              <a:avLst/>
              <a:gdLst/>
              <a:ahLst/>
              <a:cxnLst/>
              <a:rect l="l" t="t" r="r" b="b"/>
              <a:pathLst>
                <a:path w="3522" h="6656" extrusionOk="0">
                  <a:moveTo>
                    <a:pt x="1" y="0"/>
                  </a:moveTo>
                  <a:lnTo>
                    <a:pt x="1" y="5526"/>
                  </a:lnTo>
                  <a:lnTo>
                    <a:pt x="2191" y="6655"/>
                  </a:lnTo>
                  <a:lnTo>
                    <a:pt x="1770" y="4246"/>
                  </a:lnTo>
                  <a:lnTo>
                    <a:pt x="3522" y="2544"/>
                  </a:lnTo>
                  <a:lnTo>
                    <a:pt x="1096" y="2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2"/>
            <p:cNvSpPr/>
            <p:nvPr/>
          </p:nvSpPr>
          <p:spPr>
            <a:xfrm>
              <a:off x="3083698" y="2035127"/>
              <a:ext cx="12675" cy="93961"/>
            </a:xfrm>
            <a:custGeom>
              <a:avLst/>
              <a:gdLst/>
              <a:ahLst/>
              <a:cxnLst/>
              <a:rect l="l" t="t" r="r" b="b"/>
              <a:pathLst>
                <a:path w="591" h="4381" extrusionOk="0">
                  <a:moveTo>
                    <a:pt x="590" y="0"/>
                  </a:moveTo>
                  <a:lnTo>
                    <a:pt x="1" y="590"/>
                  </a:lnTo>
                  <a:lnTo>
                    <a:pt x="1" y="4381"/>
                  </a:lnTo>
                  <a:lnTo>
                    <a:pt x="590" y="4381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1" name="Google Shape;2981;p92"/>
          <p:cNvSpPr txBox="1"/>
          <p:nvPr/>
        </p:nvSpPr>
        <p:spPr>
          <a:xfrm>
            <a:off x="4462488" y="3679350"/>
            <a:ext cx="1530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Keyin</a:t>
            </a:r>
            <a:endParaRPr sz="2000" dirty="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983" name="Google Shape;2983;p92"/>
          <p:cNvSpPr txBox="1"/>
          <p:nvPr/>
        </p:nvSpPr>
        <p:spPr>
          <a:xfrm>
            <a:off x="4462488" y="2119888"/>
            <a:ext cx="15303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Oldin</a:t>
            </a:r>
            <a:endParaRPr sz="2000" dirty="0">
              <a:solidFill>
                <a:schemeClr val="accen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985" name="Google Shape;2985;p92"/>
          <p:cNvSpPr txBox="1"/>
          <p:nvPr/>
        </p:nvSpPr>
        <p:spPr>
          <a:xfrm>
            <a:off x="7460850" y="2159025"/>
            <a:ext cx="11295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40%</a:t>
            </a:r>
            <a:endParaRPr sz="3000" dirty="0">
              <a:solidFill>
                <a:schemeClr val="accen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986" name="Google Shape;2986;p92"/>
          <p:cNvSpPr txBox="1"/>
          <p:nvPr/>
        </p:nvSpPr>
        <p:spPr>
          <a:xfrm>
            <a:off x="7460850" y="3702000"/>
            <a:ext cx="11295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60%</a:t>
            </a:r>
            <a:endParaRPr sz="3000" dirty="0">
              <a:solidFill>
                <a:schemeClr val="accent5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79BD7-A675-F597-A54A-D60E92BC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90" y="-9978"/>
            <a:ext cx="4212420" cy="51534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7" name="Google Shape;7527;p110"/>
          <p:cNvSpPr txBox="1">
            <a:spLocks noGrp="1"/>
          </p:cNvSpPr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528" name="Google Shape;7528;p110"/>
          <p:cNvSpPr txBox="1">
            <a:spLocks noGrp="1"/>
          </p:cNvSpPr>
          <p:nvPr>
            <p:ph type="subTitle" idx="1"/>
          </p:nvPr>
        </p:nvSpPr>
        <p:spPr>
          <a:xfrm>
            <a:off x="719999" y="1745055"/>
            <a:ext cx="2798263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Savollar</a:t>
            </a:r>
            <a:r>
              <a:rPr lang="en" dirty="0">
                <a:solidFill>
                  <a:schemeClr val="dk2"/>
                </a:solidFill>
              </a:rPr>
              <a:t>?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muxtorovshaxzodbek16.com +998 91 526 01 12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550" name="Google Shape;7550;p110"/>
          <p:cNvGrpSpPr/>
          <p:nvPr/>
        </p:nvGrpSpPr>
        <p:grpSpPr>
          <a:xfrm>
            <a:off x="4405250" y="761683"/>
            <a:ext cx="4121950" cy="3949730"/>
            <a:chOff x="4405250" y="761683"/>
            <a:chExt cx="4121950" cy="3949730"/>
          </a:xfrm>
        </p:grpSpPr>
        <p:grpSp>
          <p:nvGrpSpPr>
            <p:cNvPr id="7551" name="Google Shape;7551;p110"/>
            <p:cNvGrpSpPr/>
            <p:nvPr/>
          </p:nvGrpSpPr>
          <p:grpSpPr>
            <a:xfrm>
              <a:off x="4405250" y="2433788"/>
              <a:ext cx="4121950" cy="2277625"/>
              <a:chOff x="2845475" y="2662025"/>
              <a:chExt cx="4121950" cy="2277625"/>
            </a:xfrm>
          </p:grpSpPr>
          <p:sp>
            <p:nvSpPr>
              <p:cNvPr id="7552" name="Google Shape;7552;p110"/>
              <p:cNvSpPr/>
              <p:nvPr/>
            </p:nvSpPr>
            <p:spPr>
              <a:xfrm>
                <a:off x="3759475" y="2662025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60" y="1"/>
                    </a:moveTo>
                    <a:cubicBezTo>
                      <a:pt x="35774" y="1"/>
                      <a:pt x="24910" y="2388"/>
                      <a:pt x="16628" y="7170"/>
                    </a:cubicBezTo>
                    <a:cubicBezTo>
                      <a:pt x="1" y="16769"/>
                      <a:pt x="74" y="32368"/>
                      <a:pt x="16799" y="42040"/>
                    </a:cubicBezTo>
                    <a:cubicBezTo>
                      <a:pt x="25206" y="46883"/>
                      <a:pt x="36204" y="49307"/>
                      <a:pt x="47176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9" y="32539"/>
                      <a:pt x="93741" y="16940"/>
                      <a:pt x="77015" y="7268"/>
                    </a:cubicBezTo>
                    <a:cubicBezTo>
                      <a:pt x="68621" y="2425"/>
                      <a:pt x="57629" y="1"/>
                      <a:pt x="46660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10"/>
              <p:cNvSpPr/>
              <p:nvPr/>
            </p:nvSpPr>
            <p:spPr>
              <a:xfrm>
                <a:off x="2845475" y="3032400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72" y="1"/>
                    </a:moveTo>
                    <a:cubicBezTo>
                      <a:pt x="35780" y="1"/>
                      <a:pt x="24909" y="2388"/>
                      <a:pt x="16628" y="7170"/>
                    </a:cubicBezTo>
                    <a:cubicBezTo>
                      <a:pt x="0" y="16769"/>
                      <a:pt x="98" y="32368"/>
                      <a:pt x="16823" y="42040"/>
                    </a:cubicBezTo>
                    <a:cubicBezTo>
                      <a:pt x="25218" y="46883"/>
                      <a:pt x="36210" y="49307"/>
                      <a:pt x="47179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8" y="32539"/>
                      <a:pt x="93765" y="16940"/>
                      <a:pt x="77039" y="7268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10"/>
              <p:cNvSpPr/>
              <p:nvPr/>
            </p:nvSpPr>
            <p:spPr>
              <a:xfrm>
                <a:off x="4620850" y="3345850"/>
                <a:ext cx="23465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63" h="49308" extrusionOk="0">
                    <a:moveTo>
                      <a:pt x="46672" y="1"/>
                    </a:moveTo>
                    <a:cubicBezTo>
                      <a:pt x="35780" y="1"/>
                      <a:pt x="24910" y="2388"/>
                      <a:pt x="16628" y="7170"/>
                    </a:cubicBezTo>
                    <a:cubicBezTo>
                      <a:pt x="0" y="16769"/>
                      <a:pt x="98" y="32392"/>
                      <a:pt x="16824" y="42040"/>
                    </a:cubicBezTo>
                    <a:cubicBezTo>
                      <a:pt x="25218" y="46883"/>
                      <a:pt x="36216" y="49307"/>
                      <a:pt x="47191" y="49307"/>
                    </a:cubicBezTo>
                    <a:cubicBezTo>
                      <a:pt x="58083" y="49307"/>
                      <a:pt x="68953" y="46919"/>
                      <a:pt x="77235" y="42138"/>
                    </a:cubicBezTo>
                    <a:cubicBezTo>
                      <a:pt x="93863" y="32539"/>
                      <a:pt x="93765" y="16940"/>
                      <a:pt x="77039" y="7267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10"/>
              <p:cNvSpPr/>
              <p:nvPr/>
            </p:nvSpPr>
            <p:spPr>
              <a:xfrm>
                <a:off x="3269725" y="3920700"/>
                <a:ext cx="924450" cy="485800"/>
              </a:xfrm>
              <a:custGeom>
                <a:avLst/>
                <a:gdLst/>
                <a:ahLst/>
                <a:cxnLst/>
                <a:rect l="l" t="t" r="r" b="b"/>
                <a:pathLst>
                  <a:path w="36978" h="19432" extrusionOk="0">
                    <a:moveTo>
                      <a:pt x="18395" y="1"/>
                    </a:moveTo>
                    <a:cubicBezTo>
                      <a:pt x="14102" y="1"/>
                      <a:pt x="9822" y="944"/>
                      <a:pt x="6563" y="2835"/>
                    </a:cubicBezTo>
                    <a:cubicBezTo>
                      <a:pt x="0" y="6606"/>
                      <a:pt x="49" y="12753"/>
                      <a:pt x="6637" y="16573"/>
                    </a:cubicBezTo>
                    <a:cubicBezTo>
                      <a:pt x="9941" y="18477"/>
                      <a:pt x="14268" y="19432"/>
                      <a:pt x="18589" y="19432"/>
                    </a:cubicBezTo>
                    <a:cubicBezTo>
                      <a:pt x="22882" y="19432"/>
                      <a:pt x="27168" y="18489"/>
                      <a:pt x="30439" y="16597"/>
                    </a:cubicBezTo>
                    <a:cubicBezTo>
                      <a:pt x="36977" y="12826"/>
                      <a:pt x="36953" y="6680"/>
                      <a:pt x="30365" y="2860"/>
                    </a:cubicBezTo>
                    <a:cubicBezTo>
                      <a:pt x="27049" y="956"/>
                      <a:pt x="22716" y="1"/>
                      <a:pt x="18395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10"/>
              <p:cNvSpPr/>
              <p:nvPr/>
            </p:nvSpPr>
            <p:spPr>
              <a:xfrm>
                <a:off x="3645000" y="4432125"/>
                <a:ext cx="347750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7317" extrusionOk="0">
                    <a:moveTo>
                      <a:pt x="6913" y="0"/>
                    </a:moveTo>
                    <a:cubicBezTo>
                      <a:pt x="5301" y="0"/>
                      <a:pt x="3693" y="355"/>
                      <a:pt x="2474" y="1063"/>
                    </a:cubicBezTo>
                    <a:cubicBezTo>
                      <a:pt x="1" y="2483"/>
                      <a:pt x="25" y="4809"/>
                      <a:pt x="2498" y="6229"/>
                    </a:cubicBezTo>
                    <a:cubicBezTo>
                      <a:pt x="3740" y="6955"/>
                      <a:pt x="5371" y="7316"/>
                      <a:pt x="6997" y="7316"/>
                    </a:cubicBezTo>
                    <a:cubicBezTo>
                      <a:pt x="8610" y="7316"/>
                      <a:pt x="10217" y="6961"/>
                      <a:pt x="11436" y="6254"/>
                    </a:cubicBezTo>
                    <a:cubicBezTo>
                      <a:pt x="13910" y="4834"/>
                      <a:pt x="13885" y="2507"/>
                      <a:pt x="11412" y="1087"/>
                    </a:cubicBezTo>
                    <a:cubicBezTo>
                      <a:pt x="10170" y="362"/>
                      <a:pt x="8539" y="0"/>
                      <a:pt x="6913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10"/>
              <p:cNvSpPr/>
              <p:nvPr/>
            </p:nvSpPr>
            <p:spPr>
              <a:xfrm>
                <a:off x="3224425" y="4410550"/>
                <a:ext cx="17387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3659" extrusionOk="0">
                    <a:moveTo>
                      <a:pt x="3445" y="0"/>
                    </a:moveTo>
                    <a:cubicBezTo>
                      <a:pt x="2644" y="0"/>
                      <a:pt x="1844" y="178"/>
                      <a:pt x="1225" y="530"/>
                    </a:cubicBezTo>
                    <a:cubicBezTo>
                      <a:pt x="0" y="1240"/>
                      <a:pt x="0" y="2415"/>
                      <a:pt x="1249" y="3125"/>
                    </a:cubicBezTo>
                    <a:cubicBezTo>
                      <a:pt x="1874" y="3480"/>
                      <a:pt x="2682" y="3658"/>
                      <a:pt x="3490" y="3658"/>
                    </a:cubicBezTo>
                    <a:cubicBezTo>
                      <a:pt x="4298" y="3658"/>
                      <a:pt x="5106" y="3480"/>
                      <a:pt x="5730" y="3125"/>
                    </a:cubicBezTo>
                    <a:cubicBezTo>
                      <a:pt x="6955" y="2415"/>
                      <a:pt x="6955" y="1264"/>
                      <a:pt x="5706" y="554"/>
                    </a:cubicBezTo>
                    <a:cubicBezTo>
                      <a:pt x="5076" y="184"/>
                      <a:pt x="4260" y="0"/>
                      <a:pt x="3445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10"/>
              <p:cNvSpPr/>
              <p:nvPr/>
            </p:nvSpPr>
            <p:spPr>
              <a:xfrm>
                <a:off x="3888650" y="3706500"/>
                <a:ext cx="2345975" cy="123315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26" extrusionOk="0">
                    <a:moveTo>
                      <a:pt x="46639" y="1"/>
                    </a:moveTo>
                    <a:cubicBezTo>
                      <a:pt x="35760" y="1"/>
                      <a:pt x="24905" y="2389"/>
                      <a:pt x="16628" y="7167"/>
                    </a:cubicBezTo>
                    <a:cubicBezTo>
                      <a:pt x="1" y="16766"/>
                      <a:pt x="74" y="32389"/>
                      <a:pt x="16799" y="42038"/>
                    </a:cubicBezTo>
                    <a:cubicBezTo>
                      <a:pt x="25212" y="46895"/>
                      <a:pt x="36218" y="49326"/>
                      <a:pt x="47197" y="49326"/>
                    </a:cubicBezTo>
                    <a:cubicBezTo>
                      <a:pt x="58079" y="49326"/>
                      <a:pt x="68935" y="46938"/>
                      <a:pt x="77211" y="42160"/>
                    </a:cubicBezTo>
                    <a:cubicBezTo>
                      <a:pt x="93839" y="32561"/>
                      <a:pt x="93741" y="16938"/>
                      <a:pt x="77015" y="7289"/>
                    </a:cubicBezTo>
                    <a:cubicBezTo>
                      <a:pt x="68616" y="2431"/>
                      <a:pt x="57615" y="1"/>
                      <a:pt x="4663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9" name="Google Shape;7559;p110"/>
            <p:cNvGrpSpPr/>
            <p:nvPr/>
          </p:nvGrpSpPr>
          <p:grpSpPr>
            <a:xfrm>
              <a:off x="4908420" y="761683"/>
              <a:ext cx="3515579" cy="3620659"/>
              <a:chOff x="3451275" y="1373450"/>
              <a:chExt cx="2350300" cy="2420550"/>
            </a:xfrm>
          </p:grpSpPr>
          <p:sp>
            <p:nvSpPr>
              <p:cNvPr id="7560" name="Google Shape;7560;p110"/>
              <p:cNvSpPr/>
              <p:nvPr/>
            </p:nvSpPr>
            <p:spPr>
              <a:xfrm>
                <a:off x="5054675" y="2657300"/>
                <a:ext cx="436100" cy="251900"/>
              </a:xfrm>
              <a:custGeom>
                <a:avLst/>
                <a:gdLst/>
                <a:ahLst/>
                <a:cxnLst/>
                <a:rect l="l" t="t" r="r" b="b"/>
                <a:pathLst>
                  <a:path w="17444" h="10076" extrusionOk="0">
                    <a:moveTo>
                      <a:pt x="14361" y="8296"/>
                    </a:moveTo>
                    <a:cubicBezTo>
                      <a:pt x="11253" y="10076"/>
                      <a:pt x="6241" y="10076"/>
                      <a:pt x="3133" y="8271"/>
                    </a:cubicBezTo>
                    <a:cubicBezTo>
                      <a:pt x="25" y="6467"/>
                      <a:pt x="0" y="3559"/>
                      <a:pt x="3083" y="1780"/>
                    </a:cubicBezTo>
                    <a:cubicBezTo>
                      <a:pt x="6191" y="0"/>
                      <a:pt x="11203" y="0"/>
                      <a:pt x="14311" y="1805"/>
                    </a:cubicBezTo>
                    <a:cubicBezTo>
                      <a:pt x="17444" y="3609"/>
                      <a:pt x="17444" y="6492"/>
                      <a:pt x="14361" y="8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10"/>
              <p:cNvSpPr/>
              <p:nvPr/>
            </p:nvSpPr>
            <p:spPr>
              <a:xfrm>
                <a:off x="3921825" y="3511850"/>
                <a:ext cx="436125" cy="229525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9181" extrusionOk="0">
                    <a:moveTo>
                      <a:pt x="8667" y="1"/>
                    </a:moveTo>
                    <a:cubicBezTo>
                      <a:pt x="6641" y="1"/>
                      <a:pt x="4619" y="446"/>
                      <a:pt x="3083" y="1332"/>
                    </a:cubicBezTo>
                    <a:cubicBezTo>
                      <a:pt x="1" y="3112"/>
                      <a:pt x="1" y="6019"/>
                      <a:pt x="3109" y="7824"/>
                    </a:cubicBezTo>
                    <a:cubicBezTo>
                      <a:pt x="4680" y="8729"/>
                      <a:pt x="6726" y="9180"/>
                      <a:pt x="8763" y="9180"/>
                    </a:cubicBezTo>
                    <a:cubicBezTo>
                      <a:pt x="10786" y="9180"/>
                      <a:pt x="12801" y="8735"/>
                      <a:pt x="14337" y="7849"/>
                    </a:cubicBezTo>
                    <a:cubicBezTo>
                      <a:pt x="17444" y="6069"/>
                      <a:pt x="17419" y="3162"/>
                      <a:pt x="14312" y="1357"/>
                    </a:cubicBezTo>
                    <a:cubicBezTo>
                      <a:pt x="12752" y="452"/>
                      <a:pt x="10707" y="1"/>
                      <a:pt x="8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10"/>
              <p:cNvSpPr/>
              <p:nvPr/>
            </p:nvSpPr>
            <p:spPr>
              <a:xfrm>
                <a:off x="4732600" y="3500575"/>
                <a:ext cx="558300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22332" h="11737" extrusionOk="0">
                    <a:moveTo>
                      <a:pt x="11123" y="1"/>
                    </a:moveTo>
                    <a:cubicBezTo>
                      <a:pt x="8527" y="1"/>
                      <a:pt x="5935" y="571"/>
                      <a:pt x="3961" y="1708"/>
                    </a:cubicBezTo>
                    <a:cubicBezTo>
                      <a:pt x="1" y="3989"/>
                      <a:pt x="26" y="7698"/>
                      <a:pt x="4011" y="10004"/>
                    </a:cubicBezTo>
                    <a:cubicBezTo>
                      <a:pt x="6009" y="11160"/>
                      <a:pt x="8624" y="11736"/>
                      <a:pt x="11232" y="11736"/>
                    </a:cubicBezTo>
                    <a:cubicBezTo>
                      <a:pt x="13825" y="11736"/>
                      <a:pt x="16410" y="11166"/>
                      <a:pt x="18372" y="10029"/>
                    </a:cubicBezTo>
                    <a:cubicBezTo>
                      <a:pt x="22332" y="7748"/>
                      <a:pt x="22307" y="4039"/>
                      <a:pt x="18347" y="1733"/>
                    </a:cubicBezTo>
                    <a:cubicBezTo>
                      <a:pt x="16349" y="577"/>
                      <a:pt x="13734" y="1"/>
                      <a:pt x="11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110"/>
              <p:cNvSpPr/>
              <p:nvPr/>
            </p:nvSpPr>
            <p:spPr>
              <a:xfrm>
                <a:off x="3709425" y="2846675"/>
                <a:ext cx="48247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9299" h="10139" extrusionOk="0">
                    <a:moveTo>
                      <a:pt x="9585" y="1"/>
                    </a:moveTo>
                    <a:cubicBezTo>
                      <a:pt x="7353" y="1"/>
                      <a:pt x="5128" y="489"/>
                      <a:pt x="3434" y="1473"/>
                    </a:cubicBezTo>
                    <a:cubicBezTo>
                      <a:pt x="0" y="3453"/>
                      <a:pt x="25" y="6661"/>
                      <a:pt x="3459" y="8641"/>
                    </a:cubicBezTo>
                    <a:cubicBezTo>
                      <a:pt x="5187" y="9637"/>
                      <a:pt x="7454" y="10139"/>
                      <a:pt x="9717" y="10139"/>
                    </a:cubicBezTo>
                    <a:cubicBezTo>
                      <a:pt x="11953" y="10139"/>
                      <a:pt x="14184" y="9650"/>
                      <a:pt x="15890" y="8666"/>
                    </a:cubicBezTo>
                    <a:cubicBezTo>
                      <a:pt x="19299" y="6686"/>
                      <a:pt x="19274" y="3478"/>
                      <a:pt x="15840" y="1498"/>
                    </a:cubicBezTo>
                    <a:cubicBezTo>
                      <a:pt x="14112" y="502"/>
                      <a:pt x="11845" y="1"/>
                      <a:pt x="9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110"/>
              <p:cNvSpPr/>
              <p:nvPr/>
            </p:nvSpPr>
            <p:spPr>
              <a:xfrm>
                <a:off x="4199400" y="1373450"/>
                <a:ext cx="346525" cy="5175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20700" extrusionOk="0">
                    <a:moveTo>
                      <a:pt x="919" y="1"/>
                    </a:moveTo>
                    <a:cubicBezTo>
                      <a:pt x="443" y="1"/>
                      <a:pt x="1" y="373"/>
                      <a:pt x="1" y="903"/>
                    </a:cubicBezTo>
                    <a:lnTo>
                      <a:pt x="1" y="12307"/>
                    </a:lnTo>
                    <a:cubicBezTo>
                      <a:pt x="1" y="12958"/>
                      <a:pt x="351" y="13560"/>
                      <a:pt x="928" y="13886"/>
                    </a:cubicBezTo>
                    <a:lnTo>
                      <a:pt x="12507" y="20577"/>
                    </a:lnTo>
                    <a:cubicBezTo>
                      <a:pt x="12650" y="20661"/>
                      <a:pt x="12802" y="20699"/>
                      <a:pt x="12950" y="20699"/>
                    </a:cubicBezTo>
                    <a:cubicBezTo>
                      <a:pt x="13424" y="20699"/>
                      <a:pt x="13860" y="20310"/>
                      <a:pt x="13860" y="19775"/>
                    </a:cubicBezTo>
                    <a:lnTo>
                      <a:pt x="13860" y="8372"/>
                    </a:lnTo>
                    <a:cubicBezTo>
                      <a:pt x="13860" y="7720"/>
                      <a:pt x="13534" y="7119"/>
                      <a:pt x="12958" y="6793"/>
                    </a:cubicBezTo>
                    <a:lnTo>
                      <a:pt x="1379" y="126"/>
                    </a:lnTo>
                    <a:cubicBezTo>
                      <a:pt x="1231" y="40"/>
                      <a:pt x="107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10"/>
              <p:cNvSpPr/>
              <p:nvPr/>
            </p:nvSpPr>
            <p:spPr>
              <a:xfrm>
                <a:off x="3971325" y="1593000"/>
                <a:ext cx="16105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9591" extrusionOk="0">
                    <a:moveTo>
                      <a:pt x="419" y="1"/>
                    </a:moveTo>
                    <a:cubicBezTo>
                      <a:pt x="195" y="1"/>
                      <a:pt x="1" y="174"/>
                      <a:pt x="1" y="417"/>
                    </a:cubicBezTo>
                    <a:lnTo>
                      <a:pt x="1" y="5705"/>
                    </a:lnTo>
                    <a:cubicBezTo>
                      <a:pt x="1" y="6006"/>
                      <a:pt x="176" y="6282"/>
                      <a:pt x="427" y="6432"/>
                    </a:cubicBezTo>
                    <a:lnTo>
                      <a:pt x="5790" y="9540"/>
                    </a:lnTo>
                    <a:cubicBezTo>
                      <a:pt x="5854" y="9574"/>
                      <a:pt x="5923" y="9591"/>
                      <a:pt x="5992" y="9591"/>
                    </a:cubicBezTo>
                    <a:cubicBezTo>
                      <a:pt x="6220" y="9591"/>
                      <a:pt x="6442" y="9414"/>
                      <a:pt x="6442" y="9164"/>
                    </a:cubicBezTo>
                    <a:lnTo>
                      <a:pt x="6442" y="3875"/>
                    </a:lnTo>
                    <a:cubicBezTo>
                      <a:pt x="6442" y="3575"/>
                      <a:pt x="6266" y="3299"/>
                      <a:pt x="6016" y="3149"/>
                    </a:cubicBezTo>
                    <a:lnTo>
                      <a:pt x="652" y="66"/>
                    </a:lnTo>
                    <a:cubicBezTo>
                      <a:pt x="576" y="21"/>
                      <a:pt x="496" y="1"/>
                      <a:pt x="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10"/>
              <p:cNvSpPr/>
              <p:nvPr/>
            </p:nvSpPr>
            <p:spPr>
              <a:xfrm>
                <a:off x="5282750" y="2292350"/>
                <a:ext cx="25065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4986" extrusionOk="0">
                    <a:moveTo>
                      <a:pt x="674" y="1"/>
                    </a:moveTo>
                    <a:cubicBezTo>
                      <a:pt x="321" y="1"/>
                      <a:pt x="0" y="281"/>
                      <a:pt x="0" y="664"/>
                    </a:cubicBezTo>
                    <a:lnTo>
                      <a:pt x="0" y="8909"/>
                    </a:lnTo>
                    <a:cubicBezTo>
                      <a:pt x="0" y="9385"/>
                      <a:pt x="251" y="9811"/>
                      <a:pt x="652" y="10062"/>
                    </a:cubicBezTo>
                    <a:lnTo>
                      <a:pt x="9048" y="14899"/>
                    </a:lnTo>
                    <a:cubicBezTo>
                      <a:pt x="9149" y="14959"/>
                      <a:pt x="9257" y="14986"/>
                      <a:pt x="9363" y="14986"/>
                    </a:cubicBezTo>
                    <a:cubicBezTo>
                      <a:pt x="9704" y="14986"/>
                      <a:pt x="10025" y="14705"/>
                      <a:pt x="10025" y="14323"/>
                    </a:cubicBezTo>
                    <a:lnTo>
                      <a:pt x="10025" y="6077"/>
                    </a:lnTo>
                    <a:cubicBezTo>
                      <a:pt x="10025" y="5601"/>
                      <a:pt x="9775" y="5175"/>
                      <a:pt x="9374" y="4924"/>
                    </a:cubicBezTo>
                    <a:lnTo>
                      <a:pt x="1003" y="87"/>
                    </a:lnTo>
                    <a:cubicBezTo>
                      <a:pt x="896" y="28"/>
                      <a:pt x="783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10"/>
              <p:cNvSpPr/>
              <p:nvPr/>
            </p:nvSpPr>
            <p:spPr>
              <a:xfrm>
                <a:off x="5223225" y="1526350"/>
                <a:ext cx="3383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20213" extrusionOk="0">
                    <a:moveTo>
                      <a:pt x="12658" y="0"/>
                    </a:moveTo>
                    <a:cubicBezTo>
                      <a:pt x="12508" y="0"/>
                      <a:pt x="12353" y="39"/>
                      <a:pt x="12206" y="125"/>
                    </a:cubicBezTo>
                    <a:lnTo>
                      <a:pt x="902" y="6642"/>
                    </a:lnTo>
                    <a:cubicBezTo>
                      <a:pt x="351" y="6968"/>
                      <a:pt x="0" y="7544"/>
                      <a:pt x="0" y="8196"/>
                    </a:cubicBezTo>
                    <a:lnTo>
                      <a:pt x="0" y="19324"/>
                    </a:lnTo>
                    <a:cubicBezTo>
                      <a:pt x="0" y="19841"/>
                      <a:pt x="440" y="20212"/>
                      <a:pt x="916" y="20212"/>
                    </a:cubicBezTo>
                    <a:cubicBezTo>
                      <a:pt x="1062" y="20212"/>
                      <a:pt x="1212" y="20177"/>
                      <a:pt x="1354" y="20100"/>
                    </a:cubicBezTo>
                    <a:lnTo>
                      <a:pt x="12657" y="13559"/>
                    </a:lnTo>
                    <a:cubicBezTo>
                      <a:pt x="13208" y="13258"/>
                      <a:pt x="13534" y="12657"/>
                      <a:pt x="13534" y="12030"/>
                    </a:cubicBezTo>
                    <a:lnTo>
                      <a:pt x="13534" y="902"/>
                    </a:lnTo>
                    <a:cubicBezTo>
                      <a:pt x="13534" y="373"/>
                      <a:pt x="13120" y="0"/>
                      <a:pt x="12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10"/>
              <p:cNvSpPr/>
              <p:nvPr/>
            </p:nvSpPr>
            <p:spPr>
              <a:xfrm>
                <a:off x="3451275" y="2176050"/>
                <a:ext cx="485000" cy="723800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28952" extrusionOk="0">
                    <a:moveTo>
                      <a:pt x="18110" y="1"/>
                    </a:moveTo>
                    <a:cubicBezTo>
                      <a:pt x="17896" y="1"/>
                      <a:pt x="17676" y="56"/>
                      <a:pt x="17469" y="178"/>
                    </a:cubicBezTo>
                    <a:lnTo>
                      <a:pt x="1279" y="9526"/>
                    </a:lnTo>
                    <a:cubicBezTo>
                      <a:pt x="477" y="9977"/>
                      <a:pt x="1" y="10804"/>
                      <a:pt x="1" y="11732"/>
                    </a:cubicBezTo>
                    <a:lnTo>
                      <a:pt x="1" y="27672"/>
                    </a:lnTo>
                    <a:cubicBezTo>
                      <a:pt x="1" y="28412"/>
                      <a:pt x="619" y="28951"/>
                      <a:pt x="1289" y="28951"/>
                    </a:cubicBezTo>
                    <a:cubicBezTo>
                      <a:pt x="1504" y="28951"/>
                      <a:pt x="1724" y="28896"/>
                      <a:pt x="1930" y="28774"/>
                    </a:cubicBezTo>
                    <a:lnTo>
                      <a:pt x="18121" y="19426"/>
                    </a:lnTo>
                    <a:cubicBezTo>
                      <a:pt x="18898" y="18975"/>
                      <a:pt x="19399" y="18148"/>
                      <a:pt x="19399" y="17220"/>
                    </a:cubicBezTo>
                    <a:lnTo>
                      <a:pt x="19399" y="1280"/>
                    </a:lnTo>
                    <a:cubicBezTo>
                      <a:pt x="19399" y="540"/>
                      <a:pt x="18781" y="1"/>
                      <a:pt x="181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10"/>
              <p:cNvSpPr/>
              <p:nvPr/>
            </p:nvSpPr>
            <p:spPr>
              <a:xfrm>
                <a:off x="3541500" y="2584000"/>
                <a:ext cx="1103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5465" extrusionOk="0">
                    <a:moveTo>
                      <a:pt x="3560" y="0"/>
                    </a:moveTo>
                    <a:lnTo>
                      <a:pt x="1" y="4737"/>
                    </a:lnTo>
                    <a:cubicBezTo>
                      <a:pt x="406" y="5210"/>
                      <a:pt x="973" y="5465"/>
                      <a:pt x="1644" y="5465"/>
                    </a:cubicBezTo>
                    <a:cubicBezTo>
                      <a:pt x="2217" y="5465"/>
                      <a:pt x="2867" y="5280"/>
                      <a:pt x="3560" y="4887"/>
                    </a:cubicBezTo>
                    <a:cubicBezTo>
                      <a:pt x="3860" y="4712"/>
                      <a:pt x="4136" y="4511"/>
                      <a:pt x="4412" y="4286"/>
                    </a:cubicBez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10"/>
              <p:cNvSpPr/>
              <p:nvPr/>
            </p:nvSpPr>
            <p:spPr>
              <a:xfrm>
                <a:off x="3630475" y="2446700"/>
                <a:ext cx="106550" cy="244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778" extrusionOk="0">
                    <a:moveTo>
                      <a:pt x="1904" y="1"/>
                    </a:moveTo>
                    <a:cubicBezTo>
                      <a:pt x="1332" y="1"/>
                      <a:pt x="685" y="187"/>
                      <a:pt x="1" y="580"/>
                    </a:cubicBezTo>
                    <a:lnTo>
                      <a:pt x="1" y="5492"/>
                    </a:lnTo>
                    <a:lnTo>
                      <a:pt x="853" y="9778"/>
                    </a:lnTo>
                    <a:cubicBezTo>
                      <a:pt x="2808" y="8199"/>
                      <a:pt x="4261" y="5392"/>
                      <a:pt x="4261" y="3011"/>
                    </a:cubicBezTo>
                    <a:cubicBezTo>
                      <a:pt x="4261" y="1108"/>
                      <a:pt x="3303" y="1"/>
                      <a:pt x="1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10"/>
              <p:cNvSpPr/>
              <p:nvPr/>
            </p:nvSpPr>
            <p:spPr>
              <a:xfrm>
                <a:off x="3523950" y="2461175"/>
                <a:ext cx="106550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650" extrusionOk="0">
                    <a:moveTo>
                      <a:pt x="4262" y="1"/>
                    </a:moveTo>
                    <a:cubicBezTo>
                      <a:pt x="1906" y="1379"/>
                      <a:pt x="1" y="4662"/>
                      <a:pt x="1" y="7369"/>
                    </a:cubicBezTo>
                    <a:cubicBezTo>
                      <a:pt x="1" y="8372"/>
                      <a:pt x="251" y="9149"/>
                      <a:pt x="703" y="9650"/>
                    </a:cubicBezTo>
                    <a:lnTo>
                      <a:pt x="4262" y="4913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10"/>
              <p:cNvSpPr/>
              <p:nvPr/>
            </p:nvSpPr>
            <p:spPr>
              <a:xfrm>
                <a:off x="3764550" y="2352150"/>
                <a:ext cx="1429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36" extrusionOk="0">
                    <a:moveTo>
                      <a:pt x="5715" y="1"/>
                    </a:moveTo>
                    <a:lnTo>
                      <a:pt x="1" y="3209"/>
                    </a:lnTo>
                    <a:lnTo>
                      <a:pt x="1" y="4036"/>
                    </a:lnTo>
                    <a:lnTo>
                      <a:pt x="5715" y="828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10"/>
              <p:cNvSpPr/>
              <p:nvPr/>
            </p:nvSpPr>
            <p:spPr>
              <a:xfrm>
                <a:off x="3764550" y="2432350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10"/>
              <p:cNvSpPr/>
              <p:nvPr/>
            </p:nvSpPr>
            <p:spPr>
              <a:xfrm>
                <a:off x="3764550" y="2511925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10"/>
              <p:cNvSpPr/>
              <p:nvPr/>
            </p:nvSpPr>
            <p:spPr>
              <a:xfrm>
                <a:off x="4443125" y="3131525"/>
                <a:ext cx="391025" cy="205625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8225" extrusionOk="0">
                    <a:moveTo>
                      <a:pt x="7774" y="1"/>
                    </a:moveTo>
                    <a:cubicBezTo>
                      <a:pt x="5958" y="1"/>
                      <a:pt x="4143" y="396"/>
                      <a:pt x="2758" y="1182"/>
                    </a:cubicBezTo>
                    <a:cubicBezTo>
                      <a:pt x="1" y="2786"/>
                      <a:pt x="1" y="5392"/>
                      <a:pt x="2783" y="7022"/>
                    </a:cubicBezTo>
                    <a:cubicBezTo>
                      <a:pt x="4186" y="7824"/>
                      <a:pt x="6016" y="8225"/>
                      <a:pt x="7839" y="8225"/>
                    </a:cubicBezTo>
                    <a:cubicBezTo>
                      <a:pt x="9663" y="8225"/>
                      <a:pt x="11480" y="7824"/>
                      <a:pt x="12858" y="7022"/>
                    </a:cubicBezTo>
                    <a:cubicBezTo>
                      <a:pt x="15640" y="5418"/>
                      <a:pt x="15640" y="2836"/>
                      <a:pt x="12833" y="1207"/>
                    </a:cubicBezTo>
                    <a:cubicBezTo>
                      <a:pt x="11437" y="402"/>
                      <a:pt x="9604" y="1"/>
                      <a:pt x="77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10"/>
              <p:cNvSpPr/>
              <p:nvPr/>
            </p:nvSpPr>
            <p:spPr>
              <a:xfrm>
                <a:off x="4466950" y="3106550"/>
                <a:ext cx="345250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13810" h="4212" extrusionOk="0">
                    <a:moveTo>
                      <a:pt x="2156" y="0"/>
                    </a:moveTo>
                    <a:lnTo>
                      <a:pt x="0" y="3985"/>
                    </a:lnTo>
                    <a:lnTo>
                      <a:pt x="13810" y="4211"/>
                    </a:lnTo>
                    <a:lnTo>
                      <a:pt x="11655" y="201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10"/>
              <p:cNvSpPr/>
              <p:nvPr/>
            </p:nvSpPr>
            <p:spPr>
              <a:xfrm>
                <a:off x="4502650" y="3057200"/>
                <a:ext cx="271975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879" h="5719" extrusionOk="0">
                    <a:moveTo>
                      <a:pt x="5427" y="1"/>
                    </a:moveTo>
                    <a:cubicBezTo>
                      <a:pt x="4161" y="1"/>
                      <a:pt x="2896" y="283"/>
                      <a:pt x="1931" y="847"/>
                    </a:cubicBezTo>
                    <a:cubicBezTo>
                      <a:pt x="1" y="1949"/>
                      <a:pt x="1" y="3754"/>
                      <a:pt x="1956" y="4882"/>
                    </a:cubicBezTo>
                    <a:cubicBezTo>
                      <a:pt x="2926" y="5436"/>
                      <a:pt x="4201" y="5718"/>
                      <a:pt x="5473" y="5718"/>
                    </a:cubicBezTo>
                    <a:cubicBezTo>
                      <a:pt x="6732" y="5718"/>
                      <a:pt x="7989" y="5442"/>
                      <a:pt x="8948" y="4882"/>
                    </a:cubicBezTo>
                    <a:cubicBezTo>
                      <a:pt x="10878" y="3779"/>
                      <a:pt x="10853" y="1974"/>
                      <a:pt x="8923" y="847"/>
                    </a:cubicBezTo>
                    <a:cubicBezTo>
                      <a:pt x="7958" y="283"/>
                      <a:pt x="6693" y="1"/>
                      <a:pt x="5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10"/>
              <p:cNvSpPr/>
              <p:nvPr/>
            </p:nvSpPr>
            <p:spPr>
              <a:xfrm>
                <a:off x="4537125" y="3075375"/>
                <a:ext cx="20302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4271" extrusionOk="0">
                    <a:moveTo>
                      <a:pt x="4048" y="1"/>
                    </a:moveTo>
                    <a:cubicBezTo>
                      <a:pt x="3102" y="1"/>
                      <a:pt x="2156" y="207"/>
                      <a:pt x="1429" y="621"/>
                    </a:cubicBezTo>
                    <a:cubicBezTo>
                      <a:pt x="0" y="1448"/>
                      <a:pt x="0" y="2801"/>
                      <a:pt x="1454" y="3628"/>
                    </a:cubicBezTo>
                    <a:cubicBezTo>
                      <a:pt x="2186" y="4058"/>
                      <a:pt x="3141" y="4271"/>
                      <a:pt x="4091" y="4271"/>
                    </a:cubicBezTo>
                    <a:cubicBezTo>
                      <a:pt x="5027" y="4271"/>
                      <a:pt x="5958" y="4064"/>
                      <a:pt x="6667" y="3653"/>
                    </a:cubicBezTo>
                    <a:cubicBezTo>
                      <a:pt x="8121" y="2826"/>
                      <a:pt x="8121" y="1473"/>
                      <a:pt x="6667" y="621"/>
                    </a:cubicBezTo>
                    <a:cubicBezTo>
                      <a:pt x="5940" y="207"/>
                      <a:pt x="4994" y="1"/>
                      <a:pt x="4048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10"/>
              <p:cNvSpPr/>
              <p:nvPr/>
            </p:nvSpPr>
            <p:spPr>
              <a:xfrm>
                <a:off x="4178100" y="2643525"/>
                <a:ext cx="9680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38723" h="19524" extrusionOk="0">
                    <a:moveTo>
                      <a:pt x="0" y="0"/>
                    </a:moveTo>
                    <a:cubicBezTo>
                      <a:pt x="0" y="0"/>
                      <a:pt x="14762" y="19123"/>
                      <a:pt x="14712" y="19399"/>
                    </a:cubicBezTo>
                    <a:lnTo>
                      <a:pt x="22106" y="19524"/>
                    </a:lnTo>
                    <a:lnTo>
                      <a:pt x="38722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10"/>
              <p:cNvSpPr/>
              <p:nvPr/>
            </p:nvSpPr>
            <p:spPr>
              <a:xfrm>
                <a:off x="5080350" y="2667950"/>
                <a:ext cx="157300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4663" extrusionOk="0">
                    <a:moveTo>
                      <a:pt x="4362" y="1"/>
                    </a:moveTo>
                    <a:cubicBezTo>
                      <a:pt x="4362" y="1"/>
                      <a:pt x="1530" y="3309"/>
                      <a:pt x="778" y="3534"/>
                    </a:cubicBezTo>
                    <a:cubicBezTo>
                      <a:pt x="1" y="3760"/>
                      <a:pt x="703" y="4537"/>
                      <a:pt x="1279" y="4587"/>
                    </a:cubicBezTo>
                    <a:cubicBezTo>
                      <a:pt x="1855" y="4662"/>
                      <a:pt x="3710" y="4562"/>
                      <a:pt x="4236" y="4036"/>
                    </a:cubicBezTo>
                    <a:cubicBezTo>
                      <a:pt x="4788" y="3509"/>
                      <a:pt x="6292" y="2958"/>
                      <a:pt x="6292" y="2958"/>
                    </a:cubicBezTo>
                    <a:cubicBezTo>
                      <a:pt x="6292" y="1229"/>
                      <a:pt x="5891" y="151"/>
                      <a:pt x="5891" y="151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10"/>
              <p:cNvSpPr/>
              <p:nvPr/>
            </p:nvSpPr>
            <p:spPr>
              <a:xfrm>
                <a:off x="5155550" y="2057675"/>
                <a:ext cx="135975" cy="6353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5415" extrusionOk="0">
                    <a:moveTo>
                      <a:pt x="351" y="1003"/>
                    </a:moveTo>
                    <a:cubicBezTo>
                      <a:pt x="351" y="1003"/>
                      <a:pt x="0" y="8346"/>
                      <a:pt x="126" y="10752"/>
                    </a:cubicBezTo>
                    <a:cubicBezTo>
                      <a:pt x="251" y="13133"/>
                      <a:pt x="852" y="25088"/>
                      <a:pt x="852" y="25088"/>
                    </a:cubicBezTo>
                    <a:cubicBezTo>
                      <a:pt x="2406" y="25414"/>
                      <a:pt x="3384" y="25088"/>
                      <a:pt x="3384" y="25088"/>
                    </a:cubicBezTo>
                    <a:cubicBezTo>
                      <a:pt x="3885" y="15940"/>
                      <a:pt x="3885" y="13309"/>
                      <a:pt x="4035" y="11930"/>
                    </a:cubicBezTo>
                    <a:cubicBezTo>
                      <a:pt x="4161" y="10577"/>
                      <a:pt x="4361" y="6617"/>
                      <a:pt x="4361" y="6617"/>
                    </a:cubicBezTo>
                    <a:cubicBezTo>
                      <a:pt x="5439" y="4361"/>
                      <a:pt x="4311" y="1404"/>
                      <a:pt x="3760" y="702"/>
                    </a:cubicBezTo>
                    <a:cubicBezTo>
                      <a:pt x="3233" y="0"/>
                      <a:pt x="351" y="1003"/>
                      <a:pt x="351" y="10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10"/>
              <p:cNvSpPr/>
              <p:nvPr/>
            </p:nvSpPr>
            <p:spPr>
              <a:xfrm>
                <a:off x="5284625" y="2728725"/>
                <a:ext cx="883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6217" extrusionOk="0">
                    <a:moveTo>
                      <a:pt x="827" y="702"/>
                    </a:moveTo>
                    <a:cubicBezTo>
                      <a:pt x="727" y="2056"/>
                      <a:pt x="251" y="3635"/>
                      <a:pt x="126" y="4437"/>
                    </a:cubicBezTo>
                    <a:cubicBezTo>
                      <a:pt x="0" y="5239"/>
                      <a:pt x="276" y="5690"/>
                      <a:pt x="476" y="5940"/>
                    </a:cubicBezTo>
                    <a:cubicBezTo>
                      <a:pt x="652" y="6216"/>
                      <a:pt x="2933" y="5464"/>
                      <a:pt x="3233" y="4587"/>
                    </a:cubicBezTo>
                    <a:cubicBezTo>
                      <a:pt x="3534" y="3710"/>
                      <a:pt x="2908" y="2958"/>
                      <a:pt x="2857" y="1304"/>
                    </a:cubicBezTo>
                    <a:cubicBezTo>
                      <a:pt x="2131" y="1"/>
                      <a:pt x="827" y="702"/>
                      <a:pt x="827" y="702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10"/>
              <p:cNvSpPr/>
              <p:nvPr/>
            </p:nvSpPr>
            <p:spPr>
              <a:xfrm>
                <a:off x="5223225" y="2062675"/>
                <a:ext cx="155400" cy="716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28673" extrusionOk="0">
                    <a:moveTo>
                      <a:pt x="0" y="1379"/>
                    </a:moveTo>
                    <a:cubicBezTo>
                      <a:pt x="0" y="1379"/>
                      <a:pt x="401" y="8046"/>
                      <a:pt x="1003" y="10277"/>
                    </a:cubicBezTo>
                    <a:cubicBezTo>
                      <a:pt x="1629" y="12482"/>
                      <a:pt x="2181" y="19024"/>
                      <a:pt x="2431" y="20151"/>
                    </a:cubicBezTo>
                    <a:cubicBezTo>
                      <a:pt x="2707" y="21279"/>
                      <a:pt x="3033" y="28297"/>
                      <a:pt x="3033" y="28297"/>
                    </a:cubicBezTo>
                    <a:cubicBezTo>
                      <a:pt x="4436" y="28673"/>
                      <a:pt x="5539" y="28297"/>
                      <a:pt x="5539" y="28297"/>
                    </a:cubicBezTo>
                    <a:cubicBezTo>
                      <a:pt x="5514" y="21730"/>
                      <a:pt x="5664" y="16392"/>
                      <a:pt x="5539" y="14587"/>
                    </a:cubicBezTo>
                    <a:cubicBezTo>
                      <a:pt x="5414" y="12783"/>
                      <a:pt x="5589" y="7445"/>
                      <a:pt x="5589" y="7445"/>
                    </a:cubicBezTo>
                    <a:cubicBezTo>
                      <a:pt x="6166" y="4938"/>
                      <a:pt x="6216" y="4637"/>
                      <a:pt x="5589" y="2983"/>
                    </a:cubicBezTo>
                    <a:cubicBezTo>
                      <a:pt x="4963" y="1329"/>
                      <a:pt x="2306" y="1"/>
                      <a:pt x="0" y="13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10"/>
              <p:cNvSpPr/>
              <p:nvPr/>
            </p:nvSpPr>
            <p:spPr>
              <a:xfrm>
                <a:off x="4928100" y="1701150"/>
                <a:ext cx="330225" cy="292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1680" extrusionOk="0">
                    <a:moveTo>
                      <a:pt x="10527" y="1"/>
                    </a:moveTo>
                    <a:cubicBezTo>
                      <a:pt x="8221" y="652"/>
                      <a:pt x="6993" y="6442"/>
                      <a:pt x="6341" y="7745"/>
                    </a:cubicBezTo>
                    <a:cubicBezTo>
                      <a:pt x="5690" y="9048"/>
                      <a:pt x="326" y="9349"/>
                      <a:pt x="326" y="9349"/>
                    </a:cubicBezTo>
                    <a:cubicBezTo>
                      <a:pt x="1" y="10477"/>
                      <a:pt x="903" y="11680"/>
                      <a:pt x="903" y="11680"/>
                    </a:cubicBezTo>
                    <a:cubicBezTo>
                      <a:pt x="6091" y="11454"/>
                      <a:pt x="7920" y="11028"/>
                      <a:pt x="8873" y="8973"/>
                    </a:cubicBezTo>
                    <a:cubicBezTo>
                      <a:pt x="9825" y="6943"/>
                      <a:pt x="13209" y="702"/>
                      <a:pt x="10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110"/>
              <p:cNvSpPr/>
              <p:nvPr/>
            </p:nvSpPr>
            <p:spPr>
              <a:xfrm>
                <a:off x="5123600" y="1698650"/>
                <a:ext cx="315175" cy="511300"/>
              </a:xfrm>
              <a:custGeom>
                <a:avLst/>
                <a:gdLst/>
                <a:ahLst/>
                <a:cxnLst/>
                <a:rect l="l" t="t" r="r" b="b"/>
                <a:pathLst>
                  <a:path w="12607" h="20452" extrusionOk="0">
                    <a:moveTo>
                      <a:pt x="2707" y="101"/>
                    </a:moveTo>
                    <a:cubicBezTo>
                      <a:pt x="4762" y="0"/>
                      <a:pt x="9499" y="1078"/>
                      <a:pt x="11053" y="3058"/>
                    </a:cubicBezTo>
                    <a:cubicBezTo>
                      <a:pt x="12607" y="5063"/>
                      <a:pt x="10351" y="8572"/>
                      <a:pt x="9800" y="10702"/>
                    </a:cubicBezTo>
                    <a:cubicBezTo>
                      <a:pt x="9273" y="12807"/>
                      <a:pt x="10050" y="18146"/>
                      <a:pt x="10050" y="18647"/>
                    </a:cubicBezTo>
                    <a:cubicBezTo>
                      <a:pt x="7644" y="20251"/>
                      <a:pt x="1805" y="20452"/>
                      <a:pt x="1153" y="18071"/>
                    </a:cubicBezTo>
                    <a:cubicBezTo>
                      <a:pt x="877" y="15464"/>
                      <a:pt x="1479" y="12356"/>
                      <a:pt x="1504" y="10827"/>
                    </a:cubicBezTo>
                    <a:cubicBezTo>
                      <a:pt x="1429" y="7569"/>
                      <a:pt x="0" y="1078"/>
                      <a:pt x="270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10"/>
              <p:cNvSpPr/>
              <p:nvPr/>
            </p:nvSpPr>
            <p:spPr>
              <a:xfrm>
                <a:off x="5141750" y="1701150"/>
                <a:ext cx="99025" cy="51445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0578" extrusionOk="0">
                    <a:moveTo>
                      <a:pt x="3735" y="477"/>
                    </a:moveTo>
                    <a:cubicBezTo>
                      <a:pt x="2432" y="5113"/>
                      <a:pt x="2106" y="10301"/>
                      <a:pt x="2232" y="12256"/>
                    </a:cubicBezTo>
                    <a:cubicBezTo>
                      <a:pt x="2357" y="14236"/>
                      <a:pt x="2432" y="20577"/>
                      <a:pt x="2432" y="20577"/>
                    </a:cubicBezTo>
                    <a:cubicBezTo>
                      <a:pt x="878" y="19775"/>
                      <a:pt x="227" y="18296"/>
                      <a:pt x="227" y="17620"/>
                    </a:cubicBezTo>
                    <a:cubicBezTo>
                      <a:pt x="227" y="16943"/>
                      <a:pt x="803" y="11204"/>
                      <a:pt x="778" y="10727"/>
                    </a:cubicBezTo>
                    <a:cubicBezTo>
                      <a:pt x="753" y="10276"/>
                      <a:pt x="1" y="5013"/>
                      <a:pt x="227" y="2632"/>
                    </a:cubicBezTo>
                    <a:cubicBezTo>
                      <a:pt x="427" y="276"/>
                      <a:pt x="1981" y="1"/>
                      <a:pt x="1981" y="1"/>
                    </a:cubicBez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10"/>
              <p:cNvSpPr/>
              <p:nvPr/>
            </p:nvSpPr>
            <p:spPr>
              <a:xfrm>
                <a:off x="5180600" y="1573950"/>
                <a:ext cx="2260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2332" extrusionOk="0">
                    <a:moveTo>
                      <a:pt x="903" y="1"/>
                    </a:moveTo>
                    <a:cubicBezTo>
                      <a:pt x="1" y="277"/>
                      <a:pt x="903" y="2332"/>
                      <a:pt x="903" y="2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10"/>
              <p:cNvSpPr/>
              <p:nvPr/>
            </p:nvSpPr>
            <p:spPr>
              <a:xfrm>
                <a:off x="5193775" y="1531975"/>
                <a:ext cx="140375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46" extrusionOk="0">
                    <a:moveTo>
                      <a:pt x="351" y="1931"/>
                    </a:moveTo>
                    <a:cubicBezTo>
                      <a:pt x="351" y="1931"/>
                      <a:pt x="0" y="3134"/>
                      <a:pt x="125" y="4061"/>
                    </a:cubicBezTo>
                    <a:cubicBezTo>
                      <a:pt x="251" y="5013"/>
                      <a:pt x="351" y="6868"/>
                      <a:pt x="1178" y="7444"/>
                    </a:cubicBezTo>
                    <a:cubicBezTo>
                      <a:pt x="1980" y="8046"/>
                      <a:pt x="3183" y="7369"/>
                      <a:pt x="3960" y="6692"/>
                    </a:cubicBezTo>
                    <a:cubicBezTo>
                      <a:pt x="4737" y="6016"/>
                      <a:pt x="5564" y="4788"/>
                      <a:pt x="5589" y="3309"/>
                    </a:cubicBezTo>
                    <a:cubicBezTo>
                      <a:pt x="5614" y="1830"/>
                      <a:pt x="5038" y="1"/>
                      <a:pt x="2882" y="101"/>
                    </a:cubicBezTo>
                    <a:cubicBezTo>
                      <a:pt x="752" y="201"/>
                      <a:pt x="351" y="1931"/>
                      <a:pt x="351" y="19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10"/>
              <p:cNvSpPr/>
              <p:nvPr/>
            </p:nvSpPr>
            <p:spPr>
              <a:xfrm>
                <a:off x="5228850" y="1666075"/>
                <a:ext cx="865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088" extrusionOk="0">
                    <a:moveTo>
                      <a:pt x="3083" y="0"/>
                    </a:moveTo>
                    <a:cubicBezTo>
                      <a:pt x="3083" y="0"/>
                      <a:pt x="2933" y="1930"/>
                      <a:pt x="3434" y="2632"/>
                    </a:cubicBezTo>
                    <a:cubicBezTo>
                      <a:pt x="3459" y="3108"/>
                      <a:pt x="2106" y="5088"/>
                      <a:pt x="778" y="4737"/>
                    </a:cubicBezTo>
                    <a:cubicBezTo>
                      <a:pt x="1" y="4536"/>
                      <a:pt x="76" y="3634"/>
                      <a:pt x="76" y="3634"/>
                    </a:cubicBezTo>
                    <a:cubicBezTo>
                      <a:pt x="176" y="2932"/>
                      <a:pt x="76" y="1253"/>
                      <a:pt x="76" y="1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10"/>
              <p:cNvSpPr/>
              <p:nvPr/>
            </p:nvSpPr>
            <p:spPr>
              <a:xfrm>
                <a:off x="5181225" y="1481225"/>
                <a:ext cx="196150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71" extrusionOk="0">
                    <a:moveTo>
                      <a:pt x="327" y="2382"/>
                    </a:moveTo>
                    <a:cubicBezTo>
                      <a:pt x="1" y="3459"/>
                      <a:pt x="352" y="3860"/>
                      <a:pt x="1279" y="4186"/>
                    </a:cubicBezTo>
                    <a:cubicBezTo>
                      <a:pt x="2206" y="4487"/>
                      <a:pt x="4688" y="3785"/>
                      <a:pt x="4688" y="3785"/>
                    </a:cubicBezTo>
                    <a:cubicBezTo>
                      <a:pt x="4512" y="4963"/>
                      <a:pt x="4888" y="5565"/>
                      <a:pt x="4888" y="5565"/>
                    </a:cubicBezTo>
                    <a:cubicBezTo>
                      <a:pt x="5289" y="4412"/>
                      <a:pt x="5665" y="5013"/>
                      <a:pt x="5715" y="5940"/>
                    </a:cubicBezTo>
                    <a:cubicBezTo>
                      <a:pt x="5740" y="6868"/>
                      <a:pt x="5214" y="6843"/>
                      <a:pt x="5214" y="6843"/>
                    </a:cubicBezTo>
                    <a:cubicBezTo>
                      <a:pt x="5264" y="7620"/>
                      <a:pt x="5515" y="7870"/>
                      <a:pt x="5515" y="7870"/>
                    </a:cubicBezTo>
                    <a:cubicBezTo>
                      <a:pt x="6492" y="7194"/>
                      <a:pt x="7846" y="2607"/>
                      <a:pt x="6066" y="2507"/>
                    </a:cubicBezTo>
                    <a:cubicBezTo>
                      <a:pt x="6041" y="903"/>
                      <a:pt x="978" y="1"/>
                      <a:pt x="327" y="2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10"/>
              <p:cNvSpPr/>
              <p:nvPr/>
            </p:nvSpPr>
            <p:spPr>
              <a:xfrm>
                <a:off x="5255800" y="1724325"/>
                <a:ext cx="170450" cy="50067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20027" extrusionOk="0">
                    <a:moveTo>
                      <a:pt x="2431" y="1"/>
                    </a:moveTo>
                    <a:cubicBezTo>
                      <a:pt x="853" y="3359"/>
                      <a:pt x="0" y="6417"/>
                      <a:pt x="51" y="9174"/>
                    </a:cubicBezTo>
                    <a:cubicBezTo>
                      <a:pt x="126" y="11956"/>
                      <a:pt x="677" y="20026"/>
                      <a:pt x="677" y="20026"/>
                    </a:cubicBezTo>
                    <a:cubicBezTo>
                      <a:pt x="3459" y="19349"/>
                      <a:pt x="5339" y="18572"/>
                      <a:pt x="5865" y="17620"/>
                    </a:cubicBezTo>
                    <a:cubicBezTo>
                      <a:pt x="4687" y="14512"/>
                      <a:pt x="4261" y="12407"/>
                      <a:pt x="4487" y="11530"/>
                    </a:cubicBezTo>
                    <a:cubicBezTo>
                      <a:pt x="4737" y="10628"/>
                      <a:pt x="6817" y="3861"/>
                      <a:pt x="5740" y="1856"/>
                    </a:cubicBezTo>
                    <a:cubicBezTo>
                      <a:pt x="4712" y="753"/>
                      <a:pt x="2431" y="1"/>
                      <a:pt x="2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10"/>
              <p:cNvSpPr/>
              <p:nvPr/>
            </p:nvSpPr>
            <p:spPr>
              <a:xfrm>
                <a:off x="5317200" y="1740625"/>
                <a:ext cx="343375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1530" extrusionOk="0">
                    <a:moveTo>
                      <a:pt x="2557" y="652"/>
                    </a:moveTo>
                    <a:cubicBezTo>
                      <a:pt x="4462" y="1605"/>
                      <a:pt x="5840" y="6166"/>
                      <a:pt x="7294" y="7570"/>
                    </a:cubicBezTo>
                    <a:cubicBezTo>
                      <a:pt x="8121" y="8372"/>
                      <a:pt x="12181" y="9399"/>
                      <a:pt x="13309" y="9424"/>
                    </a:cubicBezTo>
                    <a:cubicBezTo>
                      <a:pt x="13735" y="10427"/>
                      <a:pt x="12958" y="11529"/>
                      <a:pt x="12958" y="11529"/>
                    </a:cubicBezTo>
                    <a:cubicBezTo>
                      <a:pt x="6016" y="10878"/>
                      <a:pt x="5715" y="10502"/>
                      <a:pt x="3585" y="7770"/>
                    </a:cubicBezTo>
                    <a:cubicBezTo>
                      <a:pt x="928" y="4412"/>
                      <a:pt x="1" y="1"/>
                      <a:pt x="2557" y="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10"/>
              <p:cNvSpPr/>
              <p:nvPr/>
            </p:nvSpPr>
            <p:spPr>
              <a:xfrm>
                <a:off x="5248275" y="1713050"/>
                <a:ext cx="683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836" extrusionOk="0">
                    <a:moveTo>
                      <a:pt x="2382" y="1"/>
                    </a:moveTo>
                    <a:cubicBezTo>
                      <a:pt x="2382" y="51"/>
                      <a:pt x="2732" y="452"/>
                      <a:pt x="2732" y="452"/>
                    </a:cubicBezTo>
                    <a:cubicBezTo>
                      <a:pt x="2732" y="452"/>
                      <a:pt x="2056" y="1956"/>
                      <a:pt x="1805" y="2607"/>
                    </a:cubicBezTo>
                    <a:cubicBezTo>
                      <a:pt x="1555" y="3284"/>
                      <a:pt x="903" y="3835"/>
                      <a:pt x="903" y="3835"/>
                    </a:cubicBezTo>
                    <a:lnTo>
                      <a:pt x="1" y="2858"/>
                    </a:lnTo>
                    <a:cubicBezTo>
                      <a:pt x="1229" y="2206"/>
                      <a:pt x="2382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10"/>
              <p:cNvSpPr/>
              <p:nvPr/>
            </p:nvSpPr>
            <p:spPr>
              <a:xfrm>
                <a:off x="5635500" y="1972450"/>
                <a:ext cx="1328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2508" extrusionOk="0">
                    <a:moveTo>
                      <a:pt x="427" y="477"/>
                    </a:moveTo>
                    <a:cubicBezTo>
                      <a:pt x="427" y="477"/>
                      <a:pt x="1379" y="201"/>
                      <a:pt x="2106" y="201"/>
                    </a:cubicBezTo>
                    <a:cubicBezTo>
                      <a:pt x="2833" y="226"/>
                      <a:pt x="3559" y="1"/>
                      <a:pt x="3710" y="1"/>
                    </a:cubicBezTo>
                    <a:cubicBezTo>
                      <a:pt x="3860" y="26"/>
                      <a:pt x="3810" y="577"/>
                      <a:pt x="2807" y="703"/>
                    </a:cubicBezTo>
                    <a:cubicBezTo>
                      <a:pt x="3635" y="928"/>
                      <a:pt x="4336" y="1053"/>
                      <a:pt x="4838" y="903"/>
                    </a:cubicBezTo>
                    <a:cubicBezTo>
                      <a:pt x="5314" y="728"/>
                      <a:pt x="5264" y="1404"/>
                      <a:pt x="4838" y="1855"/>
                    </a:cubicBezTo>
                    <a:cubicBezTo>
                      <a:pt x="4412" y="2307"/>
                      <a:pt x="3685" y="2382"/>
                      <a:pt x="3208" y="2432"/>
                    </a:cubicBezTo>
                    <a:cubicBezTo>
                      <a:pt x="2707" y="2507"/>
                      <a:pt x="777" y="2131"/>
                      <a:pt x="201" y="1906"/>
                    </a:cubicBezTo>
                    <a:cubicBezTo>
                      <a:pt x="0" y="778"/>
                      <a:pt x="427" y="477"/>
                      <a:pt x="427" y="4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110"/>
              <p:cNvSpPr/>
              <p:nvPr/>
            </p:nvSpPr>
            <p:spPr>
              <a:xfrm>
                <a:off x="5216950" y="1722450"/>
                <a:ext cx="313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3184" extrusionOk="0">
                    <a:moveTo>
                      <a:pt x="677" y="101"/>
                    </a:moveTo>
                    <a:cubicBezTo>
                      <a:pt x="752" y="1"/>
                      <a:pt x="953" y="1981"/>
                      <a:pt x="1254" y="2482"/>
                    </a:cubicBezTo>
                    <a:cubicBezTo>
                      <a:pt x="677" y="3033"/>
                      <a:pt x="326" y="3184"/>
                      <a:pt x="326" y="3184"/>
                    </a:cubicBezTo>
                    <a:cubicBezTo>
                      <a:pt x="326" y="3184"/>
                      <a:pt x="1" y="953"/>
                      <a:pt x="67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110"/>
              <p:cNvSpPr/>
              <p:nvPr/>
            </p:nvSpPr>
            <p:spPr>
              <a:xfrm>
                <a:off x="5230725" y="1783850"/>
                <a:ext cx="363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78" y="1"/>
                    </a:moveTo>
                    <a:lnTo>
                      <a:pt x="1" y="452"/>
                    </a:lnTo>
                    <a:cubicBezTo>
                      <a:pt x="176" y="1079"/>
                      <a:pt x="201" y="1480"/>
                      <a:pt x="201" y="1480"/>
                    </a:cubicBezTo>
                    <a:lnTo>
                      <a:pt x="903" y="1480"/>
                    </a:lnTo>
                    <a:lnTo>
                      <a:pt x="1455" y="7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110"/>
              <p:cNvSpPr/>
              <p:nvPr/>
            </p:nvSpPr>
            <p:spPr>
              <a:xfrm>
                <a:off x="5209425" y="1813300"/>
                <a:ext cx="451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753" extrusionOk="0">
                    <a:moveTo>
                      <a:pt x="1053" y="302"/>
                    </a:moveTo>
                    <a:cubicBezTo>
                      <a:pt x="1" y="5815"/>
                      <a:pt x="101" y="9224"/>
                      <a:pt x="101" y="9224"/>
                    </a:cubicBezTo>
                    <a:lnTo>
                      <a:pt x="627" y="10753"/>
                    </a:lnTo>
                    <a:lnTo>
                      <a:pt x="1805" y="9049"/>
                    </a:lnTo>
                    <a:cubicBezTo>
                      <a:pt x="1805" y="9049"/>
                      <a:pt x="953" y="2557"/>
                      <a:pt x="1755" y="302"/>
                    </a:cubicBezTo>
                    <a:cubicBezTo>
                      <a:pt x="1329" y="1"/>
                      <a:pt x="1053" y="302"/>
                      <a:pt x="1053" y="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110"/>
              <p:cNvSpPr/>
              <p:nvPr/>
            </p:nvSpPr>
            <p:spPr>
              <a:xfrm>
                <a:off x="3940000" y="1902900"/>
                <a:ext cx="374725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6518" extrusionOk="0">
                    <a:moveTo>
                      <a:pt x="1805" y="151"/>
                    </a:moveTo>
                    <a:cubicBezTo>
                      <a:pt x="1805" y="151"/>
                      <a:pt x="5389" y="2683"/>
                      <a:pt x="6868" y="3510"/>
                    </a:cubicBezTo>
                    <a:cubicBezTo>
                      <a:pt x="8372" y="4337"/>
                      <a:pt x="14186" y="1053"/>
                      <a:pt x="14186" y="1053"/>
                    </a:cubicBezTo>
                    <a:cubicBezTo>
                      <a:pt x="14186" y="1053"/>
                      <a:pt x="14988" y="1480"/>
                      <a:pt x="14637" y="2733"/>
                    </a:cubicBezTo>
                    <a:cubicBezTo>
                      <a:pt x="10828" y="5314"/>
                      <a:pt x="7996" y="6517"/>
                      <a:pt x="6868" y="6267"/>
                    </a:cubicBezTo>
                    <a:cubicBezTo>
                      <a:pt x="5740" y="6016"/>
                      <a:pt x="2306" y="4011"/>
                      <a:pt x="1153" y="3384"/>
                    </a:cubicBezTo>
                    <a:cubicBezTo>
                      <a:pt x="1" y="2758"/>
                      <a:pt x="226" y="1"/>
                      <a:pt x="1805" y="151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110"/>
              <p:cNvSpPr/>
              <p:nvPr/>
            </p:nvSpPr>
            <p:spPr>
              <a:xfrm>
                <a:off x="3968825" y="2921075"/>
                <a:ext cx="16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082" extrusionOk="0">
                    <a:moveTo>
                      <a:pt x="0" y="26"/>
                    </a:moveTo>
                    <a:cubicBezTo>
                      <a:pt x="76" y="1054"/>
                      <a:pt x="176" y="2081"/>
                      <a:pt x="176" y="2081"/>
                    </a:cubicBezTo>
                    <a:lnTo>
                      <a:pt x="401" y="2081"/>
                    </a:lnTo>
                    <a:cubicBezTo>
                      <a:pt x="401" y="2081"/>
                      <a:pt x="401" y="527"/>
                      <a:pt x="652" y="853"/>
                    </a:cubicBezTo>
                    <a:cubicBezTo>
                      <a:pt x="627" y="1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110"/>
              <p:cNvSpPr/>
              <p:nvPr/>
            </p:nvSpPr>
            <p:spPr>
              <a:xfrm>
                <a:off x="3951275" y="2533875"/>
                <a:ext cx="107175" cy="4467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7870" extrusionOk="0">
                    <a:moveTo>
                      <a:pt x="3885" y="17268"/>
                    </a:moveTo>
                    <a:cubicBezTo>
                      <a:pt x="4011" y="17268"/>
                      <a:pt x="4161" y="17143"/>
                      <a:pt x="4286" y="16968"/>
                    </a:cubicBezTo>
                    <a:cubicBezTo>
                      <a:pt x="4061" y="16692"/>
                      <a:pt x="3810" y="16416"/>
                      <a:pt x="3660" y="16216"/>
                    </a:cubicBezTo>
                    <a:cubicBezTo>
                      <a:pt x="3184" y="15514"/>
                      <a:pt x="2382" y="13985"/>
                      <a:pt x="2332" y="13308"/>
                    </a:cubicBezTo>
                    <a:cubicBezTo>
                      <a:pt x="2281" y="12632"/>
                      <a:pt x="2707" y="5439"/>
                      <a:pt x="2833" y="4562"/>
                    </a:cubicBezTo>
                    <a:cubicBezTo>
                      <a:pt x="2933" y="3684"/>
                      <a:pt x="3259" y="376"/>
                      <a:pt x="3234" y="176"/>
                    </a:cubicBezTo>
                    <a:cubicBezTo>
                      <a:pt x="3209" y="0"/>
                      <a:pt x="151" y="1353"/>
                      <a:pt x="151" y="1353"/>
                    </a:cubicBezTo>
                    <a:cubicBezTo>
                      <a:pt x="201" y="1629"/>
                      <a:pt x="602" y="3358"/>
                      <a:pt x="452" y="4461"/>
                    </a:cubicBezTo>
                    <a:cubicBezTo>
                      <a:pt x="276" y="5564"/>
                      <a:pt x="1" y="6291"/>
                      <a:pt x="151" y="8095"/>
                    </a:cubicBezTo>
                    <a:cubicBezTo>
                      <a:pt x="301" y="9900"/>
                      <a:pt x="1179" y="12807"/>
                      <a:pt x="878" y="14186"/>
                    </a:cubicBezTo>
                    <a:cubicBezTo>
                      <a:pt x="878" y="14211"/>
                      <a:pt x="878" y="14236"/>
                      <a:pt x="878" y="14261"/>
                    </a:cubicBezTo>
                    <a:cubicBezTo>
                      <a:pt x="1755" y="15489"/>
                      <a:pt x="2081" y="17870"/>
                      <a:pt x="3885" y="17268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110"/>
              <p:cNvSpPr/>
              <p:nvPr/>
            </p:nvSpPr>
            <p:spPr>
              <a:xfrm>
                <a:off x="3965700" y="2890375"/>
                <a:ext cx="1190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312" extrusionOk="0">
                    <a:moveTo>
                      <a:pt x="3709" y="2708"/>
                    </a:moveTo>
                    <a:cubicBezTo>
                      <a:pt x="3584" y="2883"/>
                      <a:pt x="3434" y="3008"/>
                      <a:pt x="3308" y="3008"/>
                    </a:cubicBezTo>
                    <a:cubicBezTo>
                      <a:pt x="1504" y="3610"/>
                      <a:pt x="1178" y="1229"/>
                      <a:pt x="301" y="1"/>
                    </a:cubicBezTo>
                    <a:cubicBezTo>
                      <a:pt x="0" y="1304"/>
                      <a:pt x="125" y="1454"/>
                      <a:pt x="376" y="1630"/>
                    </a:cubicBezTo>
                    <a:cubicBezTo>
                      <a:pt x="602" y="1830"/>
                      <a:pt x="1454" y="2858"/>
                      <a:pt x="1604" y="3585"/>
                    </a:cubicBezTo>
                    <a:cubicBezTo>
                      <a:pt x="1755" y="4312"/>
                      <a:pt x="4035" y="4236"/>
                      <a:pt x="4461" y="4086"/>
                    </a:cubicBezTo>
                    <a:cubicBezTo>
                      <a:pt x="4762" y="3986"/>
                      <a:pt x="4236" y="3334"/>
                      <a:pt x="3709" y="2708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110"/>
              <p:cNvSpPr/>
              <p:nvPr/>
            </p:nvSpPr>
            <p:spPr>
              <a:xfrm>
                <a:off x="3823450" y="2538250"/>
                <a:ext cx="99025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1029" extrusionOk="0">
                    <a:moveTo>
                      <a:pt x="2708" y="7369"/>
                    </a:moveTo>
                    <a:cubicBezTo>
                      <a:pt x="2607" y="8171"/>
                      <a:pt x="2131" y="14361"/>
                      <a:pt x="2206" y="15389"/>
                    </a:cubicBezTo>
                    <a:cubicBezTo>
                      <a:pt x="2257" y="16016"/>
                      <a:pt x="2557" y="16993"/>
                      <a:pt x="2758" y="17795"/>
                    </a:cubicBezTo>
                    <a:cubicBezTo>
                      <a:pt x="2858" y="18296"/>
                      <a:pt x="2933" y="18722"/>
                      <a:pt x="2858" y="18923"/>
                    </a:cubicBezTo>
                    <a:cubicBezTo>
                      <a:pt x="2683" y="19449"/>
                      <a:pt x="2683" y="21028"/>
                      <a:pt x="1830" y="20677"/>
                    </a:cubicBezTo>
                    <a:cubicBezTo>
                      <a:pt x="978" y="20326"/>
                      <a:pt x="402" y="19224"/>
                      <a:pt x="577" y="18021"/>
                    </a:cubicBezTo>
                    <a:cubicBezTo>
                      <a:pt x="753" y="16793"/>
                      <a:pt x="552" y="16216"/>
                      <a:pt x="602" y="15489"/>
                    </a:cubicBezTo>
                    <a:cubicBezTo>
                      <a:pt x="652" y="14762"/>
                      <a:pt x="151" y="10276"/>
                      <a:pt x="76" y="8672"/>
                    </a:cubicBezTo>
                    <a:cubicBezTo>
                      <a:pt x="1" y="7068"/>
                      <a:pt x="527" y="6291"/>
                      <a:pt x="577" y="5239"/>
                    </a:cubicBezTo>
                    <a:cubicBezTo>
                      <a:pt x="627" y="4161"/>
                      <a:pt x="302" y="1930"/>
                      <a:pt x="302" y="1930"/>
                    </a:cubicBezTo>
                    <a:cubicBezTo>
                      <a:pt x="302" y="1930"/>
                      <a:pt x="3961" y="1"/>
                      <a:pt x="3660" y="2331"/>
                    </a:cubicBezTo>
                    <a:cubicBezTo>
                      <a:pt x="3359" y="4662"/>
                      <a:pt x="2783" y="6567"/>
                      <a:pt x="2708" y="7369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110"/>
              <p:cNvSpPr/>
              <p:nvPr/>
            </p:nvSpPr>
            <p:spPr>
              <a:xfrm>
                <a:off x="3783350" y="2247525"/>
                <a:ext cx="268200" cy="4204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16818" extrusionOk="0">
                    <a:moveTo>
                      <a:pt x="502" y="1379"/>
                    </a:moveTo>
                    <a:cubicBezTo>
                      <a:pt x="1" y="3885"/>
                      <a:pt x="1204" y="5564"/>
                      <a:pt x="1404" y="6141"/>
                    </a:cubicBezTo>
                    <a:cubicBezTo>
                      <a:pt x="1630" y="6717"/>
                      <a:pt x="928" y="13860"/>
                      <a:pt x="928" y="13860"/>
                    </a:cubicBezTo>
                    <a:cubicBezTo>
                      <a:pt x="2858" y="16818"/>
                      <a:pt x="9625" y="14988"/>
                      <a:pt x="10728" y="13133"/>
                    </a:cubicBezTo>
                    <a:cubicBezTo>
                      <a:pt x="10577" y="8722"/>
                      <a:pt x="10201" y="1529"/>
                      <a:pt x="10226" y="752"/>
                    </a:cubicBezTo>
                    <a:cubicBezTo>
                      <a:pt x="10277" y="0"/>
                      <a:pt x="502" y="1379"/>
                      <a:pt x="502" y="13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110"/>
              <p:cNvSpPr/>
              <p:nvPr/>
            </p:nvSpPr>
            <p:spPr>
              <a:xfrm>
                <a:off x="3833475" y="2983125"/>
                <a:ext cx="6582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3234" extrusionOk="0">
                    <a:moveTo>
                      <a:pt x="2607" y="1203"/>
                    </a:moveTo>
                    <a:cubicBezTo>
                      <a:pt x="2557" y="2256"/>
                      <a:pt x="2282" y="3233"/>
                      <a:pt x="1429" y="2882"/>
                    </a:cubicBezTo>
                    <a:cubicBezTo>
                      <a:pt x="577" y="2531"/>
                      <a:pt x="1" y="1429"/>
                      <a:pt x="176" y="226"/>
                    </a:cubicBezTo>
                    <a:cubicBezTo>
                      <a:pt x="627" y="1554"/>
                      <a:pt x="2382" y="1504"/>
                      <a:pt x="2357" y="0"/>
                    </a:cubicBezTo>
                    <a:cubicBezTo>
                      <a:pt x="2457" y="501"/>
                      <a:pt x="2632" y="978"/>
                      <a:pt x="2607" y="12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110"/>
              <p:cNvSpPr/>
              <p:nvPr/>
            </p:nvSpPr>
            <p:spPr>
              <a:xfrm>
                <a:off x="3914300" y="1699275"/>
                <a:ext cx="85875" cy="1742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68" extrusionOk="0">
                    <a:moveTo>
                      <a:pt x="1856" y="0"/>
                    </a:moveTo>
                    <a:cubicBezTo>
                      <a:pt x="3008" y="1128"/>
                      <a:pt x="3410" y="2081"/>
                      <a:pt x="3234" y="3183"/>
                    </a:cubicBezTo>
                    <a:cubicBezTo>
                      <a:pt x="3059" y="4261"/>
                      <a:pt x="2858" y="5640"/>
                      <a:pt x="3435" y="6066"/>
                    </a:cubicBezTo>
                    <a:cubicBezTo>
                      <a:pt x="2232" y="6968"/>
                      <a:pt x="1" y="5640"/>
                      <a:pt x="51" y="5389"/>
                    </a:cubicBezTo>
                    <a:cubicBezTo>
                      <a:pt x="101" y="5163"/>
                      <a:pt x="1304" y="1655"/>
                      <a:pt x="1404" y="16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110"/>
              <p:cNvSpPr/>
              <p:nvPr/>
            </p:nvSpPr>
            <p:spPr>
              <a:xfrm>
                <a:off x="3732600" y="1875350"/>
                <a:ext cx="318950" cy="508800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20352" extrusionOk="0">
                    <a:moveTo>
                      <a:pt x="10101" y="1253"/>
                    </a:moveTo>
                    <a:cubicBezTo>
                      <a:pt x="7620" y="0"/>
                      <a:pt x="3334" y="727"/>
                      <a:pt x="1680" y="2556"/>
                    </a:cubicBezTo>
                    <a:cubicBezTo>
                      <a:pt x="1" y="4411"/>
                      <a:pt x="3510" y="7795"/>
                      <a:pt x="4086" y="9750"/>
                    </a:cubicBezTo>
                    <a:cubicBezTo>
                      <a:pt x="4687" y="11704"/>
                      <a:pt x="677" y="17193"/>
                      <a:pt x="1981" y="18872"/>
                    </a:cubicBezTo>
                    <a:cubicBezTo>
                      <a:pt x="4587" y="20351"/>
                      <a:pt x="12056" y="19323"/>
                      <a:pt x="12758" y="17118"/>
                    </a:cubicBezTo>
                    <a:cubicBezTo>
                      <a:pt x="12733" y="13860"/>
                      <a:pt x="10778" y="10978"/>
                      <a:pt x="11254" y="9624"/>
                    </a:cubicBezTo>
                    <a:cubicBezTo>
                      <a:pt x="11279" y="8747"/>
                      <a:pt x="12532" y="5890"/>
                      <a:pt x="12031" y="4787"/>
                    </a:cubicBezTo>
                    <a:cubicBezTo>
                      <a:pt x="11003" y="2556"/>
                      <a:pt x="11229" y="1930"/>
                      <a:pt x="10101" y="1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110"/>
              <p:cNvSpPr/>
              <p:nvPr/>
            </p:nvSpPr>
            <p:spPr>
              <a:xfrm>
                <a:off x="3846025" y="1688625"/>
                <a:ext cx="140375" cy="2005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21" extrusionOk="0">
                    <a:moveTo>
                      <a:pt x="5288" y="1930"/>
                    </a:moveTo>
                    <a:cubicBezTo>
                      <a:pt x="5288" y="1930"/>
                      <a:pt x="5614" y="3108"/>
                      <a:pt x="5489" y="4061"/>
                    </a:cubicBezTo>
                    <a:cubicBezTo>
                      <a:pt x="5364" y="4988"/>
                      <a:pt x="5288" y="6843"/>
                      <a:pt x="4461" y="7444"/>
                    </a:cubicBezTo>
                    <a:cubicBezTo>
                      <a:pt x="3634" y="8020"/>
                      <a:pt x="2456" y="7344"/>
                      <a:pt x="1654" y="6667"/>
                    </a:cubicBezTo>
                    <a:cubicBezTo>
                      <a:pt x="877" y="6015"/>
                      <a:pt x="50" y="4787"/>
                      <a:pt x="25" y="3284"/>
                    </a:cubicBezTo>
                    <a:cubicBezTo>
                      <a:pt x="0" y="1805"/>
                      <a:pt x="602" y="0"/>
                      <a:pt x="2732" y="76"/>
                    </a:cubicBezTo>
                    <a:cubicBezTo>
                      <a:pt x="4862" y="176"/>
                      <a:pt x="5288" y="1930"/>
                      <a:pt x="5288" y="1930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110"/>
              <p:cNvSpPr/>
              <p:nvPr/>
            </p:nvSpPr>
            <p:spPr>
              <a:xfrm>
                <a:off x="3879225" y="1842750"/>
                <a:ext cx="720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5089" extrusionOk="0">
                    <a:moveTo>
                      <a:pt x="301" y="1"/>
                    </a:moveTo>
                    <a:cubicBezTo>
                      <a:pt x="301" y="1"/>
                      <a:pt x="452" y="1906"/>
                      <a:pt x="26" y="2607"/>
                    </a:cubicBezTo>
                    <a:cubicBezTo>
                      <a:pt x="0" y="3084"/>
                      <a:pt x="1128" y="5089"/>
                      <a:pt x="2231" y="4738"/>
                    </a:cubicBezTo>
                    <a:cubicBezTo>
                      <a:pt x="2883" y="4537"/>
                      <a:pt x="2807" y="3610"/>
                      <a:pt x="2807" y="3610"/>
                    </a:cubicBezTo>
                    <a:cubicBezTo>
                      <a:pt x="2732" y="2908"/>
                      <a:pt x="2807" y="1229"/>
                      <a:pt x="2807" y="1229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110"/>
              <p:cNvSpPr/>
              <p:nvPr/>
            </p:nvSpPr>
            <p:spPr>
              <a:xfrm>
                <a:off x="3804025" y="1672950"/>
                <a:ext cx="124725" cy="22310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8924" extrusionOk="0">
                    <a:moveTo>
                      <a:pt x="4988" y="2607"/>
                    </a:moveTo>
                    <a:cubicBezTo>
                      <a:pt x="4562" y="4136"/>
                      <a:pt x="3209" y="4487"/>
                      <a:pt x="3209" y="4487"/>
                    </a:cubicBezTo>
                    <a:cubicBezTo>
                      <a:pt x="3008" y="6517"/>
                      <a:pt x="3485" y="7971"/>
                      <a:pt x="4136" y="8297"/>
                    </a:cubicBezTo>
                    <a:cubicBezTo>
                      <a:pt x="2357" y="8923"/>
                      <a:pt x="1329" y="8447"/>
                      <a:pt x="853" y="7495"/>
                    </a:cubicBezTo>
                    <a:cubicBezTo>
                      <a:pt x="377" y="6542"/>
                      <a:pt x="1" y="2457"/>
                      <a:pt x="1981" y="1229"/>
                    </a:cubicBezTo>
                    <a:cubicBezTo>
                      <a:pt x="3986" y="1"/>
                      <a:pt x="4988" y="2607"/>
                      <a:pt x="4988" y="26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110"/>
              <p:cNvSpPr/>
              <p:nvPr/>
            </p:nvSpPr>
            <p:spPr>
              <a:xfrm>
                <a:off x="3879850" y="1669825"/>
                <a:ext cx="1040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3610" extrusionOk="0">
                    <a:moveTo>
                      <a:pt x="1955" y="2732"/>
                    </a:moveTo>
                    <a:cubicBezTo>
                      <a:pt x="2582" y="3559"/>
                      <a:pt x="3935" y="3610"/>
                      <a:pt x="4161" y="3559"/>
                    </a:cubicBezTo>
                    <a:cubicBezTo>
                      <a:pt x="4136" y="351"/>
                      <a:pt x="1028" y="0"/>
                      <a:pt x="1" y="1178"/>
                    </a:cubicBezTo>
                    <a:cubicBezTo>
                      <a:pt x="828" y="2782"/>
                      <a:pt x="1955" y="2732"/>
                      <a:pt x="1955" y="27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110"/>
              <p:cNvSpPr/>
              <p:nvPr/>
            </p:nvSpPr>
            <p:spPr>
              <a:xfrm>
                <a:off x="3853525" y="1943000"/>
                <a:ext cx="131625" cy="24877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9951" extrusionOk="0">
                    <a:moveTo>
                      <a:pt x="602" y="6793"/>
                    </a:moveTo>
                    <a:cubicBezTo>
                      <a:pt x="728" y="6743"/>
                      <a:pt x="1" y="1003"/>
                      <a:pt x="1" y="1003"/>
                    </a:cubicBezTo>
                    <a:lnTo>
                      <a:pt x="5064" y="1"/>
                    </a:lnTo>
                    <a:lnTo>
                      <a:pt x="5264" y="8873"/>
                    </a:lnTo>
                    <a:lnTo>
                      <a:pt x="678" y="9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110"/>
              <p:cNvSpPr/>
              <p:nvPr/>
            </p:nvSpPr>
            <p:spPr>
              <a:xfrm>
                <a:off x="3936250" y="2018825"/>
                <a:ext cx="789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4237" extrusionOk="0">
                    <a:moveTo>
                      <a:pt x="0" y="2306"/>
                    </a:moveTo>
                    <a:cubicBezTo>
                      <a:pt x="0" y="2306"/>
                      <a:pt x="1604" y="727"/>
                      <a:pt x="1955" y="351"/>
                    </a:cubicBezTo>
                    <a:cubicBezTo>
                      <a:pt x="2331" y="0"/>
                      <a:pt x="2331" y="477"/>
                      <a:pt x="1855" y="1329"/>
                    </a:cubicBezTo>
                    <a:cubicBezTo>
                      <a:pt x="2582" y="1504"/>
                      <a:pt x="3058" y="2482"/>
                      <a:pt x="3108" y="2807"/>
                    </a:cubicBezTo>
                    <a:cubicBezTo>
                      <a:pt x="3158" y="3158"/>
                      <a:pt x="2231" y="4036"/>
                      <a:pt x="1955" y="4136"/>
                    </a:cubicBezTo>
                    <a:cubicBezTo>
                      <a:pt x="1704" y="4236"/>
                      <a:pt x="627" y="4136"/>
                      <a:pt x="627" y="4136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110"/>
              <p:cNvSpPr/>
              <p:nvPr/>
            </p:nvSpPr>
            <p:spPr>
              <a:xfrm>
                <a:off x="3748275" y="1927975"/>
                <a:ext cx="223075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1304" extrusionOk="0">
                    <a:moveTo>
                      <a:pt x="1855" y="76"/>
                    </a:moveTo>
                    <a:cubicBezTo>
                      <a:pt x="3233" y="151"/>
                      <a:pt x="3459" y="7645"/>
                      <a:pt x="3459" y="7645"/>
                    </a:cubicBezTo>
                    <a:cubicBezTo>
                      <a:pt x="3459" y="7645"/>
                      <a:pt x="7243" y="5890"/>
                      <a:pt x="7519" y="5940"/>
                    </a:cubicBezTo>
                    <a:cubicBezTo>
                      <a:pt x="8923" y="6241"/>
                      <a:pt x="8146" y="7770"/>
                      <a:pt x="8146" y="7770"/>
                    </a:cubicBezTo>
                    <a:cubicBezTo>
                      <a:pt x="5188" y="10025"/>
                      <a:pt x="3985" y="11304"/>
                      <a:pt x="2532" y="11028"/>
                    </a:cubicBezTo>
                    <a:cubicBezTo>
                      <a:pt x="1103" y="10752"/>
                      <a:pt x="0" y="5589"/>
                      <a:pt x="50" y="3259"/>
                    </a:cubicBezTo>
                    <a:cubicBezTo>
                      <a:pt x="101" y="928"/>
                      <a:pt x="978" y="0"/>
                      <a:pt x="1855" y="7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110"/>
              <p:cNvSpPr/>
              <p:nvPr/>
            </p:nvSpPr>
            <p:spPr>
              <a:xfrm>
                <a:off x="4044000" y="1672325"/>
                <a:ext cx="1189275" cy="1189875"/>
              </a:xfrm>
              <a:custGeom>
                <a:avLst/>
                <a:gdLst/>
                <a:ahLst/>
                <a:cxnLst/>
                <a:rect l="l" t="t" r="r" b="b"/>
                <a:pathLst>
                  <a:path w="47571" h="47595" extrusionOk="0">
                    <a:moveTo>
                      <a:pt x="23786" y="1"/>
                    </a:moveTo>
                    <a:cubicBezTo>
                      <a:pt x="10653" y="1"/>
                      <a:pt x="1" y="10652"/>
                      <a:pt x="1" y="23785"/>
                    </a:cubicBezTo>
                    <a:cubicBezTo>
                      <a:pt x="1" y="26467"/>
                      <a:pt x="427" y="29049"/>
                      <a:pt x="1254" y="31455"/>
                    </a:cubicBezTo>
                    <a:cubicBezTo>
                      <a:pt x="4387" y="40703"/>
                      <a:pt x="13059" y="47369"/>
                      <a:pt x="23284" y="47570"/>
                    </a:cubicBezTo>
                    <a:cubicBezTo>
                      <a:pt x="23460" y="47595"/>
                      <a:pt x="23610" y="47595"/>
                      <a:pt x="23786" y="47595"/>
                    </a:cubicBezTo>
                    <a:cubicBezTo>
                      <a:pt x="23936" y="47595"/>
                      <a:pt x="24111" y="47570"/>
                      <a:pt x="24262" y="47570"/>
                    </a:cubicBezTo>
                    <a:cubicBezTo>
                      <a:pt x="34512" y="47369"/>
                      <a:pt x="43159" y="40703"/>
                      <a:pt x="46317" y="31455"/>
                    </a:cubicBezTo>
                    <a:cubicBezTo>
                      <a:pt x="47119" y="29049"/>
                      <a:pt x="47570" y="26467"/>
                      <a:pt x="47570" y="23785"/>
                    </a:cubicBezTo>
                    <a:cubicBezTo>
                      <a:pt x="47570" y="10652"/>
                      <a:pt x="36918" y="1"/>
                      <a:pt x="23786" y="1"/>
                    </a:cubicBezTo>
                    <a:close/>
                  </a:path>
                </a:pathLst>
              </a:custGeom>
              <a:solidFill>
                <a:srgbClr val="85C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110"/>
              <p:cNvSpPr/>
              <p:nvPr/>
            </p:nvSpPr>
            <p:spPr>
              <a:xfrm>
                <a:off x="4075350" y="2252525"/>
                <a:ext cx="1126575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45063" h="24387" extrusionOk="0">
                    <a:moveTo>
                      <a:pt x="22532" y="1"/>
                    </a:moveTo>
                    <a:cubicBezTo>
                      <a:pt x="12080" y="1"/>
                      <a:pt x="3183" y="3434"/>
                      <a:pt x="0" y="8247"/>
                    </a:cubicBezTo>
                    <a:cubicBezTo>
                      <a:pt x="3133" y="17495"/>
                      <a:pt x="11805" y="24161"/>
                      <a:pt x="22030" y="24362"/>
                    </a:cubicBezTo>
                    <a:cubicBezTo>
                      <a:pt x="22206" y="24387"/>
                      <a:pt x="22356" y="24387"/>
                      <a:pt x="22532" y="24387"/>
                    </a:cubicBezTo>
                    <a:cubicBezTo>
                      <a:pt x="22682" y="24387"/>
                      <a:pt x="22857" y="24362"/>
                      <a:pt x="23008" y="24362"/>
                    </a:cubicBezTo>
                    <a:cubicBezTo>
                      <a:pt x="33258" y="24161"/>
                      <a:pt x="41905" y="17495"/>
                      <a:pt x="45063" y="8247"/>
                    </a:cubicBezTo>
                    <a:cubicBezTo>
                      <a:pt x="41855" y="3434"/>
                      <a:pt x="32983" y="1"/>
                      <a:pt x="22532" y="1"/>
                    </a:cubicBezTo>
                    <a:close/>
                  </a:path>
                </a:pathLst>
              </a:custGeom>
              <a:solidFill>
                <a:srgbClr val="8FD7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110"/>
              <p:cNvSpPr/>
              <p:nvPr/>
            </p:nvSpPr>
            <p:spPr>
              <a:xfrm>
                <a:off x="4025225" y="1912550"/>
                <a:ext cx="1225575" cy="354425"/>
              </a:xfrm>
              <a:custGeom>
                <a:avLst/>
                <a:gdLst/>
                <a:ahLst/>
                <a:cxnLst/>
                <a:rect l="l" t="t" r="r" b="b"/>
                <a:pathLst>
                  <a:path w="49023" h="14177" extrusionOk="0">
                    <a:moveTo>
                      <a:pt x="24394" y="0"/>
                    </a:moveTo>
                    <a:cubicBezTo>
                      <a:pt x="18153" y="0"/>
                      <a:pt x="11926" y="1366"/>
                      <a:pt x="7193" y="4101"/>
                    </a:cubicBezTo>
                    <a:cubicBezTo>
                      <a:pt x="2531" y="6783"/>
                      <a:pt x="0" y="10367"/>
                      <a:pt x="50" y="14176"/>
                    </a:cubicBezTo>
                    <a:lnTo>
                      <a:pt x="301" y="14176"/>
                    </a:lnTo>
                    <a:cubicBezTo>
                      <a:pt x="251" y="10467"/>
                      <a:pt x="2757" y="6958"/>
                      <a:pt x="7318" y="4327"/>
                    </a:cubicBezTo>
                    <a:cubicBezTo>
                      <a:pt x="12014" y="1604"/>
                      <a:pt x="18197" y="244"/>
                      <a:pt x="24391" y="244"/>
                    </a:cubicBezTo>
                    <a:cubicBezTo>
                      <a:pt x="30628" y="244"/>
                      <a:pt x="36876" y="1623"/>
                      <a:pt x="41629" y="4377"/>
                    </a:cubicBezTo>
                    <a:cubicBezTo>
                      <a:pt x="46191" y="7008"/>
                      <a:pt x="48722" y="10492"/>
                      <a:pt x="48772" y="14176"/>
                    </a:cubicBezTo>
                    <a:lnTo>
                      <a:pt x="49023" y="14176"/>
                    </a:lnTo>
                    <a:cubicBezTo>
                      <a:pt x="48973" y="10392"/>
                      <a:pt x="46391" y="6833"/>
                      <a:pt x="41780" y="4151"/>
                    </a:cubicBezTo>
                    <a:cubicBezTo>
                      <a:pt x="36976" y="1385"/>
                      <a:pt x="30678" y="0"/>
                      <a:pt x="2439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10"/>
              <p:cNvSpPr/>
              <p:nvPr/>
            </p:nvSpPr>
            <p:spPr>
              <a:xfrm>
                <a:off x="4336000" y="1735000"/>
                <a:ext cx="733725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43434" extrusionOk="0">
                    <a:moveTo>
                      <a:pt x="23735" y="0"/>
                    </a:moveTo>
                    <a:lnTo>
                      <a:pt x="23634" y="226"/>
                    </a:lnTo>
                    <a:cubicBezTo>
                      <a:pt x="27118" y="1880"/>
                      <a:pt x="29098" y="5965"/>
                      <a:pt x="29098" y="11404"/>
                    </a:cubicBezTo>
                    <a:cubicBezTo>
                      <a:pt x="29098" y="22181"/>
                      <a:pt x="21454" y="35389"/>
                      <a:pt x="12030" y="40827"/>
                    </a:cubicBezTo>
                    <a:cubicBezTo>
                      <a:pt x="9346" y="42387"/>
                      <a:pt x="6751" y="43175"/>
                      <a:pt x="4418" y="43175"/>
                    </a:cubicBezTo>
                    <a:cubicBezTo>
                      <a:pt x="2852" y="43175"/>
                      <a:pt x="1404" y="42820"/>
                      <a:pt x="126" y="42106"/>
                    </a:cubicBezTo>
                    <a:lnTo>
                      <a:pt x="0" y="42331"/>
                    </a:lnTo>
                    <a:cubicBezTo>
                      <a:pt x="1303" y="43058"/>
                      <a:pt x="2807" y="43434"/>
                      <a:pt x="4411" y="43434"/>
                    </a:cubicBezTo>
                    <a:cubicBezTo>
                      <a:pt x="6792" y="43434"/>
                      <a:pt x="9424" y="42632"/>
                      <a:pt x="12156" y="41053"/>
                    </a:cubicBezTo>
                    <a:cubicBezTo>
                      <a:pt x="21654" y="35564"/>
                      <a:pt x="29349" y="22281"/>
                      <a:pt x="29349" y="11404"/>
                    </a:cubicBezTo>
                    <a:cubicBezTo>
                      <a:pt x="29349" y="5865"/>
                      <a:pt x="27319" y="1704"/>
                      <a:pt x="2373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10"/>
              <p:cNvSpPr/>
              <p:nvPr/>
            </p:nvSpPr>
            <p:spPr>
              <a:xfrm>
                <a:off x="4206925" y="1735000"/>
                <a:ext cx="734350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43434" extrusionOk="0">
                    <a:moveTo>
                      <a:pt x="5614" y="0"/>
                    </a:moveTo>
                    <a:cubicBezTo>
                      <a:pt x="2055" y="1704"/>
                      <a:pt x="0" y="5865"/>
                      <a:pt x="0" y="11404"/>
                    </a:cubicBezTo>
                    <a:cubicBezTo>
                      <a:pt x="0" y="22281"/>
                      <a:pt x="7720" y="35564"/>
                      <a:pt x="17193" y="41053"/>
                    </a:cubicBezTo>
                    <a:cubicBezTo>
                      <a:pt x="19925" y="42632"/>
                      <a:pt x="22582" y="43434"/>
                      <a:pt x="24963" y="43434"/>
                    </a:cubicBezTo>
                    <a:cubicBezTo>
                      <a:pt x="26567" y="43434"/>
                      <a:pt x="28046" y="43058"/>
                      <a:pt x="29374" y="42331"/>
                    </a:cubicBezTo>
                    <a:lnTo>
                      <a:pt x="29249" y="42106"/>
                    </a:lnTo>
                    <a:cubicBezTo>
                      <a:pt x="27970" y="42820"/>
                      <a:pt x="26522" y="43175"/>
                      <a:pt x="24955" y="43175"/>
                    </a:cubicBezTo>
                    <a:cubicBezTo>
                      <a:pt x="22619" y="43175"/>
                      <a:pt x="20018" y="42387"/>
                      <a:pt x="17319" y="40827"/>
                    </a:cubicBezTo>
                    <a:cubicBezTo>
                      <a:pt x="7920" y="35389"/>
                      <a:pt x="251" y="22181"/>
                      <a:pt x="251" y="11404"/>
                    </a:cubicBezTo>
                    <a:cubicBezTo>
                      <a:pt x="251" y="5965"/>
                      <a:pt x="2256" y="1880"/>
                      <a:pt x="5740" y="226"/>
                    </a:cubicBezTo>
                    <a:lnTo>
                      <a:pt x="5614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10"/>
              <p:cNvSpPr/>
              <p:nvPr/>
            </p:nvSpPr>
            <p:spPr>
              <a:xfrm>
                <a:off x="4028350" y="2266950"/>
                <a:ext cx="1220575" cy="4950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800" extrusionOk="0">
                    <a:moveTo>
                      <a:pt x="0" y="0"/>
                    </a:moveTo>
                    <a:cubicBezTo>
                      <a:pt x="0" y="10903"/>
                      <a:pt x="10953" y="19800"/>
                      <a:pt x="24412" y="19800"/>
                    </a:cubicBezTo>
                    <a:cubicBezTo>
                      <a:pt x="37870" y="19800"/>
                      <a:pt x="48823" y="10903"/>
                      <a:pt x="48823" y="0"/>
                    </a:cubicBezTo>
                    <a:lnTo>
                      <a:pt x="48572" y="0"/>
                    </a:lnTo>
                    <a:cubicBezTo>
                      <a:pt x="48572" y="10777"/>
                      <a:pt x="37720" y="19524"/>
                      <a:pt x="24412" y="19524"/>
                    </a:cubicBezTo>
                    <a:cubicBezTo>
                      <a:pt x="11078" y="19524"/>
                      <a:pt x="251" y="10777"/>
                      <a:pt x="251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10"/>
              <p:cNvSpPr/>
              <p:nvPr/>
            </p:nvSpPr>
            <p:spPr>
              <a:xfrm>
                <a:off x="4089125" y="1721325"/>
                <a:ext cx="498150" cy="1116450"/>
              </a:xfrm>
              <a:custGeom>
                <a:avLst/>
                <a:gdLst/>
                <a:ahLst/>
                <a:cxnLst/>
                <a:rect l="l" t="t" r="r" b="b"/>
                <a:pathLst>
                  <a:path w="19926" h="44658" extrusionOk="0">
                    <a:moveTo>
                      <a:pt x="15846" y="5456"/>
                    </a:moveTo>
                    <a:cubicBezTo>
                      <a:pt x="15846" y="5456"/>
                      <a:pt x="15844" y="5457"/>
                      <a:pt x="15840" y="5459"/>
                    </a:cubicBezTo>
                    <a:cubicBezTo>
                      <a:pt x="15836" y="5460"/>
                      <a:pt x="15833" y="5462"/>
                      <a:pt x="15828" y="5465"/>
                    </a:cubicBezTo>
                    <a:lnTo>
                      <a:pt x="15828" y="5465"/>
                    </a:lnTo>
                    <a:cubicBezTo>
                      <a:pt x="15840" y="5460"/>
                      <a:pt x="15846" y="5456"/>
                      <a:pt x="15846" y="5456"/>
                    </a:cubicBezTo>
                    <a:close/>
                    <a:moveTo>
                      <a:pt x="15578" y="0"/>
                    </a:moveTo>
                    <a:cubicBezTo>
                      <a:pt x="15496" y="0"/>
                      <a:pt x="15392" y="21"/>
                      <a:pt x="15264" y="71"/>
                    </a:cubicBezTo>
                    <a:cubicBezTo>
                      <a:pt x="14662" y="321"/>
                      <a:pt x="12707" y="873"/>
                      <a:pt x="12607" y="1224"/>
                    </a:cubicBezTo>
                    <a:cubicBezTo>
                      <a:pt x="12507" y="1575"/>
                      <a:pt x="12858" y="1600"/>
                      <a:pt x="11655" y="2402"/>
                    </a:cubicBezTo>
                    <a:cubicBezTo>
                      <a:pt x="10427" y="3204"/>
                      <a:pt x="9399" y="4306"/>
                      <a:pt x="8823" y="4657"/>
                    </a:cubicBezTo>
                    <a:cubicBezTo>
                      <a:pt x="8271" y="5008"/>
                      <a:pt x="8346" y="5384"/>
                      <a:pt x="7870" y="5585"/>
                    </a:cubicBezTo>
                    <a:cubicBezTo>
                      <a:pt x="7369" y="5810"/>
                      <a:pt x="7269" y="5660"/>
                      <a:pt x="6868" y="6186"/>
                    </a:cubicBezTo>
                    <a:cubicBezTo>
                      <a:pt x="6442" y="6712"/>
                      <a:pt x="4813" y="7840"/>
                      <a:pt x="4487" y="8342"/>
                    </a:cubicBezTo>
                    <a:cubicBezTo>
                      <a:pt x="4186" y="8818"/>
                      <a:pt x="2532" y="10823"/>
                      <a:pt x="1554" y="13530"/>
                    </a:cubicBezTo>
                    <a:cubicBezTo>
                      <a:pt x="577" y="16236"/>
                      <a:pt x="26" y="18818"/>
                      <a:pt x="51" y="19444"/>
                    </a:cubicBezTo>
                    <a:cubicBezTo>
                      <a:pt x="101" y="20046"/>
                      <a:pt x="0" y="22377"/>
                      <a:pt x="276" y="22803"/>
                    </a:cubicBezTo>
                    <a:cubicBezTo>
                      <a:pt x="552" y="23204"/>
                      <a:pt x="777" y="23880"/>
                      <a:pt x="853" y="24557"/>
                    </a:cubicBezTo>
                    <a:cubicBezTo>
                      <a:pt x="928" y="25259"/>
                      <a:pt x="1479" y="25635"/>
                      <a:pt x="1655" y="26061"/>
                    </a:cubicBezTo>
                    <a:cubicBezTo>
                      <a:pt x="1830" y="26462"/>
                      <a:pt x="1730" y="27414"/>
                      <a:pt x="1755" y="27690"/>
                    </a:cubicBezTo>
                    <a:cubicBezTo>
                      <a:pt x="1805" y="27966"/>
                      <a:pt x="2632" y="29495"/>
                      <a:pt x="2707" y="29745"/>
                    </a:cubicBezTo>
                    <a:cubicBezTo>
                      <a:pt x="2717" y="29787"/>
                      <a:pt x="2729" y="29803"/>
                      <a:pt x="2745" y="29803"/>
                    </a:cubicBezTo>
                    <a:cubicBezTo>
                      <a:pt x="2793" y="29803"/>
                      <a:pt x="2867" y="29650"/>
                      <a:pt x="2943" y="29650"/>
                    </a:cubicBezTo>
                    <a:cubicBezTo>
                      <a:pt x="2973" y="29650"/>
                      <a:pt x="3004" y="29675"/>
                      <a:pt x="3033" y="29745"/>
                    </a:cubicBezTo>
                    <a:cubicBezTo>
                      <a:pt x="3183" y="30021"/>
                      <a:pt x="3484" y="30698"/>
                      <a:pt x="3484" y="31424"/>
                    </a:cubicBezTo>
                    <a:cubicBezTo>
                      <a:pt x="3484" y="32151"/>
                      <a:pt x="2557" y="32201"/>
                      <a:pt x="2808" y="32853"/>
                    </a:cubicBezTo>
                    <a:cubicBezTo>
                      <a:pt x="3033" y="33505"/>
                      <a:pt x="5364" y="37364"/>
                      <a:pt x="6341" y="38743"/>
                    </a:cubicBezTo>
                    <a:cubicBezTo>
                      <a:pt x="7319" y="40146"/>
                      <a:pt x="9875" y="42402"/>
                      <a:pt x="10627" y="42853"/>
                    </a:cubicBezTo>
                    <a:lnTo>
                      <a:pt x="14587" y="44658"/>
                    </a:lnTo>
                    <a:cubicBezTo>
                      <a:pt x="14917" y="44587"/>
                      <a:pt x="14604" y="44050"/>
                      <a:pt x="15088" y="44050"/>
                    </a:cubicBezTo>
                    <a:cubicBezTo>
                      <a:pt x="15119" y="44050"/>
                      <a:pt x="15152" y="44052"/>
                      <a:pt x="15189" y="44056"/>
                    </a:cubicBezTo>
                    <a:cubicBezTo>
                      <a:pt x="15626" y="44109"/>
                      <a:pt x="16503" y="44356"/>
                      <a:pt x="17197" y="44356"/>
                    </a:cubicBezTo>
                    <a:cubicBezTo>
                      <a:pt x="17498" y="44356"/>
                      <a:pt x="17764" y="44310"/>
                      <a:pt x="17945" y="44181"/>
                    </a:cubicBezTo>
                    <a:cubicBezTo>
                      <a:pt x="18572" y="43780"/>
                      <a:pt x="17544" y="43304"/>
                      <a:pt x="18271" y="43079"/>
                    </a:cubicBezTo>
                    <a:cubicBezTo>
                      <a:pt x="18998" y="42878"/>
                      <a:pt x="19675" y="42502"/>
                      <a:pt x="19800" y="42051"/>
                    </a:cubicBezTo>
                    <a:cubicBezTo>
                      <a:pt x="19900" y="41600"/>
                      <a:pt x="19925" y="41274"/>
                      <a:pt x="19374" y="41174"/>
                    </a:cubicBezTo>
                    <a:cubicBezTo>
                      <a:pt x="18823" y="41074"/>
                      <a:pt x="18271" y="40497"/>
                      <a:pt x="17795" y="40347"/>
                    </a:cubicBezTo>
                    <a:cubicBezTo>
                      <a:pt x="17294" y="40196"/>
                      <a:pt x="16442" y="40272"/>
                      <a:pt x="15915" y="39971"/>
                    </a:cubicBezTo>
                    <a:cubicBezTo>
                      <a:pt x="15389" y="39645"/>
                      <a:pt x="14136" y="38617"/>
                      <a:pt x="13660" y="38567"/>
                    </a:cubicBezTo>
                    <a:cubicBezTo>
                      <a:pt x="13158" y="38542"/>
                      <a:pt x="12131" y="38567"/>
                      <a:pt x="12657" y="38417"/>
                    </a:cubicBezTo>
                    <a:cubicBezTo>
                      <a:pt x="13158" y="38241"/>
                      <a:pt x="13559" y="38267"/>
                      <a:pt x="13309" y="38016"/>
                    </a:cubicBezTo>
                    <a:cubicBezTo>
                      <a:pt x="13058" y="37790"/>
                      <a:pt x="12482" y="36637"/>
                      <a:pt x="12056" y="36312"/>
                    </a:cubicBezTo>
                    <a:cubicBezTo>
                      <a:pt x="11655" y="36011"/>
                      <a:pt x="10502" y="35735"/>
                      <a:pt x="9975" y="35084"/>
                    </a:cubicBezTo>
                    <a:cubicBezTo>
                      <a:pt x="9449" y="34407"/>
                      <a:pt x="8772" y="32928"/>
                      <a:pt x="8772" y="32928"/>
                    </a:cubicBezTo>
                    <a:cubicBezTo>
                      <a:pt x="8772" y="32928"/>
                      <a:pt x="7269" y="32502"/>
                      <a:pt x="6742" y="31850"/>
                    </a:cubicBezTo>
                    <a:cubicBezTo>
                      <a:pt x="6241" y="31199"/>
                      <a:pt x="5715" y="30522"/>
                      <a:pt x="5389" y="30472"/>
                    </a:cubicBezTo>
                    <a:cubicBezTo>
                      <a:pt x="5088" y="30397"/>
                      <a:pt x="4813" y="30146"/>
                      <a:pt x="4612" y="30121"/>
                    </a:cubicBezTo>
                    <a:cubicBezTo>
                      <a:pt x="4597" y="30118"/>
                      <a:pt x="4583" y="30116"/>
                      <a:pt x="4569" y="30116"/>
                    </a:cubicBezTo>
                    <a:cubicBezTo>
                      <a:pt x="4369" y="30116"/>
                      <a:pt x="4245" y="30432"/>
                      <a:pt x="4011" y="30572"/>
                    </a:cubicBezTo>
                    <a:cubicBezTo>
                      <a:pt x="3987" y="30584"/>
                      <a:pt x="3963" y="30590"/>
                      <a:pt x="3940" y="30590"/>
                    </a:cubicBezTo>
                    <a:cubicBezTo>
                      <a:pt x="3718" y="30590"/>
                      <a:pt x="3520" y="30078"/>
                      <a:pt x="3384" y="29670"/>
                    </a:cubicBezTo>
                    <a:cubicBezTo>
                      <a:pt x="3259" y="29219"/>
                      <a:pt x="2757" y="29394"/>
                      <a:pt x="2557" y="28993"/>
                    </a:cubicBezTo>
                    <a:cubicBezTo>
                      <a:pt x="2356" y="28617"/>
                      <a:pt x="2131" y="27865"/>
                      <a:pt x="2181" y="27615"/>
                    </a:cubicBezTo>
                    <a:cubicBezTo>
                      <a:pt x="2206" y="27364"/>
                      <a:pt x="2582" y="26587"/>
                      <a:pt x="2482" y="26186"/>
                    </a:cubicBezTo>
                    <a:cubicBezTo>
                      <a:pt x="2381" y="25810"/>
                      <a:pt x="1805" y="25409"/>
                      <a:pt x="1630" y="25008"/>
                    </a:cubicBezTo>
                    <a:cubicBezTo>
                      <a:pt x="1454" y="24632"/>
                      <a:pt x="1855" y="23931"/>
                      <a:pt x="2106" y="23605"/>
                    </a:cubicBezTo>
                    <a:cubicBezTo>
                      <a:pt x="2356" y="23254"/>
                      <a:pt x="2632" y="23179"/>
                      <a:pt x="2281" y="22878"/>
                    </a:cubicBezTo>
                    <a:cubicBezTo>
                      <a:pt x="2103" y="22712"/>
                      <a:pt x="1904" y="22624"/>
                      <a:pt x="1763" y="22624"/>
                    </a:cubicBezTo>
                    <a:cubicBezTo>
                      <a:pt x="1626" y="22624"/>
                      <a:pt x="1543" y="22706"/>
                      <a:pt x="1579" y="22878"/>
                    </a:cubicBezTo>
                    <a:cubicBezTo>
                      <a:pt x="1614" y="23028"/>
                      <a:pt x="1553" y="23131"/>
                      <a:pt x="1449" y="23131"/>
                    </a:cubicBezTo>
                    <a:cubicBezTo>
                      <a:pt x="1329" y="23131"/>
                      <a:pt x="1151" y="22992"/>
                      <a:pt x="1003" y="22627"/>
                    </a:cubicBezTo>
                    <a:cubicBezTo>
                      <a:pt x="727" y="21926"/>
                      <a:pt x="602" y="20296"/>
                      <a:pt x="1178" y="19670"/>
                    </a:cubicBezTo>
                    <a:cubicBezTo>
                      <a:pt x="1684" y="19095"/>
                      <a:pt x="1431" y="18373"/>
                      <a:pt x="1869" y="18373"/>
                    </a:cubicBezTo>
                    <a:cubicBezTo>
                      <a:pt x="1908" y="18373"/>
                      <a:pt x="1953" y="18379"/>
                      <a:pt x="2006" y="18392"/>
                    </a:cubicBezTo>
                    <a:cubicBezTo>
                      <a:pt x="2632" y="18542"/>
                      <a:pt x="2757" y="19018"/>
                      <a:pt x="2908" y="19494"/>
                    </a:cubicBezTo>
                    <a:cubicBezTo>
                      <a:pt x="2970" y="19745"/>
                      <a:pt x="3071" y="19895"/>
                      <a:pt x="3152" y="19895"/>
                    </a:cubicBezTo>
                    <a:cubicBezTo>
                      <a:pt x="3234" y="19895"/>
                      <a:pt x="3296" y="19745"/>
                      <a:pt x="3284" y="19394"/>
                    </a:cubicBezTo>
                    <a:lnTo>
                      <a:pt x="3284" y="19394"/>
                    </a:lnTo>
                    <a:cubicBezTo>
                      <a:pt x="3935" y="20196"/>
                      <a:pt x="3910" y="20647"/>
                      <a:pt x="4011" y="20748"/>
                    </a:cubicBezTo>
                    <a:cubicBezTo>
                      <a:pt x="4111" y="20848"/>
                      <a:pt x="4261" y="20848"/>
                      <a:pt x="4261" y="21073"/>
                    </a:cubicBezTo>
                    <a:cubicBezTo>
                      <a:pt x="4261" y="21274"/>
                      <a:pt x="4086" y="22176"/>
                      <a:pt x="4111" y="22652"/>
                    </a:cubicBezTo>
                    <a:cubicBezTo>
                      <a:pt x="4157" y="23117"/>
                      <a:pt x="4118" y="23538"/>
                      <a:pt x="4291" y="23538"/>
                    </a:cubicBezTo>
                    <a:cubicBezTo>
                      <a:pt x="4305" y="23538"/>
                      <a:pt x="4320" y="23535"/>
                      <a:pt x="4336" y="23530"/>
                    </a:cubicBezTo>
                    <a:cubicBezTo>
                      <a:pt x="4537" y="23454"/>
                      <a:pt x="4712" y="22527"/>
                      <a:pt x="4712" y="21926"/>
                    </a:cubicBezTo>
                    <a:cubicBezTo>
                      <a:pt x="4712" y="21349"/>
                      <a:pt x="4838" y="20723"/>
                      <a:pt x="5163" y="20672"/>
                    </a:cubicBezTo>
                    <a:cubicBezTo>
                      <a:pt x="5433" y="20650"/>
                      <a:pt x="5723" y="20386"/>
                      <a:pt x="6051" y="20386"/>
                    </a:cubicBezTo>
                    <a:cubicBezTo>
                      <a:pt x="6089" y="20386"/>
                      <a:pt x="6127" y="20389"/>
                      <a:pt x="6166" y="20397"/>
                    </a:cubicBezTo>
                    <a:cubicBezTo>
                      <a:pt x="6218" y="20407"/>
                      <a:pt x="6273" y="20412"/>
                      <a:pt x="6330" y="20412"/>
                    </a:cubicBezTo>
                    <a:cubicBezTo>
                      <a:pt x="6680" y="20412"/>
                      <a:pt x="7082" y="20216"/>
                      <a:pt x="7168" y="19870"/>
                    </a:cubicBezTo>
                    <a:cubicBezTo>
                      <a:pt x="7269" y="19494"/>
                      <a:pt x="8497" y="18367"/>
                      <a:pt x="8823" y="18367"/>
                    </a:cubicBezTo>
                    <a:cubicBezTo>
                      <a:pt x="9156" y="18390"/>
                      <a:pt x="9467" y="18821"/>
                      <a:pt x="9755" y="18821"/>
                    </a:cubicBezTo>
                    <a:cubicBezTo>
                      <a:pt x="9770" y="18821"/>
                      <a:pt x="9785" y="18820"/>
                      <a:pt x="9800" y="18818"/>
                    </a:cubicBezTo>
                    <a:cubicBezTo>
                      <a:pt x="10126" y="18743"/>
                      <a:pt x="9750" y="17941"/>
                      <a:pt x="10326" y="17865"/>
                    </a:cubicBezTo>
                    <a:cubicBezTo>
                      <a:pt x="10661" y="17820"/>
                      <a:pt x="10996" y="17746"/>
                      <a:pt x="11230" y="17746"/>
                    </a:cubicBezTo>
                    <a:cubicBezTo>
                      <a:pt x="11381" y="17746"/>
                      <a:pt x="11490" y="17777"/>
                      <a:pt x="11529" y="17865"/>
                    </a:cubicBezTo>
                    <a:cubicBezTo>
                      <a:pt x="11655" y="18116"/>
                      <a:pt x="10853" y="18241"/>
                      <a:pt x="11078" y="18417"/>
                    </a:cubicBezTo>
                    <a:cubicBezTo>
                      <a:pt x="11135" y="18457"/>
                      <a:pt x="11203" y="18472"/>
                      <a:pt x="11277" y="18472"/>
                    </a:cubicBezTo>
                    <a:cubicBezTo>
                      <a:pt x="11515" y="18472"/>
                      <a:pt x="11820" y="18315"/>
                      <a:pt x="12066" y="18315"/>
                    </a:cubicBezTo>
                    <a:cubicBezTo>
                      <a:pt x="12079" y="18315"/>
                      <a:pt x="12093" y="18316"/>
                      <a:pt x="12106" y="18317"/>
                    </a:cubicBezTo>
                    <a:cubicBezTo>
                      <a:pt x="12293" y="18348"/>
                      <a:pt x="12705" y="18467"/>
                      <a:pt x="12995" y="18467"/>
                    </a:cubicBezTo>
                    <a:cubicBezTo>
                      <a:pt x="13169" y="18467"/>
                      <a:pt x="13299" y="18423"/>
                      <a:pt x="13309" y="18291"/>
                    </a:cubicBezTo>
                    <a:cubicBezTo>
                      <a:pt x="13329" y="18009"/>
                      <a:pt x="13382" y="17677"/>
                      <a:pt x="13257" y="17677"/>
                    </a:cubicBezTo>
                    <a:cubicBezTo>
                      <a:pt x="13227" y="17677"/>
                      <a:pt x="13187" y="17696"/>
                      <a:pt x="13133" y="17740"/>
                    </a:cubicBezTo>
                    <a:cubicBezTo>
                      <a:pt x="12933" y="17904"/>
                      <a:pt x="12891" y="18121"/>
                      <a:pt x="12807" y="18121"/>
                    </a:cubicBezTo>
                    <a:cubicBezTo>
                      <a:pt x="12775" y="18121"/>
                      <a:pt x="12737" y="18091"/>
                      <a:pt x="12682" y="18016"/>
                    </a:cubicBezTo>
                    <a:cubicBezTo>
                      <a:pt x="12482" y="17740"/>
                      <a:pt x="12231" y="17690"/>
                      <a:pt x="12306" y="17264"/>
                    </a:cubicBezTo>
                    <a:cubicBezTo>
                      <a:pt x="12382" y="16863"/>
                      <a:pt x="12883" y="16437"/>
                      <a:pt x="12757" y="16337"/>
                    </a:cubicBezTo>
                    <a:cubicBezTo>
                      <a:pt x="12607" y="16236"/>
                      <a:pt x="11855" y="16211"/>
                      <a:pt x="11755" y="16061"/>
                    </a:cubicBezTo>
                    <a:cubicBezTo>
                      <a:pt x="11669" y="15954"/>
                      <a:pt x="11949" y="15628"/>
                      <a:pt x="12406" y="15628"/>
                    </a:cubicBezTo>
                    <a:cubicBezTo>
                      <a:pt x="12485" y="15628"/>
                      <a:pt x="12569" y="15638"/>
                      <a:pt x="12657" y="15660"/>
                    </a:cubicBezTo>
                    <a:cubicBezTo>
                      <a:pt x="13206" y="15779"/>
                      <a:pt x="13551" y="16240"/>
                      <a:pt x="13907" y="16240"/>
                    </a:cubicBezTo>
                    <a:cubicBezTo>
                      <a:pt x="13925" y="16240"/>
                      <a:pt x="13943" y="16239"/>
                      <a:pt x="13960" y="16236"/>
                    </a:cubicBezTo>
                    <a:cubicBezTo>
                      <a:pt x="14260" y="16218"/>
                      <a:pt x="14644" y="15905"/>
                      <a:pt x="14818" y="15905"/>
                    </a:cubicBezTo>
                    <a:cubicBezTo>
                      <a:pt x="14878" y="15905"/>
                      <a:pt x="14913" y="15941"/>
                      <a:pt x="14913" y="16036"/>
                    </a:cubicBezTo>
                    <a:cubicBezTo>
                      <a:pt x="14913" y="16412"/>
                      <a:pt x="14211" y="16963"/>
                      <a:pt x="14111" y="17264"/>
                    </a:cubicBezTo>
                    <a:cubicBezTo>
                      <a:pt x="14011" y="17590"/>
                      <a:pt x="14186" y="17765"/>
                      <a:pt x="14662" y="17916"/>
                    </a:cubicBezTo>
                    <a:cubicBezTo>
                      <a:pt x="15077" y="18025"/>
                      <a:pt x="15112" y="18420"/>
                      <a:pt x="15296" y="18420"/>
                    </a:cubicBezTo>
                    <a:cubicBezTo>
                      <a:pt x="15323" y="18420"/>
                      <a:pt x="15354" y="18411"/>
                      <a:pt x="15389" y="18392"/>
                    </a:cubicBezTo>
                    <a:cubicBezTo>
                      <a:pt x="15665" y="18241"/>
                      <a:pt x="15840" y="17214"/>
                      <a:pt x="15539" y="17038"/>
                    </a:cubicBezTo>
                    <a:cubicBezTo>
                      <a:pt x="15494" y="17014"/>
                      <a:pt x="15448" y="17005"/>
                      <a:pt x="15402" y="17005"/>
                    </a:cubicBezTo>
                    <a:cubicBezTo>
                      <a:pt x="15252" y="17005"/>
                      <a:pt x="15111" y="17107"/>
                      <a:pt x="15045" y="17107"/>
                    </a:cubicBezTo>
                    <a:cubicBezTo>
                      <a:pt x="14988" y="17107"/>
                      <a:pt x="14988" y="17029"/>
                      <a:pt x="15088" y="16738"/>
                    </a:cubicBezTo>
                    <a:cubicBezTo>
                      <a:pt x="15314" y="15986"/>
                      <a:pt x="15840" y="15885"/>
                      <a:pt x="15640" y="15234"/>
                    </a:cubicBezTo>
                    <a:cubicBezTo>
                      <a:pt x="15414" y="14582"/>
                      <a:pt x="15013" y="13805"/>
                      <a:pt x="15013" y="13530"/>
                    </a:cubicBezTo>
                    <a:cubicBezTo>
                      <a:pt x="15013" y="13254"/>
                      <a:pt x="15314" y="11800"/>
                      <a:pt x="15314" y="11800"/>
                    </a:cubicBezTo>
                    <a:lnTo>
                      <a:pt x="15314" y="11800"/>
                    </a:lnTo>
                    <a:cubicBezTo>
                      <a:pt x="15314" y="11800"/>
                      <a:pt x="14938" y="12239"/>
                      <a:pt x="14643" y="12239"/>
                    </a:cubicBezTo>
                    <a:cubicBezTo>
                      <a:pt x="14615" y="12239"/>
                      <a:pt x="14588" y="12235"/>
                      <a:pt x="14562" y="12226"/>
                    </a:cubicBezTo>
                    <a:cubicBezTo>
                      <a:pt x="14236" y="12101"/>
                      <a:pt x="14036" y="11900"/>
                      <a:pt x="14211" y="11675"/>
                    </a:cubicBezTo>
                    <a:cubicBezTo>
                      <a:pt x="14387" y="11424"/>
                      <a:pt x="14813" y="10998"/>
                      <a:pt x="14687" y="10973"/>
                    </a:cubicBezTo>
                    <a:cubicBezTo>
                      <a:pt x="14587" y="10923"/>
                      <a:pt x="14462" y="10798"/>
                      <a:pt x="14462" y="10597"/>
                    </a:cubicBezTo>
                    <a:cubicBezTo>
                      <a:pt x="14462" y="10372"/>
                      <a:pt x="14236" y="10146"/>
                      <a:pt x="14136" y="9996"/>
                    </a:cubicBezTo>
                    <a:cubicBezTo>
                      <a:pt x="14045" y="9883"/>
                      <a:pt x="14037" y="9688"/>
                      <a:pt x="13907" y="9688"/>
                    </a:cubicBezTo>
                    <a:cubicBezTo>
                      <a:pt x="13893" y="9688"/>
                      <a:pt x="13877" y="9690"/>
                      <a:pt x="13860" y="9695"/>
                    </a:cubicBezTo>
                    <a:cubicBezTo>
                      <a:pt x="13685" y="9720"/>
                      <a:pt x="13409" y="10171"/>
                      <a:pt x="13309" y="10447"/>
                    </a:cubicBezTo>
                    <a:cubicBezTo>
                      <a:pt x="13209" y="10723"/>
                      <a:pt x="12607" y="10798"/>
                      <a:pt x="12607" y="11048"/>
                    </a:cubicBezTo>
                    <a:cubicBezTo>
                      <a:pt x="12607" y="11274"/>
                      <a:pt x="12682" y="11976"/>
                      <a:pt x="12106" y="12076"/>
                    </a:cubicBezTo>
                    <a:cubicBezTo>
                      <a:pt x="11504" y="12176"/>
                      <a:pt x="11204" y="12076"/>
                      <a:pt x="11078" y="12251"/>
                    </a:cubicBezTo>
                    <a:cubicBezTo>
                      <a:pt x="10980" y="12423"/>
                      <a:pt x="10572" y="13406"/>
                      <a:pt x="10343" y="13406"/>
                    </a:cubicBezTo>
                    <a:cubicBezTo>
                      <a:pt x="10337" y="13406"/>
                      <a:pt x="10332" y="13405"/>
                      <a:pt x="10326" y="13404"/>
                    </a:cubicBezTo>
                    <a:cubicBezTo>
                      <a:pt x="10076" y="13329"/>
                      <a:pt x="10201" y="12903"/>
                      <a:pt x="10326" y="12452"/>
                    </a:cubicBezTo>
                    <a:cubicBezTo>
                      <a:pt x="10427" y="12001"/>
                      <a:pt x="10853" y="12101"/>
                      <a:pt x="10777" y="11675"/>
                    </a:cubicBezTo>
                    <a:cubicBezTo>
                      <a:pt x="10702" y="11224"/>
                      <a:pt x="10477" y="11424"/>
                      <a:pt x="10527" y="10998"/>
                    </a:cubicBezTo>
                    <a:cubicBezTo>
                      <a:pt x="10602" y="10597"/>
                      <a:pt x="10226" y="9996"/>
                      <a:pt x="10326" y="9820"/>
                    </a:cubicBezTo>
                    <a:cubicBezTo>
                      <a:pt x="10402" y="9645"/>
                      <a:pt x="10752" y="9620"/>
                      <a:pt x="10702" y="9344"/>
                    </a:cubicBezTo>
                    <a:cubicBezTo>
                      <a:pt x="10677" y="9068"/>
                      <a:pt x="10777" y="8216"/>
                      <a:pt x="11479" y="8191"/>
                    </a:cubicBezTo>
                    <a:cubicBezTo>
                      <a:pt x="12156" y="8166"/>
                      <a:pt x="13509" y="7915"/>
                      <a:pt x="13785" y="7765"/>
                    </a:cubicBezTo>
                    <a:cubicBezTo>
                      <a:pt x="13915" y="7706"/>
                      <a:pt x="14040" y="7680"/>
                      <a:pt x="14151" y="7680"/>
                    </a:cubicBezTo>
                    <a:cubicBezTo>
                      <a:pt x="14275" y="7680"/>
                      <a:pt x="14382" y="7712"/>
                      <a:pt x="14462" y="7765"/>
                    </a:cubicBezTo>
                    <a:cubicBezTo>
                      <a:pt x="14514" y="7817"/>
                      <a:pt x="14544" y="7843"/>
                      <a:pt x="14586" y="7843"/>
                    </a:cubicBezTo>
                    <a:cubicBezTo>
                      <a:pt x="14644" y="7843"/>
                      <a:pt x="14723" y="7792"/>
                      <a:pt x="14913" y="7690"/>
                    </a:cubicBezTo>
                    <a:cubicBezTo>
                      <a:pt x="15178" y="7513"/>
                      <a:pt x="15990" y="7063"/>
                      <a:pt x="16281" y="7063"/>
                    </a:cubicBezTo>
                    <a:cubicBezTo>
                      <a:pt x="16319" y="7063"/>
                      <a:pt x="16349" y="7071"/>
                      <a:pt x="16366" y="7088"/>
                    </a:cubicBezTo>
                    <a:cubicBezTo>
                      <a:pt x="16492" y="7214"/>
                      <a:pt x="16366" y="8016"/>
                      <a:pt x="16041" y="8342"/>
                    </a:cubicBezTo>
                    <a:cubicBezTo>
                      <a:pt x="15764" y="8619"/>
                      <a:pt x="15572" y="9002"/>
                      <a:pt x="15347" y="9002"/>
                    </a:cubicBezTo>
                    <a:cubicBezTo>
                      <a:pt x="15328" y="9002"/>
                      <a:pt x="15309" y="8999"/>
                      <a:pt x="15289" y="8993"/>
                    </a:cubicBezTo>
                    <a:cubicBezTo>
                      <a:pt x="15104" y="8938"/>
                      <a:pt x="14714" y="8718"/>
                      <a:pt x="14593" y="8718"/>
                    </a:cubicBezTo>
                    <a:cubicBezTo>
                      <a:pt x="14550" y="8718"/>
                      <a:pt x="14541" y="8746"/>
                      <a:pt x="14587" y="8818"/>
                    </a:cubicBezTo>
                    <a:cubicBezTo>
                      <a:pt x="14762" y="9093"/>
                      <a:pt x="15214" y="9194"/>
                      <a:pt x="15214" y="9419"/>
                    </a:cubicBezTo>
                    <a:cubicBezTo>
                      <a:pt x="15214" y="9620"/>
                      <a:pt x="15038" y="10472"/>
                      <a:pt x="15289" y="10622"/>
                    </a:cubicBezTo>
                    <a:cubicBezTo>
                      <a:pt x="15316" y="10638"/>
                      <a:pt x="15340" y="10645"/>
                      <a:pt x="15362" y="10645"/>
                    </a:cubicBezTo>
                    <a:cubicBezTo>
                      <a:pt x="15546" y="10645"/>
                      <a:pt x="15575" y="10141"/>
                      <a:pt x="15665" y="10096"/>
                    </a:cubicBezTo>
                    <a:cubicBezTo>
                      <a:pt x="15666" y="10096"/>
                      <a:pt x="15668" y="10095"/>
                      <a:pt x="15670" y="10095"/>
                    </a:cubicBezTo>
                    <a:cubicBezTo>
                      <a:pt x="15750" y="10095"/>
                      <a:pt x="15709" y="10639"/>
                      <a:pt x="15858" y="10639"/>
                    </a:cubicBezTo>
                    <a:cubicBezTo>
                      <a:pt x="15880" y="10639"/>
                      <a:pt x="15908" y="10627"/>
                      <a:pt x="15940" y="10597"/>
                    </a:cubicBezTo>
                    <a:cubicBezTo>
                      <a:pt x="16191" y="10347"/>
                      <a:pt x="16291" y="9645"/>
                      <a:pt x="16316" y="9369"/>
                    </a:cubicBezTo>
                    <a:cubicBezTo>
                      <a:pt x="16354" y="9160"/>
                      <a:pt x="16262" y="9066"/>
                      <a:pt x="16293" y="9066"/>
                    </a:cubicBezTo>
                    <a:cubicBezTo>
                      <a:pt x="16302" y="9066"/>
                      <a:pt x="16324" y="9075"/>
                      <a:pt x="16366" y="9093"/>
                    </a:cubicBezTo>
                    <a:cubicBezTo>
                      <a:pt x="16542" y="9169"/>
                      <a:pt x="16366" y="9870"/>
                      <a:pt x="16667" y="9870"/>
                    </a:cubicBezTo>
                    <a:cubicBezTo>
                      <a:pt x="16993" y="9870"/>
                      <a:pt x="17670" y="9745"/>
                      <a:pt x="17394" y="9369"/>
                    </a:cubicBezTo>
                    <a:cubicBezTo>
                      <a:pt x="17118" y="8993"/>
                      <a:pt x="16993" y="8367"/>
                      <a:pt x="17093" y="8291"/>
                    </a:cubicBezTo>
                    <a:cubicBezTo>
                      <a:pt x="17194" y="8216"/>
                      <a:pt x="17369" y="8116"/>
                      <a:pt x="17369" y="7915"/>
                    </a:cubicBezTo>
                    <a:cubicBezTo>
                      <a:pt x="17369" y="7715"/>
                      <a:pt x="17720" y="6738"/>
                      <a:pt x="17219" y="6587"/>
                    </a:cubicBezTo>
                    <a:cubicBezTo>
                      <a:pt x="17128" y="6563"/>
                      <a:pt x="17044" y="6555"/>
                      <a:pt x="16970" y="6555"/>
                    </a:cubicBezTo>
                    <a:cubicBezTo>
                      <a:pt x="16797" y="6555"/>
                      <a:pt x="16678" y="6601"/>
                      <a:pt x="16643" y="6601"/>
                    </a:cubicBezTo>
                    <a:cubicBezTo>
                      <a:pt x="16615" y="6601"/>
                      <a:pt x="16643" y="6571"/>
                      <a:pt x="16742" y="6462"/>
                    </a:cubicBezTo>
                    <a:cubicBezTo>
                      <a:pt x="17018" y="6136"/>
                      <a:pt x="17118" y="5735"/>
                      <a:pt x="17118" y="5735"/>
                    </a:cubicBezTo>
                    <a:cubicBezTo>
                      <a:pt x="17118" y="5735"/>
                      <a:pt x="17050" y="5726"/>
                      <a:pt x="16943" y="5726"/>
                    </a:cubicBezTo>
                    <a:cubicBezTo>
                      <a:pt x="16704" y="5726"/>
                      <a:pt x="16276" y="5774"/>
                      <a:pt x="16016" y="6086"/>
                    </a:cubicBezTo>
                    <a:cubicBezTo>
                      <a:pt x="15640" y="6537"/>
                      <a:pt x="15740" y="6662"/>
                      <a:pt x="15640" y="6738"/>
                    </a:cubicBezTo>
                    <a:cubicBezTo>
                      <a:pt x="15555" y="6801"/>
                      <a:pt x="15021" y="7152"/>
                      <a:pt x="14783" y="7152"/>
                    </a:cubicBezTo>
                    <a:cubicBezTo>
                      <a:pt x="14740" y="7152"/>
                      <a:pt x="14707" y="7140"/>
                      <a:pt x="14687" y="7113"/>
                    </a:cubicBezTo>
                    <a:cubicBezTo>
                      <a:pt x="14587" y="6938"/>
                      <a:pt x="15289" y="6562"/>
                      <a:pt x="15364" y="6462"/>
                    </a:cubicBezTo>
                    <a:cubicBezTo>
                      <a:pt x="15412" y="6365"/>
                      <a:pt x="15716" y="5548"/>
                      <a:pt x="15828" y="5465"/>
                    </a:cubicBezTo>
                    <a:lnTo>
                      <a:pt x="15828" y="5465"/>
                    </a:lnTo>
                    <a:cubicBezTo>
                      <a:pt x="15681" y="5540"/>
                      <a:pt x="14655" y="6066"/>
                      <a:pt x="14387" y="6311"/>
                    </a:cubicBezTo>
                    <a:cubicBezTo>
                      <a:pt x="14147" y="6514"/>
                      <a:pt x="13771" y="6636"/>
                      <a:pt x="13620" y="6636"/>
                    </a:cubicBezTo>
                    <a:cubicBezTo>
                      <a:pt x="13565" y="6636"/>
                      <a:pt x="13540" y="6620"/>
                      <a:pt x="13559" y="6587"/>
                    </a:cubicBezTo>
                    <a:cubicBezTo>
                      <a:pt x="13610" y="6487"/>
                      <a:pt x="15364" y="5760"/>
                      <a:pt x="14938" y="5635"/>
                    </a:cubicBezTo>
                    <a:cubicBezTo>
                      <a:pt x="14891" y="5618"/>
                      <a:pt x="14840" y="5611"/>
                      <a:pt x="14787" y="5611"/>
                    </a:cubicBezTo>
                    <a:cubicBezTo>
                      <a:pt x="14444" y="5611"/>
                      <a:pt x="13989" y="5906"/>
                      <a:pt x="13748" y="5906"/>
                    </a:cubicBezTo>
                    <a:cubicBezTo>
                      <a:pt x="13686" y="5906"/>
                      <a:pt x="13637" y="5886"/>
                      <a:pt x="13610" y="5835"/>
                    </a:cubicBezTo>
                    <a:cubicBezTo>
                      <a:pt x="13484" y="5560"/>
                      <a:pt x="13860" y="5735"/>
                      <a:pt x="13735" y="5459"/>
                    </a:cubicBezTo>
                    <a:cubicBezTo>
                      <a:pt x="13686" y="5370"/>
                      <a:pt x="13603" y="5352"/>
                      <a:pt x="13516" y="5352"/>
                    </a:cubicBezTo>
                    <a:cubicBezTo>
                      <a:pt x="13457" y="5352"/>
                      <a:pt x="13396" y="5360"/>
                      <a:pt x="13344" y="5360"/>
                    </a:cubicBezTo>
                    <a:cubicBezTo>
                      <a:pt x="13236" y="5360"/>
                      <a:pt x="13163" y="5325"/>
                      <a:pt x="13209" y="5108"/>
                    </a:cubicBezTo>
                    <a:cubicBezTo>
                      <a:pt x="13309" y="4632"/>
                      <a:pt x="13108" y="4507"/>
                      <a:pt x="13409" y="4482"/>
                    </a:cubicBezTo>
                    <a:cubicBezTo>
                      <a:pt x="13735" y="4457"/>
                      <a:pt x="13760" y="4181"/>
                      <a:pt x="14011" y="3755"/>
                    </a:cubicBezTo>
                    <a:cubicBezTo>
                      <a:pt x="14236" y="3329"/>
                      <a:pt x="14286" y="2226"/>
                      <a:pt x="14562" y="2201"/>
                    </a:cubicBezTo>
                    <a:cubicBezTo>
                      <a:pt x="14838" y="2151"/>
                      <a:pt x="16742" y="1199"/>
                      <a:pt x="16918" y="773"/>
                    </a:cubicBezTo>
                    <a:cubicBezTo>
                      <a:pt x="17066" y="412"/>
                      <a:pt x="17538" y="87"/>
                      <a:pt x="17254" y="87"/>
                    </a:cubicBezTo>
                    <a:cubicBezTo>
                      <a:pt x="17202" y="87"/>
                      <a:pt x="17126" y="98"/>
                      <a:pt x="17018" y="121"/>
                    </a:cubicBezTo>
                    <a:cubicBezTo>
                      <a:pt x="16470" y="219"/>
                      <a:pt x="15968" y="393"/>
                      <a:pt x="15834" y="393"/>
                    </a:cubicBezTo>
                    <a:cubicBezTo>
                      <a:pt x="15796" y="393"/>
                      <a:pt x="15788" y="379"/>
                      <a:pt x="15815" y="347"/>
                    </a:cubicBezTo>
                    <a:cubicBezTo>
                      <a:pt x="15893" y="249"/>
                      <a:pt x="15865" y="0"/>
                      <a:pt x="1557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10"/>
              <p:cNvSpPr/>
              <p:nvPr/>
            </p:nvSpPr>
            <p:spPr>
              <a:xfrm>
                <a:off x="4210250" y="2395975"/>
                <a:ext cx="48975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67" extrusionOk="0">
                    <a:moveTo>
                      <a:pt x="557" y="1"/>
                    </a:moveTo>
                    <a:cubicBezTo>
                      <a:pt x="552" y="1"/>
                      <a:pt x="548" y="1"/>
                      <a:pt x="544" y="2"/>
                    </a:cubicBezTo>
                    <a:cubicBezTo>
                      <a:pt x="318" y="52"/>
                      <a:pt x="644" y="378"/>
                      <a:pt x="744" y="729"/>
                    </a:cubicBezTo>
                    <a:cubicBezTo>
                      <a:pt x="764" y="801"/>
                      <a:pt x="745" y="829"/>
                      <a:pt x="703" y="829"/>
                    </a:cubicBezTo>
                    <a:cubicBezTo>
                      <a:pt x="563" y="829"/>
                      <a:pt x="168" y="526"/>
                      <a:pt x="46" y="526"/>
                    </a:cubicBezTo>
                    <a:cubicBezTo>
                      <a:pt x="13" y="526"/>
                      <a:pt x="0" y="548"/>
                      <a:pt x="18" y="604"/>
                    </a:cubicBezTo>
                    <a:cubicBezTo>
                      <a:pt x="103" y="903"/>
                      <a:pt x="1500" y="1767"/>
                      <a:pt x="1864" y="1767"/>
                    </a:cubicBezTo>
                    <a:cubicBezTo>
                      <a:pt x="1927" y="1767"/>
                      <a:pt x="1959" y="1741"/>
                      <a:pt x="1947" y="1681"/>
                    </a:cubicBezTo>
                    <a:cubicBezTo>
                      <a:pt x="1874" y="1239"/>
                      <a:pt x="787" y="1"/>
                      <a:pt x="557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10"/>
              <p:cNvSpPr/>
              <p:nvPr/>
            </p:nvSpPr>
            <p:spPr>
              <a:xfrm>
                <a:off x="4158675" y="2309450"/>
                <a:ext cx="66975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183" extrusionOk="0">
                    <a:moveTo>
                      <a:pt x="242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55"/>
                      <a:pt x="452" y="381"/>
                      <a:pt x="627" y="606"/>
                    </a:cubicBezTo>
                    <a:cubicBezTo>
                      <a:pt x="802" y="832"/>
                      <a:pt x="1479" y="2010"/>
                      <a:pt x="1379" y="2436"/>
                    </a:cubicBezTo>
                    <a:cubicBezTo>
                      <a:pt x="1279" y="2837"/>
                      <a:pt x="1905" y="2962"/>
                      <a:pt x="2206" y="3087"/>
                    </a:cubicBezTo>
                    <a:cubicBezTo>
                      <a:pt x="2367" y="3155"/>
                      <a:pt x="2467" y="3182"/>
                      <a:pt x="2524" y="3182"/>
                    </a:cubicBezTo>
                    <a:cubicBezTo>
                      <a:pt x="2678" y="3182"/>
                      <a:pt x="2510" y="2977"/>
                      <a:pt x="2381" y="2812"/>
                    </a:cubicBezTo>
                    <a:cubicBezTo>
                      <a:pt x="2231" y="2611"/>
                      <a:pt x="1429" y="1157"/>
                      <a:pt x="1078" y="731"/>
                    </a:cubicBezTo>
                    <a:cubicBezTo>
                      <a:pt x="725" y="355"/>
                      <a:pt x="460" y="0"/>
                      <a:pt x="24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10"/>
              <p:cNvSpPr/>
              <p:nvPr/>
            </p:nvSpPr>
            <p:spPr>
              <a:xfrm>
                <a:off x="4554375" y="1831975"/>
                <a:ext cx="150700" cy="22445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8978" extrusionOk="0">
                    <a:moveTo>
                      <a:pt x="4010" y="1"/>
                    </a:moveTo>
                    <a:cubicBezTo>
                      <a:pt x="3805" y="1"/>
                      <a:pt x="3779" y="276"/>
                      <a:pt x="3396" y="357"/>
                    </a:cubicBezTo>
                    <a:cubicBezTo>
                      <a:pt x="2919" y="457"/>
                      <a:pt x="2443" y="432"/>
                      <a:pt x="1842" y="607"/>
                    </a:cubicBezTo>
                    <a:cubicBezTo>
                      <a:pt x="1240" y="783"/>
                      <a:pt x="914" y="1159"/>
                      <a:pt x="1040" y="1535"/>
                    </a:cubicBezTo>
                    <a:cubicBezTo>
                      <a:pt x="1140" y="1885"/>
                      <a:pt x="1340" y="2487"/>
                      <a:pt x="1040" y="3139"/>
                    </a:cubicBezTo>
                    <a:cubicBezTo>
                      <a:pt x="714" y="3790"/>
                      <a:pt x="1090" y="3890"/>
                      <a:pt x="914" y="4191"/>
                    </a:cubicBezTo>
                    <a:cubicBezTo>
                      <a:pt x="764" y="4517"/>
                      <a:pt x="789" y="4743"/>
                      <a:pt x="463" y="4918"/>
                    </a:cubicBezTo>
                    <a:cubicBezTo>
                      <a:pt x="137" y="5119"/>
                      <a:pt x="37" y="5820"/>
                      <a:pt x="12" y="7550"/>
                    </a:cubicBezTo>
                    <a:cubicBezTo>
                      <a:pt x="1" y="8331"/>
                      <a:pt x="64" y="8546"/>
                      <a:pt x="171" y="8546"/>
                    </a:cubicBezTo>
                    <a:cubicBezTo>
                      <a:pt x="302" y="8546"/>
                      <a:pt x="497" y="8226"/>
                      <a:pt x="701" y="8226"/>
                    </a:cubicBezTo>
                    <a:cubicBezTo>
                      <a:pt x="705" y="8226"/>
                      <a:pt x="710" y="8226"/>
                      <a:pt x="714" y="8226"/>
                    </a:cubicBezTo>
                    <a:cubicBezTo>
                      <a:pt x="1115" y="8251"/>
                      <a:pt x="889" y="8577"/>
                      <a:pt x="864" y="8853"/>
                    </a:cubicBezTo>
                    <a:cubicBezTo>
                      <a:pt x="864" y="8944"/>
                      <a:pt x="891" y="8977"/>
                      <a:pt x="932" y="8977"/>
                    </a:cubicBezTo>
                    <a:cubicBezTo>
                      <a:pt x="1016" y="8977"/>
                      <a:pt x="1156" y="8837"/>
                      <a:pt x="1240" y="8753"/>
                    </a:cubicBezTo>
                    <a:cubicBezTo>
                      <a:pt x="1391" y="8627"/>
                      <a:pt x="2142" y="7374"/>
                      <a:pt x="2418" y="6948"/>
                    </a:cubicBezTo>
                    <a:cubicBezTo>
                      <a:pt x="2543" y="6748"/>
                      <a:pt x="2606" y="6729"/>
                      <a:pt x="2678" y="6729"/>
                    </a:cubicBezTo>
                    <a:cubicBezTo>
                      <a:pt x="2695" y="6729"/>
                      <a:pt x="2712" y="6730"/>
                      <a:pt x="2730" y="6730"/>
                    </a:cubicBezTo>
                    <a:cubicBezTo>
                      <a:pt x="2792" y="6730"/>
                      <a:pt x="2869" y="6719"/>
                      <a:pt x="2995" y="6622"/>
                    </a:cubicBezTo>
                    <a:cubicBezTo>
                      <a:pt x="3320" y="6372"/>
                      <a:pt x="3797" y="5946"/>
                      <a:pt x="3972" y="5570"/>
                    </a:cubicBezTo>
                    <a:cubicBezTo>
                      <a:pt x="4031" y="5451"/>
                      <a:pt x="4165" y="5416"/>
                      <a:pt x="4336" y="5416"/>
                    </a:cubicBezTo>
                    <a:cubicBezTo>
                      <a:pt x="4594" y="5416"/>
                      <a:pt x="4937" y="5496"/>
                      <a:pt x="5240" y="5496"/>
                    </a:cubicBezTo>
                    <a:cubicBezTo>
                      <a:pt x="5332" y="5496"/>
                      <a:pt x="5420" y="5489"/>
                      <a:pt x="5501" y="5469"/>
                    </a:cubicBezTo>
                    <a:cubicBezTo>
                      <a:pt x="6027" y="5344"/>
                      <a:pt x="6027" y="4893"/>
                      <a:pt x="5902" y="4442"/>
                    </a:cubicBezTo>
                    <a:cubicBezTo>
                      <a:pt x="5752" y="3966"/>
                      <a:pt x="5300" y="3815"/>
                      <a:pt x="5351" y="3464"/>
                    </a:cubicBezTo>
                    <a:cubicBezTo>
                      <a:pt x="5368" y="3353"/>
                      <a:pt x="5446" y="3333"/>
                      <a:pt x="5539" y="3333"/>
                    </a:cubicBezTo>
                    <a:cubicBezTo>
                      <a:pt x="5594" y="3333"/>
                      <a:pt x="5655" y="3340"/>
                      <a:pt x="5711" y="3340"/>
                    </a:cubicBezTo>
                    <a:cubicBezTo>
                      <a:pt x="5835" y="3340"/>
                      <a:pt x="5936" y="3303"/>
                      <a:pt x="5902" y="3063"/>
                    </a:cubicBezTo>
                    <a:cubicBezTo>
                      <a:pt x="5827" y="2537"/>
                      <a:pt x="5927" y="2061"/>
                      <a:pt x="5601" y="1760"/>
                    </a:cubicBezTo>
                    <a:cubicBezTo>
                      <a:pt x="5300" y="1434"/>
                      <a:pt x="5476" y="1134"/>
                      <a:pt x="5576" y="883"/>
                    </a:cubicBezTo>
                    <a:cubicBezTo>
                      <a:pt x="5641" y="705"/>
                      <a:pt x="5601" y="569"/>
                      <a:pt x="5470" y="569"/>
                    </a:cubicBezTo>
                    <a:cubicBezTo>
                      <a:pt x="5399" y="569"/>
                      <a:pt x="5299" y="610"/>
                      <a:pt x="5175" y="708"/>
                    </a:cubicBezTo>
                    <a:cubicBezTo>
                      <a:pt x="5112" y="758"/>
                      <a:pt x="5055" y="779"/>
                      <a:pt x="5001" y="779"/>
                    </a:cubicBezTo>
                    <a:cubicBezTo>
                      <a:pt x="4733" y="779"/>
                      <a:pt x="4552" y="244"/>
                      <a:pt x="4198" y="56"/>
                    </a:cubicBezTo>
                    <a:cubicBezTo>
                      <a:pt x="4119" y="17"/>
                      <a:pt x="4059" y="1"/>
                      <a:pt x="4010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10"/>
              <p:cNvSpPr/>
              <p:nvPr/>
            </p:nvSpPr>
            <p:spPr>
              <a:xfrm>
                <a:off x="4428725" y="1795525"/>
                <a:ext cx="696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18" extrusionOk="0">
                    <a:moveTo>
                      <a:pt x="2683" y="0"/>
                    </a:moveTo>
                    <a:cubicBezTo>
                      <a:pt x="2516" y="0"/>
                      <a:pt x="2131" y="311"/>
                      <a:pt x="2131" y="311"/>
                    </a:cubicBezTo>
                    <a:cubicBezTo>
                      <a:pt x="2131" y="311"/>
                      <a:pt x="1705" y="461"/>
                      <a:pt x="1479" y="862"/>
                    </a:cubicBezTo>
                    <a:cubicBezTo>
                      <a:pt x="1396" y="1019"/>
                      <a:pt x="1343" y="1064"/>
                      <a:pt x="1279" y="1064"/>
                    </a:cubicBezTo>
                    <a:cubicBezTo>
                      <a:pt x="1194" y="1064"/>
                      <a:pt x="1088" y="987"/>
                      <a:pt x="865" y="987"/>
                    </a:cubicBezTo>
                    <a:cubicBezTo>
                      <a:pt x="797" y="987"/>
                      <a:pt x="719" y="994"/>
                      <a:pt x="627" y="1013"/>
                    </a:cubicBezTo>
                    <a:cubicBezTo>
                      <a:pt x="1" y="1113"/>
                      <a:pt x="452" y="1564"/>
                      <a:pt x="351" y="1990"/>
                    </a:cubicBezTo>
                    <a:cubicBezTo>
                      <a:pt x="280" y="2292"/>
                      <a:pt x="536" y="2518"/>
                      <a:pt x="762" y="2518"/>
                    </a:cubicBezTo>
                    <a:cubicBezTo>
                      <a:pt x="856" y="2518"/>
                      <a:pt x="944" y="2479"/>
                      <a:pt x="1003" y="2391"/>
                    </a:cubicBezTo>
                    <a:cubicBezTo>
                      <a:pt x="1254" y="2015"/>
                      <a:pt x="2532" y="762"/>
                      <a:pt x="2732" y="211"/>
                    </a:cubicBezTo>
                    <a:cubicBezTo>
                      <a:pt x="2784" y="55"/>
                      <a:pt x="2753" y="0"/>
                      <a:pt x="2683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10"/>
              <p:cNvSpPr/>
              <p:nvPr/>
            </p:nvSpPr>
            <p:spPr>
              <a:xfrm>
                <a:off x="4526475" y="1814025"/>
                <a:ext cx="946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1587" extrusionOk="0">
                    <a:moveTo>
                      <a:pt x="3148" y="0"/>
                    </a:moveTo>
                    <a:cubicBezTo>
                      <a:pt x="2617" y="0"/>
                      <a:pt x="1609" y="797"/>
                      <a:pt x="852" y="1050"/>
                    </a:cubicBezTo>
                    <a:cubicBezTo>
                      <a:pt x="0" y="1300"/>
                      <a:pt x="552" y="1526"/>
                      <a:pt x="852" y="1576"/>
                    </a:cubicBezTo>
                    <a:cubicBezTo>
                      <a:pt x="899" y="1583"/>
                      <a:pt x="950" y="1587"/>
                      <a:pt x="1004" y="1587"/>
                    </a:cubicBezTo>
                    <a:cubicBezTo>
                      <a:pt x="1849" y="1587"/>
                      <a:pt x="3509" y="724"/>
                      <a:pt x="3509" y="724"/>
                    </a:cubicBezTo>
                    <a:cubicBezTo>
                      <a:pt x="3509" y="724"/>
                      <a:pt x="3785" y="222"/>
                      <a:pt x="3284" y="22"/>
                    </a:cubicBezTo>
                    <a:cubicBezTo>
                      <a:pt x="3243" y="7"/>
                      <a:pt x="3198" y="0"/>
                      <a:pt x="314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10"/>
              <p:cNvSpPr/>
              <p:nvPr/>
            </p:nvSpPr>
            <p:spPr>
              <a:xfrm>
                <a:off x="4694725" y="1985700"/>
                <a:ext cx="5170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437" extrusionOk="0">
                    <a:moveTo>
                      <a:pt x="1268" y="0"/>
                    </a:moveTo>
                    <a:cubicBezTo>
                      <a:pt x="984" y="0"/>
                      <a:pt x="730" y="211"/>
                      <a:pt x="470" y="211"/>
                    </a:cubicBezTo>
                    <a:cubicBezTo>
                      <a:pt x="435" y="211"/>
                      <a:pt x="399" y="207"/>
                      <a:pt x="363" y="198"/>
                    </a:cubicBezTo>
                    <a:cubicBezTo>
                      <a:pt x="348" y="193"/>
                      <a:pt x="334" y="191"/>
                      <a:pt x="320" y="191"/>
                    </a:cubicBezTo>
                    <a:cubicBezTo>
                      <a:pt x="0" y="191"/>
                      <a:pt x="232" y="1437"/>
                      <a:pt x="952" y="1437"/>
                    </a:cubicBezTo>
                    <a:cubicBezTo>
                      <a:pt x="1041" y="1437"/>
                      <a:pt x="1137" y="1418"/>
                      <a:pt x="1240" y="1376"/>
                    </a:cubicBezTo>
                    <a:cubicBezTo>
                      <a:pt x="1867" y="1125"/>
                      <a:pt x="2067" y="498"/>
                      <a:pt x="1616" y="122"/>
                    </a:cubicBezTo>
                    <a:cubicBezTo>
                      <a:pt x="1494" y="33"/>
                      <a:pt x="1379" y="0"/>
                      <a:pt x="126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10"/>
              <p:cNvSpPr/>
              <p:nvPr/>
            </p:nvSpPr>
            <p:spPr>
              <a:xfrm>
                <a:off x="4750775" y="1828625"/>
                <a:ext cx="35425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99" extrusionOk="0">
                    <a:moveTo>
                      <a:pt x="184" y="0"/>
                    </a:moveTo>
                    <a:cubicBezTo>
                      <a:pt x="4" y="0"/>
                      <a:pt x="133" y="559"/>
                      <a:pt x="76" y="691"/>
                    </a:cubicBezTo>
                    <a:cubicBezTo>
                      <a:pt x="1" y="867"/>
                      <a:pt x="352" y="1117"/>
                      <a:pt x="1304" y="1493"/>
                    </a:cubicBezTo>
                    <a:cubicBezTo>
                      <a:pt x="1311" y="1497"/>
                      <a:pt x="1317" y="1498"/>
                      <a:pt x="1322" y="1498"/>
                    </a:cubicBezTo>
                    <a:cubicBezTo>
                      <a:pt x="1417" y="1498"/>
                      <a:pt x="1026" y="788"/>
                      <a:pt x="477" y="215"/>
                    </a:cubicBezTo>
                    <a:cubicBezTo>
                      <a:pt x="335" y="60"/>
                      <a:pt x="243" y="0"/>
                      <a:pt x="18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10"/>
              <p:cNvSpPr/>
              <p:nvPr/>
            </p:nvSpPr>
            <p:spPr>
              <a:xfrm>
                <a:off x="4490125" y="1653125"/>
                <a:ext cx="778225" cy="1085675"/>
              </a:xfrm>
              <a:custGeom>
                <a:avLst/>
                <a:gdLst/>
                <a:ahLst/>
                <a:cxnLst/>
                <a:rect l="l" t="t" r="r" b="b"/>
                <a:pathLst>
                  <a:path w="31129" h="43427" extrusionOk="0">
                    <a:moveTo>
                      <a:pt x="24530" y="13022"/>
                    </a:moveTo>
                    <a:cubicBezTo>
                      <a:pt x="24545" y="13022"/>
                      <a:pt x="24564" y="13031"/>
                      <a:pt x="24587" y="13050"/>
                    </a:cubicBezTo>
                    <a:cubicBezTo>
                      <a:pt x="24863" y="13250"/>
                      <a:pt x="25089" y="14027"/>
                      <a:pt x="25164" y="14027"/>
                    </a:cubicBezTo>
                    <a:cubicBezTo>
                      <a:pt x="25228" y="14027"/>
                      <a:pt x="25624" y="14248"/>
                      <a:pt x="25704" y="14248"/>
                    </a:cubicBezTo>
                    <a:cubicBezTo>
                      <a:pt x="25718" y="14248"/>
                      <a:pt x="25722" y="14242"/>
                      <a:pt x="25715" y="14227"/>
                    </a:cubicBezTo>
                    <a:cubicBezTo>
                      <a:pt x="25698" y="14143"/>
                      <a:pt x="25862" y="14014"/>
                      <a:pt x="26010" y="14014"/>
                    </a:cubicBezTo>
                    <a:cubicBezTo>
                      <a:pt x="26082" y="14014"/>
                      <a:pt x="26150" y="14045"/>
                      <a:pt x="26191" y="14127"/>
                    </a:cubicBezTo>
                    <a:cubicBezTo>
                      <a:pt x="26292" y="14403"/>
                      <a:pt x="26241" y="14603"/>
                      <a:pt x="26342" y="14754"/>
                    </a:cubicBezTo>
                    <a:cubicBezTo>
                      <a:pt x="26442" y="14904"/>
                      <a:pt x="26993" y="15330"/>
                      <a:pt x="27144" y="15506"/>
                    </a:cubicBezTo>
                    <a:cubicBezTo>
                      <a:pt x="27294" y="15681"/>
                      <a:pt x="27319" y="16258"/>
                      <a:pt x="26968" y="16258"/>
                    </a:cubicBezTo>
                    <a:cubicBezTo>
                      <a:pt x="26542" y="16258"/>
                      <a:pt x="26517" y="15506"/>
                      <a:pt x="25966" y="15380"/>
                    </a:cubicBezTo>
                    <a:cubicBezTo>
                      <a:pt x="25414" y="15255"/>
                      <a:pt x="24888" y="15230"/>
                      <a:pt x="24738" y="14503"/>
                    </a:cubicBezTo>
                    <a:cubicBezTo>
                      <a:pt x="24624" y="13845"/>
                      <a:pt x="24387" y="13022"/>
                      <a:pt x="24530" y="13022"/>
                    </a:cubicBezTo>
                    <a:close/>
                    <a:moveTo>
                      <a:pt x="23622" y="15509"/>
                    </a:moveTo>
                    <a:cubicBezTo>
                      <a:pt x="23636" y="15509"/>
                      <a:pt x="23664" y="15539"/>
                      <a:pt x="23710" y="15606"/>
                    </a:cubicBezTo>
                    <a:cubicBezTo>
                      <a:pt x="23911" y="15907"/>
                      <a:pt x="23660" y="16358"/>
                      <a:pt x="24312" y="16358"/>
                    </a:cubicBezTo>
                    <a:cubicBezTo>
                      <a:pt x="24622" y="16358"/>
                      <a:pt x="24870" y="16301"/>
                      <a:pt x="25052" y="16301"/>
                    </a:cubicBezTo>
                    <a:cubicBezTo>
                      <a:pt x="25253" y="16301"/>
                      <a:pt x="25375" y="16370"/>
                      <a:pt x="25414" y="16659"/>
                    </a:cubicBezTo>
                    <a:cubicBezTo>
                      <a:pt x="25515" y="17210"/>
                      <a:pt x="25414" y="17811"/>
                      <a:pt x="24863" y="17962"/>
                    </a:cubicBezTo>
                    <a:cubicBezTo>
                      <a:pt x="24287" y="18112"/>
                      <a:pt x="24713" y="18939"/>
                      <a:pt x="24512" y="19065"/>
                    </a:cubicBezTo>
                    <a:cubicBezTo>
                      <a:pt x="24365" y="19150"/>
                      <a:pt x="24135" y="19272"/>
                      <a:pt x="23920" y="19272"/>
                    </a:cubicBezTo>
                    <a:cubicBezTo>
                      <a:pt x="23695" y="19272"/>
                      <a:pt x="23486" y="19138"/>
                      <a:pt x="23409" y="18689"/>
                    </a:cubicBezTo>
                    <a:cubicBezTo>
                      <a:pt x="23297" y="17900"/>
                      <a:pt x="22698" y="16686"/>
                      <a:pt x="22961" y="16686"/>
                    </a:cubicBezTo>
                    <a:cubicBezTo>
                      <a:pt x="22990" y="16686"/>
                      <a:pt x="23030" y="16701"/>
                      <a:pt x="23083" y="16734"/>
                    </a:cubicBezTo>
                    <a:cubicBezTo>
                      <a:pt x="23473" y="16993"/>
                      <a:pt x="23492" y="17418"/>
                      <a:pt x="23577" y="17418"/>
                    </a:cubicBezTo>
                    <a:cubicBezTo>
                      <a:pt x="23607" y="17418"/>
                      <a:pt x="23645" y="17365"/>
                      <a:pt x="23710" y="17235"/>
                    </a:cubicBezTo>
                    <a:cubicBezTo>
                      <a:pt x="23936" y="16734"/>
                      <a:pt x="24312" y="16533"/>
                      <a:pt x="24036" y="16508"/>
                    </a:cubicBezTo>
                    <a:cubicBezTo>
                      <a:pt x="24030" y="16508"/>
                      <a:pt x="24024" y="16507"/>
                      <a:pt x="24018" y="16507"/>
                    </a:cubicBezTo>
                    <a:cubicBezTo>
                      <a:pt x="23871" y="16507"/>
                      <a:pt x="23788" y="16686"/>
                      <a:pt x="23746" y="16686"/>
                    </a:cubicBezTo>
                    <a:cubicBezTo>
                      <a:pt x="23720" y="16686"/>
                      <a:pt x="23710" y="16620"/>
                      <a:pt x="23710" y="16408"/>
                    </a:cubicBezTo>
                    <a:cubicBezTo>
                      <a:pt x="23710" y="15950"/>
                      <a:pt x="23568" y="15509"/>
                      <a:pt x="23622" y="15509"/>
                    </a:cubicBezTo>
                    <a:close/>
                    <a:moveTo>
                      <a:pt x="7132" y="1"/>
                    </a:moveTo>
                    <a:cubicBezTo>
                      <a:pt x="4417" y="1"/>
                      <a:pt x="3635" y="1095"/>
                      <a:pt x="3635" y="1095"/>
                    </a:cubicBezTo>
                    <a:cubicBezTo>
                      <a:pt x="3484" y="1320"/>
                      <a:pt x="2106" y="1696"/>
                      <a:pt x="2006" y="1997"/>
                    </a:cubicBezTo>
                    <a:cubicBezTo>
                      <a:pt x="1905" y="2273"/>
                      <a:pt x="1805" y="2222"/>
                      <a:pt x="1379" y="2273"/>
                    </a:cubicBezTo>
                    <a:cubicBezTo>
                      <a:pt x="978" y="2323"/>
                      <a:pt x="1" y="2473"/>
                      <a:pt x="778" y="2548"/>
                    </a:cubicBezTo>
                    <a:cubicBezTo>
                      <a:pt x="808" y="2550"/>
                      <a:pt x="842" y="2551"/>
                      <a:pt x="877" y="2551"/>
                    </a:cubicBezTo>
                    <a:cubicBezTo>
                      <a:pt x="1768" y="2551"/>
                      <a:pt x="4104" y="1968"/>
                      <a:pt x="5189" y="1871"/>
                    </a:cubicBezTo>
                    <a:cubicBezTo>
                      <a:pt x="5426" y="1845"/>
                      <a:pt x="5635" y="1834"/>
                      <a:pt x="5824" y="1834"/>
                    </a:cubicBezTo>
                    <a:cubicBezTo>
                      <a:pt x="6537" y="1834"/>
                      <a:pt x="6970" y="1988"/>
                      <a:pt x="7545" y="2047"/>
                    </a:cubicBezTo>
                    <a:cubicBezTo>
                      <a:pt x="8271" y="2122"/>
                      <a:pt x="10051" y="2147"/>
                      <a:pt x="10051" y="2147"/>
                    </a:cubicBezTo>
                    <a:cubicBezTo>
                      <a:pt x="10051" y="2147"/>
                      <a:pt x="9804" y="2730"/>
                      <a:pt x="10371" y="2730"/>
                    </a:cubicBezTo>
                    <a:cubicBezTo>
                      <a:pt x="10403" y="2730"/>
                      <a:pt x="10439" y="2728"/>
                      <a:pt x="10477" y="2724"/>
                    </a:cubicBezTo>
                    <a:cubicBezTo>
                      <a:pt x="10548" y="2719"/>
                      <a:pt x="10613" y="2716"/>
                      <a:pt x="10674" y="2716"/>
                    </a:cubicBezTo>
                    <a:cubicBezTo>
                      <a:pt x="11238" y="2716"/>
                      <a:pt x="11401" y="2911"/>
                      <a:pt x="11605" y="3024"/>
                    </a:cubicBezTo>
                    <a:cubicBezTo>
                      <a:pt x="11855" y="3150"/>
                      <a:pt x="11304" y="3275"/>
                      <a:pt x="11404" y="3400"/>
                    </a:cubicBezTo>
                    <a:cubicBezTo>
                      <a:pt x="11504" y="3526"/>
                      <a:pt x="12181" y="3551"/>
                      <a:pt x="13259" y="4252"/>
                    </a:cubicBezTo>
                    <a:cubicBezTo>
                      <a:pt x="13876" y="4664"/>
                      <a:pt x="14287" y="4731"/>
                      <a:pt x="14586" y="4731"/>
                    </a:cubicBezTo>
                    <a:cubicBezTo>
                      <a:pt x="14730" y="4731"/>
                      <a:pt x="14849" y="4715"/>
                      <a:pt x="14952" y="4715"/>
                    </a:cubicBezTo>
                    <a:cubicBezTo>
                      <a:pt x="15000" y="4715"/>
                      <a:pt x="15045" y="4719"/>
                      <a:pt x="15088" y="4729"/>
                    </a:cubicBezTo>
                    <a:cubicBezTo>
                      <a:pt x="15439" y="4804"/>
                      <a:pt x="14036" y="4804"/>
                      <a:pt x="14637" y="5280"/>
                    </a:cubicBezTo>
                    <a:cubicBezTo>
                      <a:pt x="15214" y="5731"/>
                      <a:pt x="16617" y="6057"/>
                      <a:pt x="16642" y="6433"/>
                    </a:cubicBezTo>
                    <a:cubicBezTo>
                      <a:pt x="16667" y="6834"/>
                      <a:pt x="16467" y="7460"/>
                      <a:pt x="16718" y="7761"/>
                    </a:cubicBezTo>
                    <a:cubicBezTo>
                      <a:pt x="16943" y="8087"/>
                      <a:pt x="17119" y="8513"/>
                      <a:pt x="17419" y="9090"/>
                    </a:cubicBezTo>
                    <a:cubicBezTo>
                      <a:pt x="17679" y="9633"/>
                      <a:pt x="18652" y="10199"/>
                      <a:pt x="18006" y="10199"/>
                    </a:cubicBezTo>
                    <a:cubicBezTo>
                      <a:pt x="17967" y="10199"/>
                      <a:pt x="17922" y="10197"/>
                      <a:pt x="17870" y="10192"/>
                    </a:cubicBezTo>
                    <a:cubicBezTo>
                      <a:pt x="16993" y="10117"/>
                      <a:pt x="16417" y="10067"/>
                      <a:pt x="16793" y="9867"/>
                    </a:cubicBezTo>
                    <a:cubicBezTo>
                      <a:pt x="17117" y="9704"/>
                      <a:pt x="17334" y="9179"/>
                      <a:pt x="16950" y="9179"/>
                    </a:cubicBezTo>
                    <a:cubicBezTo>
                      <a:pt x="16919" y="9179"/>
                      <a:pt x="16883" y="9182"/>
                      <a:pt x="16843" y="9190"/>
                    </a:cubicBezTo>
                    <a:cubicBezTo>
                      <a:pt x="16317" y="9290"/>
                      <a:pt x="14512" y="9315"/>
                      <a:pt x="14312" y="9516"/>
                    </a:cubicBezTo>
                    <a:cubicBezTo>
                      <a:pt x="14111" y="9691"/>
                      <a:pt x="14412" y="10142"/>
                      <a:pt x="14612" y="10994"/>
                    </a:cubicBezTo>
                    <a:cubicBezTo>
                      <a:pt x="14788" y="11846"/>
                      <a:pt x="14738" y="12122"/>
                      <a:pt x="14637" y="13125"/>
                    </a:cubicBezTo>
                    <a:cubicBezTo>
                      <a:pt x="14512" y="14127"/>
                      <a:pt x="14562" y="14077"/>
                      <a:pt x="14813" y="14754"/>
                    </a:cubicBezTo>
                    <a:cubicBezTo>
                      <a:pt x="15016" y="15281"/>
                      <a:pt x="15415" y="15644"/>
                      <a:pt x="15614" y="15644"/>
                    </a:cubicBezTo>
                    <a:cubicBezTo>
                      <a:pt x="15660" y="15644"/>
                      <a:pt x="15696" y="15624"/>
                      <a:pt x="15715" y="15581"/>
                    </a:cubicBezTo>
                    <a:cubicBezTo>
                      <a:pt x="15802" y="15364"/>
                      <a:pt x="15627" y="14700"/>
                      <a:pt x="15932" y="14700"/>
                    </a:cubicBezTo>
                    <a:cubicBezTo>
                      <a:pt x="15980" y="14700"/>
                      <a:pt x="16041" y="14716"/>
                      <a:pt x="16116" y="14754"/>
                    </a:cubicBezTo>
                    <a:cubicBezTo>
                      <a:pt x="16667" y="15029"/>
                      <a:pt x="17018" y="15681"/>
                      <a:pt x="17194" y="15831"/>
                    </a:cubicBezTo>
                    <a:cubicBezTo>
                      <a:pt x="17308" y="15917"/>
                      <a:pt x="17455" y="15995"/>
                      <a:pt x="17574" y="15995"/>
                    </a:cubicBezTo>
                    <a:cubicBezTo>
                      <a:pt x="17664" y="15995"/>
                      <a:pt x="17738" y="15950"/>
                      <a:pt x="17770" y="15831"/>
                    </a:cubicBezTo>
                    <a:cubicBezTo>
                      <a:pt x="17845" y="15556"/>
                      <a:pt x="17269" y="14453"/>
                      <a:pt x="17344" y="14253"/>
                    </a:cubicBezTo>
                    <a:cubicBezTo>
                      <a:pt x="17419" y="14027"/>
                      <a:pt x="17043" y="13726"/>
                      <a:pt x="17043" y="13726"/>
                    </a:cubicBezTo>
                    <a:cubicBezTo>
                      <a:pt x="17043" y="13726"/>
                      <a:pt x="16542" y="13375"/>
                      <a:pt x="16442" y="12949"/>
                    </a:cubicBezTo>
                    <a:cubicBezTo>
                      <a:pt x="16342" y="12498"/>
                      <a:pt x="16417" y="12573"/>
                      <a:pt x="16216" y="12147"/>
                    </a:cubicBezTo>
                    <a:cubicBezTo>
                      <a:pt x="16016" y="11696"/>
                      <a:pt x="15765" y="11195"/>
                      <a:pt x="15991" y="11195"/>
                    </a:cubicBezTo>
                    <a:cubicBezTo>
                      <a:pt x="16191" y="11195"/>
                      <a:pt x="16317" y="11320"/>
                      <a:pt x="16492" y="11947"/>
                    </a:cubicBezTo>
                    <a:cubicBezTo>
                      <a:pt x="16692" y="12573"/>
                      <a:pt x="16843" y="12674"/>
                      <a:pt x="16968" y="12824"/>
                    </a:cubicBezTo>
                    <a:cubicBezTo>
                      <a:pt x="17081" y="12937"/>
                      <a:pt x="17521" y="13132"/>
                      <a:pt x="17790" y="13132"/>
                    </a:cubicBezTo>
                    <a:cubicBezTo>
                      <a:pt x="17819" y="13132"/>
                      <a:pt x="17846" y="13130"/>
                      <a:pt x="17870" y="13125"/>
                    </a:cubicBezTo>
                    <a:cubicBezTo>
                      <a:pt x="18127" y="13078"/>
                      <a:pt x="18123" y="12488"/>
                      <a:pt x="18405" y="12488"/>
                    </a:cubicBezTo>
                    <a:cubicBezTo>
                      <a:pt x="18425" y="12488"/>
                      <a:pt x="18448" y="12491"/>
                      <a:pt x="18472" y="12498"/>
                    </a:cubicBezTo>
                    <a:cubicBezTo>
                      <a:pt x="18848" y="12598"/>
                      <a:pt x="18021" y="12974"/>
                      <a:pt x="18196" y="13300"/>
                    </a:cubicBezTo>
                    <a:cubicBezTo>
                      <a:pt x="18372" y="13651"/>
                      <a:pt x="19124" y="14002"/>
                      <a:pt x="19099" y="14177"/>
                    </a:cubicBezTo>
                    <a:cubicBezTo>
                      <a:pt x="19094" y="14203"/>
                      <a:pt x="19072" y="14212"/>
                      <a:pt x="19039" y="14212"/>
                    </a:cubicBezTo>
                    <a:cubicBezTo>
                      <a:pt x="18928" y="14212"/>
                      <a:pt x="18689" y="14103"/>
                      <a:pt x="18558" y="14103"/>
                    </a:cubicBezTo>
                    <a:cubicBezTo>
                      <a:pt x="18496" y="14103"/>
                      <a:pt x="18458" y="14128"/>
                      <a:pt x="18472" y="14202"/>
                    </a:cubicBezTo>
                    <a:cubicBezTo>
                      <a:pt x="18522" y="14453"/>
                      <a:pt x="18973" y="14979"/>
                      <a:pt x="19099" y="15155"/>
                    </a:cubicBezTo>
                    <a:cubicBezTo>
                      <a:pt x="19214" y="15317"/>
                      <a:pt x="19180" y="15843"/>
                      <a:pt x="18977" y="15843"/>
                    </a:cubicBezTo>
                    <a:cubicBezTo>
                      <a:pt x="18960" y="15843"/>
                      <a:pt x="18942" y="15839"/>
                      <a:pt x="18923" y="15831"/>
                    </a:cubicBezTo>
                    <a:cubicBezTo>
                      <a:pt x="18732" y="15762"/>
                      <a:pt x="18673" y="15462"/>
                      <a:pt x="18596" y="15462"/>
                    </a:cubicBezTo>
                    <a:cubicBezTo>
                      <a:pt x="18563" y="15462"/>
                      <a:pt x="18526" y="15520"/>
                      <a:pt x="18472" y="15681"/>
                    </a:cubicBezTo>
                    <a:cubicBezTo>
                      <a:pt x="18297" y="16182"/>
                      <a:pt x="18397" y="16408"/>
                      <a:pt x="18121" y="16533"/>
                    </a:cubicBezTo>
                    <a:cubicBezTo>
                      <a:pt x="17971" y="16596"/>
                      <a:pt x="17958" y="16596"/>
                      <a:pt x="17952" y="16596"/>
                    </a:cubicBezTo>
                    <a:cubicBezTo>
                      <a:pt x="17946" y="16596"/>
                      <a:pt x="17946" y="16596"/>
                      <a:pt x="17820" y="16659"/>
                    </a:cubicBezTo>
                    <a:cubicBezTo>
                      <a:pt x="17687" y="16733"/>
                      <a:pt x="17500" y="16825"/>
                      <a:pt x="17334" y="16825"/>
                    </a:cubicBezTo>
                    <a:cubicBezTo>
                      <a:pt x="17220" y="16825"/>
                      <a:pt x="17115" y="16781"/>
                      <a:pt x="17043" y="16659"/>
                    </a:cubicBezTo>
                    <a:cubicBezTo>
                      <a:pt x="16868" y="16383"/>
                      <a:pt x="17043" y="16258"/>
                      <a:pt x="16818" y="15982"/>
                    </a:cubicBezTo>
                    <a:cubicBezTo>
                      <a:pt x="16629" y="15794"/>
                      <a:pt x="16455" y="15492"/>
                      <a:pt x="16370" y="15492"/>
                    </a:cubicBezTo>
                    <a:cubicBezTo>
                      <a:pt x="16341" y="15492"/>
                      <a:pt x="16323" y="15525"/>
                      <a:pt x="16317" y="15606"/>
                    </a:cubicBezTo>
                    <a:cubicBezTo>
                      <a:pt x="16291" y="15907"/>
                      <a:pt x="16291" y="16032"/>
                      <a:pt x="16517" y="16358"/>
                    </a:cubicBezTo>
                    <a:cubicBezTo>
                      <a:pt x="16768" y="16659"/>
                      <a:pt x="17043" y="16834"/>
                      <a:pt x="16993" y="17110"/>
                    </a:cubicBezTo>
                    <a:cubicBezTo>
                      <a:pt x="16943" y="17360"/>
                      <a:pt x="16442" y="17385"/>
                      <a:pt x="16367" y="17962"/>
                    </a:cubicBezTo>
                    <a:cubicBezTo>
                      <a:pt x="16291" y="18538"/>
                      <a:pt x="16467" y="18513"/>
                      <a:pt x="16266" y="18789"/>
                    </a:cubicBezTo>
                    <a:cubicBezTo>
                      <a:pt x="16066" y="19090"/>
                      <a:pt x="16066" y="19090"/>
                      <a:pt x="16066" y="19340"/>
                    </a:cubicBezTo>
                    <a:cubicBezTo>
                      <a:pt x="16066" y="19591"/>
                      <a:pt x="15916" y="19892"/>
                      <a:pt x="15765" y="20017"/>
                    </a:cubicBezTo>
                    <a:cubicBezTo>
                      <a:pt x="15751" y="20029"/>
                      <a:pt x="15733" y="20033"/>
                      <a:pt x="15714" y="20033"/>
                    </a:cubicBezTo>
                    <a:cubicBezTo>
                      <a:pt x="15616" y="20033"/>
                      <a:pt x="15470" y="19903"/>
                      <a:pt x="15408" y="19903"/>
                    </a:cubicBezTo>
                    <a:cubicBezTo>
                      <a:pt x="15379" y="19903"/>
                      <a:pt x="15368" y="19932"/>
                      <a:pt x="15389" y="20017"/>
                    </a:cubicBezTo>
                    <a:cubicBezTo>
                      <a:pt x="15464" y="20293"/>
                      <a:pt x="15690" y="20418"/>
                      <a:pt x="15439" y="20493"/>
                    </a:cubicBezTo>
                    <a:cubicBezTo>
                      <a:pt x="15164" y="20568"/>
                      <a:pt x="14562" y="20568"/>
                      <a:pt x="14713" y="20719"/>
                    </a:cubicBezTo>
                    <a:cubicBezTo>
                      <a:pt x="14863" y="20869"/>
                      <a:pt x="15264" y="20994"/>
                      <a:pt x="15464" y="20994"/>
                    </a:cubicBezTo>
                    <a:cubicBezTo>
                      <a:pt x="15665" y="20994"/>
                      <a:pt x="15941" y="21395"/>
                      <a:pt x="16091" y="21621"/>
                    </a:cubicBezTo>
                    <a:cubicBezTo>
                      <a:pt x="16241" y="21872"/>
                      <a:pt x="16342" y="22373"/>
                      <a:pt x="16291" y="22573"/>
                    </a:cubicBezTo>
                    <a:cubicBezTo>
                      <a:pt x="16241" y="22749"/>
                      <a:pt x="15088" y="23050"/>
                      <a:pt x="14738" y="23175"/>
                    </a:cubicBezTo>
                    <a:cubicBezTo>
                      <a:pt x="14362" y="23275"/>
                      <a:pt x="14161" y="23275"/>
                      <a:pt x="14136" y="23451"/>
                    </a:cubicBezTo>
                    <a:cubicBezTo>
                      <a:pt x="14111" y="23626"/>
                      <a:pt x="14186" y="24052"/>
                      <a:pt x="14387" y="24478"/>
                    </a:cubicBezTo>
                    <a:cubicBezTo>
                      <a:pt x="14612" y="24879"/>
                      <a:pt x="14236" y="25130"/>
                      <a:pt x="14362" y="25380"/>
                    </a:cubicBezTo>
                    <a:cubicBezTo>
                      <a:pt x="14487" y="25631"/>
                      <a:pt x="14788" y="25882"/>
                      <a:pt x="14687" y="26107"/>
                    </a:cubicBezTo>
                    <a:cubicBezTo>
                      <a:pt x="14655" y="26181"/>
                      <a:pt x="14675" y="26201"/>
                      <a:pt x="14734" y="26201"/>
                    </a:cubicBezTo>
                    <a:cubicBezTo>
                      <a:pt x="14805" y="26201"/>
                      <a:pt x="14934" y="26170"/>
                      <a:pt x="15090" y="26170"/>
                    </a:cubicBezTo>
                    <a:cubicBezTo>
                      <a:pt x="15197" y="26170"/>
                      <a:pt x="15316" y="26185"/>
                      <a:pt x="15439" y="26233"/>
                    </a:cubicBezTo>
                    <a:cubicBezTo>
                      <a:pt x="15780" y="26373"/>
                      <a:pt x="15752" y="26641"/>
                      <a:pt x="15919" y="26641"/>
                    </a:cubicBezTo>
                    <a:cubicBezTo>
                      <a:pt x="15961" y="26641"/>
                      <a:pt x="16015" y="26624"/>
                      <a:pt x="16091" y="26583"/>
                    </a:cubicBezTo>
                    <a:cubicBezTo>
                      <a:pt x="16442" y="26358"/>
                      <a:pt x="16166" y="26157"/>
                      <a:pt x="16467" y="26082"/>
                    </a:cubicBezTo>
                    <a:cubicBezTo>
                      <a:pt x="16537" y="26066"/>
                      <a:pt x="16607" y="26061"/>
                      <a:pt x="16673" y="26061"/>
                    </a:cubicBezTo>
                    <a:cubicBezTo>
                      <a:pt x="16763" y="26061"/>
                      <a:pt x="16846" y="26070"/>
                      <a:pt x="16918" y="26070"/>
                    </a:cubicBezTo>
                    <a:cubicBezTo>
                      <a:pt x="17043" y="26070"/>
                      <a:pt x="17131" y="26045"/>
                      <a:pt x="17144" y="25907"/>
                    </a:cubicBezTo>
                    <a:cubicBezTo>
                      <a:pt x="17169" y="25606"/>
                      <a:pt x="17620" y="24829"/>
                      <a:pt x="17570" y="24754"/>
                    </a:cubicBezTo>
                    <a:cubicBezTo>
                      <a:pt x="17520" y="24679"/>
                      <a:pt x="17144" y="24679"/>
                      <a:pt x="17344" y="24328"/>
                    </a:cubicBezTo>
                    <a:cubicBezTo>
                      <a:pt x="17520" y="24002"/>
                      <a:pt x="17971" y="23050"/>
                      <a:pt x="17971" y="22924"/>
                    </a:cubicBezTo>
                    <a:cubicBezTo>
                      <a:pt x="17971" y="22799"/>
                      <a:pt x="17494" y="22273"/>
                      <a:pt x="17971" y="22222"/>
                    </a:cubicBezTo>
                    <a:cubicBezTo>
                      <a:pt x="18043" y="22214"/>
                      <a:pt x="18103" y="22212"/>
                      <a:pt x="18154" y="22212"/>
                    </a:cubicBezTo>
                    <a:cubicBezTo>
                      <a:pt x="18282" y="22212"/>
                      <a:pt x="18350" y="22230"/>
                      <a:pt x="18402" y="22230"/>
                    </a:cubicBezTo>
                    <a:cubicBezTo>
                      <a:pt x="18458" y="22230"/>
                      <a:pt x="18496" y="22209"/>
                      <a:pt x="18572" y="22122"/>
                    </a:cubicBezTo>
                    <a:cubicBezTo>
                      <a:pt x="18760" y="21934"/>
                      <a:pt x="18816" y="21108"/>
                      <a:pt x="19193" y="21108"/>
                    </a:cubicBezTo>
                    <a:cubicBezTo>
                      <a:pt x="19219" y="21108"/>
                      <a:pt x="19246" y="21112"/>
                      <a:pt x="19274" y="21120"/>
                    </a:cubicBezTo>
                    <a:cubicBezTo>
                      <a:pt x="19750" y="21220"/>
                      <a:pt x="20001" y="21596"/>
                      <a:pt x="20452" y="21646"/>
                    </a:cubicBezTo>
                    <a:cubicBezTo>
                      <a:pt x="20903" y="21721"/>
                      <a:pt x="21605" y="21847"/>
                      <a:pt x="21805" y="22172"/>
                    </a:cubicBezTo>
                    <a:cubicBezTo>
                      <a:pt x="22006" y="22523"/>
                      <a:pt x="21630" y="23150"/>
                      <a:pt x="21630" y="23150"/>
                    </a:cubicBezTo>
                    <a:cubicBezTo>
                      <a:pt x="21630" y="23150"/>
                      <a:pt x="21204" y="23325"/>
                      <a:pt x="21329" y="23425"/>
                    </a:cubicBezTo>
                    <a:cubicBezTo>
                      <a:pt x="21435" y="23496"/>
                      <a:pt x="21805" y="23567"/>
                      <a:pt x="22012" y="23567"/>
                    </a:cubicBezTo>
                    <a:cubicBezTo>
                      <a:pt x="22098" y="23567"/>
                      <a:pt x="22156" y="23555"/>
                      <a:pt x="22156" y="23526"/>
                    </a:cubicBezTo>
                    <a:cubicBezTo>
                      <a:pt x="22156" y="23425"/>
                      <a:pt x="21755" y="23275"/>
                      <a:pt x="21931" y="23075"/>
                    </a:cubicBezTo>
                    <a:cubicBezTo>
                      <a:pt x="22131" y="22899"/>
                      <a:pt x="22231" y="22298"/>
                      <a:pt x="22156" y="22172"/>
                    </a:cubicBezTo>
                    <a:cubicBezTo>
                      <a:pt x="22081" y="22047"/>
                      <a:pt x="21605" y="21897"/>
                      <a:pt x="21855" y="21796"/>
                    </a:cubicBezTo>
                    <a:cubicBezTo>
                      <a:pt x="22131" y="21696"/>
                      <a:pt x="22432" y="21847"/>
                      <a:pt x="22357" y="21621"/>
                    </a:cubicBezTo>
                    <a:cubicBezTo>
                      <a:pt x="22281" y="21420"/>
                      <a:pt x="21730" y="21270"/>
                      <a:pt x="21479" y="21245"/>
                    </a:cubicBezTo>
                    <a:cubicBezTo>
                      <a:pt x="21204" y="21220"/>
                      <a:pt x="20803" y="21195"/>
                      <a:pt x="20552" y="21045"/>
                    </a:cubicBezTo>
                    <a:cubicBezTo>
                      <a:pt x="20327" y="20869"/>
                      <a:pt x="20051" y="20769"/>
                      <a:pt x="19976" y="20593"/>
                    </a:cubicBezTo>
                    <a:cubicBezTo>
                      <a:pt x="19929" y="20431"/>
                      <a:pt x="19581" y="20009"/>
                      <a:pt x="19811" y="20009"/>
                    </a:cubicBezTo>
                    <a:cubicBezTo>
                      <a:pt x="19829" y="20009"/>
                      <a:pt x="19850" y="20012"/>
                      <a:pt x="19875" y="20017"/>
                    </a:cubicBezTo>
                    <a:cubicBezTo>
                      <a:pt x="20251" y="20067"/>
                      <a:pt x="20527" y="20393"/>
                      <a:pt x="20878" y="20418"/>
                    </a:cubicBezTo>
                    <a:cubicBezTo>
                      <a:pt x="21204" y="20443"/>
                      <a:pt x="22382" y="20644"/>
                      <a:pt x="22357" y="20769"/>
                    </a:cubicBezTo>
                    <a:cubicBezTo>
                      <a:pt x="22357" y="20894"/>
                      <a:pt x="22206" y="21070"/>
                      <a:pt x="22582" y="21270"/>
                    </a:cubicBezTo>
                    <a:cubicBezTo>
                      <a:pt x="22983" y="21471"/>
                      <a:pt x="23309" y="21721"/>
                      <a:pt x="23409" y="21922"/>
                    </a:cubicBezTo>
                    <a:cubicBezTo>
                      <a:pt x="23500" y="22067"/>
                      <a:pt x="23618" y="22331"/>
                      <a:pt x="23713" y="22331"/>
                    </a:cubicBezTo>
                    <a:cubicBezTo>
                      <a:pt x="23750" y="22331"/>
                      <a:pt x="23783" y="22294"/>
                      <a:pt x="23810" y="22197"/>
                    </a:cubicBezTo>
                    <a:cubicBezTo>
                      <a:pt x="23911" y="21872"/>
                      <a:pt x="23835" y="21521"/>
                      <a:pt x="23860" y="21320"/>
                    </a:cubicBezTo>
                    <a:cubicBezTo>
                      <a:pt x="23886" y="21120"/>
                      <a:pt x="22858" y="20869"/>
                      <a:pt x="23134" y="20719"/>
                    </a:cubicBezTo>
                    <a:cubicBezTo>
                      <a:pt x="23409" y="20568"/>
                      <a:pt x="23535" y="20568"/>
                      <a:pt x="23510" y="20393"/>
                    </a:cubicBezTo>
                    <a:cubicBezTo>
                      <a:pt x="23491" y="20242"/>
                      <a:pt x="23415" y="19878"/>
                      <a:pt x="23560" y="19878"/>
                    </a:cubicBezTo>
                    <a:cubicBezTo>
                      <a:pt x="23608" y="19878"/>
                      <a:pt x="23680" y="19918"/>
                      <a:pt x="23785" y="20017"/>
                    </a:cubicBezTo>
                    <a:cubicBezTo>
                      <a:pt x="24211" y="20393"/>
                      <a:pt x="24462" y="21070"/>
                      <a:pt x="24863" y="21070"/>
                    </a:cubicBezTo>
                    <a:cubicBezTo>
                      <a:pt x="25239" y="21070"/>
                      <a:pt x="25189" y="20994"/>
                      <a:pt x="25264" y="20744"/>
                    </a:cubicBezTo>
                    <a:cubicBezTo>
                      <a:pt x="25339" y="20493"/>
                      <a:pt x="25339" y="20443"/>
                      <a:pt x="25665" y="20418"/>
                    </a:cubicBezTo>
                    <a:cubicBezTo>
                      <a:pt x="25927" y="20396"/>
                      <a:pt x="25847" y="19635"/>
                      <a:pt x="25987" y="19635"/>
                    </a:cubicBezTo>
                    <a:cubicBezTo>
                      <a:pt x="26007" y="19635"/>
                      <a:pt x="26033" y="19652"/>
                      <a:pt x="26066" y="19691"/>
                    </a:cubicBezTo>
                    <a:cubicBezTo>
                      <a:pt x="26342" y="19967"/>
                      <a:pt x="26868" y="21395"/>
                      <a:pt x="26918" y="21821"/>
                    </a:cubicBezTo>
                    <a:cubicBezTo>
                      <a:pt x="26943" y="22222"/>
                      <a:pt x="26417" y="22298"/>
                      <a:pt x="26292" y="22623"/>
                    </a:cubicBezTo>
                    <a:cubicBezTo>
                      <a:pt x="26141" y="22924"/>
                      <a:pt x="26041" y="23476"/>
                      <a:pt x="25414" y="23526"/>
                    </a:cubicBezTo>
                    <a:cubicBezTo>
                      <a:pt x="24788" y="23576"/>
                      <a:pt x="24562" y="23526"/>
                      <a:pt x="24387" y="23952"/>
                    </a:cubicBezTo>
                    <a:cubicBezTo>
                      <a:pt x="24211" y="24353"/>
                      <a:pt x="24512" y="24603"/>
                      <a:pt x="24362" y="25055"/>
                    </a:cubicBezTo>
                    <a:cubicBezTo>
                      <a:pt x="24249" y="25393"/>
                      <a:pt x="24221" y="25562"/>
                      <a:pt x="24023" y="25562"/>
                    </a:cubicBezTo>
                    <a:cubicBezTo>
                      <a:pt x="23958" y="25562"/>
                      <a:pt x="23873" y="25543"/>
                      <a:pt x="23760" y="25506"/>
                    </a:cubicBezTo>
                    <a:cubicBezTo>
                      <a:pt x="23674" y="25477"/>
                      <a:pt x="23593" y="25467"/>
                      <a:pt x="23519" y="25467"/>
                    </a:cubicBezTo>
                    <a:cubicBezTo>
                      <a:pt x="23321" y="25467"/>
                      <a:pt x="23167" y="25540"/>
                      <a:pt x="23070" y="25540"/>
                    </a:cubicBezTo>
                    <a:cubicBezTo>
                      <a:pt x="23011" y="25540"/>
                      <a:pt x="22973" y="25514"/>
                      <a:pt x="22958" y="25431"/>
                    </a:cubicBezTo>
                    <a:cubicBezTo>
                      <a:pt x="22950" y="25386"/>
                      <a:pt x="22926" y="25368"/>
                      <a:pt x="22891" y="25368"/>
                    </a:cubicBezTo>
                    <a:cubicBezTo>
                      <a:pt x="22720" y="25368"/>
                      <a:pt x="22277" y="25791"/>
                      <a:pt x="21978" y="25791"/>
                    </a:cubicBezTo>
                    <a:cubicBezTo>
                      <a:pt x="21953" y="25791"/>
                      <a:pt x="21928" y="25788"/>
                      <a:pt x="21906" y="25781"/>
                    </a:cubicBezTo>
                    <a:cubicBezTo>
                      <a:pt x="21580" y="25706"/>
                      <a:pt x="21730" y="25581"/>
                      <a:pt x="21454" y="25506"/>
                    </a:cubicBezTo>
                    <a:cubicBezTo>
                      <a:pt x="21154" y="25431"/>
                      <a:pt x="21354" y="25330"/>
                      <a:pt x="21304" y="25055"/>
                    </a:cubicBezTo>
                    <a:cubicBezTo>
                      <a:pt x="21254" y="24779"/>
                      <a:pt x="20853" y="24428"/>
                      <a:pt x="20978" y="24328"/>
                    </a:cubicBezTo>
                    <a:cubicBezTo>
                      <a:pt x="21074" y="24251"/>
                      <a:pt x="20993" y="24070"/>
                      <a:pt x="20860" y="24070"/>
                    </a:cubicBezTo>
                    <a:cubicBezTo>
                      <a:pt x="20819" y="24070"/>
                      <a:pt x="20774" y="24087"/>
                      <a:pt x="20728" y="24127"/>
                    </a:cubicBezTo>
                    <a:cubicBezTo>
                      <a:pt x="20502" y="24303"/>
                      <a:pt x="20778" y="24353"/>
                      <a:pt x="20276" y="24603"/>
                    </a:cubicBezTo>
                    <a:cubicBezTo>
                      <a:pt x="19775" y="24829"/>
                      <a:pt x="19500" y="24829"/>
                      <a:pt x="19224" y="25055"/>
                    </a:cubicBezTo>
                    <a:cubicBezTo>
                      <a:pt x="18973" y="25280"/>
                      <a:pt x="19149" y="25305"/>
                      <a:pt x="18723" y="25456"/>
                    </a:cubicBezTo>
                    <a:cubicBezTo>
                      <a:pt x="18271" y="25606"/>
                      <a:pt x="18071" y="25481"/>
                      <a:pt x="18071" y="25731"/>
                    </a:cubicBezTo>
                    <a:cubicBezTo>
                      <a:pt x="18071" y="26007"/>
                      <a:pt x="17845" y="26182"/>
                      <a:pt x="17494" y="26408"/>
                    </a:cubicBezTo>
                    <a:cubicBezTo>
                      <a:pt x="17119" y="26659"/>
                      <a:pt x="17294" y="26759"/>
                      <a:pt x="16943" y="26834"/>
                    </a:cubicBezTo>
                    <a:cubicBezTo>
                      <a:pt x="16851" y="26855"/>
                      <a:pt x="16761" y="26863"/>
                      <a:pt x="16675" y="26863"/>
                    </a:cubicBezTo>
                    <a:cubicBezTo>
                      <a:pt x="16494" y="26863"/>
                      <a:pt x="16335" y="26830"/>
                      <a:pt x="16224" y="26830"/>
                    </a:cubicBezTo>
                    <a:cubicBezTo>
                      <a:pt x="16203" y="26830"/>
                      <a:pt x="16184" y="26831"/>
                      <a:pt x="16166" y="26834"/>
                    </a:cubicBezTo>
                    <a:cubicBezTo>
                      <a:pt x="16016" y="26859"/>
                      <a:pt x="15640" y="26859"/>
                      <a:pt x="15665" y="27110"/>
                    </a:cubicBezTo>
                    <a:cubicBezTo>
                      <a:pt x="15690" y="27385"/>
                      <a:pt x="15615" y="27987"/>
                      <a:pt x="15389" y="28137"/>
                    </a:cubicBezTo>
                    <a:cubicBezTo>
                      <a:pt x="15139" y="28288"/>
                      <a:pt x="15063" y="28137"/>
                      <a:pt x="14963" y="28664"/>
                    </a:cubicBezTo>
                    <a:cubicBezTo>
                      <a:pt x="14863" y="29165"/>
                      <a:pt x="15013" y="29115"/>
                      <a:pt x="15038" y="29516"/>
                    </a:cubicBezTo>
                    <a:cubicBezTo>
                      <a:pt x="15063" y="29917"/>
                      <a:pt x="14838" y="30493"/>
                      <a:pt x="14412" y="30744"/>
                    </a:cubicBezTo>
                    <a:cubicBezTo>
                      <a:pt x="14299" y="30807"/>
                      <a:pt x="14194" y="30823"/>
                      <a:pt x="14101" y="30823"/>
                    </a:cubicBezTo>
                    <a:cubicBezTo>
                      <a:pt x="14010" y="30823"/>
                      <a:pt x="13930" y="30808"/>
                      <a:pt x="13867" y="30808"/>
                    </a:cubicBezTo>
                    <a:cubicBezTo>
                      <a:pt x="13768" y="30808"/>
                      <a:pt x="13710" y="30846"/>
                      <a:pt x="13710" y="31045"/>
                    </a:cubicBezTo>
                    <a:cubicBezTo>
                      <a:pt x="13685" y="31496"/>
                      <a:pt x="13484" y="31671"/>
                      <a:pt x="13334" y="31897"/>
                    </a:cubicBezTo>
                    <a:cubicBezTo>
                      <a:pt x="13184" y="32147"/>
                      <a:pt x="13134" y="32172"/>
                      <a:pt x="13209" y="32624"/>
                    </a:cubicBezTo>
                    <a:cubicBezTo>
                      <a:pt x="13259" y="33100"/>
                      <a:pt x="12607" y="33175"/>
                      <a:pt x="12507" y="33676"/>
                    </a:cubicBezTo>
                    <a:cubicBezTo>
                      <a:pt x="12382" y="34177"/>
                      <a:pt x="12256" y="34202"/>
                      <a:pt x="12407" y="34503"/>
                    </a:cubicBezTo>
                    <a:cubicBezTo>
                      <a:pt x="12582" y="34829"/>
                      <a:pt x="12833" y="35005"/>
                      <a:pt x="12733" y="35581"/>
                    </a:cubicBezTo>
                    <a:cubicBezTo>
                      <a:pt x="12632" y="36157"/>
                      <a:pt x="12432" y="36383"/>
                      <a:pt x="12357" y="36684"/>
                    </a:cubicBezTo>
                    <a:cubicBezTo>
                      <a:pt x="12281" y="37010"/>
                      <a:pt x="12607" y="37385"/>
                      <a:pt x="12632" y="37786"/>
                    </a:cubicBezTo>
                    <a:cubicBezTo>
                      <a:pt x="12657" y="38162"/>
                      <a:pt x="13109" y="38162"/>
                      <a:pt x="13384" y="38488"/>
                    </a:cubicBezTo>
                    <a:cubicBezTo>
                      <a:pt x="13635" y="38814"/>
                      <a:pt x="14061" y="38764"/>
                      <a:pt x="14186" y="39090"/>
                    </a:cubicBezTo>
                    <a:cubicBezTo>
                      <a:pt x="14312" y="39390"/>
                      <a:pt x="14662" y="39365"/>
                      <a:pt x="14963" y="39566"/>
                    </a:cubicBezTo>
                    <a:cubicBezTo>
                      <a:pt x="15234" y="39712"/>
                      <a:pt x="15332" y="39978"/>
                      <a:pt x="15831" y="39978"/>
                    </a:cubicBezTo>
                    <a:cubicBezTo>
                      <a:pt x="15933" y="39978"/>
                      <a:pt x="16051" y="39967"/>
                      <a:pt x="16191" y="39942"/>
                    </a:cubicBezTo>
                    <a:cubicBezTo>
                      <a:pt x="17018" y="39792"/>
                      <a:pt x="16968" y="39441"/>
                      <a:pt x="17595" y="39340"/>
                    </a:cubicBezTo>
                    <a:cubicBezTo>
                      <a:pt x="18221" y="39240"/>
                      <a:pt x="18221" y="39090"/>
                      <a:pt x="18998" y="38814"/>
                    </a:cubicBezTo>
                    <a:cubicBezTo>
                      <a:pt x="19775" y="38563"/>
                      <a:pt x="19926" y="37912"/>
                      <a:pt x="20477" y="37736"/>
                    </a:cubicBezTo>
                    <a:cubicBezTo>
                      <a:pt x="20856" y="37616"/>
                      <a:pt x="21045" y="37519"/>
                      <a:pt x="21225" y="37519"/>
                    </a:cubicBezTo>
                    <a:cubicBezTo>
                      <a:pt x="21306" y="37519"/>
                      <a:pt x="21385" y="37539"/>
                      <a:pt x="21479" y="37586"/>
                    </a:cubicBezTo>
                    <a:cubicBezTo>
                      <a:pt x="21697" y="37685"/>
                      <a:pt x="21274" y="38018"/>
                      <a:pt x="21383" y="38018"/>
                    </a:cubicBezTo>
                    <a:cubicBezTo>
                      <a:pt x="21412" y="38018"/>
                      <a:pt x="21478" y="37995"/>
                      <a:pt x="21605" y="37937"/>
                    </a:cubicBezTo>
                    <a:cubicBezTo>
                      <a:pt x="22175" y="37699"/>
                      <a:pt x="22227" y="37281"/>
                      <a:pt x="22637" y="37281"/>
                    </a:cubicBezTo>
                    <a:cubicBezTo>
                      <a:pt x="22659" y="37281"/>
                      <a:pt x="22683" y="37283"/>
                      <a:pt x="22708" y="37285"/>
                    </a:cubicBezTo>
                    <a:cubicBezTo>
                      <a:pt x="23209" y="37335"/>
                      <a:pt x="22983" y="37411"/>
                      <a:pt x="22883" y="37912"/>
                    </a:cubicBezTo>
                    <a:cubicBezTo>
                      <a:pt x="22783" y="38413"/>
                      <a:pt x="22231" y="39065"/>
                      <a:pt x="22407" y="39190"/>
                    </a:cubicBezTo>
                    <a:cubicBezTo>
                      <a:pt x="22582" y="39315"/>
                      <a:pt x="23209" y="39390"/>
                      <a:pt x="23359" y="39691"/>
                    </a:cubicBezTo>
                    <a:cubicBezTo>
                      <a:pt x="23535" y="39967"/>
                      <a:pt x="23008" y="40117"/>
                      <a:pt x="23184" y="40468"/>
                    </a:cubicBezTo>
                    <a:cubicBezTo>
                      <a:pt x="23359" y="40794"/>
                      <a:pt x="23535" y="40819"/>
                      <a:pt x="23259" y="40995"/>
                    </a:cubicBezTo>
                    <a:cubicBezTo>
                      <a:pt x="23008" y="41145"/>
                      <a:pt x="22307" y="42348"/>
                      <a:pt x="22081" y="42674"/>
                    </a:cubicBezTo>
                    <a:cubicBezTo>
                      <a:pt x="21830" y="43000"/>
                      <a:pt x="21880" y="43350"/>
                      <a:pt x="22307" y="43426"/>
                    </a:cubicBezTo>
                    <a:cubicBezTo>
                      <a:pt x="22308" y="43426"/>
                      <a:pt x="22310" y="43426"/>
                      <a:pt x="22311" y="43426"/>
                    </a:cubicBezTo>
                    <a:cubicBezTo>
                      <a:pt x="22759" y="43426"/>
                      <a:pt x="29878" y="33165"/>
                      <a:pt x="30502" y="30518"/>
                    </a:cubicBezTo>
                    <a:cubicBezTo>
                      <a:pt x="31129" y="27862"/>
                      <a:pt x="30753" y="24654"/>
                      <a:pt x="30753" y="24528"/>
                    </a:cubicBezTo>
                    <a:cubicBezTo>
                      <a:pt x="30753" y="24468"/>
                      <a:pt x="30700" y="24415"/>
                      <a:pt x="30628" y="24415"/>
                    </a:cubicBezTo>
                    <a:cubicBezTo>
                      <a:pt x="30523" y="24415"/>
                      <a:pt x="30376" y="24530"/>
                      <a:pt x="30302" y="24904"/>
                    </a:cubicBezTo>
                    <a:cubicBezTo>
                      <a:pt x="30165" y="25474"/>
                      <a:pt x="30464" y="26231"/>
                      <a:pt x="30047" y="26231"/>
                    </a:cubicBezTo>
                    <a:cubicBezTo>
                      <a:pt x="30006" y="26231"/>
                      <a:pt x="29957" y="26223"/>
                      <a:pt x="29901" y="26207"/>
                    </a:cubicBezTo>
                    <a:cubicBezTo>
                      <a:pt x="29274" y="26032"/>
                      <a:pt x="28998" y="25481"/>
                      <a:pt x="28748" y="25180"/>
                    </a:cubicBezTo>
                    <a:cubicBezTo>
                      <a:pt x="28522" y="24854"/>
                      <a:pt x="28497" y="24854"/>
                      <a:pt x="28146" y="24478"/>
                    </a:cubicBezTo>
                    <a:cubicBezTo>
                      <a:pt x="27820" y="24077"/>
                      <a:pt x="27043" y="23350"/>
                      <a:pt x="27244" y="23150"/>
                    </a:cubicBezTo>
                    <a:cubicBezTo>
                      <a:pt x="27364" y="23014"/>
                      <a:pt x="27376" y="22906"/>
                      <a:pt x="27475" y="22906"/>
                    </a:cubicBezTo>
                    <a:cubicBezTo>
                      <a:pt x="27541" y="22906"/>
                      <a:pt x="27645" y="22954"/>
                      <a:pt x="27845" y="23075"/>
                    </a:cubicBezTo>
                    <a:cubicBezTo>
                      <a:pt x="28347" y="23400"/>
                      <a:pt x="29149" y="23977"/>
                      <a:pt x="29199" y="24278"/>
                    </a:cubicBezTo>
                    <a:cubicBezTo>
                      <a:pt x="29244" y="24573"/>
                      <a:pt x="29454" y="25565"/>
                      <a:pt x="29772" y="25565"/>
                    </a:cubicBezTo>
                    <a:cubicBezTo>
                      <a:pt x="29805" y="25565"/>
                      <a:pt x="29840" y="25555"/>
                      <a:pt x="29876" y="25531"/>
                    </a:cubicBezTo>
                    <a:cubicBezTo>
                      <a:pt x="30251" y="25305"/>
                      <a:pt x="30076" y="23400"/>
                      <a:pt x="30026" y="22924"/>
                    </a:cubicBezTo>
                    <a:cubicBezTo>
                      <a:pt x="29976" y="22473"/>
                      <a:pt x="30076" y="20293"/>
                      <a:pt x="29951" y="19766"/>
                    </a:cubicBezTo>
                    <a:cubicBezTo>
                      <a:pt x="29825" y="19215"/>
                      <a:pt x="29550" y="18664"/>
                      <a:pt x="29399" y="18639"/>
                    </a:cubicBezTo>
                    <a:cubicBezTo>
                      <a:pt x="29390" y="18637"/>
                      <a:pt x="29381" y="18636"/>
                      <a:pt x="29372" y="18636"/>
                    </a:cubicBezTo>
                    <a:cubicBezTo>
                      <a:pt x="29240" y="18636"/>
                      <a:pt x="29178" y="18815"/>
                      <a:pt x="29249" y="19215"/>
                    </a:cubicBezTo>
                    <a:cubicBezTo>
                      <a:pt x="29309" y="19536"/>
                      <a:pt x="29546" y="20145"/>
                      <a:pt x="29433" y="20145"/>
                    </a:cubicBezTo>
                    <a:cubicBezTo>
                      <a:pt x="29404" y="20145"/>
                      <a:pt x="29354" y="20107"/>
                      <a:pt x="29274" y="20017"/>
                    </a:cubicBezTo>
                    <a:cubicBezTo>
                      <a:pt x="28873" y="19541"/>
                      <a:pt x="28221" y="18889"/>
                      <a:pt x="28472" y="18839"/>
                    </a:cubicBezTo>
                    <a:cubicBezTo>
                      <a:pt x="28482" y="18837"/>
                      <a:pt x="28492" y="18836"/>
                      <a:pt x="28501" y="18836"/>
                    </a:cubicBezTo>
                    <a:cubicBezTo>
                      <a:pt x="28637" y="18836"/>
                      <a:pt x="28713" y="19051"/>
                      <a:pt x="28764" y="19051"/>
                    </a:cubicBezTo>
                    <a:cubicBezTo>
                      <a:pt x="28789" y="19051"/>
                      <a:pt x="28807" y="18998"/>
                      <a:pt x="28823" y="18839"/>
                    </a:cubicBezTo>
                    <a:cubicBezTo>
                      <a:pt x="28867" y="18422"/>
                      <a:pt x="28757" y="17985"/>
                      <a:pt x="28932" y="17985"/>
                    </a:cubicBezTo>
                    <a:cubicBezTo>
                      <a:pt x="28956" y="17985"/>
                      <a:pt x="28986" y="17993"/>
                      <a:pt x="29023" y="18012"/>
                    </a:cubicBezTo>
                    <a:cubicBezTo>
                      <a:pt x="29030" y="18016"/>
                      <a:pt x="29036" y="18018"/>
                      <a:pt x="29042" y="18018"/>
                    </a:cubicBezTo>
                    <a:cubicBezTo>
                      <a:pt x="29257" y="18018"/>
                      <a:pt x="28446" y="15216"/>
                      <a:pt x="28422" y="14679"/>
                    </a:cubicBezTo>
                    <a:cubicBezTo>
                      <a:pt x="28397" y="14127"/>
                      <a:pt x="25515" y="6383"/>
                      <a:pt x="15690" y="2197"/>
                    </a:cubicBezTo>
                    <a:cubicBezTo>
                      <a:pt x="11707" y="505"/>
                      <a:pt x="8974" y="1"/>
                      <a:pt x="7132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110"/>
              <p:cNvSpPr/>
              <p:nvPr/>
            </p:nvSpPr>
            <p:spPr>
              <a:xfrm>
                <a:off x="4814075" y="2053950"/>
                <a:ext cx="71450" cy="1022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091" extrusionOk="0">
                    <a:moveTo>
                      <a:pt x="477" y="1582"/>
                    </a:moveTo>
                    <a:cubicBezTo>
                      <a:pt x="473" y="1600"/>
                      <a:pt x="472" y="1611"/>
                      <a:pt x="473" y="1611"/>
                    </a:cubicBezTo>
                    <a:cubicBezTo>
                      <a:pt x="473" y="1611"/>
                      <a:pt x="474" y="1609"/>
                      <a:pt x="476" y="1603"/>
                    </a:cubicBezTo>
                    <a:cubicBezTo>
                      <a:pt x="478" y="1597"/>
                      <a:pt x="478" y="1590"/>
                      <a:pt x="477" y="1582"/>
                    </a:cubicBezTo>
                    <a:close/>
                    <a:moveTo>
                      <a:pt x="431" y="1"/>
                    </a:moveTo>
                    <a:cubicBezTo>
                      <a:pt x="402" y="1"/>
                      <a:pt x="360" y="29"/>
                      <a:pt x="301" y="99"/>
                    </a:cubicBezTo>
                    <a:cubicBezTo>
                      <a:pt x="0" y="450"/>
                      <a:pt x="151" y="726"/>
                      <a:pt x="151" y="926"/>
                    </a:cubicBezTo>
                    <a:cubicBezTo>
                      <a:pt x="151" y="1091"/>
                      <a:pt x="461" y="1456"/>
                      <a:pt x="477" y="1582"/>
                    </a:cubicBezTo>
                    <a:lnTo>
                      <a:pt x="477" y="1582"/>
                    </a:lnTo>
                    <a:cubicBezTo>
                      <a:pt x="492" y="1509"/>
                      <a:pt x="544" y="1323"/>
                      <a:pt x="595" y="1323"/>
                    </a:cubicBezTo>
                    <a:cubicBezTo>
                      <a:pt x="605" y="1323"/>
                      <a:pt x="616" y="1332"/>
                      <a:pt x="627" y="1352"/>
                    </a:cubicBezTo>
                    <a:cubicBezTo>
                      <a:pt x="698" y="1496"/>
                      <a:pt x="588" y="1730"/>
                      <a:pt x="708" y="1730"/>
                    </a:cubicBezTo>
                    <a:cubicBezTo>
                      <a:pt x="713" y="1730"/>
                      <a:pt x="720" y="1729"/>
                      <a:pt x="727" y="1728"/>
                    </a:cubicBezTo>
                    <a:cubicBezTo>
                      <a:pt x="781" y="1721"/>
                      <a:pt x="850" y="1715"/>
                      <a:pt x="919" y="1715"/>
                    </a:cubicBezTo>
                    <a:cubicBezTo>
                      <a:pt x="1075" y="1715"/>
                      <a:pt x="1236" y="1742"/>
                      <a:pt x="1253" y="1829"/>
                    </a:cubicBezTo>
                    <a:cubicBezTo>
                      <a:pt x="1278" y="1954"/>
                      <a:pt x="1479" y="2154"/>
                      <a:pt x="1454" y="2230"/>
                    </a:cubicBezTo>
                    <a:cubicBezTo>
                      <a:pt x="1404" y="2330"/>
                      <a:pt x="1153" y="2405"/>
                      <a:pt x="1178" y="2480"/>
                    </a:cubicBezTo>
                    <a:cubicBezTo>
                      <a:pt x="1203" y="2555"/>
                      <a:pt x="1278" y="2606"/>
                      <a:pt x="1278" y="2731"/>
                    </a:cubicBezTo>
                    <a:cubicBezTo>
                      <a:pt x="1278" y="2856"/>
                      <a:pt x="1078" y="3107"/>
                      <a:pt x="1178" y="3132"/>
                    </a:cubicBezTo>
                    <a:cubicBezTo>
                      <a:pt x="1182" y="3133"/>
                      <a:pt x="1187" y="3133"/>
                      <a:pt x="1191" y="3133"/>
                    </a:cubicBezTo>
                    <a:cubicBezTo>
                      <a:pt x="1262" y="3133"/>
                      <a:pt x="1405" y="3029"/>
                      <a:pt x="1465" y="3029"/>
                    </a:cubicBezTo>
                    <a:cubicBezTo>
                      <a:pt x="1500" y="3029"/>
                      <a:pt x="1507" y="3066"/>
                      <a:pt x="1454" y="3182"/>
                    </a:cubicBezTo>
                    <a:cubicBezTo>
                      <a:pt x="1278" y="3483"/>
                      <a:pt x="1328" y="3884"/>
                      <a:pt x="1404" y="4084"/>
                    </a:cubicBezTo>
                    <a:cubicBezTo>
                      <a:pt x="1405" y="4088"/>
                      <a:pt x="1407" y="4090"/>
                      <a:pt x="1409" y="4090"/>
                    </a:cubicBezTo>
                    <a:cubicBezTo>
                      <a:pt x="1451" y="4090"/>
                      <a:pt x="1658" y="3501"/>
                      <a:pt x="2156" y="3382"/>
                    </a:cubicBezTo>
                    <a:cubicBezTo>
                      <a:pt x="2707" y="3257"/>
                      <a:pt x="2857" y="3182"/>
                      <a:pt x="2732" y="2956"/>
                    </a:cubicBezTo>
                    <a:cubicBezTo>
                      <a:pt x="2582" y="2706"/>
                      <a:pt x="2481" y="2806"/>
                      <a:pt x="2531" y="2580"/>
                    </a:cubicBezTo>
                    <a:cubicBezTo>
                      <a:pt x="2582" y="2355"/>
                      <a:pt x="1980" y="2154"/>
                      <a:pt x="1880" y="1979"/>
                    </a:cubicBezTo>
                    <a:cubicBezTo>
                      <a:pt x="1780" y="1803"/>
                      <a:pt x="1479" y="1578"/>
                      <a:pt x="1404" y="1428"/>
                    </a:cubicBezTo>
                    <a:cubicBezTo>
                      <a:pt x="1328" y="1302"/>
                      <a:pt x="1028" y="1302"/>
                      <a:pt x="1003" y="1127"/>
                    </a:cubicBezTo>
                    <a:cubicBezTo>
                      <a:pt x="978" y="951"/>
                      <a:pt x="1278" y="500"/>
                      <a:pt x="1003" y="500"/>
                    </a:cubicBezTo>
                    <a:cubicBezTo>
                      <a:pt x="802" y="500"/>
                      <a:pt x="635" y="567"/>
                      <a:pt x="546" y="567"/>
                    </a:cubicBezTo>
                    <a:cubicBezTo>
                      <a:pt x="501" y="567"/>
                      <a:pt x="476" y="550"/>
                      <a:pt x="476" y="500"/>
                    </a:cubicBezTo>
                    <a:cubicBezTo>
                      <a:pt x="476" y="382"/>
                      <a:pt x="538" y="1"/>
                      <a:pt x="431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110"/>
              <p:cNvSpPr/>
              <p:nvPr/>
            </p:nvSpPr>
            <p:spPr>
              <a:xfrm>
                <a:off x="4803425" y="2105200"/>
                <a:ext cx="31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612" extrusionOk="0">
                    <a:moveTo>
                      <a:pt x="525" y="0"/>
                    </a:moveTo>
                    <a:cubicBezTo>
                      <a:pt x="394" y="0"/>
                      <a:pt x="315" y="26"/>
                      <a:pt x="351" y="205"/>
                    </a:cubicBezTo>
                    <a:cubicBezTo>
                      <a:pt x="371" y="297"/>
                      <a:pt x="316" y="305"/>
                      <a:pt x="244" y="305"/>
                    </a:cubicBezTo>
                    <a:cubicBezTo>
                      <a:pt x="228" y="305"/>
                      <a:pt x="211" y="305"/>
                      <a:pt x="194" y="305"/>
                    </a:cubicBezTo>
                    <a:cubicBezTo>
                      <a:pt x="100" y="305"/>
                      <a:pt x="0" y="317"/>
                      <a:pt x="0" y="480"/>
                    </a:cubicBezTo>
                    <a:cubicBezTo>
                      <a:pt x="0" y="781"/>
                      <a:pt x="326" y="731"/>
                      <a:pt x="301" y="931"/>
                    </a:cubicBezTo>
                    <a:cubicBezTo>
                      <a:pt x="276" y="1107"/>
                      <a:pt x="125" y="1558"/>
                      <a:pt x="351" y="1608"/>
                    </a:cubicBezTo>
                    <a:cubicBezTo>
                      <a:pt x="362" y="1611"/>
                      <a:pt x="373" y="1612"/>
                      <a:pt x="384" y="1612"/>
                    </a:cubicBezTo>
                    <a:cubicBezTo>
                      <a:pt x="599" y="1612"/>
                      <a:pt x="813" y="1172"/>
                      <a:pt x="1028" y="982"/>
                    </a:cubicBezTo>
                    <a:cubicBezTo>
                      <a:pt x="1253" y="756"/>
                      <a:pt x="1103" y="681"/>
                      <a:pt x="1028" y="530"/>
                    </a:cubicBezTo>
                    <a:cubicBezTo>
                      <a:pt x="955" y="385"/>
                      <a:pt x="905" y="3"/>
                      <a:pt x="720" y="3"/>
                    </a:cubicBezTo>
                    <a:cubicBezTo>
                      <a:pt x="714" y="3"/>
                      <a:pt x="708" y="3"/>
                      <a:pt x="702" y="4"/>
                    </a:cubicBezTo>
                    <a:cubicBezTo>
                      <a:pt x="637" y="4"/>
                      <a:pt x="577" y="0"/>
                      <a:pt x="52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110"/>
              <p:cNvSpPr/>
              <p:nvPr/>
            </p:nvSpPr>
            <p:spPr>
              <a:xfrm>
                <a:off x="4979475" y="2215050"/>
                <a:ext cx="202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5" extrusionOk="0">
                    <a:moveTo>
                      <a:pt x="373" y="1"/>
                    </a:moveTo>
                    <a:cubicBezTo>
                      <a:pt x="231" y="1"/>
                      <a:pt x="78" y="92"/>
                      <a:pt x="51" y="146"/>
                    </a:cubicBezTo>
                    <a:cubicBezTo>
                      <a:pt x="1" y="247"/>
                      <a:pt x="101" y="798"/>
                      <a:pt x="377" y="898"/>
                    </a:cubicBezTo>
                    <a:cubicBezTo>
                      <a:pt x="467" y="930"/>
                      <a:pt x="534" y="944"/>
                      <a:pt x="584" y="944"/>
                    </a:cubicBezTo>
                    <a:cubicBezTo>
                      <a:pt x="811" y="944"/>
                      <a:pt x="668" y="642"/>
                      <a:pt x="627" y="272"/>
                    </a:cubicBezTo>
                    <a:cubicBezTo>
                      <a:pt x="604" y="66"/>
                      <a:pt x="492" y="1"/>
                      <a:pt x="37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110"/>
              <p:cNvSpPr/>
              <p:nvPr/>
            </p:nvSpPr>
            <p:spPr>
              <a:xfrm>
                <a:off x="4511425" y="1839675"/>
                <a:ext cx="278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84" extrusionOk="0">
                    <a:moveTo>
                      <a:pt x="737" y="0"/>
                    </a:moveTo>
                    <a:cubicBezTo>
                      <a:pt x="589" y="0"/>
                      <a:pt x="334" y="183"/>
                      <a:pt x="201" y="299"/>
                    </a:cubicBezTo>
                    <a:cubicBezTo>
                      <a:pt x="1" y="500"/>
                      <a:pt x="602" y="826"/>
                      <a:pt x="853" y="951"/>
                    </a:cubicBezTo>
                    <a:cubicBezTo>
                      <a:pt x="897" y="973"/>
                      <a:pt x="930" y="983"/>
                      <a:pt x="954" y="983"/>
                    </a:cubicBezTo>
                    <a:cubicBezTo>
                      <a:pt x="1115" y="983"/>
                      <a:pt x="831" y="502"/>
                      <a:pt x="853" y="174"/>
                    </a:cubicBezTo>
                    <a:cubicBezTo>
                      <a:pt x="861" y="47"/>
                      <a:pt x="813" y="0"/>
                      <a:pt x="737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110"/>
              <p:cNvSpPr/>
              <p:nvPr/>
            </p:nvSpPr>
            <p:spPr>
              <a:xfrm>
                <a:off x="4478225" y="1837125"/>
                <a:ext cx="26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07" extrusionOk="0">
                    <a:moveTo>
                      <a:pt x="452" y="0"/>
                    </a:moveTo>
                    <a:cubicBezTo>
                      <a:pt x="251" y="0"/>
                      <a:pt x="0" y="251"/>
                      <a:pt x="26" y="401"/>
                    </a:cubicBezTo>
                    <a:cubicBezTo>
                      <a:pt x="36" y="478"/>
                      <a:pt x="119" y="506"/>
                      <a:pt x="235" y="506"/>
                    </a:cubicBezTo>
                    <a:cubicBezTo>
                      <a:pt x="385" y="506"/>
                      <a:pt x="593" y="458"/>
                      <a:pt x="777" y="401"/>
                    </a:cubicBezTo>
                    <a:cubicBezTo>
                      <a:pt x="1078" y="326"/>
                      <a:pt x="677" y="0"/>
                      <a:pt x="45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10"/>
              <p:cNvSpPr/>
              <p:nvPr/>
            </p:nvSpPr>
            <p:spPr>
              <a:xfrm>
                <a:off x="4809050" y="1794425"/>
                <a:ext cx="8712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1882" extrusionOk="0">
                    <a:moveTo>
                      <a:pt x="213" y="1"/>
                    </a:moveTo>
                    <a:cubicBezTo>
                      <a:pt x="114" y="1"/>
                      <a:pt x="36" y="23"/>
                      <a:pt x="26" y="54"/>
                    </a:cubicBezTo>
                    <a:cubicBezTo>
                      <a:pt x="1" y="104"/>
                      <a:pt x="427" y="455"/>
                      <a:pt x="803" y="681"/>
                    </a:cubicBezTo>
                    <a:cubicBezTo>
                      <a:pt x="1204" y="906"/>
                      <a:pt x="2306" y="1533"/>
                      <a:pt x="2507" y="1708"/>
                    </a:cubicBezTo>
                    <a:cubicBezTo>
                      <a:pt x="2608" y="1795"/>
                      <a:pt x="2726" y="1882"/>
                      <a:pt x="2866" y="1882"/>
                    </a:cubicBezTo>
                    <a:cubicBezTo>
                      <a:pt x="2968" y="1882"/>
                      <a:pt x="3082" y="1835"/>
                      <a:pt x="3209" y="1708"/>
                    </a:cubicBezTo>
                    <a:cubicBezTo>
                      <a:pt x="3484" y="1407"/>
                      <a:pt x="2732" y="1332"/>
                      <a:pt x="2281" y="1157"/>
                    </a:cubicBezTo>
                    <a:cubicBezTo>
                      <a:pt x="1855" y="956"/>
                      <a:pt x="778" y="430"/>
                      <a:pt x="627" y="179"/>
                    </a:cubicBezTo>
                    <a:cubicBezTo>
                      <a:pt x="539" y="47"/>
                      <a:pt x="355" y="1"/>
                      <a:pt x="21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10"/>
              <p:cNvSpPr/>
              <p:nvPr/>
            </p:nvSpPr>
            <p:spPr>
              <a:xfrm>
                <a:off x="4026475" y="2266950"/>
                <a:ext cx="1225600" cy="354650"/>
              </a:xfrm>
              <a:custGeom>
                <a:avLst/>
                <a:gdLst/>
                <a:ahLst/>
                <a:cxnLst/>
                <a:rect l="l" t="t" r="r" b="b"/>
                <a:pathLst>
                  <a:path w="49024" h="14186" extrusionOk="0">
                    <a:moveTo>
                      <a:pt x="0" y="0"/>
                    </a:moveTo>
                    <a:cubicBezTo>
                      <a:pt x="25" y="3785"/>
                      <a:pt x="2607" y="7344"/>
                      <a:pt x="7243" y="10025"/>
                    </a:cubicBezTo>
                    <a:cubicBezTo>
                      <a:pt x="12055" y="12807"/>
                      <a:pt x="18346" y="14186"/>
                      <a:pt x="24637" y="14186"/>
                    </a:cubicBezTo>
                    <a:cubicBezTo>
                      <a:pt x="30878" y="14186"/>
                      <a:pt x="37093" y="12832"/>
                      <a:pt x="41830" y="10101"/>
                    </a:cubicBezTo>
                    <a:cubicBezTo>
                      <a:pt x="46467" y="7419"/>
                      <a:pt x="49023" y="3835"/>
                      <a:pt x="48973" y="0"/>
                    </a:cubicBezTo>
                    <a:lnTo>
                      <a:pt x="48722" y="0"/>
                    </a:lnTo>
                    <a:cubicBezTo>
                      <a:pt x="48747" y="3735"/>
                      <a:pt x="46266" y="7243"/>
                      <a:pt x="41705" y="9875"/>
                    </a:cubicBezTo>
                    <a:cubicBezTo>
                      <a:pt x="37002" y="12582"/>
                      <a:pt x="30828" y="13935"/>
                      <a:pt x="24641" y="13935"/>
                    </a:cubicBezTo>
                    <a:cubicBezTo>
                      <a:pt x="18397" y="13935"/>
                      <a:pt x="12140" y="12557"/>
                      <a:pt x="7369" y="9800"/>
                    </a:cubicBezTo>
                    <a:cubicBezTo>
                      <a:pt x="2832" y="7168"/>
                      <a:pt x="301" y="371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10"/>
              <p:cNvSpPr/>
              <p:nvPr/>
            </p:nvSpPr>
            <p:spPr>
              <a:xfrm>
                <a:off x="420692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24973" y="1"/>
                    </a:moveTo>
                    <a:cubicBezTo>
                      <a:pt x="22585" y="1"/>
                      <a:pt x="19934" y="804"/>
                      <a:pt x="17193" y="2379"/>
                    </a:cubicBezTo>
                    <a:cubicBezTo>
                      <a:pt x="7720" y="7843"/>
                      <a:pt x="0" y="21151"/>
                      <a:pt x="0" y="32028"/>
                    </a:cubicBezTo>
                    <a:cubicBezTo>
                      <a:pt x="0" y="37367"/>
                      <a:pt x="1830" y="41326"/>
                      <a:pt x="5163" y="43181"/>
                    </a:cubicBezTo>
                    <a:lnTo>
                      <a:pt x="5289" y="42956"/>
                    </a:lnTo>
                    <a:cubicBezTo>
                      <a:pt x="2055" y="41151"/>
                      <a:pt x="251" y="37266"/>
                      <a:pt x="251" y="32028"/>
                    </a:cubicBezTo>
                    <a:cubicBezTo>
                      <a:pt x="251" y="21226"/>
                      <a:pt x="7920" y="8018"/>
                      <a:pt x="17319" y="2579"/>
                    </a:cubicBezTo>
                    <a:cubicBezTo>
                      <a:pt x="20013" y="1035"/>
                      <a:pt x="22618" y="254"/>
                      <a:pt x="24960" y="254"/>
                    </a:cubicBezTo>
                    <a:cubicBezTo>
                      <a:pt x="26343" y="254"/>
                      <a:pt x="27634" y="526"/>
                      <a:pt x="28797" y="1076"/>
                    </a:cubicBezTo>
                    <a:lnTo>
                      <a:pt x="28898" y="850"/>
                    </a:lnTo>
                    <a:cubicBezTo>
                      <a:pt x="27705" y="282"/>
                      <a:pt x="26385" y="1"/>
                      <a:pt x="24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110"/>
              <p:cNvSpPr/>
              <p:nvPr/>
            </p:nvSpPr>
            <p:spPr>
              <a:xfrm>
                <a:off x="434727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3932" y="1"/>
                    </a:moveTo>
                    <a:cubicBezTo>
                      <a:pt x="2516" y="1"/>
                      <a:pt x="1193" y="282"/>
                      <a:pt x="0" y="850"/>
                    </a:cubicBezTo>
                    <a:lnTo>
                      <a:pt x="126" y="1076"/>
                    </a:lnTo>
                    <a:cubicBezTo>
                      <a:pt x="1289" y="526"/>
                      <a:pt x="2580" y="254"/>
                      <a:pt x="3962" y="254"/>
                    </a:cubicBezTo>
                    <a:cubicBezTo>
                      <a:pt x="6302" y="254"/>
                      <a:pt x="8901" y="1035"/>
                      <a:pt x="11579" y="2579"/>
                    </a:cubicBezTo>
                    <a:cubicBezTo>
                      <a:pt x="21003" y="8018"/>
                      <a:pt x="28647" y="21226"/>
                      <a:pt x="28647" y="32028"/>
                    </a:cubicBezTo>
                    <a:cubicBezTo>
                      <a:pt x="28647" y="37266"/>
                      <a:pt x="26868" y="41151"/>
                      <a:pt x="23635" y="42956"/>
                    </a:cubicBezTo>
                    <a:lnTo>
                      <a:pt x="23760" y="43181"/>
                    </a:lnTo>
                    <a:cubicBezTo>
                      <a:pt x="27068" y="41326"/>
                      <a:pt x="28898" y="37367"/>
                      <a:pt x="28898" y="32028"/>
                    </a:cubicBezTo>
                    <a:cubicBezTo>
                      <a:pt x="28898" y="21151"/>
                      <a:pt x="21203" y="7843"/>
                      <a:pt x="11705" y="2379"/>
                    </a:cubicBezTo>
                    <a:cubicBezTo>
                      <a:pt x="8980" y="804"/>
                      <a:pt x="6325" y="1"/>
                      <a:pt x="39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110"/>
              <p:cNvSpPr/>
              <p:nvPr/>
            </p:nvSpPr>
            <p:spPr>
              <a:xfrm>
                <a:off x="4635500" y="1659800"/>
                <a:ext cx="6275" cy="12143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73" extrusionOk="0">
                    <a:moveTo>
                      <a:pt x="0" y="0"/>
                    </a:moveTo>
                    <a:lnTo>
                      <a:pt x="0" y="48572"/>
                    </a:lnTo>
                    <a:lnTo>
                      <a:pt x="251" y="4857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110"/>
              <p:cNvSpPr/>
              <p:nvPr/>
            </p:nvSpPr>
            <p:spPr>
              <a:xfrm>
                <a:off x="4028350" y="1772575"/>
                <a:ext cx="1220575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776" extrusionOk="0">
                    <a:moveTo>
                      <a:pt x="24412" y="1"/>
                    </a:moveTo>
                    <a:cubicBezTo>
                      <a:pt x="10953" y="1"/>
                      <a:pt x="0" y="8873"/>
                      <a:pt x="0" y="19775"/>
                    </a:cubicBezTo>
                    <a:lnTo>
                      <a:pt x="251" y="19775"/>
                    </a:lnTo>
                    <a:cubicBezTo>
                      <a:pt x="251" y="9023"/>
                      <a:pt x="11078" y="251"/>
                      <a:pt x="24412" y="251"/>
                    </a:cubicBezTo>
                    <a:cubicBezTo>
                      <a:pt x="37720" y="251"/>
                      <a:pt x="48572" y="9023"/>
                      <a:pt x="48572" y="19775"/>
                    </a:cubicBezTo>
                    <a:lnTo>
                      <a:pt x="48823" y="19775"/>
                    </a:lnTo>
                    <a:cubicBezTo>
                      <a:pt x="48823" y="8873"/>
                      <a:pt x="37870" y="1"/>
                      <a:pt x="24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110"/>
              <p:cNvSpPr/>
              <p:nvPr/>
            </p:nvSpPr>
            <p:spPr>
              <a:xfrm>
                <a:off x="4139250" y="3679850"/>
                <a:ext cx="173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082" extrusionOk="0">
                    <a:moveTo>
                      <a:pt x="1" y="1379"/>
                    </a:moveTo>
                    <a:lnTo>
                      <a:pt x="1" y="1705"/>
                    </a:lnTo>
                    <a:cubicBezTo>
                      <a:pt x="652" y="2081"/>
                      <a:pt x="2106" y="1881"/>
                      <a:pt x="2482" y="1705"/>
                    </a:cubicBezTo>
                    <a:cubicBezTo>
                      <a:pt x="2732" y="1329"/>
                      <a:pt x="3409" y="1430"/>
                      <a:pt x="3785" y="1580"/>
                    </a:cubicBezTo>
                    <a:cubicBezTo>
                      <a:pt x="5239" y="1705"/>
                      <a:pt x="5765" y="1505"/>
                      <a:pt x="6266" y="1129"/>
                    </a:cubicBezTo>
                    <a:cubicBezTo>
                      <a:pt x="6492" y="953"/>
                      <a:pt x="6943" y="502"/>
                      <a:pt x="6893" y="1"/>
                    </a:cubicBezTo>
                    <a:cubicBezTo>
                      <a:pt x="5163" y="402"/>
                      <a:pt x="1" y="1379"/>
                      <a:pt x="1" y="1379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110"/>
              <p:cNvSpPr/>
              <p:nvPr/>
            </p:nvSpPr>
            <p:spPr>
              <a:xfrm>
                <a:off x="4129225" y="3651675"/>
                <a:ext cx="18675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2908" extrusionOk="0">
                    <a:moveTo>
                      <a:pt x="2883" y="0"/>
                    </a:moveTo>
                    <a:cubicBezTo>
                      <a:pt x="2883" y="0"/>
                      <a:pt x="4462" y="451"/>
                      <a:pt x="5414" y="577"/>
                    </a:cubicBezTo>
                    <a:cubicBezTo>
                      <a:pt x="6341" y="702"/>
                      <a:pt x="7018" y="551"/>
                      <a:pt x="7244" y="902"/>
                    </a:cubicBezTo>
                    <a:cubicBezTo>
                      <a:pt x="7469" y="1228"/>
                      <a:pt x="6968" y="2105"/>
                      <a:pt x="6141" y="2381"/>
                    </a:cubicBezTo>
                    <a:cubicBezTo>
                      <a:pt x="5314" y="2682"/>
                      <a:pt x="3610" y="2356"/>
                      <a:pt x="2983" y="2481"/>
                    </a:cubicBezTo>
                    <a:cubicBezTo>
                      <a:pt x="2356" y="2607"/>
                      <a:pt x="777" y="2907"/>
                      <a:pt x="402" y="2506"/>
                    </a:cubicBezTo>
                    <a:cubicBezTo>
                      <a:pt x="1" y="2130"/>
                      <a:pt x="402" y="226"/>
                      <a:pt x="402" y="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10"/>
              <p:cNvSpPr/>
              <p:nvPr/>
            </p:nvSpPr>
            <p:spPr>
              <a:xfrm>
                <a:off x="3978850" y="351005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76" y="3560"/>
                    </a:moveTo>
                    <a:lnTo>
                      <a:pt x="2933" y="377"/>
                    </a:lnTo>
                    <a:cubicBezTo>
                      <a:pt x="4061" y="51"/>
                      <a:pt x="5264" y="1"/>
                      <a:pt x="5113" y="1054"/>
                    </a:cubicBezTo>
                    <a:cubicBezTo>
                      <a:pt x="4963" y="1981"/>
                      <a:pt x="3484" y="2382"/>
                      <a:pt x="2482" y="3284"/>
                    </a:cubicBezTo>
                    <a:lnTo>
                      <a:pt x="1529" y="4111"/>
                    </a:lnTo>
                    <a:cubicBezTo>
                      <a:pt x="853" y="4713"/>
                      <a:pt x="0" y="4186"/>
                      <a:pt x="76" y="35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10"/>
              <p:cNvSpPr/>
              <p:nvPr/>
            </p:nvSpPr>
            <p:spPr>
              <a:xfrm>
                <a:off x="4396150" y="2440500"/>
                <a:ext cx="95250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5766" extrusionOk="0">
                    <a:moveTo>
                      <a:pt x="1579" y="5515"/>
                    </a:moveTo>
                    <a:cubicBezTo>
                      <a:pt x="2206" y="5139"/>
                      <a:pt x="3008" y="4286"/>
                      <a:pt x="3283" y="3610"/>
                    </a:cubicBezTo>
                    <a:cubicBezTo>
                      <a:pt x="3509" y="3033"/>
                      <a:pt x="3760" y="2432"/>
                      <a:pt x="3785" y="1805"/>
                    </a:cubicBezTo>
                    <a:cubicBezTo>
                      <a:pt x="3810" y="1254"/>
                      <a:pt x="3659" y="677"/>
                      <a:pt x="3384" y="201"/>
                    </a:cubicBezTo>
                    <a:cubicBezTo>
                      <a:pt x="3359" y="176"/>
                      <a:pt x="3334" y="126"/>
                      <a:pt x="3309" y="101"/>
                    </a:cubicBezTo>
                    <a:cubicBezTo>
                      <a:pt x="3158" y="1"/>
                      <a:pt x="2983" y="176"/>
                      <a:pt x="2908" y="301"/>
                    </a:cubicBezTo>
                    <a:cubicBezTo>
                      <a:pt x="2406" y="1103"/>
                      <a:pt x="1930" y="2006"/>
                      <a:pt x="1304" y="2733"/>
                    </a:cubicBezTo>
                    <a:cubicBezTo>
                      <a:pt x="1354" y="2457"/>
                      <a:pt x="1454" y="2131"/>
                      <a:pt x="1579" y="1880"/>
                    </a:cubicBezTo>
                    <a:cubicBezTo>
                      <a:pt x="1780" y="1454"/>
                      <a:pt x="1429" y="1479"/>
                      <a:pt x="1429" y="1479"/>
                    </a:cubicBezTo>
                    <a:cubicBezTo>
                      <a:pt x="1178" y="1630"/>
                      <a:pt x="502" y="2733"/>
                      <a:pt x="401" y="3159"/>
                    </a:cubicBezTo>
                    <a:cubicBezTo>
                      <a:pt x="301" y="3585"/>
                      <a:pt x="50" y="4637"/>
                      <a:pt x="50" y="4637"/>
                    </a:cubicBezTo>
                    <a:lnTo>
                      <a:pt x="176" y="4763"/>
                    </a:lnTo>
                    <a:cubicBezTo>
                      <a:pt x="75" y="4913"/>
                      <a:pt x="0" y="4988"/>
                      <a:pt x="0" y="4988"/>
                    </a:cubicBezTo>
                    <a:cubicBezTo>
                      <a:pt x="0" y="4988"/>
                      <a:pt x="1153" y="5765"/>
                      <a:pt x="1579" y="5515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10"/>
              <p:cNvSpPr/>
              <p:nvPr/>
            </p:nvSpPr>
            <p:spPr>
              <a:xfrm>
                <a:off x="3888625" y="2643525"/>
                <a:ext cx="9840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5464" extrusionOk="0">
                    <a:moveTo>
                      <a:pt x="3935" y="0"/>
                    </a:moveTo>
                    <a:cubicBezTo>
                      <a:pt x="3935" y="0"/>
                      <a:pt x="0" y="1429"/>
                      <a:pt x="3058" y="5464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10"/>
              <p:cNvSpPr/>
              <p:nvPr/>
            </p:nvSpPr>
            <p:spPr>
              <a:xfrm>
                <a:off x="4002650" y="2440500"/>
                <a:ext cx="18862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8297" extrusionOk="0">
                    <a:moveTo>
                      <a:pt x="1830" y="176"/>
                    </a:moveTo>
                    <a:cubicBezTo>
                      <a:pt x="2683" y="26"/>
                      <a:pt x="3835" y="1"/>
                      <a:pt x="4662" y="251"/>
                    </a:cubicBezTo>
                    <a:cubicBezTo>
                      <a:pt x="6016" y="652"/>
                      <a:pt x="6768" y="1530"/>
                      <a:pt x="7094" y="2833"/>
                    </a:cubicBezTo>
                    <a:cubicBezTo>
                      <a:pt x="7444" y="4136"/>
                      <a:pt x="7545" y="6342"/>
                      <a:pt x="6793" y="7545"/>
                    </a:cubicBezTo>
                    <a:cubicBezTo>
                      <a:pt x="6317" y="8297"/>
                      <a:pt x="5264" y="8171"/>
                      <a:pt x="4512" y="7971"/>
                    </a:cubicBezTo>
                    <a:cubicBezTo>
                      <a:pt x="3610" y="7720"/>
                      <a:pt x="2432" y="7344"/>
                      <a:pt x="1705" y="6768"/>
                    </a:cubicBezTo>
                    <a:cubicBezTo>
                      <a:pt x="678" y="5991"/>
                      <a:pt x="126" y="4286"/>
                      <a:pt x="51" y="3058"/>
                    </a:cubicBezTo>
                    <a:cubicBezTo>
                      <a:pt x="1" y="2006"/>
                      <a:pt x="552" y="377"/>
                      <a:pt x="1830" y="176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10"/>
              <p:cNvSpPr/>
              <p:nvPr/>
            </p:nvSpPr>
            <p:spPr>
              <a:xfrm>
                <a:off x="4030225" y="2602775"/>
                <a:ext cx="971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658" extrusionOk="0">
                    <a:moveTo>
                      <a:pt x="727" y="1"/>
                    </a:moveTo>
                    <a:cubicBezTo>
                      <a:pt x="828" y="126"/>
                      <a:pt x="953" y="227"/>
                      <a:pt x="1078" y="327"/>
                    </a:cubicBezTo>
                    <a:cubicBezTo>
                      <a:pt x="1805" y="878"/>
                      <a:pt x="2507" y="1229"/>
                      <a:pt x="3409" y="1480"/>
                    </a:cubicBezTo>
                    <a:cubicBezTo>
                      <a:pt x="3559" y="1505"/>
                      <a:pt x="3710" y="1555"/>
                      <a:pt x="3885" y="1580"/>
                    </a:cubicBezTo>
                    <a:lnTo>
                      <a:pt x="3810" y="2407"/>
                    </a:lnTo>
                    <a:cubicBezTo>
                      <a:pt x="2858" y="2658"/>
                      <a:pt x="1905" y="2257"/>
                      <a:pt x="1254" y="2081"/>
                    </a:cubicBezTo>
                    <a:cubicBezTo>
                      <a:pt x="752" y="1931"/>
                      <a:pt x="1" y="1806"/>
                      <a:pt x="1" y="1279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10"/>
              <p:cNvSpPr/>
              <p:nvPr/>
            </p:nvSpPr>
            <p:spPr>
              <a:xfrm>
                <a:off x="4001400" y="2410425"/>
                <a:ext cx="188000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698" extrusionOk="0">
                    <a:moveTo>
                      <a:pt x="828" y="1630"/>
                    </a:moveTo>
                    <a:cubicBezTo>
                      <a:pt x="1" y="2156"/>
                      <a:pt x="51" y="3484"/>
                      <a:pt x="101" y="4337"/>
                    </a:cubicBezTo>
                    <a:cubicBezTo>
                      <a:pt x="151" y="5565"/>
                      <a:pt x="728" y="7194"/>
                      <a:pt x="1755" y="7971"/>
                    </a:cubicBezTo>
                    <a:cubicBezTo>
                      <a:pt x="2306" y="8422"/>
                      <a:pt x="2357" y="8472"/>
                      <a:pt x="3108" y="8697"/>
                    </a:cubicBezTo>
                    <a:cubicBezTo>
                      <a:pt x="3184" y="8672"/>
                      <a:pt x="3359" y="8547"/>
                      <a:pt x="3560" y="8397"/>
                    </a:cubicBezTo>
                    <a:cubicBezTo>
                      <a:pt x="3986" y="8096"/>
                      <a:pt x="4186" y="7545"/>
                      <a:pt x="4011" y="7043"/>
                    </a:cubicBezTo>
                    <a:cubicBezTo>
                      <a:pt x="3860" y="6542"/>
                      <a:pt x="3860" y="5941"/>
                      <a:pt x="4136" y="5790"/>
                    </a:cubicBezTo>
                    <a:cubicBezTo>
                      <a:pt x="4587" y="5540"/>
                      <a:pt x="4888" y="6442"/>
                      <a:pt x="4888" y="6442"/>
                    </a:cubicBezTo>
                    <a:cubicBezTo>
                      <a:pt x="5164" y="6342"/>
                      <a:pt x="5565" y="6041"/>
                      <a:pt x="5339" y="5489"/>
                    </a:cubicBezTo>
                    <a:cubicBezTo>
                      <a:pt x="5114" y="4963"/>
                      <a:pt x="5339" y="4412"/>
                      <a:pt x="5339" y="4412"/>
                    </a:cubicBezTo>
                    <a:cubicBezTo>
                      <a:pt x="6166" y="4437"/>
                      <a:pt x="6542" y="3334"/>
                      <a:pt x="6793" y="3184"/>
                    </a:cubicBezTo>
                    <a:cubicBezTo>
                      <a:pt x="7344" y="2858"/>
                      <a:pt x="7520" y="2733"/>
                      <a:pt x="7444" y="2231"/>
                    </a:cubicBezTo>
                    <a:cubicBezTo>
                      <a:pt x="7369" y="1880"/>
                      <a:pt x="7244" y="1530"/>
                      <a:pt x="6993" y="1304"/>
                    </a:cubicBezTo>
                    <a:cubicBezTo>
                      <a:pt x="6692" y="1028"/>
                      <a:pt x="5740" y="677"/>
                      <a:pt x="5364" y="577"/>
                    </a:cubicBezTo>
                    <a:cubicBezTo>
                      <a:pt x="3083" y="1"/>
                      <a:pt x="1354" y="402"/>
                      <a:pt x="828" y="1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10"/>
              <p:cNvSpPr/>
              <p:nvPr/>
            </p:nvSpPr>
            <p:spPr>
              <a:xfrm>
                <a:off x="3976350" y="353575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1629" y="3083"/>
                    </a:moveTo>
                    <a:lnTo>
                      <a:pt x="2582" y="2256"/>
                    </a:lnTo>
                    <a:cubicBezTo>
                      <a:pt x="3584" y="1354"/>
                      <a:pt x="5063" y="953"/>
                      <a:pt x="5213" y="26"/>
                    </a:cubicBez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cubicBezTo>
                      <a:pt x="5213" y="101"/>
                      <a:pt x="5213" y="201"/>
                      <a:pt x="5213" y="326"/>
                    </a:cubicBezTo>
                    <a:cubicBezTo>
                      <a:pt x="5063" y="1254"/>
                      <a:pt x="3584" y="1655"/>
                      <a:pt x="2582" y="2557"/>
                    </a:cubicBezTo>
                    <a:lnTo>
                      <a:pt x="1629" y="3384"/>
                    </a:lnTo>
                    <a:cubicBezTo>
                      <a:pt x="852" y="4086"/>
                      <a:pt x="0" y="3584"/>
                      <a:pt x="176" y="2532"/>
                    </a:cubicBezTo>
                    <a:cubicBezTo>
                      <a:pt x="100" y="3158"/>
                      <a:pt x="953" y="3685"/>
                      <a:pt x="1629" y="3083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10"/>
              <p:cNvSpPr/>
              <p:nvPr/>
            </p:nvSpPr>
            <p:spPr>
              <a:xfrm>
                <a:off x="3956925" y="3011300"/>
                <a:ext cx="154775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24162" extrusionOk="0">
                    <a:moveTo>
                      <a:pt x="978" y="1404"/>
                    </a:moveTo>
                    <a:cubicBezTo>
                      <a:pt x="0" y="2808"/>
                      <a:pt x="2456" y="6643"/>
                      <a:pt x="1780" y="11430"/>
                    </a:cubicBezTo>
                    <a:cubicBezTo>
                      <a:pt x="1329" y="14688"/>
                      <a:pt x="451" y="20126"/>
                      <a:pt x="652" y="23209"/>
                    </a:cubicBezTo>
                    <a:cubicBezTo>
                      <a:pt x="702" y="23760"/>
                      <a:pt x="2882" y="24161"/>
                      <a:pt x="3484" y="21455"/>
                    </a:cubicBezTo>
                    <a:cubicBezTo>
                      <a:pt x="4486" y="16843"/>
                      <a:pt x="5740" y="13961"/>
                      <a:pt x="6191" y="10377"/>
                    </a:cubicBezTo>
                    <a:lnTo>
                      <a:pt x="5965" y="1"/>
                    </a:lnTo>
                    <a:close/>
                  </a:path>
                </a:pathLst>
              </a:custGeom>
              <a:solidFill>
                <a:srgbClr val="717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10"/>
              <p:cNvSpPr/>
              <p:nvPr/>
            </p:nvSpPr>
            <p:spPr>
              <a:xfrm>
                <a:off x="4053400" y="3033875"/>
                <a:ext cx="207425" cy="660425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417" extrusionOk="0">
                    <a:moveTo>
                      <a:pt x="252" y="0"/>
                    </a:moveTo>
                    <a:cubicBezTo>
                      <a:pt x="1" y="4311"/>
                      <a:pt x="3084" y="9599"/>
                      <a:pt x="2883" y="13058"/>
                    </a:cubicBezTo>
                    <a:cubicBezTo>
                      <a:pt x="2658" y="16667"/>
                      <a:pt x="3059" y="21028"/>
                      <a:pt x="3059" y="24913"/>
                    </a:cubicBezTo>
                    <a:cubicBezTo>
                      <a:pt x="3059" y="24913"/>
                      <a:pt x="6242" y="26416"/>
                      <a:pt x="6367" y="24086"/>
                    </a:cubicBezTo>
                    <a:cubicBezTo>
                      <a:pt x="6843" y="16466"/>
                      <a:pt x="8297" y="14111"/>
                      <a:pt x="6342" y="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10"/>
              <p:cNvSpPr/>
              <p:nvPr/>
            </p:nvSpPr>
            <p:spPr>
              <a:xfrm>
                <a:off x="3936875" y="2629725"/>
                <a:ext cx="306400" cy="5351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21405" extrusionOk="0">
                    <a:moveTo>
                      <a:pt x="10677" y="12006"/>
                    </a:moveTo>
                    <a:cubicBezTo>
                      <a:pt x="10777" y="7845"/>
                      <a:pt x="10000" y="3760"/>
                      <a:pt x="10000" y="3760"/>
                    </a:cubicBezTo>
                    <a:cubicBezTo>
                      <a:pt x="9624" y="3209"/>
                      <a:pt x="9173" y="2758"/>
                      <a:pt x="8647" y="2382"/>
                    </a:cubicBezTo>
                    <a:lnTo>
                      <a:pt x="7644" y="1154"/>
                    </a:lnTo>
                    <a:cubicBezTo>
                      <a:pt x="6341" y="828"/>
                      <a:pt x="5088" y="452"/>
                      <a:pt x="3835" y="1"/>
                    </a:cubicBezTo>
                    <a:lnTo>
                      <a:pt x="2005" y="552"/>
                    </a:lnTo>
                    <a:cubicBezTo>
                      <a:pt x="501" y="1179"/>
                      <a:pt x="0" y="3108"/>
                      <a:pt x="677" y="5038"/>
                    </a:cubicBezTo>
                    <a:cubicBezTo>
                      <a:pt x="652" y="5139"/>
                      <a:pt x="2206" y="9525"/>
                      <a:pt x="2381" y="11154"/>
                    </a:cubicBezTo>
                    <a:cubicBezTo>
                      <a:pt x="2381" y="11304"/>
                      <a:pt x="1228" y="15615"/>
                      <a:pt x="978" y="17369"/>
                    </a:cubicBezTo>
                    <a:cubicBezTo>
                      <a:pt x="978" y="17369"/>
                      <a:pt x="2080" y="18372"/>
                      <a:pt x="2381" y="18622"/>
                    </a:cubicBezTo>
                    <a:cubicBezTo>
                      <a:pt x="4612" y="21404"/>
                      <a:pt x="11880" y="18046"/>
                      <a:pt x="12156" y="16567"/>
                    </a:cubicBezTo>
                    <a:cubicBezTo>
                      <a:pt x="12256" y="16016"/>
                      <a:pt x="11354" y="14312"/>
                      <a:pt x="10677" y="120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10"/>
              <p:cNvSpPr/>
              <p:nvPr/>
            </p:nvSpPr>
            <p:spPr>
              <a:xfrm>
                <a:off x="4073600" y="2550775"/>
                <a:ext cx="3676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14707" h="9801" extrusionOk="0">
                    <a:moveTo>
                      <a:pt x="12877" y="1"/>
                    </a:moveTo>
                    <a:cubicBezTo>
                      <a:pt x="12877" y="1"/>
                      <a:pt x="10822" y="4011"/>
                      <a:pt x="8992" y="6241"/>
                    </a:cubicBezTo>
                    <a:cubicBezTo>
                      <a:pt x="7078" y="6200"/>
                      <a:pt x="4249" y="5606"/>
                      <a:pt x="2655" y="5606"/>
                    </a:cubicBezTo>
                    <a:cubicBezTo>
                      <a:pt x="2328" y="5606"/>
                      <a:pt x="2054" y="5630"/>
                      <a:pt x="1850" y="5690"/>
                    </a:cubicBezTo>
                    <a:cubicBezTo>
                      <a:pt x="1348" y="5840"/>
                      <a:pt x="1098" y="6216"/>
                      <a:pt x="797" y="6642"/>
                    </a:cubicBezTo>
                    <a:cubicBezTo>
                      <a:pt x="0" y="7863"/>
                      <a:pt x="1257" y="9801"/>
                      <a:pt x="2724" y="9801"/>
                    </a:cubicBezTo>
                    <a:cubicBezTo>
                      <a:pt x="2733" y="9801"/>
                      <a:pt x="2742" y="9800"/>
                      <a:pt x="2752" y="9800"/>
                    </a:cubicBezTo>
                    <a:cubicBezTo>
                      <a:pt x="2777" y="9800"/>
                      <a:pt x="10221" y="9650"/>
                      <a:pt x="10396" y="9449"/>
                    </a:cubicBezTo>
                    <a:cubicBezTo>
                      <a:pt x="10571" y="9274"/>
                      <a:pt x="11599" y="9149"/>
                      <a:pt x="14707" y="1129"/>
                    </a:cubicBezTo>
                    <a:cubicBezTo>
                      <a:pt x="14707" y="1129"/>
                      <a:pt x="14306" y="101"/>
                      <a:pt x="12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10"/>
              <p:cNvSpPr/>
              <p:nvPr/>
            </p:nvSpPr>
            <p:spPr>
              <a:xfrm>
                <a:off x="4846650" y="3668575"/>
                <a:ext cx="1735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107" extrusionOk="0">
                    <a:moveTo>
                      <a:pt x="6943" y="1404"/>
                    </a:moveTo>
                    <a:lnTo>
                      <a:pt x="6943" y="1730"/>
                    </a:lnTo>
                    <a:cubicBezTo>
                      <a:pt x="6291" y="2106"/>
                      <a:pt x="4838" y="1906"/>
                      <a:pt x="4462" y="1730"/>
                    </a:cubicBezTo>
                    <a:cubicBezTo>
                      <a:pt x="4211" y="1354"/>
                      <a:pt x="3534" y="1454"/>
                      <a:pt x="3158" y="1605"/>
                    </a:cubicBezTo>
                    <a:cubicBezTo>
                      <a:pt x="1705" y="1730"/>
                      <a:pt x="1178" y="1505"/>
                      <a:pt x="677" y="1154"/>
                    </a:cubicBezTo>
                    <a:cubicBezTo>
                      <a:pt x="452" y="978"/>
                      <a:pt x="0" y="502"/>
                      <a:pt x="51" y="1"/>
                    </a:cubicBezTo>
                    <a:cubicBezTo>
                      <a:pt x="1780" y="402"/>
                      <a:pt x="6943" y="1404"/>
                      <a:pt x="6943" y="14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110"/>
              <p:cNvSpPr/>
              <p:nvPr/>
            </p:nvSpPr>
            <p:spPr>
              <a:xfrm>
                <a:off x="4843525" y="3641025"/>
                <a:ext cx="18610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2908" extrusionOk="0">
                    <a:moveTo>
                      <a:pt x="4587" y="0"/>
                    </a:moveTo>
                    <a:cubicBezTo>
                      <a:pt x="4587" y="0"/>
                      <a:pt x="3008" y="426"/>
                      <a:pt x="2055" y="576"/>
                    </a:cubicBezTo>
                    <a:cubicBezTo>
                      <a:pt x="1128" y="702"/>
                      <a:pt x="451" y="551"/>
                      <a:pt x="226" y="877"/>
                    </a:cubicBezTo>
                    <a:cubicBezTo>
                      <a:pt x="0" y="1228"/>
                      <a:pt x="501" y="2105"/>
                      <a:pt x="1328" y="2381"/>
                    </a:cubicBezTo>
                    <a:cubicBezTo>
                      <a:pt x="2155" y="2682"/>
                      <a:pt x="3860" y="2331"/>
                      <a:pt x="4486" y="2481"/>
                    </a:cubicBezTo>
                    <a:cubicBezTo>
                      <a:pt x="5113" y="2607"/>
                      <a:pt x="6692" y="2907"/>
                      <a:pt x="7068" y="2506"/>
                    </a:cubicBezTo>
                    <a:cubicBezTo>
                      <a:pt x="7444" y="2105"/>
                      <a:pt x="7068" y="226"/>
                      <a:pt x="7068" y="2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110"/>
              <p:cNvSpPr/>
              <p:nvPr/>
            </p:nvSpPr>
            <p:spPr>
              <a:xfrm>
                <a:off x="5049025" y="349940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5164" y="3560"/>
                    </a:moveTo>
                    <a:lnTo>
                      <a:pt x="2332" y="377"/>
                    </a:lnTo>
                    <a:cubicBezTo>
                      <a:pt x="1204" y="51"/>
                      <a:pt x="1" y="1"/>
                      <a:pt x="151" y="1028"/>
                    </a:cubicBezTo>
                    <a:cubicBezTo>
                      <a:pt x="301" y="1956"/>
                      <a:pt x="1780" y="2382"/>
                      <a:pt x="2783" y="3284"/>
                    </a:cubicBezTo>
                    <a:lnTo>
                      <a:pt x="3735" y="4111"/>
                    </a:lnTo>
                    <a:cubicBezTo>
                      <a:pt x="4387" y="4713"/>
                      <a:pt x="5264" y="4186"/>
                      <a:pt x="5164" y="3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110"/>
              <p:cNvSpPr/>
              <p:nvPr/>
            </p:nvSpPr>
            <p:spPr>
              <a:xfrm>
                <a:off x="5052800" y="352510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3584" y="3083"/>
                    </a:moveTo>
                    <a:lnTo>
                      <a:pt x="2632" y="2256"/>
                    </a:lnTo>
                    <a:cubicBezTo>
                      <a:pt x="1629" y="1354"/>
                      <a:pt x="150" y="92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76"/>
                      <a:pt x="0" y="201"/>
                      <a:pt x="0" y="301"/>
                    </a:cubicBezTo>
                    <a:cubicBezTo>
                      <a:pt x="150" y="1228"/>
                      <a:pt x="1629" y="1655"/>
                      <a:pt x="2632" y="2557"/>
                    </a:cubicBezTo>
                    <a:lnTo>
                      <a:pt x="3584" y="3384"/>
                    </a:lnTo>
                    <a:cubicBezTo>
                      <a:pt x="4361" y="4086"/>
                      <a:pt x="5213" y="3584"/>
                      <a:pt x="5013" y="2532"/>
                    </a:cubicBezTo>
                    <a:cubicBezTo>
                      <a:pt x="5113" y="3158"/>
                      <a:pt x="4236" y="3685"/>
                      <a:pt x="3584" y="30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110"/>
              <p:cNvSpPr/>
              <p:nvPr/>
            </p:nvSpPr>
            <p:spPr>
              <a:xfrm>
                <a:off x="5047775" y="3000650"/>
                <a:ext cx="154800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24162" extrusionOk="0">
                    <a:moveTo>
                      <a:pt x="5214" y="1404"/>
                    </a:moveTo>
                    <a:cubicBezTo>
                      <a:pt x="6191" y="2783"/>
                      <a:pt x="3735" y="6642"/>
                      <a:pt x="4412" y="11429"/>
                    </a:cubicBezTo>
                    <a:cubicBezTo>
                      <a:pt x="4863" y="14663"/>
                      <a:pt x="5740" y="20126"/>
                      <a:pt x="5539" y="23184"/>
                    </a:cubicBezTo>
                    <a:cubicBezTo>
                      <a:pt x="5489" y="23760"/>
                      <a:pt x="3309" y="24161"/>
                      <a:pt x="2707" y="21455"/>
                    </a:cubicBezTo>
                    <a:cubicBezTo>
                      <a:pt x="1705" y="16843"/>
                      <a:pt x="452" y="13961"/>
                      <a:pt x="1" y="10377"/>
                    </a:cubicBez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110"/>
              <p:cNvSpPr/>
              <p:nvPr/>
            </p:nvSpPr>
            <p:spPr>
              <a:xfrm>
                <a:off x="4898650" y="3023225"/>
                <a:ext cx="207425" cy="659800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392" extrusionOk="0">
                    <a:moveTo>
                      <a:pt x="8046" y="0"/>
                    </a:moveTo>
                    <a:cubicBezTo>
                      <a:pt x="8296" y="4311"/>
                      <a:pt x="5214" y="9574"/>
                      <a:pt x="5414" y="13058"/>
                    </a:cubicBezTo>
                    <a:cubicBezTo>
                      <a:pt x="5640" y="16642"/>
                      <a:pt x="5239" y="21028"/>
                      <a:pt x="5239" y="24913"/>
                    </a:cubicBezTo>
                    <a:cubicBezTo>
                      <a:pt x="5239" y="24913"/>
                      <a:pt x="2056" y="26391"/>
                      <a:pt x="1905" y="24085"/>
                    </a:cubicBezTo>
                    <a:cubicBezTo>
                      <a:pt x="1454" y="16466"/>
                      <a:pt x="1" y="14110"/>
                      <a:pt x="1956" y="1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110"/>
              <p:cNvSpPr/>
              <p:nvPr/>
            </p:nvSpPr>
            <p:spPr>
              <a:xfrm>
                <a:off x="5121700" y="2161050"/>
                <a:ext cx="8150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5741" extrusionOk="0">
                    <a:moveTo>
                      <a:pt x="3109" y="4938"/>
                    </a:moveTo>
                    <a:cubicBezTo>
                      <a:pt x="3259" y="4236"/>
                      <a:pt x="3184" y="3058"/>
                      <a:pt x="2883" y="2407"/>
                    </a:cubicBezTo>
                    <a:cubicBezTo>
                      <a:pt x="2607" y="1830"/>
                      <a:pt x="2332" y="1254"/>
                      <a:pt x="1906" y="803"/>
                    </a:cubicBezTo>
                    <a:cubicBezTo>
                      <a:pt x="1505" y="402"/>
                      <a:pt x="1003" y="126"/>
                      <a:pt x="452" y="1"/>
                    </a:cubicBezTo>
                    <a:cubicBezTo>
                      <a:pt x="402" y="1"/>
                      <a:pt x="352" y="1"/>
                      <a:pt x="327" y="1"/>
                    </a:cubicBezTo>
                    <a:cubicBezTo>
                      <a:pt x="151" y="51"/>
                      <a:pt x="151" y="276"/>
                      <a:pt x="201" y="427"/>
                    </a:cubicBezTo>
                    <a:cubicBezTo>
                      <a:pt x="452" y="1354"/>
                      <a:pt x="803" y="2306"/>
                      <a:pt x="903" y="3259"/>
                    </a:cubicBezTo>
                    <a:cubicBezTo>
                      <a:pt x="728" y="3033"/>
                      <a:pt x="552" y="2733"/>
                      <a:pt x="452" y="2482"/>
                    </a:cubicBezTo>
                    <a:cubicBezTo>
                      <a:pt x="277" y="2056"/>
                      <a:pt x="51" y="2306"/>
                      <a:pt x="51" y="2306"/>
                    </a:cubicBezTo>
                    <a:cubicBezTo>
                      <a:pt x="1" y="2582"/>
                      <a:pt x="352" y="3860"/>
                      <a:pt x="602" y="4211"/>
                    </a:cubicBezTo>
                    <a:cubicBezTo>
                      <a:pt x="828" y="4562"/>
                      <a:pt x="1630" y="5464"/>
                      <a:pt x="1630" y="5464"/>
                    </a:cubicBezTo>
                    <a:cubicBezTo>
                      <a:pt x="1655" y="5640"/>
                      <a:pt x="1680" y="5740"/>
                      <a:pt x="1680" y="5740"/>
                    </a:cubicBezTo>
                    <a:cubicBezTo>
                      <a:pt x="1680" y="5740"/>
                      <a:pt x="3008" y="5439"/>
                      <a:pt x="3109" y="4938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110"/>
              <p:cNvSpPr/>
              <p:nvPr/>
            </p:nvSpPr>
            <p:spPr>
              <a:xfrm>
                <a:off x="5096675" y="2258175"/>
                <a:ext cx="161650" cy="44302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7721" extrusionOk="0">
                    <a:moveTo>
                      <a:pt x="4260" y="0"/>
                    </a:moveTo>
                    <a:cubicBezTo>
                      <a:pt x="3558" y="151"/>
                      <a:pt x="2481" y="1730"/>
                      <a:pt x="2481" y="1730"/>
                    </a:cubicBezTo>
                    <a:cubicBezTo>
                      <a:pt x="2481" y="1730"/>
                      <a:pt x="3709" y="6066"/>
                      <a:pt x="3558" y="7670"/>
                    </a:cubicBezTo>
                    <a:cubicBezTo>
                      <a:pt x="3433" y="9274"/>
                      <a:pt x="1428" y="14336"/>
                      <a:pt x="1428" y="14336"/>
                    </a:cubicBezTo>
                    <a:cubicBezTo>
                      <a:pt x="0" y="17523"/>
                      <a:pt x="2963" y="17720"/>
                      <a:pt x="4026" y="17720"/>
                    </a:cubicBezTo>
                    <a:cubicBezTo>
                      <a:pt x="4176" y="17720"/>
                      <a:pt x="4288" y="17716"/>
                      <a:pt x="4344" y="17716"/>
                    </a:cubicBezTo>
                    <a:cubicBezTo>
                      <a:pt x="4369" y="17716"/>
                      <a:pt x="4384" y="17717"/>
                      <a:pt x="4385" y="17719"/>
                    </a:cubicBezTo>
                    <a:lnTo>
                      <a:pt x="4385" y="17719"/>
                    </a:lnTo>
                    <a:cubicBezTo>
                      <a:pt x="4405" y="17617"/>
                      <a:pt x="6466" y="10556"/>
                      <a:pt x="6466" y="8597"/>
                    </a:cubicBezTo>
                    <a:cubicBezTo>
                      <a:pt x="6466" y="6642"/>
                      <a:pt x="6015" y="3660"/>
                      <a:pt x="4260" y="0"/>
                    </a:cubicBezTo>
                    <a:close/>
                    <a:moveTo>
                      <a:pt x="4385" y="17719"/>
                    </a:moveTo>
                    <a:lnTo>
                      <a:pt x="4385" y="17719"/>
                    </a:ln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6" y="17720"/>
                      <a:pt x="4386" y="17719"/>
                      <a:pt x="4385" y="17719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110"/>
              <p:cNvSpPr/>
              <p:nvPr/>
            </p:nvSpPr>
            <p:spPr>
              <a:xfrm>
                <a:off x="4927475" y="2624100"/>
                <a:ext cx="289500" cy="531975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21279" extrusionOk="0">
                    <a:moveTo>
                      <a:pt x="1128" y="11780"/>
                    </a:moveTo>
                    <a:cubicBezTo>
                      <a:pt x="1028" y="7644"/>
                      <a:pt x="1805" y="3534"/>
                      <a:pt x="1805" y="3534"/>
                    </a:cubicBezTo>
                    <a:cubicBezTo>
                      <a:pt x="2181" y="3008"/>
                      <a:pt x="2632" y="2557"/>
                      <a:pt x="3158" y="2156"/>
                    </a:cubicBezTo>
                    <a:lnTo>
                      <a:pt x="5013" y="1103"/>
                    </a:lnTo>
                    <a:cubicBezTo>
                      <a:pt x="5740" y="927"/>
                      <a:pt x="5615" y="551"/>
                      <a:pt x="6316" y="351"/>
                    </a:cubicBezTo>
                    <a:cubicBezTo>
                      <a:pt x="7444" y="0"/>
                      <a:pt x="8672" y="0"/>
                      <a:pt x="9800" y="326"/>
                    </a:cubicBezTo>
                    <a:cubicBezTo>
                      <a:pt x="11304" y="978"/>
                      <a:pt x="11580" y="1980"/>
                      <a:pt x="10928" y="3910"/>
                    </a:cubicBezTo>
                    <a:cubicBezTo>
                      <a:pt x="10928" y="4010"/>
                      <a:pt x="10552" y="9023"/>
                      <a:pt x="10376" y="10652"/>
                    </a:cubicBezTo>
                    <a:cubicBezTo>
                      <a:pt x="10376" y="10802"/>
                      <a:pt x="10577" y="16667"/>
                      <a:pt x="10828" y="18421"/>
                    </a:cubicBezTo>
                    <a:cubicBezTo>
                      <a:pt x="10828" y="18421"/>
                      <a:pt x="9725" y="19424"/>
                      <a:pt x="9424" y="19674"/>
                    </a:cubicBezTo>
                    <a:cubicBezTo>
                      <a:pt x="6517" y="21278"/>
                      <a:pt x="376" y="19699"/>
                      <a:pt x="101" y="18246"/>
                    </a:cubicBezTo>
                    <a:cubicBezTo>
                      <a:pt x="0" y="17694"/>
                      <a:pt x="452" y="14110"/>
                      <a:pt x="1128" y="1178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110"/>
              <p:cNvSpPr/>
              <p:nvPr/>
            </p:nvSpPr>
            <p:spPr>
              <a:xfrm>
                <a:off x="4997025" y="2485000"/>
                <a:ext cx="1479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640" extrusionOk="0">
                    <a:moveTo>
                      <a:pt x="802" y="0"/>
                    </a:moveTo>
                    <a:cubicBezTo>
                      <a:pt x="802" y="0"/>
                      <a:pt x="401" y="1454"/>
                      <a:pt x="326" y="1755"/>
                    </a:cubicBezTo>
                    <a:cubicBezTo>
                      <a:pt x="251" y="2055"/>
                      <a:pt x="301" y="2481"/>
                      <a:pt x="326" y="2682"/>
                    </a:cubicBezTo>
                    <a:cubicBezTo>
                      <a:pt x="351" y="2882"/>
                      <a:pt x="0" y="3409"/>
                      <a:pt x="51" y="3659"/>
                    </a:cubicBezTo>
                    <a:cubicBezTo>
                      <a:pt x="101" y="3910"/>
                      <a:pt x="326" y="5389"/>
                      <a:pt x="802" y="5815"/>
                    </a:cubicBezTo>
                    <a:cubicBezTo>
                      <a:pt x="1067" y="6065"/>
                      <a:pt x="1478" y="6116"/>
                      <a:pt x="1773" y="6116"/>
                    </a:cubicBezTo>
                    <a:cubicBezTo>
                      <a:pt x="1981" y="6116"/>
                      <a:pt x="2131" y="6090"/>
                      <a:pt x="2131" y="6090"/>
                    </a:cubicBezTo>
                    <a:lnTo>
                      <a:pt x="2131" y="6090"/>
                    </a:lnTo>
                    <a:cubicBezTo>
                      <a:pt x="2131" y="6091"/>
                      <a:pt x="2056" y="7394"/>
                      <a:pt x="2131" y="7569"/>
                    </a:cubicBezTo>
                    <a:cubicBezTo>
                      <a:pt x="2151" y="7616"/>
                      <a:pt x="2313" y="7640"/>
                      <a:pt x="2555" y="7640"/>
                    </a:cubicBezTo>
                    <a:cubicBezTo>
                      <a:pt x="3214" y="7640"/>
                      <a:pt x="4465" y="7466"/>
                      <a:pt x="5088" y="7118"/>
                    </a:cubicBezTo>
                    <a:cubicBezTo>
                      <a:pt x="5915" y="6617"/>
                      <a:pt x="5615" y="5263"/>
                      <a:pt x="5615" y="5263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110"/>
              <p:cNvSpPr/>
              <p:nvPr/>
            </p:nvSpPr>
            <p:spPr>
              <a:xfrm>
                <a:off x="5011425" y="2425350"/>
                <a:ext cx="174850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7684" extrusionOk="0">
                    <a:moveTo>
                      <a:pt x="1895" y="0"/>
                    </a:moveTo>
                    <a:cubicBezTo>
                      <a:pt x="1135" y="0"/>
                      <a:pt x="347" y="153"/>
                      <a:pt x="226" y="607"/>
                    </a:cubicBezTo>
                    <a:cubicBezTo>
                      <a:pt x="1" y="1334"/>
                      <a:pt x="226" y="2386"/>
                      <a:pt x="226" y="2386"/>
                    </a:cubicBezTo>
                    <a:lnTo>
                      <a:pt x="878" y="2988"/>
                    </a:lnTo>
                    <a:lnTo>
                      <a:pt x="577" y="4141"/>
                    </a:lnTo>
                    <a:cubicBezTo>
                      <a:pt x="577" y="4141"/>
                      <a:pt x="928" y="4416"/>
                      <a:pt x="1154" y="4792"/>
                    </a:cubicBezTo>
                    <a:cubicBezTo>
                      <a:pt x="1379" y="5168"/>
                      <a:pt x="1179" y="6246"/>
                      <a:pt x="1179" y="6246"/>
                    </a:cubicBezTo>
                    <a:lnTo>
                      <a:pt x="1505" y="6496"/>
                    </a:lnTo>
                    <a:cubicBezTo>
                      <a:pt x="1505" y="6496"/>
                      <a:pt x="1677" y="5678"/>
                      <a:pt x="2121" y="5678"/>
                    </a:cubicBezTo>
                    <a:cubicBezTo>
                      <a:pt x="2156" y="5678"/>
                      <a:pt x="2193" y="5683"/>
                      <a:pt x="2231" y="5694"/>
                    </a:cubicBezTo>
                    <a:cubicBezTo>
                      <a:pt x="2733" y="5845"/>
                      <a:pt x="3109" y="7148"/>
                      <a:pt x="3510" y="7474"/>
                    </a:cubicBezTo>
                    <a:cubicBezTo>
                      <a:pt x="3718" y="7643"/>
                      <a:pt x="4123" y="7684"/>
                      <a:pt x="4464" y="7684"/>
                    </a:cubicBezTo>
                    <a:cubicBezTo>
                      <a:pt x="4779" y="7684"/>
                      <a:pt x="5039" y="7649"/>
                      <a:pt x="5039" y="7649"/>
                    </a:cubicBezTo>
                    <a:cubicBezTo>
                      <a:pt x="5039" y="7649"/>
                      <a:pt x="6843" y="4692"/>
                      <a:pt x="6918" y="4191"/>
                    </a:cubicBezTo>
                    <a:cubicBezTo>
                      <a:pt x="6993" y="3715"/>
                      <a:pt x="6492" y="2912"/>
                      <a:pt x="6492" y="2912"/>
                    </a:cubicBezTo>
                    <a:cubicBezTo>
                      <a:pt x="6492" y="2912"/>
                      <a:pt x="6643" y="2386"/>
                      <a:pt x="6492" y="1785"/>
                    </a:cubicBezTo>
                    <a:cubicBezTo>
                      <a:pt x="6342" y="1183"/>
                      <a:pt x="3861" y="381"/>
                      <a:pt x="3159" y="156"/>
                    </a:cubicBezTo>
                    <a:cubicBezTo>
                      <a:pt x="2881" y="66"/>
                      <a:pt x="2394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110"/>
              <p:cNvSpPr/>
              <p:nvPr/>
            </p:nvSpPr>
            <p:spPr>
              <a:xfrm>
                <a:off x="4579725" y="2826475"/>
                <a:ext cx="14727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008" extrusionOk="0">
                    <a:moveTo>
                      <a:pt x="5439" y="2532"/>
                    </a:moveTo>
                    <a:cubicBezTo>
                      <a:pt x="4763" y="2832"/>
                      <a:pt x="3610" y="3008"/>
                      <a:pt x="2908" y="2858"/>
                    </a:cubicBezTo>
                    <a:cubicBezTo>
                      <a:pt x="2281" y="2732"/>
                      <a:pt x="1655" y="2582"/>
                      <a:pt x="1128" y="2256"/>
                    </a:cubicBezTo>
                    <a:cubicBezTo>
                      <a:pt x="652" y="1955"/>
                      <a:pt x="251" y="1529"/>
                      <a:pt x="26" y="1028"/>
                    </a:cubicBezTo>
                    <a:cubicBezTo>
                      <a:pt x="1" y="978"/>
                      <a:pt x="1" y="928"/>
                      <a:pt x="1" y="903"/>
                    </a:cubicBezTo>
                    <a:cubicBezTo>
                      <a:pt x="1" y="727"/>
                      <a:pt x="226" y="677"/>
                      <a:pt x="402" y="677"/>
                    </a:cubicBezTo>
                    <a:cubicBezTo>
                      <a:pt x="1329" y="727"/>
                      <a:pt x="2331" y="853"/>
                      <a:pt x="3284" y="727"/>
                    </a:cubicBezTo>
                    <a:cubicBezTo>
                      <a:pt x="3033" y="602"/>
                      <a:pt x="2707" y="502"/>
                      <a:pt x="2432" y="477"/>
                    </a:cubicBezTo>
                    <a:cubicBezTo>
                      <a:pt x="1981" y="401"/>
                      <a:pt x="2181" y="126"/>
                      <a:pt x="2181" y="126"/>
                    </a:cubicBezTo>
                    <a:cubicBezTo>
                      <a:pt x="2457" y="0"/>
                      <a:pt x="3760" y="76"/>
                      <a:pt x="4161" y="226"/>
                    </a:cubicBezTo>
                    <a:cubicBezTo>
                      <a:pt x="4562" y="376"/>
                      <a:pt x="5590" y="777"/>
                      <a:pt x="5590" y="777"/>
                    </a:cubicBezTo>
                    <a:lnTo>
                      <a:pt x="5590" y="953"/>
                    </a:lnTo>
                    <a:cubicBezTo>
                      <a:pt x="5790" y="953"/>
                      <a:pt x="5890" y="953"/>
                      <a:pt x="5890" y="953"/>
                    </a:cubicBezTo>
                    <a:cubicBezTo>
                      <a:pt x="5890" y="953"/>
                      <a:pt x="5890" y="2331"/>
                      <a:pt x="5439" y="2532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110"/>
              <p:cNvSpPr/>
              <p:nvPr/>
            </p:nvSpPr>
            <p:spPr>
              <a:xfrm>
                <a:off x="4696900" y="2685950"/>
                <a:ext cx="385350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5414" h="9690" extrusionOk="0">
                    <a:moveTo>
                      <a:pt x="12765" y="0"/>
                    </a:moveTo>
                    <a:cubicBezTo>
                      <a:pt x="12352" y="0"/>
                      <a:pt x="11990" y="64"/>
                      <a:pt x="11680" y="333"/>
                    </a:cubicBezTo>
                    <a:cubicBezTo>
                      <a:pt x="10702" y="1135"/>
                      <a:pt x="9349" y="4594"/>
                      <a:pt x="8096" y="6524"/>
                    </a:cubicBezTo>
                    <a:cubicBezTo>
                      <a:pt x="7577" y="6568"/>
                      <a:pt x="7009" y="6587"/>
                      <a:pt x="6426" y="6587"/>
                    </a:cubicBezTo>
                    <a:cubicBezTo>
                      <a:pt x="3746" y="6587"/>
                      <a:pt x="752" y="6198"/>
                      <a:pt x="752" y="6198"/>
                    </a:cubicBezTo>
                    <a:cubicBezTo>
                      <a:pt x="0" y="7451"/>
                      <a:pt x="627" y="8353"/>
                      <a:pt x="627" y="8353"/>
                    </a:cubicBezTo>
                    <a:cubicBezTo>
                      <a:pt x="5274" y="9439"/>
                      <a:pt x="7550" y="9690"/>
                      <a:pt x="8698" y="9690"/>
                    </a:cubicBezTo>
                    <a:cubicBezTo>
                      <a:pt x="9618" y="9690"/>
                      <a:pt x="9814" y="9528"/>
                      <a:pt x="9925" y="9506"/>
                    </a:cubicBezTo>
                    <a:cubicBezTo>
                      <a:pt x="10176" y="9481"/>
                      <a:pt x="14537" y="3391"/>
                      <a:pt x="14537" y="3391"/>
                    </a:cubicBezTo>
                    <a:cubicBezTo>
                      <a:pt x="15414" y="2188"/>
                      <a:pt x="14512" y="32"/>
                      <a:pt x="13033" y="7"/>
                    </a:cubicBezTo>
                    <a:cubicBezTo>
                      <a:pt x="12941" y="3"/>
                      <a:pt x="12852" y="0"/>
                      <a:pt x="1276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110"/>
              <p:cNvSpPr/>
              <p:nvPr/>
            </p:nvSpPr>
            <p:spPr>
              <a:xfrm>
                <a:off x="5092275" y="201695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0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110"/>
              <p:cNvSpPr/>
              <p:nvPr/>
            </p:nvSpPr>
            <p:spPr>
              <a:xfrm>
                <a:off x="5112325" y="2037000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110"/>
              <p:cNvSpPr/>
              <p:nvPr/>
            </p:nvSpPr>
            <p:spPr>
              <a:xfrm>
                <a:off x="4816575" y="200630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30"/>
                    </a:moveTo>
                    <a:cubicBezTo>
                      <a:pt x="3434" y="777"/>
                      <a:pt x="2657" y="0"/>
                      <a:pt x="1705" y="0"/>
                    </a:cubicBezTo>
                    <a:cubicBezTo>
                      <a:pt x="777" y="0"/>
                      <a:pt x="0" y="777"/>
                      <a:pt x="0" y="1730"/>
                    </a:cubicBezTo>
                    <a:cubicBezTo>
                      <a:pt x="0" y="2156"/>
                      <a:pt x="151" y="2532"/>
                      <a:pt x="401" y="2832"/>
                    </a:cubicBezTo>
                    <a:lnTo>
                      <a:pt x="401" y="2832"/>
                    </a:lnTo>
                    <a:lnTo>
                      <a:pt x="1705" y="4386"/>
                    </a:lnTo>
                    <a:lnTo>
                      <a:pt x="3033" y="2832"/>
                    </a:lnTo>
                    <a:lnTo>
                      <a:pt x="3033" y="2832"/>
                    </a:lnTo>
                    <a:cubicBezTo>
                      <a:pt x="3284" y="2532"/>
                      <a:pt x="3434" y="2156"/>
                      <a:pt x="3434" y="173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110"/>
              <p:cNvSpPr/>
              <p:nvPr/>
            </p:nvSpPr>
            <p:spPr>
              <a:xfrm>
                <a:off x="4836625" y="202697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110"/>
              <p:cNvSpPr/>
              <p:nvPr/>
            </p:nvSpPr>
            <p:spPr>
              <a:xfrm>
                <a:off x="4248900" y="1838000"/>
                <a:ext cx="889125" cy="559300"/>
              </a:xfrm>
              <a:custGeom>
                <a:avLst/>
                <a:gdLst/>
                <a:ahLst/>
                <a:cxnLst/>
                <a:rect l="l" t="t" r="r" b="b"/>
                <a:pathLst>
                  <a:path w="35565" h="22372" extrusionOk="0">
                    <a:moveTo>
                      <a:pt x="14242" y="0"/>
                    </a:moveTo>
                    <a:cubicBezTo>
                      <a:pt x="13804" y="0"/>
                      <a:pt x="13359" y="22"/>
                      <a:pt x="12908" y="65"/>
                    </a:cubicBezTo>
                    <a:cubicBezTo>
                      <a:pt x="7544" y="567"/>
                      <a:pt x="1479" y="4301"/>
                      <a:pt x="0" y="11519"/>
                    </a:cubicBezTo>
                    <a:lnTo>
                      <a:pt x="251" y="11569"/>
                    </a:lnTo>
                    <a:cubicBezTo>
                      <a:pt x="1896" y="7195"/>
                      <a:pt x="4923" y="6018"/>
                      <a:pt x="7685" y="6018"/>
                    </a:cubicBezTo>
                    <a:cubicBezTo>
                      <a:pt x="8373" y="6018"/>
                      <a:pt x="9045" y="6091"/>
                      <a:pt x="9675" y="6206"/>
                    </a:cubicBezTo>
                    <a:cubicBezTo>
                      <a:pt x="17319" y="7559"/>
                      <a:pt x="26141" y="16156"/>
                      <a:pt x="26216" y="22371"/>
                    </a:cubicBezTo>
                    <a:lnTo>
                      <a:pt x="26467" y="22371"/>
                    </a:lnTo>
                    <a:cubicBezTo>
                      <a:pt x="26392" y="16056"/>
                      <a:pt x="17469" y="7309"/>
                      <a:pt x="9700" y="5955"/>
                    </a:cubicBezTo>
                    <a:cubicBezTo>
                      <a:pt x="9059" y="5841"/>
                      <a:pt x="8375" y="5768"/>
                      <a:pt x="7675" y="5768"/>
                    </a:cubicBezTo>
                    <a:cubicBezTo>
                      <a:pt x="5144" y="5768"/>
                      <a:pt x="2394" y="6720"/>
                      <a:pt x="627" y="10116"/>
                    </a:cubicBezTo>
                    <a:cubicBezTo>
                      <a:pt x="2532" y="3975"/>
                      <a:pt x="8046" y="767"/>
                      <a:pt x="12933" y="316"/>
                    </a:cubicBezTo>
                    <a:cubicBezTo>
                      <a:pt x="13375" y="273"/>
                      <a:pt x="13811" y="252"/>
                      <a:pt x="14240" y="252"/>
                    </a:cubicBezTo>
                    <a:cubicBezTo>
                      <a:pt x="18842" y="252"/>
                      <a:pt x="22615" y="2678"/>
                      <a:pt x="24311" y="6782"/>
                    </a:cubicBezTo>
                    <a:lnTo>
                      <a:pt x="24437" y="7158"/>
                    </a:lnTo>
                    <a:lnTo>
                      <a:pt x="24537" y="6782"/>
                    </a:lnTo>
                    <a:cubicBezTo>
                      <a:pt x="25358" y="3427"/>
                      <a:pt x="27202" y="1536"/>
                      <a:pt x="29599" y="1536"/>
                    </a:cubicBezTo>
                    <a:cubicBezTo>
                      <a:pt x="29690" y="1536"/>
                      <a:pt x="29782" y="1539"/>
                      <a:pt x="29875" y="1544"/>
                    </a:cubicBezTo>
                    <a:cubicBezTo>
                      <a:pt x="32557" y="1695"/>
                      <a:pt x="34963" y="4176"/>
                      <a:pt x="35314" y="7158"/>
                    </a:cubicBezTo>
                    <a:lnTo>
                      <a:pt x="35565" y="7133"/>
                    </a:lnTo>
                    <a:cubicBezTo>
                      <a:pt x="35189" y="4025"/>
                      <a:pt x="32707" y="1444"/>
                      <a:pt x="29875" y="1294"/>
                    </a:cubicBezTo>
                    <a:cubicBezTo>
                      <a:pt x="29781" y="1288"/>
                      <a:pt x="29688" y="1285"/>
                      <a:pt x="29595" y="1285"/>
                    </a:cubicBezTo>
                    <a:cubicBezTo>
                      <a:pt x="27194" y="1285"/>
                      <a:pt x="25279" y="3147"/>
                      <a:pt x="24387" y="6356"/>
                    </a:cubicBezTo>
                    <a:cubicBezTo>
                      <a:pt x="22603" y="2354"/>
                      <a:pt x="18815" y="0"/>
                      <a:pt x="14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110"/>
              <p:cNvSpPr/>
              <p:nvPr/>
            </p:nvSpPr>
            <p:spPr>
              <a:xfrm>
                <a:off x="4209425" y="2116575"/>
                <a:ext cx="852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387" extrusionOk="0">
                    <a:moveTo>
                      <a:pt x="3409" y="1705"/>
                    </a:moveTo>
                    <a:cubicBezTo>
                      <a:pt x="3409" y="752"/>
                      <a:pt x="2657" y="0"/>
                      <a:pt x="1705" y="0"/>
                    </a:cubicBezTo>
                    <a:cubicBezTo>
                      <a:pt x="752" y="0"/>
                      <a:pt x="1" y="752"/>
                      <a:pt x="1" y="1705"/>
                    </a:cubicBezTo>
                    <a:cubicBezTo>
                      <a:pt x="1" y="2131"/>
                      <a:pt x="151" y="2507"/>
                      <a:pt x="402" y="2807"/>
                    </a:cubicBezTo>
                    <a:lnTo>
                      <a:pt x="402" y="2807"/>
                    </a:lnTo>
                    <a:lnTo>
                      <a:pt x="1705" y="4386"/>
                    </a:lnTo>
                    <a:lnTo>
                      <a:pt x="3008" y="2807"/>
                    </a:lnTo>
                    <a:lnTo>
                      <a:pt x="3008" y="2807"/>
                    </a:lnTo>
                    <a:cubicBezTo>
                      <a:pt x="3259" y="2507"/>
                      <a:pt x="3409" y="2131"/>
                      <a:pt x="3409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110"/>
              <p:cNvSpPr/>
              <p:nvPr/>
            </p:nvSpPr>
            <p:spPr>
              <a:xfrm>
                <a:off x="4229475" y="2136625"/>
                <a:ext cx="451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2" y="1805"/>
                      <a:pt x="1" y="1404"/>
                      <a:pt x="1" y="903"/>
                    </a:cubicBezTo>
                    <a:cubicBezTo>
                      <a:pt x="1" y="401"/>
                      <a:pt x="402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110"/>
              <p:cNvSpPr/>
              <p:nvPr/>
            </p:nvSpPr>
            <p:spPr>
              <a:xfrm>
                <a:off x="4864825" y="2397275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1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110"/>
              <p:cNvSpPr/>
              <p:nvPr/>
            </p:nvSpPr>
            <p:spPr>
              <a:xfrm>
                <a:off x="4884875" y="241732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110"/>
              <p:cNvSpPr/>
              <p:nvPr/>
            </p:nvSpPr>
            <p:spPr>
              <a:xfrm>
                <a:off x="5602925" y="1684225"/>
                <a:ext cx="198650" cy="290775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1631" extrusionOk="0">
                    <a:moveTo>
                      <a:pt x="7945" y="8121"/>
                    </a:moveTo>
                    <a:cubicBezTo>
                      <a:pt x="7945" y="10628"/>
                      <a:pt x="6166" y="11630"/>
                      <a:pt x="3960" y="10377"/>
                    </a:cubicBezTo>
                    <a:cubicBezTo>
                      <a:pt x="1780" y="9099"/>
                      <a:pt x="0" y="6041"/>
                      <a:pt x="0" y="3535"/>
                    </a:cubicBezTo>
                    <a:cubicBezTo>
                      <a:pt x="0" y="1029"/>
                      <a:pt x="1780" y="1"/>
                      <a:pt x="3960" y="1279"/>
                    </a:cubicBezTo>
                    <a:cubicBezTo>
                      <a:pt x="6166" y="2532"/>
                      <a:pt x="7945" y="5590"/>
                      <a:pt x="7945" y="8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110"/>
              <p:cNvSpPr/>
              <p:nvPr/>
            </p:nvSpPr>
            <p:spPr>
              <a:xfrm>
                <a:off x="5624225" y="1715575"/>
                <a:ext cx="156025" cy="228075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9123" extrusionOk="0">
                    <a:moveTo>
                      <a:pt x="6241" y="6366"/>
                    </a:moveTo>
                    <a:cubicBezTo>
                      <a:pt x="6241" y="8346"/>
                      <a:pt x="4837" y="9123"/>
                      <a:pt x="3108" y="8145"/>
                    </a:cubicBezTo>
                    <a:cubicBezTo>
                      <a:pt x="1404" y="7143"/>
                      <a:pt x="0" y="4737"/>
                      <a:pt x="0" y="2757"/>
                    </a:cubicBezTo>
                    <a:cubicBezTo>
                      <a:pt x="0" y="802"/>
                      <a:pt x="1404" y="0"/>
                      <a:pt x="3108" y="1003"/>
                    </a:cubicBezTo>
                    <a:cubicBezTo>
                      <a:pt x="4837" y="1980"/>
                      <a:pt x="6241" y="4386"/>
                      <a:pt x="6241" y="636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110"/>
              <p:cNvSpPr/>
              <p:nvPr/>
            </p:nvSpPr>
            <p:spPr>
              <a:xfrm>
                <a:off x="5255800" y="2744625"/>
                <a:ext cx="484975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8966" extrusionOk="0">
                    <a:moveTo>
                      <a:pt x="1297" y="0"/>
                    </a:moveTo>
                    <a:cubicBezTo>
                      <a:pt x="623" y="0"/>
                      <a:pt x="0" y="526"/>
                      <a:pt x="0" y="1269"/>
                    </a:cubicBezTo>
                    <a:lnTo>
                      <a:pt x="0" y="17234"/>
                    </a:lnTo>
                    <a:cubicBezTo>
                      <a:pt x="0" y="18137"/>
                      <a:pt x="477" y="18989"/>
                      <a:pt x="1279" y="19440"/>
                    </a:cubicBezTo>
                    <a:lnTo>
                      <a:pt x="17469" y="28788"/>
                    </a:lnTo>
                    <a:cubicBezTo>
                      <a:pt x="17676" y="28910"/>
                      <a:pt x="17896" y="28965"/>
                      <a:pt x="18110" y="28965"/>
                    </a:cubicBezTo>
                    <a:cubicBezTo>
                      <a:pt x="18781" y="28965"/>
                      <a:pt x="19399" y="28426"/>
                      <a:pt x="19399" y="27686"/>
                    </a:cubicBezTo>
                    <a:lnTo>
                      <a:pt x="19399" y="11721"/>
                    </a:lnTo>
                    <a:cubicBezTo>
                      <a:pt x="19399" y="10818"/>
                      <a:pt x="18898" y="9991"/>
                      <a:pt x="18121" y="9540"/>
                    </a:cubicBezTo>
                    <a:lnTo>
                      <a:pt x="1930" y="167"/>
                    </a:lnTo>
                    <a:cubicBezTo>
                      <a:pt x="1726" y="53"/>
                      <a:pt x="1509" y="0"/>
                      <a:pt x="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110"/>
              <p:cNvSpPr/>
              <p:nvPr/>
            </p:nvSpPr>
            <p:spPr>
              <a:xfrm>
                <a:off x="5441900" y="3058300"/>
                <a:ext cx="59525" cy="1955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7821" extrusionOk="0">
                    <a:moveTo>
                      <a:pt x="0" y="1"/>
                    </a:moveTo>
                    <a:lnTo>
                      <a:pt x="0" y="6442"/>
                    </a:lnTo>
                    <a:lnTo>
                      <a:pt x="2381" y="7820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110"/>
              <p:cNvSpPr/>
              <p:nvPr/>
            </p:nvSpPr>
            <p:spPr>
              <a:xfrm>
                <a:off x="5349150" y="2943650"/>
                <a:ext cx="58925" cy="25627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0251" extrusionOk="0">
                    <a:moveTo>
                      <a:pt x="1" y="0"/>
                    </a:moveTo>
                    <a:lnTo>
                      <a:pt x="1" y="8872"/>
                    </a:lnTo>
                    <a:lnTo>
                      <a:pt x="2357" y="10251"/>
                    </a:lnTo>
                    <a:lnTo>
                      <a:pt x="2357" y="1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110"/>
              <p:cNvSpPr/>
              <p:nvPr/>
            </p:nvSpPr>
            <p:spPr>
              <a:xfrm>
                <a:off x="5535250" y="2947400"/>
                <a:ext cx="59550" cy="3603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4412" extrusionOk="0">
                    <a:moveTo>
                      <a:pt x="0" y="1"/>
                    </a:moveTo>
                    <a:lnTo>
                      <a:pt x="0" y="13033"/>
                    </a:lnTo>
                    <a:lnTo>
                      <a:pt x="2381" y="14412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05C339-61F6-83B1-B616-2BD823DA7455}"/>
              </a:ext>
            </a:extLst>
          </p:cNvPr>
          <p:cNvSpPr/>
          <p:nvPr/>
        </p:nvSpPr>
        <p:spPr>
          <a:xfrm>
            <a:off x="670956" y="3110388"/>
            <a:ext cx="2523506" cy="919412"/>
          </a:xfrm>
          <a:prstGeom prst="rect">
            <a:avLst/>
          </a:prstGeom>
          <a:solidFill>
            <a:srgbClr val="E7E2F3"/>
          </a:solidFill>
          <a:ln>
            <a:solidFill>
              <a:srgbClr val="E7E2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13907-84E4-2392-F09E-7F3FBD3C59BC}"/>
              </a:ext>
            </a:extLst>
          </p:cNvPr>
          <p:cNvSpPr txBox="1"/>
          <p:nvPr/>
        </p:nvSpPr>
        <p:spPr>
          <a:xfrm>
            <a:off x="714665" y="3385466"/>
            <a:ext cx="346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6000" dirty="0">
                <a:solidFill>
                  <a:schemeClr val="tx2">
                    <a:lumMod val="50000"/>
                  </a:schemeClr>
                </a:solidFill>
              </a:rPr>
              <a:t>BPM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Biznes</a:t>
            </a:r>
            <a:r>
              <a:rPr lang="en" dirty="0"/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jarayon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turlari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15" name="Google Shape;515;p53"/>
          <p:cNvSpPr txBox="1">
            <a:spLocks noGrp="1"/>
          </p:cNvSpPr>
          <p:nvPr>
            <p:ph type="title" idx="2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subTitle" idx="1"/>
          </p:nvPr>
        </p:nvSpPr>
        <p:spPr>
          <a:xfrm>
            <a:off x="1615525" y="1781025"/>
            <a:ext cx="2886733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Boshqaruv</a:t>
            </a:r>
            <a:r>
              <a:rPr lang="en" dirty="0"/>
              <a:t> </a:t>
            </a:r>
            <a:r>
              <a:rPr lang="en" dirty="0" err="1"/>
              <a:t>jarayonlari</a:t>
            </a:r>
            <a:endParaRPr dirty="0"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3"/>
          </p:nvPr>
        </p:nvSpPr>
        <p:spPr>
          <a:xfrm>
            <a:off x="1641625" y="2398254"/>
            <a:ext cx="2394300" cy="804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Rejalashtirish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Tashkillashtirish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Nazorat</a:t>
            </a:r>
            <a:r>
              <a:rPr lang="en" dirty="0"/>
              <a:t> </a:t>
            </a:r>
            <a:r>
              <a:rPr lang="en" dirty="0" err="1"/>
              <a:t>qilish</a:t>
            </a:r>
            <a:endParaRPr dirty="0"/>
          </a:p>
        </p:txBody>
      </p:sp>
      <p:sp>
        <p:nvSpPr>
          <p:cNvPr id="518" name="Google Shape;518;p53"/>
          <p:cNvSpPr txBox="1">
            <a:spLocks noGrp="1"/>
          </p:cNvSpPr>
          <p:nvPr>
            <p:ph type="title" idx="4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9" name="Google Shape;519;p53"/>
          <p:cNvSpPr txBox="1">
            <a:spLocks noGrp="1"/>
          </p:cNvSpPr>
          <p:nvPr>
            <p:ph type="subTitle" idx="5"/>
          </p:nvPr>
        </p:nvSpPr>
        <p:spPr>
          <a:xfrm>
            <a:off x="5574883" y="1781025"/>
            <a:ext cx="3104167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Operatsioanl</a:t>
            </a:r>
            <a:r>
              <a:rPr lang="en" dirty="0"/>
              <a:t> </a:t>
            </a:r>
            <a:r>
              <a:rPr lang="en" dirty="0" err="1"/>
              <a:t>jarayonlar</a:t>
            </a:r>
            <a:endParaRPr dirty="0"/>
          </a:p>
        </p:txBody>
      </p:sp>
      <p:sp>
        <p:nvSpPr>
          <p:cNvPr id="520" name="Google Shape;520;p53"/>
          <p:cNvSpPr txBox="1">
            <a:spLocks noGrp="1"/>
          </p:cNvSpPr>
          <p:nvPr>
            <p:ph type="subTitle" idx="6"/>
          </p:nvPr>
        </p:nvSpPr>
        <p:spPr>
          <a:xfrm>
            <a:off x="5574875" y="2398255"/>
            <a:ext cx="2394300" cy="804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Savdo</a:t>
            </a:r>
            <a:r>
              <a:rPr lang="en" dirty="0"/>
              <a:t> </a:t>
            </a:r>
            <a:r>
              <a:rPr lang="en" dirty="0" err="1"/>
              <a:t>va</a:t>
            </a:r>
            <a:r>
              <a:rPr lang="en" dirty="0"/>
              <a:t> re</a:t>
            </a:r>
            <a:r>
              <a:rPr lang="en-US" dirty="0"/>
              <a:t>c</a:t>
            </a:r>
            <a:r>
              <a:rPr lang="en" dirty="0"/>
              <a:t>lama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Rejaning</a:t>
            </a:r>
            <a:r>
              <a:rPr lang="en" dirty="0"/>
              <a:t> </a:t>
            </a:r>
            <a:r>
              <a:rPr lang="en" dirty="0" err="1"/>
              <a:t>bajarilishi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Doimiy</a:t>
            </a:r>
            <a:r>
              <a:rPr lang="en" dirty="0"/>
              <a:t> </a:t>
            </a:r>
            <a:r>
              <a:rPr lang="en" dirty="0" err="1"/>
              <a:t>takomillashtirish</a:t>
            </a:r>
            <a:endParaRPr dirty="0"/>
          </a:p>
        </p:txBody>
      </p:sp>
      <p:sp>
        <p:nvSpPr>
          <p:cNvPr id="521" name="Google Shape;521;p53"/>
          <p:cNvSpPr txBox="1">
            <a:spLocks noGrp="1"/>
          </p:cNvSpPr>
          <p:nvPr>
            <p:ph type="title" idx="7"/>
          </p:nvPr>
        </p:nvSpPr>
        <p:spPr>
          <a:xfrm>
            <a:off x="2747250" y="329126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2" name="Google Shape;522;p53"/>
          <p:cNvSpPr txBox="1">
            <a:spLocks noGrp="1"/>
          </p:cNvSpPr>
          <p:nvPr>
            <p:ph type="subTitle" idx="8"/>
          </p:nvPr>
        </p:nvSpPr>
        <p:spPr>
          <a:xfrm>
            <a:off x="3531750" y="3293768"/>
            <a:ext cx="2886733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Yordamchi</a:t>
            </a:r>
            <a:r>
              <a:rPr lang="en" dirty="0"/>
              <a:t> </a:t>
            </a:r>
            <a:r>
              <a:rPr lang="en" dirty="0" err="1"/>
              <a:t>jarayonlar</a:t>
            </a:r>
            <a:endParaRPr dirty="0"/>
          </a:p>
        </p:txBody>
      </p:sp>
      <p:sp>
        <p:nvSpPr>
          <p:cNvPr id="523" name="Google Shape;523;p53"/>
          <p:cNvSpPr txBox="1">
            <a:spLocks noGrp="1"/>
          </p:cNvSpPr>
          <p:nvPr>
            <p:ph type="subTitle" idx="9"/>
          </p:nvPr>
        </p:nvSpPr>
        <p:spPr>
          <a:xfrm>
            <a:off x="3779075" y="3911000"/>
            <a:ext cx="2394300" cy="801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</a:t>
            </a:r>
            <a:r>
              <a:rPr lang="en" dirty="0" err="1"/>
              <a:t>qo’llab</a:t>
            </a:r>
            <a:r>
              <a:rPr lang="en" dirty="0"/>
              <a:t> </a:t>
            </a:r>
            <a:r>
              <a:rPr lang="en" dirty="0" err="1"/>
              <a:t>quvvatlash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Moliya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Texnologiyalar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76" name="Google Shape;676;p57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CRM</a:t>
            </a:r>
            <a:endParaRPr dirty="0"/>
          </a:p>
        </p:txBody>
      </p:sp>
      <p:sp>
        <p:nvSpPr>
          <p:cNvPr id="677" name="Google Shape;677;p57"/>
          <p:cNvSpPr txBox="1">
            <a:spLocks noGrp="1"/>
          </p:cNvSpPr>
          <p:nvPr>
            <p:ph type="subTitle" idx="2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hamkorlar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ma’lumotlarini</a:t>
            </a:r>
            <a:r>
              <a:rPr lang="en-US" dirty="0"/>
              <a:t> </a:t>
            </a:r>
            <a:r>
              <a:rPr lang="en-US" dirty="0" err="1"/>
              <a:t>saqlashga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</p:txBody>
      </p:sp>
      <p:sp>
        <p:nvSpPr>
          <p:cNvPr id="678" name="Google Shape;678;p57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ERP</a:t>
            </a:r>
            <a:endParaRPr dirty="0"/>
          </a:p>
        </p:txBody>
      </p:sp>
      <p:sp>
        <p:nvSpPr>
          <p:cNvPr id="679" name="Google Shape;679;p57"/>
          <p:cNvSpPr txBox="1">
            <a:spLocks noGrp="1"/>
          </p:cNvSpPr>
          <p:nvPr>
            <p:ph type="subTitle" idx="4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Korxona</a:t>
            </a:r>
            <a:r>
              <a:rPr lang="en" dirty="0"/>
              <a:t> </a:t>
            </a:r>
            <a:r>
              <a:rPr lang="en" dirty="0" err="1"/>
              <a:t>resurslarini</a:t>
            </a:r>
            <a:r>
              <a:rPr lang="en" dirty="0"/>
              <a:t> </a:t>
            </a:r>
            <a:r>
              <a:rPr lang="en" dirty="0" err="1"/>
              <a:t>boshqarish</a:t>
            </a:r>
            <a:r>
              <a:rPr lang="en" dirty="0"/>
              <a:t> </a:t>
            </a:r>
            <a:r>
              <a:rPr lang="en" dirty="0" err="1"/>
              <a:t>tizimlari</a:t>
            </a:r>
            <a:r>
              <a:rPr lang="en" dirty="0"/>
              <a:t> </a:t>
            </a:r>
            <a:r>
              <a:rPr lang="en" dirty="0" err="1"/>
              <a:t>majmuasi</a:t>
            </a:r>
            <a:endParaRPr lang="en" dirty="0"/>
          </a:p>
        </p:txBody>
      </p:sp>
      <p:sp>
        <p:nvSpPr>
          <p:cNvPr id="680" name="Google Shape;680;p57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CES</a:t>
            </a:r>
            <a:endParaRPr dirty="0"/>
          </a:p>
        </p:txBody>
      </p:sp>
      <p:sp>
        <p:nvSpPr>
          <p:cNvPr id="681" name="Google Shape;681;p57"/>
          <p:cNvSpPr txBox="1">
            <a:spLocks noGrp="1"/>
          </p:cNvSpPr>
          <p:nvPr>
            <p:ph type="subTitle" idx="6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</a:t>
            </a:r>
            <a:r>
              <a:rPr lang="en" dirty="0" err="1"/>
              <a:t>angi</a:t>
            </a:r>
            <a:r>
              <a:rPr lang="en" dirty="0"/>
              <a:t> </a:t>
            </a:r>
            <a:r>
              <a:rPr lang="en" dirty="0" err="1"/>
              <a:t>texnologiyalar</a:t>
            </a:r>
            <a:r>
              <a:rPr lang="en" dirty="0"/>
              <a:t> </a:t>
            </a:r>
            <a:r>
              <a:rPr lang="en" dirty="0" err="1"/>
              <a:t>va</a:t>
            </a:r>
            <a:r>
              <a:rPr lang="en" dirty="0"/>
              <a:t> </a:t>
            </a:r>
            <a:r>
              <a:rPr lang="en" dirty="0" err="1"/>
              <a:t>innovatsiyalar</a:t>
            </a:r>
            <a:r>
              <a:rPr lang="en" dirty="0"/>
              <a:t> </a:t>
            </a:r>
            <a:r>
              <a:rPr lang="en" dirty="0" err="1"/>
              <a:t>uchun</a:t>
            </a:r>
            <a:r>
              <a:rPr lang="en" dirty="0"/>
              <a:t> </a:t>
            </a:r>
            <a:r>
              <a:rPr lang="en" dirty="0" err="1"/>
              <a:t>sinov</a:t>
            </a:r>
            <a:r>
              <a:rPr lang="en" dirty="0"/>
              <a:t> </a:t>
            </a:r>
            <a:r>
              <a:rPr lang="en" dirty="0" err="1"/>
              <a:t>maydoni</a:t>
            </a:r>
            <a:r>
              <a:rPr lang="en" dirty="0"/>
              <a:t> </a:t>
            </a:r>
            <a:r>
              <a:rPr lang="en" dirty="0" err="1"/>
              <a:t>sifatida</a:t>
            </a:r>
            <a:r>
              <a:rPr lang="en" dirty="0"/>
              <a:t> </a:t>
            </a:r>
            <a:r>
              <a:rPr lang="en" dirty="0" err="1"/>
              <a:t>xizmat</a:t>
            </a:r>
            <a:r>
              <a:rPr lang="en" dirty="0"/>
              <a:t> </a:t>
            </a:r>
            <a:r>
              <a:rPr lang="en" dirty="0" err="1"/>
              <a:t>qiladi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8A6732-C39B-2877-2A63-1732FACC4198}"/>
              </a:ext>
            </a:extLst>
          </p:cNvPr>
          <p:cNvSpPr/>
          <p:nvPr/>
        </p:nvSpPr>
        <p:spPr>
          <a:xfrm>
            <a:off x="6592566" y="1293283"/>
            <a:ext cx="1278467" cy="1278467"/>
          </a:xfrm>
          <a:prstGeom prst="ellips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Z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BCEB73-4F30-9706-7740-EF379EB563E9}"/>
              </a:ext>
            </a:extLst>
          </p:cNvPr>
          <p:cNvSpPr/>
          <p:nvPr/>
        </p:nvSpPr>
        <p:spPr>
          <a:xfrm>
            <a:off x="3932766" y="1300016"/>
            <a:ext cx="1278467" cy="1278467"/>
          </a:xfrm>
          <a:prstGeom prst="ellips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Z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45448-4401-E08F-D00D-1EC6F3E9643A}"/>
              </a:ext>
            </a:extLst>
          </p:cNvPr>
          <p:cNvSpPr/>
          <p:nvPr/>
        </p:nvSpPr>
        <p:spPr>
          <a:xfrm>
            <a:off x="1272966" y="1363100"/>
            <a:ext cx="1278467" cy="1278467"/>
          </a:xfrm>
          <a:prstGeom prst="ellips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Z" dirty="0"/>
          </a:p>
        </p:txBody>
      </p:sp>
      <p:pic>
        <p:nvPicPr>
          <p:cNvPr id="6" name="Picture 5" descr="A diagram of a crm&#10;&#10;Description automatically generated">
            <a:extLst>
              <a:ext uri="{FF2B5EF4-FFF2-40B4-BE49-F238E27FC236}">
                <a16:creationId xmlns:a16="http://schemas.microsoft.com/office/drawing/2014/main" id="{06392372-9F09-30A2-1762-7DA483E9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65" y="1363100"/>
            <a:ext cx="1278468" cy="1283602"/>
          </a:xfrm>
          <a:prstGeom prst="ellipse">
            <a:avLst/>
          </a:prstGeom>
        </p:spPr>
      </p:pic>
      <p:pic>
        <p:nvPicPr>
          <p:cNvPr id="9" name="Picture 8" descr="A diagram of a company's enterprise&#10;&#10;Description automatically generated">
            <a:extLst>
              <a:ext uri="{FF2B5EF4-FFF2-40B4-BE49-F238E27FC236}">
                <a16:creationId xmlns:a16="http://schemas.microsoft.com/office/drawing/2014/main" id="{5387624D-4900-2C7D-A88E-D5D4974D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66" y="1324853"/>
            <a:ext cx="1278467" cy="1228793"/>
          </a:xfrm>
          <a:prstGeom prst="ellipse">
            <a:avLst/>
          </a:prstGeom>
        </p:spPr>
      </p:pic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BDFEA40B-9D92-4029-A78F-6CDF2B2F4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119" y="1292071"/>
            <a:ext cx="1247359" cy="1280889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CRM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Kamchiliklari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va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avzalliklari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745" name="Google Shape;745;p58"/>
          <p:cNvSpPr txBox="1">
            <a:spLocks noGrp="1"/>
          </p:cNvSpPr>
          <p:nvPr>
            <p:ph type="subTitle" idx="1"/>
          </p:nvPr>
        </p:nvSpPr>
        <p:spPr>
          <a:xfrm>
            <a:off x="1602212" y="2531624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Kamchiliklari</a:t>
            </a:r>
            <a:endParaRPr dirty="0"/>
          </a:p>
        </p:txBody>
      </p:sp>
      <p:sp>
        <p:nvSpPr>
          <p:cNvPr id="746" name="Google Shape;746;p58"/>
          <p:cNvSpPr txBox="1">
            <a:spLocks noGrp="1"/>
          </p:cNvSpPr>
          <p:nvPr>
            <p:ph type="subTitle" idx="2"/>
          </p:nvPr>
        </p:nvSpPr>
        <p:spPr>
          <a:xfrm>
            <a:off x="818897" y="2779749"/>
            <a:ext cx="3878231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tizimni</a:t>
            </a:r>
            <a:r>
              <a:rPr lang="en-US" dirty="0"/>
              <a:t> </a:t>
            </a:r>
            <a:r>
              <a:rPr lang="en-US" dirty="0" err="1"/>
              <a:t>integratsiyalash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Tizimni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murakkabligi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Xodimlarga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berish</a:t>
            </a:r>
            <a:endParaRPr dirty="0"/>
          </a:p>
        </p:txBody>
      </p:sp>
      <p:sp>
        <p:nvSpPr>
          <p:cNvPr id="747" name="Google Shape;747;p58"/>
          <p:cNvSpPr txBox="1">
            <a:spLocks noGrp="1"/>
          </p:cNvSpPr>
          <p:nvPr>
            <p:ph type="subTitle" idx="3"/>
          </p:nvPr>
        </p:nvSpPr>
        <p:spPr>
          <a:xfrm>
            <a:off x="4900662" y="2531624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Avzalliklari</a:t>
            </a:r>
            <a:endParaRPr dirty="0"/>
          </a:p>
        </p:txBody>
      </p:sp>
      <p:sp>
        <p:nvSpPr>
          <p:cNvPr id="748" name="Google Shape;748;p58"/>
          <p:cNvSpPr txBox="1">
            <a:spLocks noGrp="1"/>
          </p:cNvSpPr>
          <p:nvPr>
            <p:ph type="subTitle" idx="4"/>
          </p:nvPr>
        </p:nvSpPr>
        <p:spPr>
          <a:xfrm>
            <a:off x="4572000" y="2779749"/>
            <a:ext cx="3609474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Mijorlar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aloqa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faoliyatlarining</a:t>
            </a:r>
            <a:r>
              <a:rPr lang="en-US" dirty="0"/>
              <a:t> </a:t>
            </a:r>
            <a:r>
              <a:rPr lang="en-US" dirty="0" err="1"/>
              <a:t>yaxshilanishi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ma’lumotlarining</a:t>
            </a:r>
            <a:r>
              <a:rPr lang="en-US" dirty="0"/>
              <a:t> </a:t>
            </a:r>
            <a:r>
              <a:rPr lang="en-US" dirty="0" err="1"/>
              <a:t>tahlili</a:t>
            </a:r>
            <a:endParaRPr dirty="0"/>
          </a:p>
        </p:txBody>
      </p:sp>
      <p:sp>
        <p:nvSpPr>
          <p:cNvPr id="749" name="Google Shape;749;p58"/>
          <p:cNvSpPr/>
          <p:nvPr/>
        </p:nvSpPr>
        <p:spPr>
          <a:xfrm>
            <a:off x="5706012" y="1457074"/>
            <a:ext cx="785100" cy="7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8"/>
          <p:cNvSpPr/>
          <p:nvPr/>
        </p:nvSpPr>
        <p:spPr>
          <a:xfrm>
            <a:off x="2407562" y="1457074"/>
            <a:ext cx="785100" cy="7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58"/>
          <p:cNvGrpSpPr/>
          <p:nvPr/>
        </p:nvGrpSpPr>
        <p:grpSpPr>
          <a:xfrm>
            <a:off x="5926690" y="1594469"/>
            <a:ext cx="343744" cy="510565"/>
            <a:chOff x="7004802" y="3394442"/>
            <a:chExt cx="290914" cy="432060"/>
          </a:xfrm>
        </p:grpSpPr>
        <p:sp>
          <p:nvSpPr>
            <p:cNvPr id="752" name="Google Shape;752;p58"/>
            <p:cNvSpPr/>
            <p:nvPr/>
          </p:nvSpPr>
          <p:spPr>
            <a:xfrm>
              <a:off x="7068050" y="3660262"/>
              <a:ext cx="177071" cy="166240"/>
            </a:xfrm>
            <a:custGeom>
              <a:avLst/>
              <a:gdLst/>
              <a:ahLst/>
              <a:cxnLst/>
              <a:rect l="l" t="t" r="r" b="b"/>
              <a:pathLst>
                <a:path w="8256" h="7751" extrusionOk="0">
                  <a:moveTo>
                    <a:pt x="3538" y="0"/>
                  </a:moveTo>
                  <a:lnTo>
                    <a:pt x="3538" y="3033"/>
                  </a:lnTo>
                  <a:cubicBezTo>
                    <a:pt x="2780" y="2224"/>
                    <a:pt x="1702" y="1769"/>
                    <a:pt x="590" y="1769"/>
                  </a:cubicBezTo>
                  <a:lnTo>
                    <a:pt x="0" y="1769"/>
                  </a:lnTo>
                  <a:lnTo>
                    <a:pt x="0" y="3538"/>
                  </a:lnTo>
                  <a:cubicBezTo>
                    <a:pt x="0" y="5156"/>
                    <a:pt x="1331" y="6487"/>
                    <a:pt x="2949" y="6487"/>
                  </a:cubicBezTo>
                  <a:lnTo>
                    <a:pt x="3538" y="6487"/>
                  </a:lnTo>
                  <a:lnTo>
                    <a:pt x="3538" y="7751"/>
                  </a:lnTo>
                  <a:lnTo>
                    <a:pt x="4718" y="7751"/>
                  </a:lnTo>
                  <a:lnTo>
                    <a:pt x="4718" y="6487"/>
                  </a:lnTo>
                  <a:lnTo>
                    <a:pt x="5308" y="6487"/>
                  </a:lnTo>
                  <a:cubicBezTo>
                    <a:pt x="6942" y="6487"/>
                    <a:pt x="8256" y="5156"/>
                    <a:pt x="8256" y="3538"/>
                  </a:cubicBezTo>
                  <a:lnTo>
                    <a:pt x="8256" y="1769"/>
                  </a:lnTo>
                  <a:lnTo>
                    <a:pt x="7666" y="1753"/>
                  </a:lnTo>
                  <a:cubicBezTo>
                    <a:pt x="6554" y="1753"/>
                    <a:pt x="5493" y="2207"/>
                    <a:pt x="4718" y="3016"/>
                  </a:cubicBezTo>
                  <a:lnTo>
                    <a:pt x="4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7156586" y="3660262"/>
              <a:ext cx="88535" cy="166240"/>
            </a:xfrm>
            <a:custGeom>
              <a:avLst/>
              <a:gdLst/>
              <a:ahLst/>
              <a:cxnLst/>
              <a:rect l="l" t="t" r="r" b="b"/>
              <a:pathLst>
                <a:path w="4128" h="7751" extrusionOk="0">
                  <a:moveTo>
                    <a:pt x="0" y="0"/>
                  </a:moveTo>
                  <a:lnTo>
                    <a:pt x="0" y="7751"/>
                  </a:lnTo>
                  <a:lnTo>
                    <a:pt x="590" y="7751"/>
                  </a:lnTo>
                  <a:lnTo>
                    <a:pt x="590" y="6487"/>
                  </a:lnTo>
                  <a:lnTo>
                    <a:pt x="1180" y="6487"/>
                  </a:lnTo>
                  <a:cubicBezTo>
                    <a:pt x="2814" y="6487"/>
                    <a:pt x="4128" y="5156"/>
                    <a:pt x="4128" y="3538"/>
                  </a:cubicBezTo>
                  <a:lnTo>
                    <a:pt x="4128" y="1769"/>
                  </a:lnTo>
                  <a:lnTo>
                    <a:pt x="3538" y="1753"/>
                  </a:lnTo>
                  <a:cubicBezTo>
                    <a:pt x="2426" y="1753"/>
                    <a:pt x="1365" y="2207"/>
                    <a:pt x="590" y="3016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7006625" y="3394442"/>
              <a:ext cx="289091" cy="278131"/>
            </a:xfrm>
            <a:custGeom>
              <a:avLst/>
              <a:gdLst/>
              <a:ahLst/>
              <a:cxnLst/>
              <a:rect l="l" t="t" r="r" b="b"/>
              <a:pathLst>
                <a:path w="13479" h="12968" extrusionOk="0">
                  <a:moveTo>
                    <a:pt x="6994" y="1"/>
                  </a:moveTo>
                  <a:cubicBezTo>
                    <a:pt x="5306" y="1"/>
                    <a:pt x="3647" y="660"/>
                    <a:pt x="2409" y="1898"/>
                  </a:cubicBezTo>
                  <a:cubicBezTo>
                    <a:pt x="556" y="3751"/>
                    <a:pt x="0" y="6548"/>
                    <a:pt x="1011" y="8974"/>
                  </a:cubicBezTo>
                  <a:cubicBezTo>
                    <a:pt x="2005" y="11383"/>
                    <a:pt x="4381" y="12967"/>
                    <a:pt x="6992" y="12967"/>
                  </a:cubicBezTo>
                  <a:cubicBezTo>
                    <a:pt x="10581" y="12967"/>
                    <a:pt x="13479" y="10069"/>
                    <a:pt x="13479" y="6481"/>
                  </a:cubicBezTo>
                  <a:cubicBezTo>
                    <a:pt x="13479" y="3869"/>
                    <a:pt x="11895" y="1493"/>
                    <a:pt x="9486" y="499"/>
                  </a:cubicBezTo>
                  <a:cubicBezTo>
                    <a:pt x="8680" y="164"/>
                    <a:pt x="7834" y="1"/>
                    <a:pt x="6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8"/>
            <p:cNvSpPr/>
            <p:nvPr/>
          </p:nvSpPr>
          <p:spPr>
            <a:xfrm>
              <a:off x="7156586" y="3394657"/>
              <a:ext cx="139130" cy="278260"/>
            </a:xfrm>
            <a:custGeom>
              <a:avLst/>
              <a:gdLst/>
              <a:ahLst/>
              <a:cxnLst/>
              <a:rect l="l" t="t" r="r" b="b"/>
              <a:pathLst>
                <a:path w="6487" h="12974" extrusionOk="0">
                  <a:moveTo>
                    <a:pt x="0" y="1"/>
                  </a:moveTo>
                  <a:lnTo>
                    <a:pt x="0" y="12974"/>
                  </a:lnTo>
                  <a:cubicBezTo>
                    <a:pt x="3589" y="12957"/>
                    <a:pt x="6487" y="10059"/>
                    <a:pt x="6487" y="6487"/>
                  </a:cubicBezTo>
                  <a:cubicBezTo>
                    <a:pt x="6487" y="2915"/>
                    <a:pt x="3589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8"/>
            <p:cNvSpPr/>
            <p:nvPr/>
          </p:nvSpPr>
          <p:spPr>
            <a:xfrm>
              <a:off x="7004802" y="3420308"/>
              <a:ext cx="265627" cy="227236"/>
            </a:xfrm>
            <a:custGeom>
              <a:avLst/>
              <a:gdLst/>
              <a:ahLst/>
              <a:cxnLst/>
              <a:rect l="l" t="t" r="r" b="b"/>
              <a:pathLst>
                <a:path w="12385" h="10595" extrusionOk="0">
                  <a:moveTo>
                    <a:pt x="7108" y="1"/>
                  </a:moveTo>
                  <a:cubicBezTo>
                    <a:pt x="7098" y="1"/>
                    <a:pt x="7087" y="1"/>
                    <a:pt x="7077" y="1"/>
                  </a:cubicBezTo>
                  <a:cubicBezTo>
                    <a:pt x="2360" y="1"/>
                    <a:pt x="1" y="5696"/>
                    <a:pt x="3337" y="9032"/>
                  </a:cubicBezTo>
                  <a:cubicBezTo>
                    <a:pt x="4416" y="10111"/>
                    <a:pt x="5744" y="10594"/>
                    <a:pt x="7047" y="10594"/>
                  </a:cubicBezTo>
                  <a:cubicBezTo>
                    <a:pt x="9771" y="10594"/>
                    <a:pt x="12384" y="8482"/>
                    <a:pt x="12384" y="5291"/>
                  </a:cubicBezTo>
                  <a:cubicBezTo>
                    <a:pt x="12384" y="2370"/>
                    <a:pt x="10025" y="1"/>
                    <a:pt x="7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8"/>
            <p:cNvSpPr/>
            <p:nvPr/>
          </p:nvSpPr>
          <p:spPr>
            <a:xfrm>
              <a:off x="7156586" y="3420308"/>
              <a:ext cx="113843" cy="227322"/>
            </a:xfrm>
            <a:custGeom>
              <a:avLst/>
              <a:gdLst/>
              <a:ahLst/>
              <a:cxnLst/>
              <a:rect l="l" t="t" r="r" b="b"/>
              <a:pathLst>
                <a:path w="5308" h="10599" extrusionOk="0">
                  <a:moveTo>
                    <a:pt x="0" y="1"/>
                  </a:moveTo>
                  <a:lnTo>
                    <a:pt x="0" y="10599"/>
                  </a:lnTo>
                  <a:cubicBezTo>
                    <a:pt x="2932" y="10582"/>
                    <a:pt x="5307" y="8223"/>
                    <a:pt x="5307" y="5291"/>
                  </a:cubicBezTo>
                  <a:cubicBezTo>
                    <a:pt x="5291" y="2377"/>
                    <a:pt x="2932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8"/>
            <p:cNvSpPr/>
            <p:nvPr/>
          </p:nvSpPr>
          <p:spPr>
            <a:xfrm>
              <a:off x="7106356" y="3445251"/>
              <a:ext cx="101189" cy="178164"/>
            </a:xfrm>
            <a:custGeom>
              <a:avLst/>
              <a:gdLst/>
              <a:ahLst/>
              <a:cxnLst/>
              <a:rect l="l" t="t" r="r" b="b"/>
              <a:pathLst>
                <a:path w="4718" h="8307" extrusionOk="0">
                  <a:moveTo>
                    <a:pt x="1769" y="0"/>
                  </a:moveTo>
                  <a:lnTo>
                    <a:pt x="1769" y="1180"/>
                  </a:lnTo>
                  <a:cubicBezTo>
                    <a:pt x="809" y="1214"/>
                    <a:pt x="68" y="1989"/>
                    <a:pt x="68" y="2949"/>
                  </a:cubicBezTo>
                  <a:cubicBezTo>
                    <a:pt x="68" y="3909"/>
                    <a:pt x="809" y="4684"/>
                    <a:pt x="1769" y="4718"/>
                  </a:cubicBezTo>
                  <a:lnTo>
                    <a:pt x="2949" y="4718"/>
                  </a:lnTo>
                  <a:cubicBezTo>
                    <a:pt x="3741" y="4718"/>
                    <a:pt x="3741" y="5897"/>
                    <a:pt x="2949" y="5897"/>
                  </a:cubicBezTo>
                  <a:lnTo>
                    <a:pt x="1769" y="5897"/>
                  </a:lnTo>
                  <a:cubicBezTo>
                    <a:pt x="1449" y="5897"/>
                    <a:pt x="1180" y="5628"/>
                    <a:pt x="1180" y="5308"/>
                  </a:cubicBezTo>
                  <a:lnTo>
                    <a:pt x="0" y="5308"/>
                  </a:lnTo>
                  <a:cubicBezTo>
                    <a:pt x="0" y="6285"/>
                    <a:pt x="792" y="7077"/>
                    <a:pt x="1769" y="7077"/>
                  </a:cubicBezTo>
                  <a:lnTo>
                    <a:pt x="1769" y="8307"/>
                  </a:lnTo>
                  <a:lnTo>
                    <a:pt x="2949" y="8307"/>
                  </a:lnTo>
                  <a:lnTo>
                    <a:pt x="2949" y="7077"/>
                  </a:lnTo>
                  <a:cubicBezTo>
                    <a:pt x="3892" y="7043"/>
                    <a:pt x="4650" y="6268"/>
                    <a:pt x="4650" y="5308"/>
                  </a:cubicBezTo>
                  <a:cubicBezTo>
                    <a:pt x="4650" y="4347"/>
                    <a:pt x="3892" y="3572"/>
                    <a:pt x="2949" y="3539"/>
                  </a:cubicBezTo>
                  <a:lnTo>
                    <a:pt x="2949" y="3522"/>
                  </a:lnTo>
                  <a:lnTo>
                    <a:pt x="1769" y="3522"/>
                  </a:lnTo>
                  <a:cubicBezTo>
                    <a:pt x="977" y="3522"/>
                    <a:pt x="977" y="2342"/>
                    <a:pt x="1769" y="2342"/>
                  </a:cubicBezTo>
                  <a:lnTo>
                    <a:pt x="2949" y="2342"/>
                  </a:lnTo>
                  <a:cubicBezTo>
                    <a:pt x="3269" y="2342"/>
                    <a:pt x="3538" y="2612"/>
                    <a:pt x="3538" y="2932"/>
                  </a:cubicBezTo>
                  <a:lnTo>
                    <a:pt x="4718" y="2932"/>
                  </a:lnTo>
                  <a:cubicBezTo>
                    <a:pt x="4718" y="1972"/>
                    <a:pt x="3926" y="1180"/>
                    <a:pt x="2949" y="1180"/>
                  </a:cubicBezTo>
                  <a:lnTo>
                    <a:pt x="2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8"/>
            <p:cNvSpPr/>
            <p:nvPr/>
          </p:nvSpPr>
          <p:spPr>
            <a:xfrm>
              <a:off x="7156929" y="3520768"/>
              <a:ext cx="49179" cy="102283"/>
            </a:xfrm>
            <a:custGeom>
              <a:avLst/>
              <a:gdLst/>
              <a:ahLst/>
              <a:cxnLst/>
              <a:rect l="l" t="t" r="r" b="b"/>
              <a:pathLst>
                <a:path w="2293" h="4769" extrusionOk="0">
                  <a:moveTo>
                    <a:pt x="1" y="1"/>
                  </a:moveTo>
                  <a:lnTo>
                    <a:pt x="1" y="1180"/>
                  </a:lnTo>
                  <a:lnTo>
                    <a:pt x="591" y="1180"/>
                  </a:lnTo>
                  <a:cubicBezTo>
                    <a:pt x="1383" y="1180"/>
                    <a:pt x="1383" y="2360"/>
                    <a:pt x="591" y="2360"/>
                  </a:cubicBezTo>
                  <a:lnTo>
                    <a:pt x="1" y="2360"/>
                  </a:lnTo>
                  <a:lnTo>
                    <a:pt x="1" y="4769"/>
                  </a:lnTo>
                  <a:lnTo>
                    <a:pt x="591" y="4769"/>
                  </a:lnTo>
                  <a:lnTo>
                    <a:pt x="591" y="3539"/>
                  </a:lnTo>
                  <a:cubicBezTo>
                    <a:pt x="1551" y="3505"/>
                    <a:pt x="2292" y="2730"/>
                    <a:pt x="2292" y="1770"/>
                  </a:cubicBezTo>
                  <a:cubicBezTo>
                    <a:pt x="2292" y="826"/>
                    <a:pt x="1551" y="35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8"/>
            <p:cNvSpPr/>
            <p:nvPr/>
          </p:nvSpPr>
          <p:spPr>
            <a:xfrm>
              <a:off x="7156929" y="3445251"/>
              <a:ext cx="50616" cy="63249"/>
            </a:xfrm>
            <a:custGeom>
              <a:avLst/>
              <a:gdLst/>
              <a:ahLst/>
              <a:cxnLst/>
              <a:rect l="l" t="t" r="r" b="b"/>
              <a:pathLst>
                <a:path w="2360" h="2949" extrusionOk="0">
                  <a:moveTo>
                    <a:pt x="1" y="0"/>
                  </a:moveTo>
                  <a:lnTo>
                    <a:pt x="1" y="2359"/>
                  </a:lnTo>
                  <a:lnTo>
                    <a:pt x="591" y="2359"/>
                  </a:lnTo>
                  <a:cubicBezTo>
                    <a:pt x="911" y="2359"/>
                    <a:pt x="1180" y="2629"/>
                    <a:pt x="1180" y="2949"/>
                  </a:cubicBezTo>
                  <a:lnTo>
                    <a:pt x="2360" y="2949"/>
                  </a:lnTo>
                  <a:cubicBezTo>
                    <a:pt x="2360" y="1972"/>
                    <a:pt x="1568" y="1180"/>
                    <a:pt x="591" y="1180"/>
                  </a:cubicBezTo>
                  <a:lnTo>
                    <a:pt x="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8"/>
          <p:cNvGrpSpPr/>
          <p:nvPr/>
        </p:nvGrpSpPr>
        <p:grpSpPr>
          <a:xfrm>
            <a:off x="2570157" y="1620015"/>
            <a:ext cx="459354" cy="459332"/>
            <a:chOff x="5374727" y="1378657"/>
            <a:chExt cx="431481" cy="431459"/>
          </a:xfrm>
        </p:grpSpPr>
        <p:sp>
          <p:nvSpPr>
            <p:cNvPr id="762" name="Google Shape;762;p58"/>
            <p:cNvSpPr/>
            <p:nvPr/>
          </p:nvSpPr>
          <p:spPr>
            <a:xfrm>
              <a:off x="5374727" y="1630879"/>
              <a:ext cx="179258" cy="179237"/>
            </a:xfrm>
            <a:custGeom>
              <a:avLst/>
              <a:gdLst/>
              <a:ahLst/>
              <a:cxnLst/>
              <a:rect l="l" t="t" r="r" b="b"/>
              <a:pathLst>
                <a:path w="8358" h="8357" extrusionOk="0">
                  <a:moveTo>
                    <a:pt x="6689" y="0"/>
                  </a:moveTo>
                  <a:lnTo>
                    <a:pt x="0" y="6689"/>
                  </a:lnTo>
                  <a:lnTo>
                    <a:pt x="1668" y="8357"/>
                  </a:lnTo>
                  <a:lnTo>
                    <a:pt x="8357" y="1668"/>
                  </a:lnTo>
                  <a:cubicBezTo>
                    <a:pt x="7717" y="1213"/>
                    <a:pt x="7144" y="64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8"/>
            <p:cNvSpPr/>
            <p:nvPr/>
          </p:nvSpPr>
          <p:spPr>
            <a:xfrm>
              <a:off x="5464335" y="1378657"/>
              <a:ext cx="341873" cy="328855"/>
            </a:xfrm>
            <a:custGeom>
              <a:avLst/>
              <a:gdLst/>
              <a:ahLst/>
              <a:cxnLst/>
              <a:rect l="l" t="t" r="r" b="b"/>
              <a:pathLst>
                <a:path w="15940" h="15333" extrusionOk="0">
                  <a:moveTo>
                    <a:pt x="8273" y="0"/>
                  </a:moveTo>
                  <a:cubicBezTo>
                    <a:pt x="5173" y="0"/>
                    <a:pt x="2376" y="1870"/>
                    <a:pt x="1197" y="4734"/>
                  </a:cubicBezTo>
                  <a:cubicBezTo>
                    <a:pt x="1" y="7599"/>
                    <a:pt x="658" y="10884"/>
                    <a:pt x="2848" y="13091"/>
                  </a:cubicBezTo>
                  <a:cubicBezTo>
                    <a:pt x="4311" y="14554"/>
                    <a:pt x="6269" y="15333"/>
                    <a:pt x="8262" y="15333"/>
                  </a:cubicBezTo>
                  <a:cubicBezTo>
                    <a:pt x="9253" y="15333"/>
                    <a:pt x="10253" y="15140"/>
                    <a:pt x="11205" y="14742"/>
                  </a:cubicBezTo>
                  <a:cubicBezTo>
                    <a:pt x="14069" y="13563"/>
                    <a:pt x="15939" y="10766"/>
                    <a:pt x="15939" y="7666"/>
                  </a:cubicBezTo>
                  <a:cubicBezTo>
                    <a:pt x="15939" y="3437"/>
                    <a:pt x="12502" y="0"/>
                    <a:pt x="8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8"/>
            <p:cNvSpPr/>
            <p:nvPr/>
          </p:nvSpPr>
          <p:spPr>
            <a:xfrm>
              <a:off x="5641770" y="1378657"/>
              <a:ext cx="164438" cy="328855"/>
            </a:xfrm>
            <a:custGeom>
              <a:avLst/>
              <a:gdLst/>
              <a:ahLst/>
              <a:cxnLst/>
              <a:rect l="l" t="t" r="r" b="b"/>
              <a:pathLst>
                <a:path w="7667" h="15333" extrusionOk="0">
                  <a:moveTo>
                    <a:pt x="0" y="0"/>
                  </a:moveTo>
                  <a:lnTo>
                    <a:pt x="0" y="15332"/>
                  </a:lnTo>
                  <a:cubicBezTo>
                    <a:pt x="4229" y="15332"/>
                    <a:pt x="7666" y="11895"/>
                    <a:pt x="7666" y="7666"/>
                  </a:cubicBezTo>
                  <a:cubicBezTo>
                    <a:pt x="7666" y="3437"/>
                    <a:pt x="4229" y="0"/>
                    <a:pt x="0" y="0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8"/>
            <p:cNvSpPr/>
            <p:nvPr/>
          </p:nvSpPr>
          <p:spPr>
            <a:xfrm>
              <a:off x="5496506" y="1479825"/>
              <a:ext cx="290549" cy="126497"/>
            </a:xfrm>
            <a:custGeom>
              <a:avLst/>
              <a:gdLst/>
              <a:ahLst/>
              <a:cxnLst/>
              <a:rect l="l" t="t" r="r" b="b"/>
              <a:pathLst>
                <a:path w="13547" h="5898" extrusionOk="0">
                  <a:moveTo>
                    <a:pt x="6773" y="1"/>
                  </a:moveTo>
                  <a:cubicBezTo>
                    <a:pt x="4768" y="1"/>
                    <a:pt x="2443" y="792"/>
                    <a:pt x="0" y="2949"/>
                  </a:cubicBezTo>
                  <a:cubicBezTo>
                    <a:pt x="2460" y="5122"/>
                    <a:pt x="4785" y="5898"/>
                    <a:pt x="6773" y="5898"/>
                  </a:cubicBezTo>
                  <a:cubicBezTo>
                    <a:pt x="8778" y="5898"/>
                    <a:pt x="11103" y="5106"/>
                    <a:pt x="13546" y="2949"/>
                  </a:cubicBezTo>
                  <a:cubicBezTo>
                    <a:pt x="11087" y="776"/>
                    <a:pt x="8778" y="1"/>
                    <a:pt x="6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8"/>
            <p:cNvSpPr/>
            <p:nvPr/>
          </p:nvSpPr>
          <p:spPr>
            <a:xfrm>
              <a:off x="5641770" y="1479825"/>
              <a:ext cx="145285" cy="126497"/>
            </a:xfrm>
            <a:custGeom>
              <a:avLst/>
              <a:gdLst/>
              <a:ahLst/>
              <a:cxnLst/>
              <a:rect l="l" t="t" r="r" b="b"/>
              <a:pathLst>
                <a:path w="6774" h="5898" extrusionOk="0">
                  <a:moveTo>
                    <a:pt x="0" y="1"/>
                  </a:moveTo>
                  <a:lnTo>
                    <a:pt x="0" y="5898"/>
                  </a:lnTo>
                  <a:cubicBezTo>
                    <a:pt x="2005" y="5898"/>
                    <a:pt x="4330" y="5106"/>
                    <a:pt x="6773" y="2949"/>
                  </a:cubicBezTo>
                  <a:cubicBezTo>
                    <a:pt x="4314" y="776"/>
                    <a:pt x="19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8"/>
            <p:cNvSpPr/>
            <p:nvPr/>
          </p:nvSpPr>
          <p:spPr>
            <a:xfrm>
              <a:off x="5557203" y="1479653"/>
              <a:ext cx="147816" cy="126669"/>
            </a:xfrm>
            <a:custGeom>
              <a:avLst/>
              <a:gdLst/>
              <a:ahLst/>
              <a:cxnLst/>
              <a:rect l="l" t="t" r="r" b="b"/>
              <a:pathLst>
                <a:path w="6892" h="5906" extrusionOk="0">
                  <a:moveTo>
                    <a:pt x="3915" y="1"/>
                  </a:moveTo>
                  <a:cubicBezTo>
                    <a:pt x="3191" y="1"/>
                    <a:pt x="2453" y="269"/>
                    <a:pt x="1854" y="868"/>
                  </a:cubicBezTo>
                  <a:cubicBezTo>
                    <a:pt x="1" y="2721"/>
                    <a:pt x="1315" y="5906"/>
                    <a:pt x="3943" y="5906"/>
                  </a:cubicBezTo>
                  <a:cubicBezTo>
                    <a:pt x="5578" y="5906"/>
                    <a:pt x="6892" y="4574"/>
                    <a:pt x="6892" y="2957"/>
                  </a:cubicBezTo>
                  <a:cubicBezTo>
                    <a:pt x="6892" y="1178"/>
                    <a:pt x="5433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8"/>
            <p:cNvSpPr/>
            <p:nvPr/>
          </p:nvSpPr>
          <p:spPr>
            <a:xfrm>
              <a:off x="5641770" y="1479825"/>
              <a:ext cx="63249" cy="126497"/>
            </a:xfrm>
            <a:custGeom>
              <a:avLst/>
              <a:gdLst/>
              <a:ahLst/>
              <a:cxnLst/>
              <a:rect l="l" t="t" r="r" b="b"/>
              <a:pathLst>
                <a:path w="2949" h="5898" extrusionOk="0">
                  <a:moveTo>
                    <a:pt x="0" y="1"/>
                  </a:moveTo>
                  <a:lnTo>
                    <a:pt x="0" y="5898"/>
                  </a:lnTo>
                  <a:cubicBezTo>
                    <a:pt x="1618" y="5898"/>
                    <a:pt x="2949" y="4566"/>
                    <a:pt x="2949" y="2949"/>
                  </a:cubicBezTo>
                  <a:cubicBezTo>
                    <a:pt x="2949" y="1315"/>
                    <a:pt x="1618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8"/>
            <p:cNvSpPr/>
            <p:nvPr/>
          </p:nvSpPr>
          <p:spPr>
            <a:xfrm>
              <a:off x="5629116" y="1530419"/>
              <a:ext cx="25329" cy="25308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8"/>
            <p:cNvSpPr/>
            <p:nvPr/>
          </p:nvSpPr>
          <p:spPr>
            <a:xfrm>
              <a:off x="5641770" y="1530419"/>
              <a:ext cx="12675" cy="25308"/>
            </a:xfrm>
            <a:custGeom>
              <a:avLst/>
              <a:gdLst/>
              <a:ahLst/>
              <a:cxnLst/>
              <a:rect l="l" t="t" r="r" b="b"/>
              <a:pathLst>
                <a:path w="591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2"/>
          <p:cNvSpPr/>
          <p:nvPr/>
        </p:nvSpPr>
        <p:spPr>
          <a:xfrm>
            <a:off x="3708587" y="3377075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ERP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Kamchiliklari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va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avzalliklari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861" name="Google Shape;861;p62"/>
          <p:cNvSpPr txBox="1">
            <a:spLocks noGrp="1"/>
          </p:cNvSpPr>
          <p:nvPr>
            <p:ph type="subTitle" idx="1"/>
          </p:nvPr>
        </p:nvSpPr>
        <p:spPr>
          <a:xfrm>
            <a:off x="4631267" y="3274104"/>
            <a:ext cx="178055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Avzalliklari</a:t>
            </a:r>
            <a:endParaRPr dirty="0"/>
          </a:p>
        </p:txBody>
      </p:sp>
      <p:sp>
        <p:nvSpPr>
          <p:cNvPr id="862" name="Google Shape;862;p62"/>
          <p:cNvSpPr txBox="1">
            <a:spLocks noGrp="1"/>
          </p:cNvSpPr>
          <p:nvPr>
            <p:ph type="subTitle" idx="2"/>
          </p:nvPr>
        </p:nvSpPr>
        <p:spPr>
          <a:xfrm>
            <a:off x="4631262" y="3535879"/>
            <a:ext cx="4160197" cy="1042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Mijozlarga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ko’rsatishni</a:t>
            </a:r>
            <a:r>
              <a:rPr lang="en-US" dirty="0"/>
              <a:t> </a:t>
            </a:r>
            <a:r>
              <a:rPr lang="en-US" dirty="0" err="1"/>
              <a:t>yaxshilanishi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Hisobot</a:t>
            </a:r>
            <a:r>
              <a:rPr lang="en-US" dirty="0"/>
              <a:t> </a:t>
            </a:r>
            <a:r>
              <a:rPr lang="en-US" dirty="0" err="1"/>
              <a:t>vositalari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Moslasshuvchanlik</a:t>
            </a:r>
            <a:endParaRPr dirty="0"/>
          </a:p>
        </p:txBody>
      </p:sp>
      <p:sp>
        <p:nvSpPr>
          <p:cNvPr id="863" name="Google Shape;863;p62"/>
          <p:cNvSpPr txBox="1">
            <a:spLocks noGrp="1"/>
          </p:cNvSpPr>
          <p:nvPr>
            <p:ph type="subTitle" idx="3"/>
          </p:nvPr>
        </p:nvSpPr>
        <p:spPr>
          <a:xfrm>
            <a:off x="2692400" y="1611654"/>
            <a:ext cx="1820338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Kamchiliklari</a:t>
            </a:r>
            <a:endParaRPr dirty="0"/>
          </a:p>
        </p:txBody>
      </p:sp>
      <p:sp>
        <p:nvSpPr>
          <p:cNvPr id="864" name="Google Shape;864;p62"/>
          <p:cNvSpPr txBox="1">
            <a:spLocks noGrp="1"/>
          </p:cNvSpPr>
          <p:nvPr>
            <p:ph type="subTitle" idx="4"/>
          </p:nvPr>
        </p:nvSpPr>
        <p:spPr>
          <a:xfrm>
            <a:off x="2063986" y="1806078"/>
            <a:ext cx="3214372" cy="101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/>
              <a:t>Boshlangich</a:t>
            </a:r>
            <a:r>
              <a:rPr lang="en" dirty="0"/>
              <a:t> </a:t>
            </a:r>
            <a:r>
              <a:rPr lang="en" dirty="0" err="1"/>
              <a:t>katta</a:t>
            </a:r>
            <a:r>
              <a:rPr lang="en" dirty="0"/>
              <a:t> </a:t>
            </a:r>
            <a:r>
              <a:rPr lang="en" dirty="0" err="1"/>
              <a:t>xarajat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/>
              <a:t>Ko’proq</a:t>
            </a:r>
            <a:r>
              <a:rPr lang="en" dirty="0"/>
              <a:t> </a:t>
            </a:r>
            <a:r>
              <a:rPr lang="en" dirty="0" err="1"/>
              <a:t>vaqt</a:t>
            </a:r>
            <a:r>
              <a:rPr lang="en" dirty="0"/>
              <a:t> talab </a:t>
            </a:r>
            <a:r>
              <a:rPr lang="en" dirty="0" err="1"/>
              <a:t>qilishi</a:t>
            </a:r>
            <a:endParaRPr lang="e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 err="1"/>
              <a:t>Murakkablik</a:t>
            </a:r>
            <a:r>
              <a:rPr lang="en" dirty="0"/>
              <a:t> </a:t>
            </a:r>
            <a:r>
              <a:rPr lang="en" dirty="0" err="1"/>
              <a:t>darajasini</a:t>
            </a:r>
            <a:r>
              <a:rPr lang="en" dirty="0"/>
              <a:t> </a:t>
            </a:r>
            <a:r>
              <a:rPr lang="en" dirty="0" err="1"/>
              <a:t>oshishi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65" name="Google Shape;865;p62"/>
          <p:cNvSpPr/>
          <p:nvPr/>
        </p:nvSpPr>
        <p:spPr>
          <a:xfrm>
            <a:off x="4741337" y="1714900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62"/>
          <p:cNvGrpSpPr/>
          <p:nvPr/>
        </p:nvGrpSpPr>
        <p:grpSpPr>
          <a:xfrm>
            <a:off x="3861737" y="3554282"/>
            <a:ext cx="395970" cy="347886"/>
            <a:chOff x="6147674" y="2649184"/>
            <a:chExt cx="431481" cy="379085"/>
          </a:xfrm>
        </p:grpSpPr>
        <p:sp>
          <p:nvSpPr>
            <p:cNvPr id="867" name="Google Shape;867;p62"/>
            <p:cNvSpPr/>
            <p:nvPr/>
          </p:nvSpPr>
          <p:spPr>
            <a:xfrm>
              <a:off x="6198247" y="2649184"/>
              <a:ext cx="75560" cy="75903"/>
            </a:xfrm>
            <a:custGeom>
              <a:avLst/>
              <a:gdLst/>
              <a:ahLst/>
              <a:cxnLst/>
              <a:rect l="l" t="t" r="r" b="b"/>
              <a:pathLst>
                <a:path w="3523" h="3539" extrusionOk="0">
                  <a:moveTo>
                    <a:pt x="1" y="0"/>
                  </a:moveTo>
                  <a:lnTo>
                    <a:pt x="1" y="3539"/>
                  </a:lnTo>
                  <a:lnTo>
                    <a:pt x="1180" y="3539"/>
                  </a:lnTo>
                  <a:lnTo>
                    <a:pt x="1180" y="1180"/>
                  </a:lnTo>
                  <a:lnTo>
                    <a:pt x="2343" y="1180"/>
                  </a:lnTo>
                  <a:lnTo>
                    <a:pt x="2343" y="3539"/>
                  </a:lnTo>
                  <a:lnTo>
                    <a:pt x="3522" y="3539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6236209" y="2649184"/>
              <a:ext cx="37597" cy="75903"/>
            </a:xfrm>
            <a:custGeom>
              <a:avLst/>
              <a:gdLst/>
              <a:ahLst/>
              <a:cxnLst/>
              <a:rect l="l" t="t" r="r" b="b"/>
              <a:pathLst>
                <a:path w="1753" h="3539" extrusionOk="0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3539"/>
                  </a:lnTo>
                  <a:lnTo>
                    <a:pt x="1752" y="3539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2"/>
            <p:cNvSpPr/>
            <p:nvPr/>
          </p:nvSpPr>
          <p:spPr>
            <a:xfrm>
              <a:off x="6147674" y="2737720"/>
              <a:ext cx="177071" cy="88557"/>
            </a:xfrm>
            <a:custGeom>
              <a:avLst/>
              <a:gdLst/>
              <a:ahLst/>
              <a:cxnLst/>
              <a:rect l="l" t="t" r="r" b="b"/>
              <a:pathLst>
                <a:path w="8256" h="4129" extrusionOk="0">
                  <a:moveTo>
                    <a:pt x="4212" y="0"/>
                  </a:moveTo>
                  <a:lnTo>
                    <a:pt x="0" y="1180"/>
                  </a:lnTo>
                  <a:lnTo>
                    <a:pt x="0" y="4128"/>
                  </a:lnTo>
                  <a:lnTo>
                    <a:pt x="8256" y="4128"/>
                  </a:lnTo>
                  <a:lnTo>
                    <a:pt x="8256" y="1180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2"/>
            <p:cNvSpPr/>
            <p:nvPr/>
          </p:nvSpPr>
          <p:spPr>
            <a:xfrm>
              <a:off x="6236209" y="2737720"/>
              <a:ext cx="88535" cy="88557"/>
            </a:xfrm>
            <a:custGeom>
              <a:avLst/>
              <a:gdLst/>
              <a:ahLst/>
              <a:cxnLst/>
              <a:rect l="l" t="t" r="r" b="b"/>
              <a:pathLst>
                <a:path w="4128" h="4129" extrusionOk="0">
                  <a:moveTo>
                    <a:pt x="84" y="0"/>
                  </a:moveTo>
                  <a:lnTo>
                    <a:pt x="0" y="17"/>
                  </a:lnTo>
                  <a:lnTo>
                    <a:pt x="0" y="4128"/>
                  </a:lnTo>
                  <a:lnTo>
                    <a:pt x="4128" y="4128"/>
                  </a:lnTo>
                  <a:lnTo>
                    <a:pt x="4128" y="118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2"/>
            <p:cNvSpPr/>
            <p:nvPr/>
          </p:nvSpPr>
          <p:spPr>
            <a:xfrm>
              <a:off x="6239083" y="2864196"/>
              <a:ext cx="249370" cy="164073"/>
            </a:xfrm>
            <a:custGeom>
              <a:avLst/>
              <a:gdLst/>
              <a:ahLst/>
              <a:cxnLst/>
              <a:rect l="l" t="t" r="r" b="b"/>
              <a:pathLst>
                <a:path w="11627" h="7650" extrusionOk="0">
                  <a:moveTo>
                    <a:pt x="5089" y="0"/>
                  </a:moveTo>
                  <a:lnTo>
                    <a:pt x="4702" y="590"/>
                  </a:lnTo>
                  <a:lnTo>
                    <a:pt x="1" y="7649"/>
                  </a:lnTo>
                  <a:lnTo>
                    <a:pt x="11626" y="7649"/>
                  </a:lnTo>
                  <a:lnTo>
                    <a:pt x="6892" y="590"/>
                  </a:lnTo>
                  <a:lnTo>
                    <a:pt x="6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2"/>
            <p:cNvSpPr/>
            <p:nvPr/>
          </p:nvSpPr>
          <p:spPr>
            <a:xfrm>
              <a:off x="6376776" y="2649184"/>
              <a:ext cx="202014" cy="181060"/>
            </a:xfrm>
            <a:custGeom>
              <a:avLst/>
              <a:gdLst/>
              <a:ahLst/>
              <a:cxnLst/>
              <a:rect l="l" t="t" r="r" b="b"/>
              <a:pathLst>
                <a:path w="9419" h="8442" extrusionOk="0">
                  <a:moveTo>
                    <a:pt x="2645" y="0"/>
                  </a:moveTo>
                  <a:cubicBezTo>
                    <a:pt x="1163" y="0"/>
                    <a:pt x="0" y="1230"/>
                    <a:pt x="0" y="2797"/>
                  </a:cubicBezTo>
                  <a:cubicBezTo>
                    <a:pt x="0" y="4834"/>
                    <a:pt x="2085" y="6198"/>
                    <a:pt x="4709" y="8434"/>
                  </a:cubicBezTo>
                  <a:lnTo>
                    <a:pt x="4709" y="8434"/>
                  </a:lnTo>
                  <a:cubicBezTo>
                    <a:pt x="7619" y="5963"/>
                    <a:pt x="9418" y="4783"/>
                    <a:pt x="9418" y="2797"/>
                  </a:cubicBezTo>
                  <a:cubicBezTo>
                    <a:pt x="9418" y="1230"/>
                    <a:pt x="8256" y="0"/>
                    <a:pt x="6773" y="0"/>
                  </a:cubicBezTo>
                  <a:cubicBezTo>
                    <a:pt x="6015" y="0"/>
                    <a:pt x="5291" y="270"/>
                    <a:pt x="4718" y="775"/>
                  </a:cubicBezTo>
                  <a:cubicBezTo>
                    <a:pt x="4145" y="270"/>
                    <a:pt x="3404" y="0"/>
                    <a:pt x="2645" y="0"/>
                  </a:cubicBezTo>
                  <a:close/>
                  <a:moveTo>
                    <a:pt x="4709" y="8434"/>
                  </a:moveTo>
                  <a:lnTo>
                    <a:pt x="4709" y="8434"/>
                  </a:lnTo>
                  <a:cubicBezTo>
                    <a:pt x="4706" y="8437"/>
                    <a:pt x="4704" y="8439"/>
                    <a:pt x="4701" y="8441"/>
                  </a:cubicBezTo>
                  <a:lnTo>
                    <a:pt x="4718" y="8441"/>
                  </a:lnTo>
                  <a:cubicBezTo>
                    <a:pt x="4715" y="8439"/>
                    <a:pt x="4712" y="8437"/>
                    <a:pt x="4709" y="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2"/>
            <p:cNvSpPr/>
            <p:nvPr/>
          </p:nvSpPr>
          <p:spPr>
            <a:xfrm>
              <a:off x="6477944" y="2649184"/>
              <a:ext cx="101211" cy="181060"/>
            </a:xfrm>
            <a:custGeom>
              <a:avLst/>
              <a:gdLst/>
              <a:ahLst/>
              <a:cxnLst/>
              <a:rect l="l" t="t" r="r" b="b"/>
              <a:pathLst>
                <a:path w="4719" h="8442" extrusionOk="0">
                  <a:moveTo>
                    <a:pt x="2073" y="0"/>
                  </a:moveTo>
                  <a:cubicBezTo>
                    <a:pt x="1315" y="0"/>
                    <a:pt x="574" y="270"/>
                    <a:pt x="1" y="775"/>
                  </a:cubicBezTo>
                  <a:lnTo>
                    <a:pt x="1" y="8441"/>
                  </a:lnTo>
                  <a:cubicBezTo>
                    <a:pt x="2915" y="5965"/>
                    <a:pt x="4718" y="4785"/>
                    <a:pt x="4718" y="2797"/>
                  </a:cubicBezTo>
                  <a:cubicBezTo>
                    <a:pt x="4718" y="1230"/>
                    <a:pt x="3556" y="0"/>
                    <a:pt x="2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2"/>
            <p:cNvSpPr/>
            <p:nvPr/>
          </p:nvSpPr>
          <p:spPr>
            <a:xfrm>
              <a:off x="6147674" y="2699779"/>
              <a:ext cx="176727" cy="63249"/>
            </a:xfrm>
            <a:custGeom>
              <a:avLst/>
              <a:gdLst/>
              <a:ahLst/>
              <a:cxnLst/>
              <a:rect l="l" t="t" r="r" b="b"/>
              <a:pathLst>
                <a:path w="8240" h="2949" extrusionOk="0">
                  <a:moveTo>
                    <a:pt x="0" y="0"/>
                  </a:moveTo>
                  <a:lnTo>
                    <a:pt x="0" y="2949"/>
                  </a:lnTo>
                  <a:lnTo>
                    <a:pt x="8239" y="2949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2"/>
            <p:cNvSpPr/>
            <p:nvPr/>
          </p:nvSpPr>
          <p:spPr>
            <a:xfrm>
              <a:off x="6236209" y="2699779"/>
              <a:ext cx="88192" cy="63249"/>
            </a:xfrm>
            <a:custGeom>
              <a:avLst/>
              <a:gdLst/>
              <a:ahLst/>
              <a:cxnLst/>
              <a:rect l="l" t="t" r="r" b="b"/>
              <a:pathLst>
                <a:path w="4112" h="2949" extrusionOk="0">
                  <a:moveTo>
                    <a:pt x="0" y="0"/>
                  </a:moveTo>
                  <a:lnTo>
                    <a:pt x="0" y="2949"/>
                  </a:lnTo>
                  <a:lnTo>
                    <a:pt x="4111" y="294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2"/>
            <p:cNvSpPr/>
            <p:nvPr/>
          </p:nvSpPr>
          <p:spPr>
            <a:xfrm>
              <a:off x="6363393" y="2864196"/>
              <a:ext cx="124696" cy="164073"/>
            </a:xfrm>
            <a:custGeom>
              <a:avLst/>
              <a:gdLst/>
              <a:ahLst/>
              <a:cxnLst/>
              <a:rect l="l" t="t" r="r" b="b"/>
              <a:pathLst>
                <a:path w="5814" h="7650" extrusionOk="0">
                  <a:moveTo>
                    <a:pt x="1" y="0"/>
                  </a:moveTo>
                  <a:lnTo>
                    <a:pt x="1" y="7649"/>
                  </a:lnTo>
                  <a:lnTo>
                    <a:pt x="5813" y="7649"/>
                  </a:lnTo>
                  <a:lnTo>
                    <a:pt x="1096" y="59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2"/>
            <p:cNvSpPr/>
            <p:nvPr/>
          </p:nvSpPr>
          <p:spPr>
            <a:xfrm>
              <a:off x="6147674" y="2851541"/>
              <a:ext cx="431481" cy="25308"/>
            </a:xfrm>
            <a:custGeom>
              <a:avLst/>
              <a:gdLst/>
              <a:ahLst/>
              <a:cxnLst/>
              <a:rect l="l" t="t" r="r" b="b"/>
              <a:pathLst>
                <a:path w="20118" h="1180" extrusionOk="0">
                  <a:moveTo>
                    <a:pt x="0" y="1"/>
                  </a:moveTo>
                  <a:lnTo>
                    <a:pt x="0" y="1180"/>
                  </a:lnTo>
                  <a:lnTo>
                    <a:pt x="20117" y="1180"/>
                  </a:lnTo>
                  <a:lnTo>
                    <a:pt x="20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2"/>
            <p:cNvSpPr/>
            <p:nvPr/>
          </p:nvSpPr>
          <p:spPr>
            <a:xfrm>
              <a:off x="6363393" y="2851541"/>
              <a:ext cx="215762" cy="25308"/>
            </a:xfrm>
            <a:custGeom>
              <a:avLst/>
              <a:gdLst/>
              <a:ahLst/>
              <a:cxnLst/>
              <a:rect l="l" t="t" r="r" b="b"/>
              <a:pathLst>
                <a:path w="10060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059" y="1180"/>
                  </a:lnTo>
                  <a:lnTo>
                    <a:pt x="10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62"/>
          <p:cNvGrpSpPr/>
          <p:nvPr/>
        </p:nvGrpSpPr>
        <p:grpSpPr>
          <a:xfrm>
            <a:off x="4894492" y="1867996"/>
            <a:ext cx="395970" cy="396127"/>
            <a:chOff x="5374727" y="1816807"/>
            <a:chExt cx="431481" cy="431652"/>
          </a:xfrm>
        </p:grpSpPr>
        <p:sp>
          <p:nvSpPr>
            <p:cNvPr id="880" name="Google Shape;880;p62"/>
            <p:cNvSpPr/>
            <p:nvPr/>
          </p:nvSpPr>
          <p:spPr>
            <a:xfrm>
              <a:off x="5577814" y="2158101"/>
              <a:ext cx="25308" cy="90358"/>
            </a:xfrm>
            <a:custGeom>
              <a:avLst/>
              <a:gdLst/>
              <a:ahLst/>
              <a:cxnLst/>
              <a:rect l="l" t="t" r="r" b="b"/>
              <a:pathLst>
                <a:path w="1180" h="4213" extrusionOk="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2"/>
            <p:cNvSpPr/>
            <p:nvPr/>
          </p:nvSpPr>
          <p:spPr>
            <a:xfrm>
              <a:off x="5590446" y="2158101"/>
              <a:ext cx="12675" cy="90358"/>
            </a:xfrm>
            <a:custGeom>
              <a:avLst/>
              <a:gdLst/>
              <a:ahLst/>
              <a:cxnLst/>
              <a:rect l="l" t="t" r="r" b="b"/>
              <a:pathLst>
                <a:path w="591" h="4213" extrusionOk="0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2"/>
            <p:cNvSpPr/>
            <p:nvPr/>
          </p:nvSpPr>
          <p:spPr>
            <a:xfrm>
              <a:off x="5605631" y="2125222"/>
              <a:ext cx="96149" cy="116374"/>
            </a:xfrm>
            <a:custGeom>
              <a:avLst/>
              <a:gdLst/>
              <a:ahLst/>
              <a:cxnLst/>
              <a:rect l="l" t="t" r="r" b="b"/>
              <a:pathLst>
                <a:path w="4483" h="5426" extrusionOk="0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2"/>
            <p:cNvSpPr/>
            <p:nvPr/>
          </p:nvSpPr>
          <p:spPr>
            <a:xfrm>
              <a:off x="5479155" y="2124857"/>
              <a:ext cx="96149" cy="116739"/>
            </a:xfrm>
            <a:custGeom>
              <a:avLst/>
              <a:gdLst/>
              <a:ahLst/>
              <a:cxnLst/>
              <a:rect l="l" t="t" r="r" b="b"/>
              <a:pathLst>
                <a:path w="4483" h="5443" extrusionOk="0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2"/>
            <p:cNvSpPr/>
            <p:nvPr/>
          </p:nvSpPr>
          <p:spPr>
            <a:xfrm>
              <a:off x="5400743" y="1867573"/>
              <a:ext cx="379085" cy="303203"/>
            </a:xfrm>
            <a:custGeom>
              <a:avLst/>
              <a:gdLst/>
              <a:ahLst/>
              <a:cxnLst/>
              <a:rect l="l" t="t" r="r" b="b"/>
              <a:pathLst>
                <a:path w="17675" h="14137" extrusionOk="0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2"/>
            <p:cNvSpPr/>
            <p:nvPr/>
          </p:nvSpPr>
          <p:spPr>
            <a:xfrm>
              <a:off x="5590446" y="1867573"/>
              <a:ext cx="189381" cy="303203"/>
            </a:xfrm>
            <a:custGeom>
              <a:avLst/>
              <a:gdLst/>
              <a:ahLst/>
              <a:cxnLst/>
              <a:rect l="l" t="t" r="r" b="b"/>
              <a:pathLst>
                <a:path w="8830" h="14137" extrusionOk="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2"/>
            <p:cNvSpPr/>
            <p:nvPr/>
          </p:nvSpPr>
          <p:spPr>
            <a:xfrm>
              <a:off x="5480249" y="1943454"/>
              <a:ext cx="224062" cy="148181"/>
            </a:xfrm>
            <a:custGeom>
              <a:avLst/>
              <a:gdLst/>
              <a:ahLst/>
              <a:cxnLst/>
              <a:rect l="l" t="t" r="r" b="b"/>
              <a:pathLst>
                <a:path w="10447" h="6909" extrusionOk="0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2"/>
            <p:cNvSpPr/>
            <p:nvPr/>
          </p:nvSpPr>
          <p:spPr>
            <a:xfrm>
              <a:off x="5451338" y="1943454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5653330" y="2069930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5590446" y="1943454"/>
              <a:ext cx="113865" cy="131559"/>
            </a:xfrm>
            <a:custGeom>
              <a:avLst/>
              <a:gdLst/>
              <a:ahLst/>
              <a:cxnLst/>
              <a:rect l="l" t="t" r="r" b="b"/>
              <a:pathLst>
                <a:path w="5309" h="6134" extrusionOk="0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5374727" y="1816807"/>
              <a:ext cx="431481" cy="76074"/>
            </a:xfrm>
            <a:custGeom>
              <a:avLst/>
              <a:gdLst/>
              <a:ahLst/>
              <a:cxnLst/>
              <a:rect l="l" t="t" r="r" b="b"/>
              <a:pathLst>
                <a:path w="20118" h="3547" extrusionOk="0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5590446" y="1816978"/>
              <a:ext cx="215762" cy="75903"/>
            </a:xfrm>
            <a:custGeom>
              <a:avLst/>
              <a:gdLst/>
              <a:ahLst/>
              <a:cxnLst/>
              <a:rect l="l" t="t" r="r" b="b"/>
              <a:pathLst>
                <a:path w="10060" h="3539" extrusionOk="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CES </a:t>
            </a:r>
            <a:r>
              <a:rPr lang="en" dirty="0" err="1">
                <a:solidFill>
                  <a:schemeClr val="accent1"/>
                </a:solidFill>
                <a:latin typeface="Overpass"/>
                <a:sym typeface="Overpass"/>
              </a:rPr>
              <a:t>Kamchiliklari</a:t>
            </a:r>
            <a:r>
              <a:rPr lang="en" dirty="0">
                <a:solidFill>
                  <a:schemeClr val="accent1"/>
                </a:solidFill>
                <a:latin typeface="Overpass"/>
                <a:sym typeface="Overpass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"/>
                <a:sym typeface="Overpass"/>
              </a:rPr>
              <a:t>va</a:t>
            </a:r>
            <a:r>
              <a:rPr lang="en" dirty="0">
                <a:solidFill>
                  <a:schemeClr val="accent1"/>
                </a:solidFill>
                <a:latin typeface="Overpass"/>
                <a:sym typeface="Overpass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"/>
                <a:sym typeface="Overpass"/>
              </a:rPr>
              <a:t>avzalliklari</a:t>
            </a:r>
            <a:endParaRPr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3" name="Google Shape;903;p64"/>
          <p:cNvSpPr txBox="1">
            <a:spLocks noGrp="1"/>
          </p:cNvSpPr>
          <p:nvPr>
            <p:ph type="subTitle" idx="1"/>
          </p:nvPr>
        </p:nvSpPr>
        <p:spPr>
          <a:xfrm>
            <a:off x="626525" y="1830050"/>
            <a:ext cx="3872100" cy="25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Mijozlar</a:t>
            </a:r>
            <a:r>
              <a:rPr lang="en-US" sz="1800" dirty="0"/>
              <a:t> </a:t>
            </a:r>
            <a:r>
              <a:rPr lang="en-US" sz="1800" dirty="0" err="1"/>
              <a:t>bilan</a:t>
            </a:r>
            <a:r>
              <a:rPr lang="en-US" sz="1800" dirty="0"/>
              <a:t> </a:t>
            </a:r>
            <a:r>
              <a:rPr lang="en-US" sz="1800" dirty="0" err="1"/>
              <a:t>muloqotni</a:t>
            </a:r>
            <a:r>
              <a:rPr lang="en-US" sz="1800" dirty="0"/>
              <a:t> </a:t>
            </a:r>
            <a:r>
              <a:rPr lang="en-US" sz="1800" dirty="0" err="1"/>
              <a:t>kuchaytirish</a:t>
            </a:r>
            <a:endParaRPr sz="18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Mijozlar</a:t>
            </a:r>
            <a:r>
              <a:rPr lang="en-US" sz="1800" dirty="0"/>
              <a:t> </a:t>
            </a:r>
            <a:r>
              <a:rPr lang="en-US" sz="1800" dirty="0" err="1"/>
              <a:t>bilan</a:t>
            </a:r>
            <a:r>
              <a:rPr lang="en-US" sz="1800" dirty="0"/>
              <a:t> </a:t>
            </a:r>
            <a:r>
              <a:rPr lang="en-US" sz="1800" dirty="0" err="1"/>
              <a:t>ka’lumot</a:t>
            </a:r>
            <a:r>
              <a:rPr lang="en-US" sz="1800" dirty="0"/>
              <a:t> </a:t>
            </a:r>
            <a:r>
              <a:rPr lang="en-US" sz="1800" dirty="0" err="1"/>
              <a:t>almashihs</a:t>
            </a:r>
            <a:r>
              <a:rPr lang="en-US" sz="1800" dirty="0"/>
              <a:t> </a:t>
            </a:r>
            <a:r>
              <a:rPr lang="en-US" sz="1800" dirty="0" err="1"/>
              <a:t>hamda</a:t>
            </a:r>
            <a:r>
              <a:rPr lang="en-US" sz="1800" dirty="0"/>
              <a:t> </a:t>
            </a:r>
            <a:r>
              <a:rPr lang="en-US" sz="1800" dirty="0" err="1"/>
              <a:t>qo’llash</a:t>
            </a:r>
            <a:endParaRPr sz="18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 err="1"/>
              <a:t>Mijozlar</a:t>
            </a:r>
            <a:r>
              <a:rPr lang="en" sz="1800" dirty="0"/>
              <a:t> </a:t>
            </a:r>
            <a:r>
              <a:rPr lang="en" sz="1800" dirty="0" err="1"/>
              <a:t>uchun</a:t>
            </a:r>
            <a:r>
              <a:rPr lang="en" sz="1800" dirty="0"/>
              <a:t> </a:t>
            </a:r>
            <a:r>
              <a:rPr lang="en" sz="1800" dirty="0" err="1"/>
              <a:t>shaxsiy</a:t>
            </a:r>
            <a:r>
              <a:rPr lang="en" sz="1800" dirty="0"/>
              <a:t> </a:t>
            </a:r>
            <a:r>
              <a:rPr lang="en" sz="1800" dirty="0" err="1"/>
              <a:t>xizmat</a:t>
            </a:r>
            <a:endParaRPr sz="1800" dirty="0"/>
          </a:p>
        </p:txBody>
      </p:sp>
      <p:sp>
        <p:nvSpPr>
          <p:cNvPr id="904" name="Google Shape;904;p64"/>
          <p:cNvSpPr txBox="1">
            <a:spLocks noGrp="1"/>
          </p:cNvSpPr>
          <p:nvPr>
            <p:ph type="subTitle" idx="2"/>
          </p:nvPr>
        </p:nvSpPr>
        <p:spPr>
          <a:xfrm>
            <a:off x="4572075" y="1830050"/>
            <a:ext cx="3872100" cy="25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Tizimni</a:t>
            </a:r>
            <a:r>
              <a:rPr lang="en-US" sz="1800" dirty="0"/>
              <a:t> </a:t>
            </a:r>
            <a:r>
              <a:rPr lang="en-US" sz="1800" dirty="0" err="1"/>
              <a:t>o’rnatish</a:t>
            </a:r>
            <a:r>
              <a:rPr lang="en-US" sz="1800" dirty="0"/>
              <a:t> </a:t>
            </a:r>
            <a:r>
              <a:rPr lang="en-US" sz="1800" dirty="0" err="1"/>
              <a:t>hamda</a:t>
            </a:r>
            <a:r>
              <a:rPr lang="en-US" sz="1800" dirty="0"/>
              <a:t> </a:t>
            </a:r>
            <a:r>
              <a:rPr lang="en-US" sz="1800" dirty="0" err="1"/>
              <a:t>sozlash</a:t>
            </a:r>
            <a:r>
              <a:rPr lang="en-US" sz="1800" dirty="0"/>
              <a:t> </a:t>
            </a:r>
            <a:r>
              <a:rPr lang="en-US" sz="1800" dirty="0" err="1"/>
              <a:t>zaruriyati</a:t>
            </a:r>
            <a:endParaRPr sz="18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Mal’umotlarni</a:t>
            </a:r>
            <a:r>
              <a:rPr lang="en-US" sz="1800" dirty="0"/>
              <a:t> </a:t>
            </a:r>
            <a:r>
              <a:rPr lang="en-US" sz="1800" dirty="0" err="1"/>
              <a:t>birlashtirsh</a:t>
            </a:r>
            <a:endParaRPr sz="18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Tuzatsih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ta’lim</a:t>
            </a:r>
            <a:r>
              <a:rPr lang="en-US" sz="1800" dirty="0"/>
              <a:t> </a:t>
            </a:r>
            <a:r>
              <a:rPr lang="en-US" sz="1800" dirty="0" err="1"/>
              <a:t>muammolari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8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40" name="Google Shape;1040;p68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CRM</a:t>
            </a: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uchun</a:t>
            </a: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Misol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042" name="Google Shape;1042;p68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043" name="Google Shape;1043;p68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533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8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8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8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8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205128-3FE5-8D68-F525-FC5379E4D467}"/>
              </a:ext>
            </a:extLst>
          </p:cNvPr>
          <p:cNvSpPr txBox="1"/>
          <p:nvPr/>
        </p:nvSpPr>
        <p:spPr>
          <a:xfrm>
            <a:off x="5883455" y="369272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3600" dirty="0">
                <a:solidFill>
                  <a:schemeClr val="tx2">
                    <a:lumMod val="50000"/>
                  </a:schemeClr>
                </a:solidFill>
              </a:rPr>
              <a:t>SalesForce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3" name="Google Shape;1943;p79"/>
          <p:cNvGrpSpPr/>
          <p:nvPr/>
        </p:nvGrpSpPr>
        <p:grpSpPr>
          <a:xfrm>
            <a:off x="3524880" y="1955526"/>
            <a:ext cx="3393610" cy="4063494"/>
            <a:chOff x="5030397" y="539996"/>
            <a:chExt cx="3393610" cy="4063494"/>
          </a:xfrm>
        </p:grpSpPr>
        <p:grpSp>
          <p:nvGrpSpPr>
            <p:cNvPr id="1944" name="Google Shape;1944;p79"/>
            <p:cNvGrpSpPr/>
            <p:nvPr/>
          </p:nvGrpSpPr>
          <p:grpSpPr>
            <a:xfrm>
              <a:off x="6894662" y="2116597"/>
              <a:ext cx="1529344" cy="2486893"/>
              <a:chOff x="6510425" y="2434950"/>
              <a:chExt cx="1333575" cy="2168550"/>
            </a:xfrm>
          </p:grpSpPr>
          <p:sp>
            <p:nvSpPr>
              <p:cNvPr id="1945" name="Google Shape;1945;p79"/>
              <p:cNvSpPr/>
              <p:nvPr/>
            </p:nvSpPr>
            <p:spPr>
              <a:xfrm>
                <a:off x="7316675" y="2762250"/>
                <a:ext cx="207775" cy="320200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12808" extrusionOk="0">
                    <a:moveTo>
                      <a:pt x="5541" y="1"/>
                    </a:moveTo>
                    <a:cubicBezTo>
                      <a:pt x="3246" y="1"/>
                      <a:pt x="1328" y="7216"/>
                      <a:pt x="541" y="9107"/>
                    </a:cubicBezTo>
                    <a:cubicBezTo>
                      <a:pt x="175" y="10000"/>
                      <a:pt x="1" y="12807"/>
                      <a:pt x="1121" y="12807"/>
                    </a:cubicBezTo>
                    <a:cubicBezTo>
                      <a:pt x="1763" y="12807"/>
                      <a:pt x="2829" y="11886"/>
                      <a:pt x="4526" y="9158"/>
                    </a:cubicBezTo>
                    <a:cubicBezTo>
                      <a:pt x="7609" y="4170"/>
                      <a:pt x="8311" y="160"/>
                      <a:pt x="5679" y="10"/>
                    </a:cubicBezTo>
                    <a:cubicBezTo>
                      <a:pt x="5633" y="4"/>
                      <a:pt x="5587" y="1"/>
                      <a:pt x="5541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79"/>
              <p:cNvSpPr/>
              <p:nvPr/>
            </p:nvSpPr>
            <p:spPr>
              <a:xfrm>
                <a:off x="7125300" y="3055075"/>
                <a:ext cx="1848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142" extrusionOk="0">
                    <a:moveTo>
                      <a:pt x="5389" y="1"/>
                    </a:moveTo>
                    <a:cubicBezTo>
                      <a:pt x="3535" y="1655"/>
                      <a:pt x="1630" y="3886"/>
                      <a:pt x="1" y="4963"/>
                    </a:cubicBezTo>
                    <a:cubicBezTo>
                      <a:pt x="201" y="5440"/>
                      <a:pt x="327" y="5790"/>
                      <a:pt x="753" y="6141"/>
                    </a:cubicBezTo>
                    <a:cubicBezTo>
                      <a:pt x="2382" y="5239"/>
                      <a:pt x="4888" y="4211"/>
                      <a:pt x="7394" y="2206"/>
                    </a:cubicBezTo>
                    <a:lnTo>
                      <a:pt x="5389" y="1"/>
                    </a:ln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79"/>
              <p:cNvSpPr/>
              <p:nvPr/>
            </p:nvSpPr>
            <p:spPr>
              <a:xfrm>
                <a:off x="7061450" y="3168350"/>
                <a:ext cx="1224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3206" extrusionOk="0">
                    <a:moveTo>
                      <a:pt x="3722" y="0"/>
                    </a:moveTo>
                    <a:cubicBezTo>
                      <a:pt x="3362" y="0"/>
                      <a:pt x="2818" y="149"/>
                      <a:pt x="2054" y="508"/>
                    </a:cubicBezTo>
                    <a:cubicBezTo>
                      <a:pt x="162" y="1427"/>
                      <a:pt x="1" y="1975"/>
                      <a:pt x="513" y="1975"/>
                    </a:cubicBezTo>
                    <a:cubicBezTo>
                      <a:pt x="741" y="1975"/>
                      <a:pt x="1101" y="1867"/>
                      <a:pt x="1502" y="1635"/>
                    </a:cubicBezTo>
                    <a:lnTo>
                      <a:pt x="1502" y="1635"/>
                    </a:lnTo>
                    <a:cubicBezTo>
                      <a:pt x="657" y="2339"/>
                      <a:pt x="447" y="2780"/>
                      <a:pt x="793" y="2780"/>
                    </a:cubicBezTo>
                    <a:cubicBezTo>
                      <a:pt x="1001" y="2780"/>
                      <a:pt x="1410" y="2620"/>
                      <a:pt x="2003" y="2262"/>
                    </a:cubicBezTo>
                    <a:lnTo>
                      <a:pt x="2003" y="2262"/>
                    </a:lnTo>
                    <a:cubicBezTo>
                      <a:pt x="1410" y="2778"/>
                      <a:pt x="1137" y="3206"/>
                      <a:pt x="1393" y="3206"/>
                    </a:cubicBezTo>
                    <a:cubicBezTo>
                      <a:pt x="1548" y="3206"/>
                      <a:pt x="1895" y="3050"/>
                      <a:pt x="2480" y="2663"/>
                    </a:cubicBezTo>
                    <a:cubicBezTo>
                      <a:pt x="4091" y="1589"/>
                      <a:pt x="4895" y="0"/>
                      <a:pt x="372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79"/>
              <p:cNvSpPr/>
              <p:nvPr/>
            </p:nvSpPr>
            <p:spPr>
              <a:xfrm>
                <a:off x="7092100" y="3165175"/>
                <a:ext cx="476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797" extrusionOk="0">
                    <a:moveTo>
                      <a:pt x="243" y="0"/>
                    </a:moveTo>
                    <a:cubicBezTo>
                      <a:pt x="143" y="0"/>
                      <a:pt x="71" y="17"/>
                      <a:pt x="51" y="58"/>
                    </a:cubicBezTo>
                    <a:cubicBezTo>
                      <a:pt x="0" y="208"/>
                      <a:pt x="627" y="609"/>
                      <a:pt x="1028" y="735"/>
                    </a:cubicBezTo>
                    <a:cubicBezTo>
                      <a:pt x="1185" y="777"/>
                      <a:pt x="1342" y="797"/>
                      <a:pt x="1477" y="797"/>
                    </a:cubicBezTo>
                    <a:cubicBezTo>
                      <a:pt x="1665" y="797"/>
                      <a:pt x="1811" y="758"/>
                      <a:pt x="1855" y="685"/>
                    </a:cubicBezTo>
                    <a:cubicBezTo>
                      <a:pt x="1905" y="534"/>
                      <a:pt x="1655" y="334"/>
                      <a:pt x="1254" y="208"/>
                    </a:cubicBezTo>
                    <a:cubicBezTo>
                      <a:pt x="981" y="118"/>
                      <a:pt x="510" y="0"/>
                      <a:pt x="243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79"/>
              <p:cNvSpPr/>
              <p:nvPr/>
            </p:nvSpPr>
            <p:spPr>
              <a:xfrm>
                <a:off x="7236200" y="3005675"/>
                <a:ext cx="141700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5060" extrusionOk="0">
                    <a:moveTo>
                      <a:pt x="3835" y="1"/>
                    </a:moveTo>
                    <a:cubicBezTo>
                      <a:pt x="3663" y="1"/>
                      <a:pt x="3486" y="23"/>
                      <a:pt x="3309" y="72"/>
                    </a:cubicBezTo>
                    <a:cubicBezTo>
                      <a:pt x="1881" y="473"/>
                      <a:pt x="1179" y="1626"/>
                      <a:pt x="1" y="2629"/>
                    </a:cubicBezTo>
                    <a:cubicBezTo>
                      <a:pt x="803" y="3080"/>
                      <a:pt x="1705" y="4283"/>
                      <a:pt x="1830" y="5060"/>
                    </a:cubicBezTo>
                    <a:cubicBezTo>
                      <a:pt x="2607" y="4634"/>
                      <a:pt x="5214" y="3305"/>
                      <a:pt x="5540" y="1426"/>
                    </a:cubicBezTo>
                    <a:cubicBezTo>
                      <a:pt x="5668" y="722"/>
                      <a:pt x="4817" y="1"/>
                      <a:pt x="38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79"/>
              <p:cNvSpPr/>
              <p:nvPr/>
            </p:nvSpPr>
            <p:spPr>
              <a:xfrm>
                <a:off x="6510425" y="3859850"/>
                <a:ext cx="1105225" cy="743650"/>
              </a:xfrm>
              <a:custGeom>
                <a:avLst/>
                <a:gdLst/>
                <a:ahLst/>
                <a:cxnLst/>
                <a:rect l="l" t="t" r="r" b="b"/>
                <a:pathLst>
                  <a:path w="44209" h="29746" extrusionOk="0">
                    <a:moveTo>
                      <a:pt x="39286" y="1"/>
                    </a:moveTo>
                    <a:cubicBezTo>
                      <a:pt x="28244" y="1"/>
                      <a:pt x="0" y="17140"/>
                      <a:pt x="611" y="26682"/>
                    </a:cubicBezTo>
                    <a:cubicBezTo>
                      <a:pt x="743" y="28827"/>
                      <a:pt x="2372" y="29746"/>
                      <a:pt x="4925" y="29746"/>
                    </a:cubicBezTo>
                    <a:cubicBezTo>
                      <a:pt x="15949" y="29746"/>
                      <a:pt x="44209" y="12617"/>
                      <a:pt x="43618" y="3073"/>
                    </a:cubicBezTo>
                    <a:cubicBezTo>
                      <a:pt x="43482" y="922"/>
                      <a:pt x="41846" y="1"/>
                      <a:pt x="39286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79"/>
              <p:cNvSpPr/>
              <p:nvPr/>
            </p:nvSpPr>
            <p:spPr>
              <a:xfrm>
                <a:off x="7327700" y="3743450"/>
                <a:ext cx="516300" cy="244450"/>
              </a:xfrm>
              <a:custGeom>
                <a:avLst/>
                <a:gdLst/>
                <a:ahLst/>
                <a:cxnLst/>
                <a:rect l="l" t="t" r="r" b="b"/>
                <a:pathLst>
                  <a:path w="20652" h="9778" extrusionOk="0">
                    <a:moveTo>
                      <a:pt x="7691" y="0"/>
                    </a:moveTo>
                    <a:cubicBezTo>
                      <a:pt x="3272" y="0"/>
                      <a:pt x="0" y="1429"/>
                      <a:pt x="0" y="3619"/>
                    </a:cubicBezTo>
                    <a:cubicBezTo>
                      <a:pt x="0" y="6225"/>
                      <a:pt x="4637" y="8907"/>
                      <a:pt x="10326" y="9609"/>
                    </a:cubicBezTo>
                    <a:cubicBezTo>
                      <a:pt x="11255" y="9723"/>
                      <a:pt x="12155" y="9778"/>
                      <a:pt x="13011" y="9778"/>
                    </a:cubicBezTo>
                    <a:cubicBezTo>
                      <a:pt x="17418" y="9778"/>
                      <a:pt x="20652" y="8333"/>
                      <a:pt x="20652" y="6150"/>
                    </a:cubicBezTo>
                    <a:cubicBezTo>
                      <a:pt x="20652" y="3544"/>
                      <a:pt x="16040" y="862"/>
                      <a:pt x="10326" y="160"/>
                    </a:cubicBezTo>
                    <a:cubicBezTo>
                      <a:pt x="9416" y="52"/>
                      <a:pt x="8533" y="0"/>
                      <a:pt x="7691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79"/>
              <p:cNvSpPr/>
              <p:nvPr/>
            </p:nvSpPr>
            <p:spPr>
              <a:xfrm>
                <a:off x="7338675" y="2434950"/>
                <a:ext cx="385025" cy="348025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3921" extrusionOk="0">
                    <a:moveTo>
                      <a:pt x="7711" y="0"/>
                    </a:moveTo>
                    <a:cubicBezTo>
                      <a:pt x="6064" y="0"/>
                      <a:pt x="5321" y="833"/>
                      <a:pt x="4699" y="1046"/>
                    </a:cubicBezTo>
                    <a:cubicBezTo>
                      <a:pt x="3546" y="1447"/>
                      <a:pt x="2719" y="1498"/>
                      <a:pt x="2218" y="2325"/>
                    </a:cubicBezTo>
                    <a:cubicBezTo>
                      <a:pt x="1040" y="4204"/>
                      <a:pt x="1391" y="6209"/>
                      <a:pt x="1065" y="7462"/>
                    </a:cubicBezTo>
                    <a:cubicBezTo>
                      <a:pt x="1" y="11624"/>
                      <a:pt x="3846" y="13921"/>
                      <a:pt x="7785" y="13921"/>
                    </a:cubicBezTo>
                    <a:cubicBezTo>
                      <a:pt x="11082" y="13921"/>
                      <a:pt x="14445" y="12312"/>
                      <a:pt x="15050" y="8841"/>
                    </a:cubicBezTo>
                    <a:cubicBezTo>
                      <a:pt x="15401" y="6811"/>
                      <a:pt x="13872" y="6059"/>
                      <a:pt x="13070" y="4505"/>
                    </a:cubicBezTo>
                    <a:cubicBezTo>
                      <a:pt x="12193" y="2801"/>
                      <a:pt x="11842" y="921"/>
                      <a:pt x="9386" y="244"/>
                    </a:cubicBezTo>
                    <a:cubicBezTo>
                      <a:pt x="8739" y="70"/>
                      <a:pt x="8187" y="0"/>
                      <a:pt x="7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79"/>
              <p:cNvSpPr/>
              <p:nvPr/>
            </p:nvSpPr>
            <p:spPr>
              <a:xfrm>
                <a:off x="7428575" y="2756850"/>
                <a:ext cx="21905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8762" h="6311" extrusionOk="0">
                    <a:moveTo>
                      <a:pt x="1103" y="0"/>
                    </a:moveTo>
                    <a:lnTo>
                      <a:pt x="1103" y="0"/>
                    </a:lnTo>
                    <a:cubicBezTo>
                      <a:pt x="1028" y="301"/>
                      <a:pt x="0" y="5514"/>
                      <a:pt x="2431" y="6216"/>
                    </a:cubicBezTo>
                    <a:cubicBezTo>
                      <a:pt x="2655" y="6280"/>
                      <a:pt x="2891" y="6311"/>
                      <a:pt x="3136" y="6311"/>
                    </a:cubicBezTo>
                    <a:cubicBezTo>
                      <a:pt x="5555" y="6311"/>
                      <a:pt x="8762" y="3321"/>
                      <a:pt x="7669" y="476"/>
                    </a:cubicBezTo>
                    <a:cubicBezTo>
                      <a:pt x="6918" y="100"/>
                      <a:pt x="1855" y="75"/>
                      <a:pt x="1103" y="0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79"/>
              <p:cNvSpPr/>
              <p:nvPr/>
            </p:nvSpPr>
            <p:spPr>
              <a:xfrm>
                <a:off x="7434475" y="3792575"/>
                <a:ext cx="174575" cy="104525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4181" extrusionOk="0">
                    <a:moveTo>
                      <a:pt x="5025" y="1"/>
                    </a:moveTo>
                    <a:cubicBezTo>
                      <a:pt x="4130" y="1"/>
                      <a:pt x="2871" y="1262"/>
                      <a:pt x="1569" y="1704"/>
                    </a:cubicBezTo>
                    <a:cubicBezTo>
                      <a:pt x="967" y="1930"/>
                      <a:pt x="165" y="2381"/>
                      <a:pt x="65" y="3032"/>
                    </a:cubicBezTo>
                    <a:cubicBezTo>
                      <a:pt x="0" y="3616"/>
                      <a:pt x="643" y="4181"/>
                      <a:pt x="1882" y="4181"/>
                    </a:cubicBezTo>
                    <a:cubicBezTo>
                      <a:pt x="2080" y="4181"/>
                      <a:pt x="2293" y="4166"/>
                      <a:pt x="2521" y="4135"/>
                    </a:cubicBezTo>
                    <a:cubicBezTo>
                      <a:pt x="3499" y="4010"/>
                      <a:pt x="5955" y="3057"/>
                      <a:pt x="6456" y="2230"/>
                    </a:cubicBezTo>
                    <a:cubicBezTo>
                      <a:pt x="6982" y="1353"/>
                      <a:pt x="6155" y="250"/>
                      <a:pt x="5228" y="25"/>
                    </a:cubicBezTo>
                    <a:cubicBezTo>
                      <a:pt x="5163" y="9"/>
                      <a:pt x="5095" y="1"/>
                      <a:pt x="5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79"/>
              <p:cNvSpPr/>
              <p:nvPr/>
            </p:nvSpPr>
            <p:spPr>
              <a:xfrm>
                <a:off x="7437975" y="3792575"/>
                <a:ext cx="1616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673" extrusionOk="0">
                    <a:moveTo>
                      <a:pt x="4885" y="1"/>
                    </a:moveTo>
                    <a:cubicBezTo>
                      <a:pt x="3990" y="1"/>
                      <a:pt x="2731" y="1262"/>
                      <a:pt x="1429" y="1704"/>
                    </a:cubicBezTo>
                    <a:cubicBezTo>
                      <a:pt x="902" y="1905"/>
                      <a:pt x="201" y="2281"/>
                      <a:pt x="0" y="2832"/>
                    </a:cubicBezTo>
                    <a:cubicBezTo>
                      <a:pt x="128" y="3279"/>
                      <a:pt x="763" y="3672"/>
                      <a:pt x="1813" y="3672"/>
                    </a:cubicBezTo>
                    <a:cubicBezTo>
                      <a:pt x="1998" y="3672"/>
                      <a:pt x="2196" y="3660"/>
                      <a:pt x="2406" y="3634"/>
                    </a:cubicBezTo>
                    <a:cubicBezTo>
                      <a:pt x="3384" y="3509"/>
                      <a:pt x="5840" y="2556"/>
                      <a:pt x="6341" y="1704"/>
                    </a:cubicBezTo>
                    <a:cubicBezTo>
                      <a:pt x="6391" y="1629"/>
                      <a:pt x="6441" y="1554"/>
                      <a:pt x="6466" y="1453"/>
                    </a:cubicBezTo>
                    <a:cubicBezTo>
                      <a:pt x="6366" y="802"/>
                      <a:pt x="5740" y="200"/>
                      <a:pt x="5088" y="25"/>
                    </a:cubicBezTo>
                    <a:cubicBezTo>
                      <a:pt x="5023" y="9"/>
                      <a:pt x="4955" y="1"/>
                      <a:pt x="4885" y="1"/>
                    </a:cubicBezTo>
                    <a:close/>
                  </a:path>
                </a:pathLst>
              </a:custGeom>
              <a:solidFill>
                <a:srgbClr val="394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79"/>
              <p:cNvSpPr/>
              <p:nvPr/>
            </p:nvSpPr>
            <p:spPr>
              <a:xfrm>
                <a:off x="7489350" y="3825775"/>
                <a:ext cx="601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527" fill="none" extrusionOk="0">
                    <a:moveTo>
                      <a:pt x="0" y="100"/>
                    </a:moveTo>
                    <a:cubicBezTo>
                      <a:pt x="627" y="0"/>
                      <a:pt x="1529" y="100"/>
                      <a:pt x="2406" y="526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79"/>
              <p:cNvSpPr/>
              <p:nvPr/>
            </p:nvSpPr>
            <p:spPr>
              <a:xfrm>
                <a:off x="7489350" y="3827650"/>
                <a:ext cx="269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29" fill="none" extrusionOk="0">
                    <a:moveTo>
                      <a:pt x="0" y="25"/>
                    </a:moveTo>
                    <a:cubicBezTo>
                      <a:pt x="276" y="0"/>
                      <a:pt x="903" y="802"/>
                      <a:pt x="1078" y="1228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79"/>
              <p:cNvSpPr/>
              <p:nvPr/>
            </p:nvSpPr>
            <p:spPr>
              <a:xfrm>
                <a:off x="7508775" y="3817000"/>
                <a:ext cx="24450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254" fill="none" extrusionOk="0">
                    <a:moveTo>
                      <a:pt x="0" y="0"/>
                    </a:moveTo>
                    <a:cubicBezTo>
                      <a:pt x="376" y="201"/>
                      <a:pt x="877" y="827"/>
                      <a:pt x="978" y="1253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79"/>
              <p:cNvSpPr/>
              <p:nvPr/>
            </p:nvSpPr>
            <p:spPr>
              <a:xfrm>
                <a:off x="7473675" y="3833900"/>
                <a:ext cx="589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578" fill="none" extrusionOk="0">
                    <a:moveTo>
                      <a:pt x="1" y="51"/>
                    </a:moveTo>
                    <a:cubicBezTo>
                      <a:pt x="452" y="1"/>
                      <a:pt x="1479" y="151"/>
                      <a:pt x="2357" y="577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79"/>
              <p:cNvSpPr/>
              <p:nvPr/>
            </p:nvSpPr>
            <p:spPr>
              <a:xfrm>
                <a:off x="7437975" y="3842050"/>
                <a:ext cx="6142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774" extrusionOk="0">
                    <a:moveTo>
                      <a:pt x="877" y="1"/>
                    </a:moveTo>
                    <a:cubicBezTo>
                      <a:pt x="476" y="201"/>
                      <a:pt x="125" y="477"/>
                      <a:pt x="0" y="853"/>
                    </a:cubicBezTo>
                    <a:cubicBezTo>
                      <a:pt x="96" y="1372"/>
                      <a:pt x="620" y="1773"/>
                      <a:pt x="1505" y="1773"/>
                    </a:cubicBezTo>
                    <a:cubicBezTo>
                      <a:pt x="1773" y="1773"/>
                      <a:pt x="2074" y="1737"/>
                      <a:pt x="2406" y="1655"/>
                    </a:cubicBezTo>
                    <a:lnTo>
                      <a:pt x="2456" y="1655"/>
                    </a:lnTo>
                    <a:cubicBezTo>
                      <a:pt x="2105" y="953"/>
                      <a:pt x="1504" y="377"/>
                      <a:pt x="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79"/>
              <p:cNvSpPr/>
              <p:nvPr/>
            </p:nvSpPr>
            <p:spPr>
              <a:xfrm>
                <a:off x="7469300" y="3018125"/>
                <a:ext cx="184225" cy="802150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32086" extrusionOk="0">
                    <a:moveTo>
                      <a:pt x="2281" y="0"/>
                    </a:moveTo>
                    <a:cubicBezTo>
                      <a:pt x="1304" y="25"/>
                      <a:pt x="903" y="3985"/>
                      <a:pt x="802" y="7494"/>
                    </a:cubicBezTo>
                    <a:cubicBezTo>
                      <a:pt x="877" y="9825"/>
                      <a:pt x="0" y="12356"/>
                      <a:pt x="752" y="17644"/>
                    </a:cubicBezTo>
                    <a:cubicBezTo>
                      <a:pt x="1579" y="23459"/>
                      <a:pt x="827" y="29675"/>
                      <a:pt x="1855" y="31604"/>
                    </a:cubicBezTo>
                    <a:cubicBezTo>
                      <a:pt x="2263" y="31765"/>
                      <a:pt x="3144" y="32085"/>
                      <a:pt x="3929" y="32085"/>
                    </a:cubicBezTo>
                    <a:cubicBezTo>
                      <a:pt x="4495" y="32085"/>
                      <a:pt x="5011" y="31919"/>
                      <a:pt x="5263" y="31404"/>
                    </a:cubicBezTo>
                    <a:cubicBezTo>
                      <a:pt x="6968" y="29374"/>
                      <a:pt x="5564" y="23860"/>
                      <a:pt x="5314" y="20477"/>
                    </a:cubicBezTo>
                    <a:cubicBezTo>
                      <a:pt x="5063" y="17093"/>
                      <a:pt x="7369" y="6191"/>
                      <a:pt x="7218" y="777"/>
                    </a:cubicBezTo>
                    <a:cubicBezTo>
                      <a:pt x="6617" y="25"/>
                      <a:pt x="3509" y="0"/>
                      <a:pt x="2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79"/>
              <p:cNvSpPr/>
              <p:nvPr/>
            </p:nvSpPr>
            <p:spPr>
              <a:xfrm>
                <a:off x="7553250" y="3216975"/>
                <a:ext cx="84000" cy="57435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2974" extrusionOk="0">
                    <a:moveTo>
                      <a:pt x="1899" y="0"/>
                    </a:moveTo>
                    <a:cubicBezTo>
                      <a:pt x="1688" y="0"/>
                      <a:pt x="1503" y="435"/>
                      <a:pt x="1379" y="969"/>
                    </a:cubicBezTo>
                    <a:cubicBezTo>
                      <a:pt x="1" y="7209"/>
                      <a:pt x="1204" y="19791"/>
                      <a:pt x="2131" y="22974"/>
                    </a:cubicBezTo>
                    <a:cubicBezTo>
                      <a:pt x="3184" y="15831"/>
                      <a:pt x="3359" y="6006"/>
                      <a:pt x="2582" y="1720"/>
                    </a:cubicBezTo>
                    <a:cubicBezTo>
                      <a:pt x="2354" y="454"/>
                      <a:pt x="2113" y="0"/>
                      <a:pt x="189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79"/>
              <p:cNvSpPr/>
              <p:nvPr/>
            </p:nvSpPr>
            <p:spPr>
              <a:xfrm>
                <a:off x="7554750" y="3835200"/>
                <a:ext cx="173975" cy="104925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4197" extrusionOk="0">
                    <a:moveTo>
                      <a:pt x="5021" y="0"/>
                    </a:moveTo>
                    <a:cubicBezTo>
                      <a:pt x="4106" y="0"/>
                      <a:pt x="2847" y="1263"/>
                      <a:pt x="1545" y="1728"/>
                    </a:cubicBezTo>
                    <a:cubicBezTo>
                      <a:pt x="968" y="1954"/>
                      <a:pt x="141" y="2380"/>
                      <a:pt x="66" y="3057"/>
                    </a:cubicBezTo>
                    <a:cubicBezTo>
                      <a:pt x="0" y="3627"/>
                      <a:pt x="644" y="4196"/>
                      <a:pt x="1912" y="4196"/>
                    </a:cubicBezTo>
                    <a:cubicBezTo>
                      <a:pt x="2094" y="4196"/>
                      <a:pt x="2289" y="4185"/>
                      <a:pt x="2497" y="4160"/>
                    </a:cubicBezTo>
                    <a:cubicBezTo>
                      <a:pt x="3500" y="4034"/>
                      <a:pt x="5956" y="3057"/>
                      <a:pt x="6457" y="2230"/>
                    </a:cubicBezTo>
                    <a:cubicBezTo>
                      <a:pt x="6958" y="1378"/>
                      <a:pt x="6131" y="250"/>
                      <a:pt x="5229" y="24"/>
                    </a:cubicBezTo>
                    <a:cubicBezTo>
                      <a:pt x="5162" y="8"/>
                      <a:pt x="5093" y="0"/>
                      <a:pt x="50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79"/>
              <p:cNvSpPr/>
              <p:nvPr/>
            </p:nvSpPr>
            <p:spPr>
              <a:xfrm>
                <a:off x="7557650" y="3835200"/>
                <a:ext cx="161675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682" extrusionOk="0">
                    <a:moveTo>
                      <a:pt x="4905" y="0"/>
                    </a:moveTo>
                    <a:cubicBezTo>
                      <a:pt x="3990" y="0"/>
                      <a:pt x="2731" y="1263"/>
                      <a:pt x="1429" y="1728"/>
                    </a:cubicBezTo>
                    <a:cubicBezTo>
                      <a:pt x="902" y="1929"/>
                      <a:pt x="226" y="2280"/>
                      <a:pt x="0" y="2831"/>
                    </a:cubicBezTo>
                    <a:cubicBezTo>
                      <a:pt x="147" y="3291"/>
                      <a:pt x="747" y="3682"/>
                      <a:pt x="1772" y="3682"/>
                    </a:cubicBezTo>
                    <a:cubicBezTo>
                      <a:pt x="1975" y="3682"/>
                      <a:pt x="2195" y="3666"/>
                      <a:pt x="2431" y="3633"/>
                    </a:cubicBezTo>
                    <a:cubicBezTo>
                      <a:pt x="3409" y="3508"/>
                      <a:pt x="5865" y="2555"/>
                      <a:pt x="6366" y="1728"/>
                    </a:cubicBezTo>
                    <a:cubicBezTo>
                      <a:pt x="6416" y="1628"/>
                      <a:pt x="6441" y="1553"/>
                      <a:pt x="6466" y="1453"/>
                    </a:cubicBezTo>
                    <a:cubicBezTo>
                      <a:pt x="6366" y="801"/>
                      <a:pt x="5765" y="200"/>
                      <a:pt x="5113" y="24"/>
                    </a:cubicBezTo>
                    <a:cubicBezTo>
                      <a:pt x="5046" y="8"/>
                      <a:pt x="4977" y="0"/>
                      <a:pt x="4905" y="0"/>
                    </a:cubicBezTo>
                    <a:close/>
                  </a:path>
                </a:pathLst>
              </a:custGeom>
              <a:solidFill>
                <a:srgbClr val="394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79"/>
              <p:cNvSpPr/>
              <p:nvPr/>
            </p:nvSpPr>
            <p:spPr>
              <a:xfrm>
                <a:off x="7609650" y="3869000"/>
                <a:ext cx="601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502" fill="none" extrusionOk="0">
                    <a:moveTo>
                      <a:pt x="0" y="76"/>
                    </a:moveTo>
                    <a:cubicBezTo>
                      <a:pt x="627" y="0"/>
                      <a:pt x="1529" y="76"/>
                      <a:pt x="2406" y="502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79"/>
              <p:cNvSpPr/>
              <p:nvPr/>
            </p:nvSpPr>
            <p:spPr>
              <a:xfrm>
                <a:off x="7609650" y="3870875"/>
                <a:ext cx="263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204" fill="none" extrusionOk="0">
                    <a:moveTo>
                      <a:pt x="0" y="1"/>
                    </a:moveTo>
                    <a:cubicBezTo>
                      <a:pt x="276" y="1"/>
                      <a:pt x="878" y="778"/>
                      <a:pt x="1053" y="1204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79"/>
              <p:cNvSpPr/>
              <p:nvPr/>
            </p:nvSpPr>
            <p:spPr>
              <a:xfrm>
                <a:off x="7629075" y="3860225"/>
                <a:ext cx="238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9" fill="none" extrusionOk="0">
                    <a:moveTo>
                      <a:pt x="0" y="1"/>
                    </a:moveTo>
                    <a:cubicBezTo>
                      <a:pt x="376" y="201"/>
                      <a:pt x="877" y="803"/>
                      <a:pt x="953" y="1229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79"/>
              <p:cNvSpPr/>
              <p:nvPr/>
            </p:nvSpPr>
            <p:spPr>
              <a:xfrm>
                <a:off x="7593350" y="3876525"/>
                <a:ext cx="589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577" fill="none" extrusionOk="0">
                    <a:moveTo>
                      <a:pt x="1" y="75"/>
                    </a:moveTo>
                    <a:cubicBezTo>
                      <a:pt x="452" y="0"/>
                      <a:pt x="1479" y="151"/>
                      <a:pt x="2357" y="577"/>
                    </a:cubicBezTo>
                  </a:path>
                </a:pathLst>
              </a:custGeom>
              <a:noFill/>
              <a:ln w="5650" cap="rnd" cmpd="sng">
                <a:solidFill>
                  <a:srgbClr val="FFFFFF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79"/>
              <p:cNvSpPr/>
              <p:nvPr/>
            </p:nvSpPr>
            <p:spPr>
              <a:xfrm>
                <a:off x="7557650" y="3884675"/>
                <a:ext cx="6142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784" extrusionOk="0">
                    <a:moveTo>
                      <a:pt x="877" y="0"/>
                    </a:moveTo>
                    <a:cubicBezTo>
                      <a:pt x="501" y="201"/>
                      <a:pt x="150" y="501"/>
                      <a:pt x="0" y="852"/>
                    </a:cubicBezTo>
                    <a:cubicBezTo>
                      <a:pt x="115" y="1369"/>
                      <a:pt x="624" y="1783"/>
                      <a:pt x="1505" y="1783"/>
                    </a:cubicBezTo>
                    <a:cubicBezTo>
                      <a:pt x="1778" y="1783"/>
                      <a:pt x="2087" y="1743"/>
                      <a:pt x="2431" y="1654"/>
                    </a:cubicBezTo>
                    <a:lnTo>
                      <a:pt x="2456" y="1654"/>
                    </a:lnTo>
                    <a:cubicBezTo>
                      <a:pt x="2105" y="952"/>
                      <a:pt x="1529" y="401"/>
                      <a:pt x="8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79"/>
              <p:cNvSpPr/>
              <p:nvPr/>
            </p:nvSpPr>
            <p:spPr>
              <a:xfrm>
                <a:off x="7580825" y="3049350"/>
                <a:ext cx="259425" cy="822675"/>
              </a:xfrm>
              <a:custGeom>
                <a:avLst/>
                <a:gdLst/>
                <a:ahLst/>
                <a:cxnLst/>
                <a:rect l="l" t="t" r="r" b="b"/>
                <a:pathLst>
                  <a:path w="10377" h="32907" extrusionOk="0">
                    <a:moveTo>
                      <a:pt x="4426" y="1"/>
                    </a:moveTo>
                    <a:cubicBezTo>
                      <a:pt x="2936" y="1"/>
                      <a:pt x="1052" y="707"/>
                      <a:pt x="201" y="1358"/>
                    </a:cubicBezTo>
                    <a:cubicBezTo>
                      <a:pt x="0" y="3714"/>
                      <a:pt x="527" y="12636"/>
                      <a:pt x="727" y="19779"/>
                    </a:cubicBezTo>
                    <a:cubicBezTo>
                      <a:pt x="926" y="26931"/>
                      <a:pt x="829" y="32337"/>
                      <a:pt x="1754" y="32337"/>
                    </a:cubicBezTo>
                    <a:cubicBezTo>
                      <a:pt x="1763" y="32337"/>
                      <a:pt x="1771" y="32336"/>
                      <a:pt x="1780" y="32335"/>
                    </a:cubicBezTo>
                    <a:cubicBezTo>
                      <a:pt x="2305" y="32740"/>
                      <a:pt x="3036" y="32906"/>
                      <a:pt x="3720" y="32906"/>
                    </a:cubicBezTo>
                    <a:cubicBezTo>
                      <a:pt x="4602" y="32906"/>
                      <a:pt x="5406" y="32630"/>
                      <a:pt x="5589" y="32235"/>
                    </a:cubicBezTo>
                    <a:cubicBezTo>
                      <a:pt x="7093" y="31533"/>
                      <a:pt x="4963" y="22436"/>
                      <a:pt x="4712" y="19052"/>
                    </a:cubicBezTo>
                    <a:cubicBezTo>
                      <a:pt x="4437" y="15669"/>
                      <a:pt x="10376" y="8826"/>
                      <a:pt x="6191" y="631"/>
                    </a:cubicBezTo>
                    <a:cubicBezTo>
                      <a:pt x="5822" y="179"/>
                      <a:pt x="5174" y="1"/>
                      <a:pt x="4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79"/>
              <p:cNvSpPr/>
              <p:nvPr/>
            </p:nvSpPr>
            <p:spPr>
              <a:xfrm>
                <a:off x="7408525" y="2755550"/>
                <a:ext cx="342750" cy="393775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5751" extrusionOk="0">
                    <a:moveTo>
                      <a:pt x="2326" y="1"/>
                    </a:moveTo>
                    <a:cubicBezTo>
                      <a:pt x="1870" y="1"/>
                      <a:pt x="1368" y="129"/>
                      <a:pt x="1053" y="378"/>
                    </a:cubicBezTo>
                    <a:cubicBezTo>
                      <a:pt x="0" y="1230"/>
                      <a:pt x="1153" y="2809"/>
                      <a:pt x="1354" y="3837"/>
                    </a:cubicBezTo>
                    <a:cubicBezTo>
                      <a:pt x="1579" y="5065"/>
                      <a:pt x="877" y="6669"/>
                      <a:pt x="1153" y="7796"/>
                    </a:cubicBezTo>
                    <a:cubicBezTo>
                      <a:pt x="1780" y="10378"/>
                      <a:pt x="4486" y="11255"/>
                      <a:pt x="2331" y="14363"/>
                    </a:cubicBezTo>
                    <a:cubicBezTo>
                      <a:pt x="2867" y="15260"/>
                      <a:pt x="4334" y="15751"/>
                      <a:pt x="6123" y="15751"/>
                    </a:cubicBezTo>
                    <a:cubicBezTo>
                      <a:pt x="8434" y="15751"/>
                      <a:pt x="11282" y="14932"/>
                      <a:pt x="13359" y="13110"/>
                    </a:cubicBezTo>
                    <a:cubicBezTo>
                      <a:pt x="13484" y="10654"/>
                      <a:pt x="13710" y="6243"/>
                      <a:pt x="13359" y="4112"/>
                    </a:cubicBezTo>
                    <a:cubicBezTo>
                      <a:pt x="12933" y="1380"/>
                      <a:pt x="10451" y="1055"/>
                      <a:pt x="8196" y="453"/>
                    </a:cubicBezTo>
                    <a:lnTo>
                      <a:pt x="8196" y="453"/>
                    </a:lnTo>
                    <a:cubicBezTo>
                      <a:pt x="8378" y="1623"/>
                      <a:pt x="6698" y="2395"/>
                      <a:pt x="5176" y="2395"/>
                    </a:cubicBezTo>
                    <a:cubicBezTo>
                      <a:pt x="3764" y="2395"/>
                      <a:pt x="2487" y="1731"/>
                      <a:pt x="2958" y="102"/>
                    </a:cubicBezTo>
                    <a:cubicBezTo>
                      <a:pt x="2780" y="34"/>
                      <a:pt x="2559" y="1"/>
                      <a:pt x="2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79"/>
              <p:cNvSpPr/>
              <p:nvPr/>
            </p:nvSpPr>
            <p:spPr>
              <a:xfrm>
                <a:off x="7466800" y="2974575"/>
                <a:ext cx="286025" cy="186275"/>
              </a:xfrm>
              <a:custGeom>
                <a:avLst/>
                <a:gdLst/>
                <a:ahLst/>
                <a:cxnLst/>
                <a:rect l="l" t="t" r="r" b="b"/>
                <a:pathLst>
                  <a:path w="11441" h="7451" extrusionOk="0">
                    <a:moveTo>
                      <a:pt x="9434" y="0"/>
                    </a:moveTo>
                    <a:cubicBezTo>
                      <a:pt x="9055" y="0"/>
                      <a:pt x="8604" y="163"/>
                      <a:pt x="8070" y="539"/>
                    </a:cubicBezTo>
                    <a:cubicBezTo>
                      <a:pt x="6270" y="1796"/>
                      <a:pt x="4316" y="2239"/>
                      <a:pt x="2782" y="2239"/>
                    </a:cubicBezTo>
                    <a:cubicBezTo>
                      <a:pt x="1625" y="2239"/>
                      <a:pt x="707" y="1987"/>
                      <a:pt x="276" y="1642"/>
                    </a:cubicBezTo>
                    <a:lnTo>
                      <a:pt x="276" y="1642"/>
                    </a:lnTo>
                    <a:cubicBezTo>
                      <a:pt x="351" y="2294"/>
                      <a:pt x="952" y="3847"/>
                      <a:pt x="0" y="5602"/>
                    </a:cubicBezTo>
                    <a:cubicBezTo>
                      <a:pt x="984" y="6752"/>
                      <a:pt x="2965" y="7451"/>
                      <a:pt x="5289" y="7451"/>
                    </a:cubicBezTo>
                    <a:cubicBezTo>
                      <a:pt x="7168" y="7451"/>
                      <a:pt x="9270" y="6995"/>
                      <a:pt x="11253" y="5953"/>
                    </a:cubicBezTo>
                    <a:cubicBezTo>
                      <a:pt x="11440" y="3873"/>
                      <a:pt x="11282" y="0"/>
                      <a:pt x="9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79"/>
              <p:cNvSpPr/>
              <p:nvPr/>
            </p:nvSpPr>
            <p:spPr>
              <a:xfrm>
                <a:off x="7478700" y="2649075"/>
                <a:ext cx="99950" cy="152725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6109" extrusionOk="0">
                    <a:moveTo>
                      <a:pt x="3334" y="0"/>
                    </a:moveTo>
                    <a:lnTo>
                      <a:pt x="0" y="376"/>
                    </a:lnTo>
                    <a:lnTo>
                      <a:pt x="552" y="4988"/>
                    </a:lnTo>
                    <a:cubicBezTo>
                      <a:pt x="639" y="5766"/>
                      <a:pt x="1326" y="6108"/>
                      <a:pt x="2055" y="6108"/>
                    </a:cubicBezTo>
                    <a:cubicBezTo>
                      <a:pt x="2992" y="6108"/>
                      <a:pt x="3998" y="5542"/>
                      <a:pt x="3885" y="4612"/>
                    </a:cubicBez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79"/>
              <p:cNvSpPr/>
              <p:nvPr/>
            </p:nvSpPr>
            <p:spPr>
              <a:xfrm>
                <a:off x="7419800" y="2481125"/>
                <a:ext cx="241250" cy="25135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0054" extrusionOk="0">
                    <a:moveTo>
                      <a:pt x="5108" y="0"/>
                    </a:moveTo>
                    <a:cubicBezTo>
                      <a:pt x="4809" y="0"/>
                      <a:pt x="4485" y="17"/>
                      <a:pt x="4136" y="52"/>
                    </a:cubicBezTo>
                    <a:cubicBezTo>
                      <a:pt x="802" y="402"/>
                      <a:pt x="0" y="3059"/>
                      <a:pt x="376" y="5741"/>
                    </a:cubicBezTo>
                    <a:cubicBezTo>
                      <a:pt x="751" y="8226"/>
                      <a:pt x="1872" y="10053"/>
                      <a:pt x="3903" y="10053"/>
                    </a:cubicBezTo>
                    <a:cubicBezTo>
                      <a:pt x="4043" y="10053"/>
                      <a:pt x="4187" y="10044"/>
                      <a:pt x="4336" y="10027"/>
                    </a:cubicBezTo>
                    <a:cubicBezTo>
                      <a:pt x="6617" y="9751"/>
                      <a:pt x="9649" y="6067"/>
                      <a:pt x="9023" y="3510"/>
                    </a:cubicBezTo>
                    <a:cubicBezTo>
                      <a:pt x="8485" y="1224"/>
                      <a:pt x="7646" y="0"/>
                      <a:pt x="5108" y="0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79"/>
              <p:cNvSpPr/>
              <p:nvPr/>
            </p:nvSpPr>
            <p:spPr>
              <a:xfrm>
                <a:off x="7578950" y="2580550"/>
                <a:ext cx="43250" cy="5622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2249" extrusionOk="0">
                    <a:moveTo>
                      <a:pt x="960" y="1"/>
                    </a:moveTo>
                    <a:cubicBezTo>
                      <a:pt x="585" y="1"/>
                      <a:pt x="193" y="408"/>
                      <a:pt x="101" y="987"/>
                    </a:cubicBezTo>
                    <a:cubicBezTo>
                      <a:pt x="0" y="1588"/>
                      <a:pt x="251" y="2165"/>
                      <a:pt x="652" y="2240"/>
                    </a:cubicBezTo>
                    <a:cubicBezTo>
                      <a:pt x="685" y="2246"/>
                      <a:pt x="717" y="2249"/>
                      <a:pt x="750" y="2249"/>
                    </a:cubicBezTo>
                    <a:cubicBezTo>
                      <a:pt x="1142" y="2249"/>
                      <a:pt x="1514" y="1843"/>
                      <a:pt x="1629" y="1288"/>
                    </a:cubicBezTo>
                    <a:cubicBezTo>
                      <a:pt x="1730" y="661"/>
                      <a:pt x="1479" y="110"/>
                      <a:pt x="1053" y="9"/>
                    </a:cubicBezTo>
                    <a:cubicBezTo>
                      <a:pt x="1022" y="4"/>
                      <a:pt x="991" y="1"/>
                      <a:pt x="960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79"/>
              <p:cNvSpPr/>
              <p:nvPr/>
            </p:nvSpPr>
            <p:spPr>
              <a:xfrm>
                <a:off x="7380225" y="2465300"/>
                <a:ext cx="332775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9850" extrusionOk="0">
                    <a:moveTo>
                      <a:pt x="5504" y="0"/>
                    </a:moveTo>
                    <a:cubicBezTo>
                      <a:pt x="1800" y="0"/>
                      <a:pt x="1" y="2765"/>
                      <a:pt x="1819" y="2765"/>
                    </a:cubicBezTo>
                    <a:cubicBezTo>
                      <a:pt x="1832" y="2765"/>
                      <a:pt x="1845" y="2765"/>
                      <a:pt x="1859" y="2765"/>
                    </a:cubicBezTo>
                    <a:cubicBezTo>
                      <a:pt x="1885" y="2760"/>
                      <a:pt x="1917" y="2758"/>
                      <a:pt x="1953" y="2758"/>
                    </a:cubicBezTo>
                    <a:cubicBezTo>
                      <a:pt x="3071" y="2758"/>
                      <a:pt x="8908" y="4995"/>
                      <a:pt x="9879" y="9607"/>
                    </a:cubicBezTo>
                    <a:cubicBezTo>
                      <a:pt x="9913" y="9773"/>
                      <a:pt x="9974" y="9850"/>
                      <a:pt x="10051" y="9850"/>
                    </a:cubicBezTo>
                    <a:cubicBezTo>
                      <a:pt x="10827" y="9850"/>
                      <a:pt x="13310" y="2216"/>
                      <a:pt x="8275" y="484"/>
                    </a:cubicBezTo>
                    <a:cubicBezTo>
                      <a:pt x="7268" y="141"/>
                      <a:pt x="6337" y="0"/>
                      <a:pt x="5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79"/>
              <p:cNvSpPr/>
              <p:nvPr/>
            </p:nvSpPr>
            <p:spPr>
              <a:xfrm>
                <a:off x="7569550" y="2580125"/>
                <a:ext cx="34475" cy="696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785" extrusionOk="0">
                    <a:moveTo>
                      <a:pt x="623" y="1"/>
                    </a:moveTo>
                    <a:cubicBezTo>
                      <a:pt x="616" y="1"/>
                      <a:pt x="609" y="1"/>
                      <a:pt x="602" y="1"/>
                    </a:cubicBezTo>
                    <a:cubicBezTo>
                      <a:pt x="251" y="26"/>
                      <a:pt x="0" y="678"/>
                      <a:pt x="50" y="1455"/>
                    </a:cubicBezTo>
                    <a:cubicBezTo>
                      <a:pt x="124" y="2192"/>
                      <a:pt x="438" y="2784"/>
                      <a:pt x="781" y="2784"/>
                    </a:cubicBezTo>
                    <a:cubicBezTo>
                      <a:pt x="788" y="2784"/>
                      <a:pt x="795" y="2784"/>
                      <a:pt x="802" y="2783"/>
                    </a:cubicBezTo>
                    <a:cubicBezTo>
                      <a:pt x="1153" y="2758"/>
                      <a:pt x="1379" y="2132"/>
                      <a:pt x="1329" y="1355"/>
                    </a:cubicBezTo>
                    <a:cubicBezTo>
                      <a:pt x="1280" y="593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79"/>
              <p:cNvSpPr/>
              <p:nvPr/>
            </p:nvSpPr>
            <p:spPr>
              <a:xfrm>
                <a:off x="6533200" y="2730525"/>
                <a:ext cx="798900" cy="1632225"/>
              </a:xfrm>
              <a:custGeom>
                <a:avLst/>
                <a:gdLst/>
                <a:ahLst/>
                <a:cxnLst/>
                <a:rect l="l" t="t" r="r" b="b"/>
                <a:pathLst>
                  <a:path w="31956" h="65289" extrusionOk="0">
                    <a:moveTo>
                      <a:pt x="23860" y="0"/>
                    </a:moveTo>
                    <a:lnTo>
                      <a:pt x="16492" y="3710"/>
                    </a:lnTo>
                    <a:lnTo>
                      <a:pt x="14637" y="17394"/>
                    </a:lnTo>
                    <a:lnTo>
                      <a:pt x="0" y="24762"/>
                    </a:lnTo>
                    <a:lnTo>
                      <a:pt x="0" y="34286"/>
                    </a:lnTo>
                    <a:lnTo>
                      <a:pt x="13234" y="27620"/>
                    </a:lnTo>
                    <a:lnTo>
                      <a:pt x="13234" y="27620"/>
                    </a:lnTo>
                    <a:lnTo>
                      <a:pt x="11354" y="41404"/>
                    </a:lnTo>
                    <a:lnTo>
                      <a:pt x="0" y="47118"/>
                    </a:lnTo>
                    <a:lnTo>
                      <a:pt x="0" y="56642"/>
                    </a:lnTo>
                    <a:lnTo>
                      <a:pt x="9975" y="51630"/>
                    </a:lnTo>
                    <a:lnTo>
                      <a:pt x="8121" y="65289"/>
                    </a:lnTo>
                    <a:lnTo>
                      <a:pt x="8121" y="65289"/>
                    </a:lnTo>
                    <a:lnTo>
                      <a:pt x="15464" y="61605"/>
                    </a:lnTo>
                    <a:lnTo>
                      <a:pt x="17344" y="47920"/>
                    </a:lnTo>
                    <a:lnTo>
                      <a:pt x="31956" y="40552"/>
                    </a:lnTo>
                    <a:lnTo>
                      <a:pt x="31956" y="31028"/>
                    </a:lnTo>
                    <a:lnTo>
                      <a:pt x="18722" y="37695"/>
                    </a:lnTo>
                    <a:lnTo>
                      <a:pt x="20602" y="23910"/>
                    </a:lnTo>
                    <a:lnTo>
                      <a:pt x="31956" y="18196"/>
                    </a:lnTo>
                    <a:lnTo>
                      <a:pt x="31956" y="8672"/>
                    </a:lnTo>
                    <a:lnTo>
                      <a:pt x="21981" y="13685"/>
                    </a:lnTo>
                    <a:lnTo>
                      <a:pt x="23860" y="0"/>
                    </a:lnTo>
                    <a:close/>
                  </a:path>
                </a:pathLst>
              </a:custGeom>
              <a:solidFill>
                <a:srgbClr val="33B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79"/>
              <p:cNvSpPr/>
              <p:nvPr/>
            </p:nvSpPr>
            <p:spPr>
              <a:xfrm>
                <a:off x="7082700" y="2947325"/>
                <a:ext cx="431100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8672" extrusionOk="0">
                    <a:moveTo>
                      <a:pt x="9976" y="0"/>
                    </a:moveTo>
                    <a:lnTo>
                      <a:pt x="1" y="5013"/>
                    </a:lnTo>
                    <a:lnTo>
                      <a:pt x="7294" y="8672"/>
                    </a:lnTo>
                    <a:lnTo>
                      <a:pt x="17244" y="3659"/>
                    </a:lnTo>
                    <a:lnTo>
                      <a:pt x="9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79"/>
              <p:cNvSpPr/>
              <p:nvPr/>
            </p:nvSpPr>
            <p:spPr>
              <a:xfrm>
                <a:off x="7001250" y="3506225"/>
                <a:ext cx="512550" cy="258150"/>
              </a:xfrm>
              <a:custGeom>
                <a:avLst/>
                <a:gdLst/>
                <a:ahLst/>
                <a:cxnLst/>
                <a:rect l="l" t="t" r="r" b="b"/>
                <a:pathLst>
                  <a:path w="20502" h="10326" extrusionOk="0">
                    <a:moveTo>
                      <a:pt x="13234" y="0"/>
                    </a:moveTo>
                    <a:lnTo>
                      <a:pt x="0" y="6667"/>
                    </a:lnTo>
                    <a:lnTo>
                      <a:pt x="7269" y="10326"/>
                    </a:lnTo>
                    <a:lnTo>
                      <a:pt x="20502" y="3659"/>
                    </a:lnTo>
                    <a:lnTo>
                      <a:pt x="132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79"/>
              <p:cNvSpPr/>
              <p:nvPr/>
            </p:nvSpPr>
            <p:spPr>
              <a:xfrm>
                <a:off x="6817025" y="3423500"/>
                <a:ext cx="228725" cy="433625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17345" extrusionOk="0">
                    <a:moveTo>
                      <a:pt x="1881" y="1"/>
                    </a:moveTo>
                    <a:lnTo>
                      <a:pt x="1" y="13685"/>
                    </a:lnTo>
                    <a:lnTo>
                      <a:pt x="7294" y="17344"/>
                    </a:lnTo>
                    <a:lnTo>
                      <a:pt x="9149" y="3660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79"/>
              <p:cNvSpPr/>
              <p:nvPr/>
            </p:nvSpPr>
            <p:spPr>
              <a:xfrm>
                <a:off x="6736200" y="4021250"/>
                <a:ext cx="228100" cy="433625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17345" extrusionOk="0">
                    <a:moveTo>
                      <a:pt x="1855" y="1"/>
                    </a:moveTo>
                    <a:lnTo>
                      <a:pt x="1" y="13660"/>
                    </a:lnTo>
                    <a:lnTo>
                      <a:pt x="7269" y="17344"/>
                    </a:lnTo>
                    <a:lnTo>
                      <a:pt x="9124" y="3660"/>
                    </a:lnTo>
                    <a:lnTo>
                      <a:pt x="1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79"/>
              <p:cNvSpPr/>
              <p:nvPr/>
            </p:nvSpPr>
            <p:spPr>
              <a:xfrm>
                <a:off x="6714900" y="2822000"/>
                <a:ext cx="798900" cy="1632875"/>
              </a:xfrm>
              <a:custGeom>
                <a:avLst/>
                <a:gdLst/>
                <a:ahLst/>
                <a:cxnLst/>
                <a:rect l="l" t="t" r="r" b="b"/>
                <a:pathLst>
                  <a:path w="31956" h="65315" extrusionOk="0">
                    <a:moveTo>
                      <a:pt x="23860" y="1"/>
                    </a:moveTo>
                    <a:lnTo>
                      <a:pt x="16492" y="3710"/>
                    </a:lnTo>
                    <a:lnTo>
                      <a:pt x="14637" y="17394"/>
                    </a:lnTo>
                    <a:lnTo>
                      <a:pt x="1" y="24763"/>
                    </a:lnTo>
                    <a:lnTo>
                      <a:pt x="1" y="34286"/>
                    </a:lnTo>
                    <a:lnTo>
                      <a:pt x="13234" y="27620"/>
                    </a:lnTo>
                    <a:lnTo>
                      <a:pt x="11379" y="41404"/>
                    </a:lnTo>
                    <a:lnTo>
                      <a:pt x="1" y="47119"/>
                    </a:lnTo>
                    <a:lnTo>
                      <a:pt x="1" y="56642"/>
                    </a:lnTo>
                    <a:lnTo>
                      <a:pt x="9976" y="51630"/>
                    </a:lnTo>
                    <a:lnTo>
                      <a:pt x="8121" y="65314"/>
                    </a:lnTo>
                    <a:lnTo>
                      <a:pt x="15489" y="61605"/>
                    </a:lnTo>
                    <a:lnTo>
                      <a:pt x="17344" y="47921"/>
                    </a:lnTo>
                    <a:lnTo>
                      <a:pt x="31956" y="40552"/>
                    </a:lnTo>
                    <a:lnTo>
                      <a:pt x="31956" y="31028"/>
                    </a:lnTo>
                    <a:lnTo>
                      <a:pt x="18723" y="37695"/>
                    </a:lnTo>
                    <a:lnTo>
                      <a:pt x="20602" y="23910"/>
                    </a:lnTo>
                    <a:lnTo>
                      <a:pt x="31956" y="18196"/>
                    </a:lnTo>
                    <a:lnTo>
                      <a:pt x="31956" y="8672"/>
                    </a:lnTo>
                    <a:lnTo>
                      <a:pt x="22006" y="13685"/>
                    </a:lnTo>
                    <a:lnTo>
                      <a:pt x="238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79"/>
              <p:cNvSpPr/>
              <p:nvPr/>
            </p:nvSpPr>
            <p:spPr>
              <a:xfrm>
                <a:off x="6945475" y="2730525"/>
                <a:ext cx="365950" cy="184225"/>
              </a:xfrm>
              <a:custGeom>
                <a:avLst/>
                <a:gdLst/>
                <a:ahLst/>
                <a:cxnLst/>
                <a:rect l="l" t="t" r="r" b="b"/>
                <a:pathLst>
                  <a:path w="14638" h="7369" extrusionOk="0">
                    <a:moveTo>
                      <a:pt x="7369" y="0"/>
                    </a:moveTo>
                    <a:lnTo>
                      <a:pt x="1" y="3710"/>
                    </a:lnTo>
                    <a:lnTo>
                      <a:pt x="7269" y="7369"/>
                    </a:lnTo>
                    <a:lnTo>
                      <a:pt x="14637" y="3660"/>
                    </a:lnTo>
                    <a:lnTo>
                      <a:pt x="7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79"/>
              <p:cNvSpPr/>
              <p:nvPr/>
            </p:nvSpPr>
            <p:spPr>
              <a:xfrm>
                <a:off x="6533200" y="3165350"/>
                <a:ext cx="547650" cy="275725"/>
              </a:xfrm>
              <a:custGeom>
                <a:avLst/>
                <a:gdLst/>
                <a:ahLst/>
                <a:cxnLst/>
                <a:rect l="l" t="t" r="r" b="b"/>
                <a:pathLst>
                  <a:path w="21906" h="11029" extrusionOk="0">
                    <a:moveTo>
                      <a:pt x="14637" y="1"/>
                    </a:moveTo>
                    <a:lnTo>
                      <a:pt x="0" y="7369"/>
                    </a:lnTo>
                    <a:lnTo>
                      <a:pt x="7269" y="11029"/>
                    </a:lnTo>
                    <a:lnTo>
                      <a:pt x="21905" y="3660"/>
                    </a:lnTo>
                    <a:lnTo>
                      <a:pt x="146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79"/>
              <p:cNvSpPr/>
              <p:nvPr/>
            </p:nvSpPr>
            <p:spPr>
              <a:xfrm>
                <a:off x="6533200" y="3349575"/>
                <a:ext cx="1817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13184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7269" y="13183"/>
                    </a:lnTo>
                    <a:lnTo>
                      <a:pt x="7269" y="36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79"/>
              <p:cNvSpPr/>
              <p:nvPr/>
            </p:nvSpPr>
            <p:spPr>
              <a:xfrm>
                <a:off x="6899125" y="2823250"/>
                <a:ext cx="228075" cy="433625"/>
              </a:xfrm>
              <a:custGeom>
                <a:avLst/>
                <a:gdLst/>
                <a:ahLst/>
                <a:cxnLst/>
                <a:rect l="l" t="t" r="r" b="b"/>
                <a:pathLst>
                  <a:path w="9123" h="17345" extrusionOk="0">
                    <a:moveTo>
                      <a:pt x="1855" y="1"/>
                    </a:moveTo>
                    <a:lnTo>
                      <a:pt x="0" y="13685"/>
                    </a:lnTo>
                    <a:lnTo>
                      <a:pt x="7268" y="17344"/>
                    </a:lnTo>
                    <a:lnTo>
                      <a:pt x="9123" y="3660"/>
                    </a:lnTo>
                    <a:lnTo>
                      <a:pt x="1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79"/>
              <p:cNvSpPr/>
              <p:nvPr/>
            </p:nvSpPr>
            <p:spPr>
              <a:xfrm>
                <a:off x="6533200" y="3765625"/>
                <a:ext cx="466200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8648" h="9374" extrusionOk="0">
                    <a:moveTo>
                      <a:pt x="11354" y="0"/>
                    </a:moveTo>
                    <a:lnTo>
                      <a:pt x="0" y="5714"/>
                    </a:lnTo>
                    <a:lnTo>
                      <a:pt x="7269" y="9374"/>
                    </a:lnTo>
                    <a:lnTo>
                      <a:pt x="18647" y="3659"/>
                    </a:lnTo>
                    <a:lnTo>
                      <a:pt x="113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79"/>
              <p:cNvSpPr/>
              <p:nvPr/>
            </p:nvSpPr>
            <p:spPr>
              <a:xfrm>
                <a:off x="6533200" y="3908475"/>
                <a:ext cx="1817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13184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7269" y="13183"/>
                    </a:lnTo>
                    <a:lnTo>
                      <a:pt x="7269" y="36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79"/>
              <p:cNvSpPr/>
              <p:nvPr/>
            </p:nvSpPr>
            <p:spPr>
              <a:xfrm>
                <a:off x="7554150" y="2802950"/>
                <a:ext cx="207150" cy="319600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2784" extrusionOk="0">
                    <a:moveTo>
                      <a:pt x="5506" y="0"/>
                    </a:moveTo>
                    <a:cubicBezTo>
                      <a:pt x="3238" y="0"/>
                      <a:pt x="1302" y="7195"/>
                      <a:pt x="541" y="9083"/>
                    </a:cubicBezTo>
                    <a:cubicBezTo>
                      <a:pt x="175" y="9976"/>
                      <a:pt x="1" y="12783"/>
                      <a:pt x="1121" y="12783"/>
                    </a:cubicBezTo>
                    <a:cubicBezTo>
                      <a:pt x="1762" y="12783"/>
                      <a:pt x="2829" y="11862"/>
                      <a:pt x="4526" y="9134"/>
                    </a:cubicBezTo>
                    <a:cubicBezTo>
                      <a:pt x="7584" y="4171"/>
                      <a:pt x="8286" y="136"/>
                      <a:pt x="5654" y="11"/>
                    </a:cubicBezTo>
                    <a:cubicBezTo>
                      <a:pt x="5604" y="4"/>
                      <a:pt x="5555" y="0"/>
                      <a:pt x="5506" y="0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9"/>
              <p:cNvSpPr/>
              <p:nvPr/>
            </p:nvSpPr>
            <p:spPr>
              <a:xfrm>
                <a:off x="7362150" y="3095175"/>
                <a:ext cx="1848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142" extrusionOk="0">
                    <a:moveTo>
                      <a:pt x="5389" y="1"/>
                    </a:moveTo>
                    <a:cubicBezTo>
                      <a:pt x="3534" y="1655"/>
                      <a:pt x="1630" y="3886"/>
                      <a:pt x="1" y="4963"/>
                    </a:cubicBezTo>
                    <a:cubicBezTo>
                      <a:pt x="201" y="5440"/>
                      <a:pt x="326" y="5790"/>
                      <a:pt x="752" y="6141"/>
                    </a:cubicBezTo>
                    <a:cubicBezTo>
                      <a:pt x="2381" y="5239"/>
                      <a:pt x="4913" y="4211"/>
                      <a:pt x="7394" y="2206"/>
                    </a:cubicBezTo>
                    <a:lnTo>
                      <a:pt x="5389" y="1"/>
                    </a:ln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9"/>
              <p:cNvSpPr/>
              <p:nvPr/>
            </p:nvSpPr>
            <p:spPr>
              <a:xfrm>
                <a:off x="7298650" y="3208450"/>
                <a:ext cx="1222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3206" extrusionOk="0">
                    <a:moveTo>
                      <a:pt x="3722" y="0"/>
                    </a:moveTo>
                    <a:cubicBezTo>
                      <a:pt x="3364" y="0"/>
                      <a:pt x="2822" y="149"/>
                      <a:pt x="2064" y="508"/>
                    </a:cubicBezTo>
                    <a:cubicBezTo>
                      <a:pt x="155" y="1427"/>
                      <a:pt x="1" y="1975"/>
                      <a:pt x="519" y="1975"/>
                    </a:cubicBezTo>
                    <a:cubicBezTo>
                      <a:pt x="749" y="1975"/>
                      <a:pt x="1112" y="1867"/>
                      <a:pt x="1513" y="1635"/>
                    </a:cubicBezTo>
                    <a:lnTo>
                      <a:pt x="1513" y="1635"/>
                    </a:lnTo>
                    <a:cubicBezTo>
                      <a:pt x="653" y="2339"/>
                      <a:pt x="437" y="2780"/>
                      <a:pt x="786" y="2780"/>
                    </a:cubicBezTo>
                    <a:cubicBezTo>
                      <a:pt x="996" y="2780"/>
                      <a:pt x="1411" y="2620"/>
                      <a:pt x="2014" y="2262"/>
                    </a:cubicBezTo>
                    <a:lnTo>
                      <a:pt x="2014" y="2262"/>
                    </a:lnTo>
                    <a:cubicBezTo>
                      <a:pt x="1420" y="2778"/>
                      <a:pt x="1148" y="3206"/>
                      <a:pt x="1398" y="3206"/>
                    </a:cubicBezTo>
                    <a:cubicBezTo>
                      <a:pt x="1549" y="3206"/>
                      <a:pt x="1890" y="3050"/>
                      <a:pt x="2465" y="2663"/>
                    </a:cubicBezTo>
                    <a:cubicBezTo>
                      <a:pt x="4096" y="1589"/>
                      <a:pt x="4890" y="0"/>
                      <a:pt x="3722" y="0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9"/>
              <p:cNvSpPr/>
              <p:nvPr/>
            </p:nvSpPr>
            <p:spPr>
              <a:xfrm>
                <a:off x="7328950" y="3205275"/>
                <a:ext cx="482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805" extrusionOk="0">
                    <a:moveTo>
                      <a:pt x="268" y="0"/>
                    </a:moveTo>
                    <a:cubicBezTo>
                      <a:pt x="167" y="0"/>
                      <a:pt x="96" y="17"/>
                      <a:pt x="75" y="58"/>
                    </a:cubicBezTo>
                    <a:cubicBezTo>
                      <a:pt x="0" y="208"/>
                      <a:pt x="652" y="609"/>
                      <a:pt x="1028" y="735"/>
                    </a:cubicBezTo>
                    <a:cubicBezTo>
                      <a:pt x="1208" y="780"/>
                      <a:pt x="1378" y="805"/>
                      <a:pt x="1518" y="805"/>
                    </a:cubicBezTo>
                    <a:cubicBezTo>
                      <a:pt x="1689" y="805"/>
                      <a:pt x="1813" y="767"/>
                      <a:pt x="1855" y="685"/>
                    </a:cubicBezTo>
                    <a:cubicBezTo>
                      <a:pt x="1930" y="534"/>
                      <a:pt x="1654" y="334"/>
                      <a:pt x="1278" y="208"/>
                    </a:cubicBezTo>
                    <a:cubicBezTo>
                      <a:pt x="1006" y="118"/>
                      <a:pt x="535" y="0"/>
                      <a:pt x="268" y="0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79"/>
              <p:cNvSpPr/>
              <p:nvPr/>
            </p:nvSpPr>
            <p:spPr>
              <a:xfrm>
                <a:off x="7473050" y="3045775"/>
                <a:ext cx="142325" cy="126500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5060" extrusionOk="0">
                    <a:moveTo>
                      <a:pt x="3845" y="1"/>
                    </a:moveTo>
                    <a:cubicBezTo>
                      <a:pt x="3669" y="1"/>
                      <a:pt x="3489" y="23"/>
                      <a:pt x="3309" y="72"/>
                    </a:cubicBezTo>
                    <a:cubicBezTo>
                      <a:pt x="1905" y="473"/>
                      <a:pt x="1179" y="1626"/>
                      <a:pt x="1" y="2629"/>
                    </a:cubicBezTo>
                    <a:cubicBezTo>
                      <a:pt x="803" y="3080"/>
                      <a:pt x="1730" y="4283"/>
                      <a:pt x="1830" y="5060"/>
                    </a:cubicBezTo>
                    <a:cubicBezTo>
                      <a:pt x="2607" y="4634"/>
                      <a:pt x="5214" y="3305"/>
                      <a:pt x="5565" y="1426"/>
                    </a:cubicBezTo>
                    <a:cubicBezTo>
                      <a:pt x="5692" y="722"/>
                      <a:pt x="4842" y="1"/>
                      <a:pt x="3845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5" name="Google Shape;1995;p79"/>
            <p:cNvGrpSpPr/>
            <p:nvPr/>
          </p:nvGrpSpPr>
          <p:grpSpPr>
            <a:xfrm>
              <a:off x="5030397" y="539996"/>
              <a:ext cx="1786313" cy="2527863"/>
              <a:chOff x="5070213" y="535463"/>
              <a:chExt cx="1557650" cy="2204275"/>
            </a:xfrm>
          </p:grpSpPr>
          <p:sp>
            <p:nvSpPr>
              <p:cNvPr id="1996" name="Google Shape;1996;p79"/>
              <p:cNvSpPr/>
              <p:nvPr/>
            </p:nvSpPr>
            <p:spPr>
              <a:xfrm>
                <a:off x="5911713" y="2373363"/>
                <a:ext cx="515675" cy="244050"/>
              </a:xfrm>
              <a:custGeom>
                <a:avLst/>
                <a:gdLst/>
                <a:ahLst/>
                <a:cxnLst/>
                <a:rect l="l" t="t" r="r" b="b"/>
                <a:pathLst>
                  <a:path w="20627" h="9762" extrusionOk="0">
                    <a:moveTo>
                      <a:pt x="12989" y="1"/>
                    </a:moveTo>
                    <a:cubicBezTo>
                      <a:pt x="12132" y="1"/>
                      <a:pt x="11231" y="55"/>
                      <a:pt x="10301" y="169"/>
                    </a:cubicBezTo>
                    <a:cubicBezTo>
                      <a:pt x="4612" y="871"/>
                      <a:pt x="0" y="3553"/>
                      <a:pt x="0" y="6134"/>
                    </a:cubicBezTo>
                    <a:cubicBezTo>
                      <a:pt x="0" y="8317"/>
                      <a:pt x="3234" y="9761"/>
                      <a:pt x="7626" y="9761"/>
                    </a:cubicBezTo>
                    <a:cubicBezTo>
                      <a:pt x="8479" y="9761"/>
                      <a:pt x="9376" y="9707"/>
                      <a:pt x="10301" y="9593"/>
                    </a:cubicBezTo>
                    <a:cubicBezTo>
                      <a:pt x="16015" y="8891"/>
                      <a:pt x="20627" y="6209"/>
                      <a:pt x="20627" y="3603"/>
                    </a:cubicBezTo>
                    <a:cubicBezTo>
                      <a:pt x="20627" y="1442"/>
                      <a:pt x="17394" y="1"/>
                      <a:pt x="1298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79"/>
              <p:cNvSpPr/>
              <p:nvPr/>
            </p:nvSpPr>
            <p:spPr>
              <a:xfrm>
                <a:off x="5117238" y="1761888"/>
                <a:ext cx="1510625" cy="977850"/>
              </a:xfrm>
              <a:custGeom>
                <a:avLst/>
                <a:gdLst/>
                <a:ahLst/>
                <a:cxnLst/>
                <a:rect l="l" t="t" r="r" b="b"/>
                <a:pathLst>
                  <a:path w="60425" h="39114" extrusionOk="0">
                    <a:moveTo>
                      <a:pt x="56404" y="0"/>
                    </a:moveTo>
                    <a:cubicBezTo>
                      <a:pt x="43728" y="0"/>
                      <a:pt x="1" y="26696"/>
                      <a:pt x="626" y="36809"/>
                    </a:cubicBezTo>
                    <a:cubicBezTo>
                      <a:pt x="728" y="38407"/>
                      <a:pt x="1973" y="39113"/>
                      <a:pt x="4037" y="39113"/>
                    </a:cubicBezTo>
                    <a:cubicBezTo>
                      <a:pt x="16734" y="39113"/>
                      <a:pt x="60425" y="12408"/>
                      <a:pt x="59799" y="2297"/>
                    </a:cubicBezTo>
                    <a:cubicBezTo>
                      <a:pt x="59701" y="704"/>
                      <a:pt x="58462" y="0"/>
                      <a:pt x="56404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9"/>
              <p:cNvSpPr/>
              <p:nvPr/>
            </p:nvSpPr>
            <p:spPr>
              <a:xfrm>
                <a:off x="5070213" y="535463"/>
                <a:ext cx="1154175" cy="1953675"/>
              </a:xfrm>
              <a:custGeom>
                <a:avLst/>
                <a:gdLst/>
                <a:ahLst/>
                <a:cxnLst/>
                <a:rect l="l" t="t" r="r" b="b"/>
                <a:pathLst>
                  <a:path w="46167" h="78147" extrusionOk="0">
                    <a:moveTo>
                      <a:pt x="46167" y="1"/>
                    </a:moveTo>
                    <a:lnTo>
                      <a:pt x="30252" y="8021"/>
                    </a:lnTo>
                    <a:lnTo>
                      <a:pt x="25415" y="10452"/>
                    </a:lnTo>
                    <a:lnTo>
                      <a:pt x="20753" y="12808"/>
                    </a:lnTo>
                    <a:lnTo>
                      <a:pt x="15916" y="15239"/>
                    </a:lnTo>
                    <a:lnTo>
                      <a:pt x="1" y="23259"/>
                    </a:lnTo>
                    <a:lnTo>
                      <a:pt x="1" y="30602"/>
                    </a:lnTo>
                    <a:lnTo>
                      <a:pt x="15916" y="22582"/>
                    </a:lnTo>
                    <a:lnTo>
                      <a:pt x="15916" y="59625"/>
                    </a:lnTo>
                    <a:lnTo>
                      <a:pt x="15891" y="59625"/>
                    </a:lnTo>
                    <a:cubicBezTo>
                      <a:pt x="15891" y="61931"/>
                      <a:pt x="15264" y="64337"/>
                      <a:pt x="14287" y="66367"/>
                    </a:cubicBezTo>
                    <a:cubicBezTo>
                      <a:pt x="13284" y="68372"/>
                      <a:pt x="11906" y="70001"/>
                      <a:pt x="10377" y="70778"/>
                    </a:cubicBezTo>
                    <a:lnTo>
                      <a:pt x="10377" y="78146"/>
                    </a:lnTo>
                    <a:cubicBezTo>
                      <a:pt x="13234" y="76718"/>
                      <a:pt x="15841" y="73635"/>
                      <a:pt x="17720" y="69851"/>
                    </a:cubicBezTo>
                    <a:cubicBezTo>
                      <a:pt x="19600" y="66041"/>
                      <a:pt x="20753" y="61530"/>
                      <a:pt x="20753" y="57169"/>
                    </a:cubicBezTo>
                    <a:lnTo>
                      <a:pt x="20753" y="20151"/>
                    </a:lnTo>
                    <a:lnTo>
                      <a:pt x="25415" y="17795"/>
                    </a:lnTo>
                    <a:lnTo>
                      <a:pt x="25415" y="54838"/>
                    </a:lnTo>
                    <a:lnTo>
                      <a:pt x="25389" y="54838"/>
                    </a:lnTo>
                    <a:cubicBezTo>
                      <a:pt x="25389" y="59199"/>
                      <a:pt x="26567" y="62557"/>
                      <a:pt x="28447" y="64462"/>
                    </a:cubicBezTo>
                    <a:cubicBezTo>
                      <a:pt x="29578" y="65593"/>
                      <a:pt x="30963" y="66216"/>
                      <a:pt x="32515" y="66216"/>
                    </a:cubicBezTo>
                    <a:cubicBezTo>
                      <a:pt x="33543" y="66216"/>
                      <a:pt x="34643" y="65943"/>
                      <a:pt x="35791" y="65364"/>
                    </a:cubicBezTo>
                    <a:cubicBezTo>
                      <a:pt x="38648" y="63911"/>
                      <a:pt x="41254" y="60853"/>
                      <a:pt x="43134" y="57044"/>
                    </a:cubicBezTo>
                    <a:cubicBezTo>
                      <a:pt x="45014" y="53259"/>
                      <a:pt x="46167" y="48748"/>
                      <a:pt x="46167" y="44387"/>
                    </a:cubicBezTo>
                    <a:lnTo>
                      <a:pt x="46167" y="44387"/>
                    </a:lnTo>
                    <a:lnTo>
                      <a:pt x="41304" y="46843"/>
                    </a:lnTo>
                    <a:cubicBezTo>
                      <a:pt x="41304" y="49149"/>
                      <a:pt x="40678" y="51555"/>
                      <a:pt x="39675" y="53560"/>
                    </a:cubicBezTo>
                    <a:cubicBezTo>
                      <a:pt x="38673" y="55590"/>
                      <a:pt x="37294" y="57219"/>
                      <a:pt x="35791" y="57971"/>
                    </a:cubicBezTo>
                    <a:cubicBezTo>
                      <a:pt x="35180" y="58281"/>
                      <a:pt x="34593" y="58428"/>
                      <a:pt x="34045" y="58428"/>
                    </a:cubicBezTo>
                    <a:cubicBezTo>
                      <a:pt x="33220" y="58428"/>
                      <a:pt x="32483" y="58097"/>
                      <a:pt x="31881" y="57495"/>
                    </a:cubicBezTo>
                    <a:cubicBezTo>
                      <a:pt x="30878" y="56492"/>
                      <a:pt x="30277" y="54713"/>
                      <a:pt x="30277" y="52407"/>
                    </a:cubicBezTo>
                    <a:lnTo>
                      <a:pt x="30252" y="52407"/>
                    </a:lnTo>
                    <a:lnTo>
                      <a:pt x="30252" y="15364"/>
                    </a:lnTo>
                    <a:lnTo>
                      <a:pt x="46167" y="7344"/>
                    </a:lnTo>
                    <a:lnTo>
                      <a:pt x="46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9"/>
              <p:cNvSpPr/>
              <p:nvPr/>
            </p:nvSpPr>
            <p:spPr>
              <a:xfrm>
                <a:off x="5932388" y="1706513"/>
                <a:ext cx="425450" cy="50817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20327" extrusionOk="0">
                    <a:moveTo>
                      <a:pt x="6817" y="1"/>
                    </a:moveTo>
                    <a:lnTo>
                      <a:pt x="6817" y="1"/>
                    </a:lnTo>
                    <a:cubicBezTo>
                      <a:pt x="8797" y="6191"/>
                      <a:pt x="6842" y="11605"/>
                      <a:pt x="0" y="16492"/>
                    </a:cubicBezTo>
                    <a:cubicBezTo>
                      <a:pt x="2557" y="17770"/>
                      <a:pt x="5088" y="19049"/>
                      <a:pt x="7619" y="20327"/>
                    </a:cubicBezTo>
                    <a:cubicBezTo>
                      <a:pt x="14261" y="16342"/>
                      <a:pt x="17018" y="11004"/>
                      <a:pt x="14436" y="3836"/>
                    </a:cubicBezTo>
                    <a:lnTo>
                      <a:pt x="6817" y="1"/>
                    </a:lnTo>
                    <a:close/>
                  </a:path>
                </a:pathLst>
              </a:custGeom>
              <a:solidFill>
                <a:srgbClr val="CF79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79"/>
              <p:cNvSpPr/>
              <p:nvPr/>
            </p:nvSpPr>
            <p:spPr>
              <a:xfrm>
                <a:off x="5337376" y="1147001"/>
                <a:ext cx="375975" cy="1290125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51605" extrusionOk="0">
                    <a:moveTo>
                      <a:pt x="15039" y="0"/>
                    </a:moveTo>
                    <a:lnTo>
                      <a:pt x="6367" y="802"/>
                    </a:lnTo>
                    <a:lnTo>
                      <a:pt x="7871" y="17143"/>
                    </a:lnTo>
                    <a:lnTo>
                      <a:pt x="8221" y="31279"/>
                    </a:lnTo>
                    <a:lnTo>
                      <a:pt x="5565" y="44762"/>
                    </a:lnTo>
                    <a:lnTo>
                      <a:pt x="1" y="47770"/>
                    </a:lnTo>
                    <a:lnTo>
                      <a:pt x="7620" y="51605"/>
                    </a:lnTo>
                    <a:lnTo>
                      <a:pt x="14888" y="46592"/>
                    </a:lnTo>
                    <a:lnTo>
                      <a:pt x="15039" y="31830"/>
                    </a:lnTo>
                    <a:lnTo>
                      <a:pt x="15039" y="4812"/>
                    </a:lnTo>
                    <a:lnTo>
                      <a:pt x="15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79"/>
              <p:cNvSpPr/>
              <p:nvPr/>
            </p:nvSpPr>
            <p:spPr>
              <a:xfrm>
                <a:off x="5705563" y="980338"/>
                <a:ext cx="305800" cy="1292000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51680" extrusionOk="0">
                    <a:moveTo>
                      <a:pt x="1" y="0"/>
                    </a:moveTo>
                    <a:lnTo>
                      <a:pt x="4612" y="47820"/>
                    </a:lnTo>
                    <a:lnTo>
                      <a:pt x="12231" y="51680"/>
                    </a:lnTo>
                    <a:lnTo>
                      <a:pt x="7620" y="38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79"/>
              <p:cNvSpPr/>
              <p:nvPr/>
            </p:nvSpPr>
            <p:spPr>
              <a:xfrm>
                <a:off x="5260688" y="631338"/>
                <a:ext cx="1154175" cy="1953650"/>
              </a:xfrm>
              <a:custGeom>
                <a:avLst/>
                <a:gdLst/>
                <a:ahLst/>
                <a:cxnLst/>
                <a:rect l="l" t="t" r="r" b="b"/>
                <a:pathLst>
                  <a:path w="46167" h="78146" extrusionOk="0">
                    <a:moveTo>
                      <a:pt x="46167" y="0"/>
                    </a:moveTo>
                    <a:lnTo>
                      <a:pt x="30252" y="8020"/>
                    </a:lnTo>
                    <a:lnTo>
                      <a:pt x="25415" y="10451"/>
                    </a:lnTo>
                    <a:lnTo>
                      <a:pt x="20753" y="12807"/>
                    </a:lnTo>
                    <a:lnTo>
                      <a:pt x="15916" y="15238"/>
                    </a:lnTo>
                    <a:lnTo>
                      <a:pt x="1" y="23258"/>
                    </a:lnTo>
                    <a:lnTo>
                      <a:pt x="1" y="30602"/>
                    </a:lnTo>
                    <a:lnTo>
                      <a:pt x="15916" y="22582"/>
                    </a:lnTo>
                    <a:lnTo>
                      <a:pt x="15916" y="59625"/>
                    </a:lnTo>
                    <a:lnTo>
                      <a:pt x="15891" y="59650"/>
                    </a:lnTo>
                    <a:cubicBezTo>
                      <a:pt x="15891" y="61955"/>
                      <a:pt x="15289" y="64336"/>
                      <a:pt x="14287" y="66366"/>
                    </a:cubicBezTo>
                    <a:cubicBezTo>
                      <a:pt x="13284" y="68372"/>
                      <a:pt x="11906" y="70001"/>
                      <a:pt x="10377" y="70778"/>
                    </a:cubicBezTo>
                    <a:lnTo>
                      <a:pt x="10377" y="78146"/>
                    </a:lnTo>
                    <a:cubicBezTo>
                      <a:pt x="13259" y="76717"/>
                      <a:pt x="15841" y="73635"/>
                      <a:pt x="17720" y="69850"/>
                    </a:cubicBezTo>
                    <a:cubicBezTo>
                      <a:pt x="19600" y="66041"/>
                      <a:pt x="20778" y="61529"/>
                      <a:pt x="20778" y="57194"/>
                    </a:cubicBezTo>
                    <a:lnTo>
                      <a:pt x="20753" y="57194"/>
                    </a:lnTo>
                    <a:lnTo>
                      <a:pt x="20753" y="20151"/>
                    </a:lnTo>
                    <a:lnTo>
                      <a:pt x="25415" y="17795"/>
                    </a:lnTo>
                    <a:lnTo>
                      <a:pt x="25415" y="54838"/>
                    </a:lnTo>
                    <a:lnTo>
                      <a:pt x="25390" y="54863"/>
                    </a:lnTo>
                    <a:cubicBezTo>
                      <a:pt x="25390" y="59199"/>
                      <a:pt x="26568" y="62557"/>
                      <a:pt x="28447" y="64462"/>
                    </a:cubicBezTo>
                    <a:cubicBezTo>
                      <a:pt x="29574" y="65603"/>
                      <a:pt x="30953" y="66223"/>
                      <a:pt x="32498" y="66223"/>
                    </a:cubicBezTo>
                    <a:cubicBezTo>
                      <a:pt x="33530" y="66223"/>
                      <a:pt x="34636" y="65946"/>
                      <a:pt x="35791" y="65364"/>
                    </a:cubicBezTo>
                    <a:cubicBezTo>
                      <a:pt x="38648" y="63935"/>
                      <a:pt x="41254" y="60853"/>
                      <a:pt x="43134" y="57068"/>
                    </a:cubicBezTo>
                    <a:cubicBezTo>
                      <a:pt x="45014" y="53259"/>
                      <a:pt x="46167" y="48747"/>
                      <a:pt x="46167" y="44386"/>
                    </a:cubicBezTo>
                    <a:lnTo>
                      <a:pt x="46167" y="44386"/>
                    </a:lnTo>
                    <a:lnTo>
                      <a:pt x="41304" y="46843"/>
                    </a:lnTo>
                    <a:cubicBezTo>
                      <a:pt x="41304" y="49148"/>
                      <a:pt x="40678" y="51554"/>
                      <a:pt x="39675" y="53559"/>
                    </a:cubicBezTo>
                    <a:cubicBezTo>
                      <a:pt x="38698" y="55589"/>
                      <a:pt x="37319" y="57219"/>
                      <a:pt x="35791" y="57970"/>
                    </a:cubicBezTo>
                    <a:cubicBezTo>
                      <a:pt x="35180" y="58281"/>
                      <a:pt x="34593" y="58427"/>
                      <a:pt x="34045" y="58427"/>
                    </a:cubicBezTo>
                    <a:cubicBezTo>
                      <a:pt x="33221" y="58427"/>
                      <a:pt x="32483" y="58096"/>
                      <a:pt x="31881" y="57494"/>
                    </a:cubicBezTo>
                    <a:cubicBezTo>
                      <a:pt x="30878" y="56492"/>
                      <a:pt x="30277" y="54712"/>
                      <a:pt x="30277" y="52407"/>
                    </a:cubicBezTo>
                    <a:lnTo>
                      <a:pt x="30252" y="52407"/>
                    </a:lnTo>
                    <a:lnTo>
                      <a:pt x="30252" y="15364"/>
                    </a:lnTo>
                    <a:lnTo>
                      <a:pt x="46167" y="7344"/>
                    </a:lnTo>
                    <a:lnTo>
                      <a:pt x="46167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79"/>
              <p:cNvSpPr/>
              <p:nvPr/>
            </p:nvSpPr>
            <p:spPr>
              <a:xfrm>
                <a:off x="5070213" y="535463"/>
                <a:ext cx="1344650" cy="677350"/>
              </a:xfrm>
              <a:custGeom>
                <a:avLst/>
                <a:gdLst/>
                <a:ahLst/>
                <a:cxnLst/>
                <a:rect l="l" t="t" r="r" b="b"/>
                <a:pathLst>
                  <a:path w="53786" h="27094" extrusionOk="0">
                    <a:moveTo>
                      <a:pt x="46167" y="1"/>
                    </a:moveTo>
                    <a:lnTo>
                      <a:pt x="1" y="23259"/>
                    </a:lnTo>
                    <a:lnTo>
                      <a:pt x="7620" y="27093"/>
                    </a:lnTo>
                    <a:lnTo>
                      <a:pt x="53786" y="3835"/>
                    </a:lnTo>
                    <a:lnTo>
                      <a:pt x="46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79"/>
              <p:cNvSpPr/>
              <p:nvPr/>
            </p:nvSpPr>
            <p:spPr>
              <a:xfrm>
                <a:off x="5070213" y="1116913"/>
                <a:ext cx="190500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11179" extrusionOk="0">
                    <a:moveTo>
                      <a:pt x="1" y="1"/>
                    </a:moveTo>
                    <a:lnTo>
                      <a:pt x="1" y="7344"/>
                    </a:lnTo>
                    <a:lnTo>
                      <a:pt x="7620" y="11179"/>
                    </a:lnTo>
                    <a:lnTo>
                      <a:pt x="7620" y="3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79"/>
              <p:cNvSpPr/>
              <p:nvPr/>
            </p:nvSpPr>
            <p:spPr>
              <a:xfrm>
                <a:off x="5329613" y="2304888"/>
                <a:ext cx="190500" cy="280100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11204" extrusionOk="0">
                    <a:moveTo>
                      <a:pt x="1" y="1"/>
                    </a:moveTo>
                    <a:lnTo>
                      <a:pt x="1" y="7369"/>
                    </a:lnTo>
                    <a:lnTo>
                      <a:pt x="7620" y="11204"/>
                    </a:lnTo>
                    <a:lnTo>
                      <a:pt x="7620" y="38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79"/>
              <p:cNvSpPr/>
              <p:nvPr/>
            </p:nvSpPr>
            <p:spPr>
              <a:xfrm>
                <a:off x="6102813" y="1645113"/>
                <a:ext cx="3120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2482" h="6292" extrusionOk="0">
                    <a:moveTo>
                      <a:pt x="4863" y="1"/>
                    </a:moveTo>
                    <a:lnTo>
                      <a:pt x="0" y="2457"/>
                    </a:lnTo>
                    <a:lnTo>
                      <a:pt x="7619" y="6292"/>
                    </a:lnTo>
                    <a:lnTo>
                      <a:pt x="12482" y="3835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B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79"/>
              <p:cNvSpPr/>
              <p:nvPr/>
            </p:nvSpPr>
            <p:spPr>
              <a:xfrm>
                <a:off x="6330363" y="1811988"/>
                <a:ext cx="6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3124" extrusionOk="0">
                    <a:moveTo>
                      <a:pt x="1868" y="1"/>
                    </a:moveTo>
                    <a:cubicBezTo>
                      <a:pt x="1371" y="1"/>
                      <a:pt x="748" y="352"/>
                      <a:pt x="372" y="1020"/>
                    </a:cubicBezTo>
                    <a:cubicBezTo>
                      <a:pt x="1" y="1666"/>
                      <a:pt x="60" y="1890"/>
                      <a:pt x="242" y="1890"/>
                    </a:cubicBezTo>
                    <a:cubicBezTo>
                      <a:pt x="392" y="1890"/>
                      <a:pt x="626" y="1739"/>
                      <a:pt x="773" y="1546"/>
                    </a:cubicBezTo>
                    <a:lnTo>
                      <a:pt x="773" y="1546"/>
                    </a:lnTo>
                    <a:cubicBezTo>
                      <a:pt x="230" y="2730"/>
                      <a:pt x="181" y="3124"/>
                      <a:pt x="327" y="3124"/>
                    </a:cubicBezTo>
                    <a:cubicBezTo>
                      <a:pt x="517" y="3124"/>
                      <a:pt x="1040" y="2452"/>
                      <a:pt x="1224" y="1998"/>
                    </a:cubicBezTo>
                    <a:lnTo>
                      <a:pt x="1224" y="1998"/>
                    </a:lnTo>
                    <a:cubicBezTo>
                      <a:pt x="1149" y="2499"/>
                      <a:pt x="848" y="2900"/>
                      <a:pt x="923" y="2925"/>
                    </a:cubicBezTo>
                    <a:cubicBezTo>
                      <a:pt x="970" y="2942"/>
                      <a:pt x="1015" y="2949"/>
                      <a:pt x="1058" y="2949"/>
                    </a:cubicBezTo>
                    <a:cubicBezTo>
                      <a:pt x="1339" y="2949"/>
                      <a:pt x="1542" y="2618"/>
                      <a:pt x="1650" y="2248"/>
                    </a:cubicBezTo>
                    <a:cubicBezTo>
                      <a:pt x="1744" y="2308"/>
                      <a:pt x="1823" y="2333"/>
                      <a:pt x="1894" y="2333"/>
                    </a:cubicBezTo>
                    <a:cubicBezTo>
                      <a:pt x="2031" y="2333"/>
                      <a:pt x="2136" y="2239"/>
                      <a:pt x="2252" y="2123"/>
                    </a:cubicBezTo>
                    <a:cubicBezTo>
                      <a:pt x="2628" y="1697"/>
                      <a:pt x="2628" y="1321"/>
                      <a:pt x="2628" y="694"/>
                    </a:cubicBezTo>
                    <a:cubicBezTo>
                      <a:pt x="2583" y="226"/>
                      <a:pt x="2266" y="1"/>
                      <a:pt x="1868" y="1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79"/>
              <p:cNvSpPr/>
              <p:nvPr/>
            </p:nvSpPr>
            <p:spPr>
              <a:xfrm>
                <a:off x="6353438" y="1584263"/>
                <a:ext cx="90950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9854" extrusionOk="0">
                    <a:moveTo>
                      <a:pt x="2333" y="1"/>
                    </a:moveTo>
                    <a:cubicBezTo>
                      <a:pt x="1912" y="1"/>
                      <a:pt x="1490" y="267"/>
                      <a:pt x="1304" y="856"/>
                    </a:cubicBezTo>
                    <a:cubicBezTo>
                      <a:pt x="727" y="2711"/>
                      <a:pt x="0" y="9202"/>
                      <a:pt x="602" y="9528"/>
                    </a:cubicBezTo>
                    <a:cubicBezTo>
                      <a:pt x="715" y="9766"/>
                      <a:pt x="777" y="9853"/>
                      <a:pt x="868" y="9853"/>
                    </a:cubicBezTo>
                    <a:cubicBezTo>
                      <a:pt x="959" y="9853"/>
                      <a:pt x="1078" y="9766"/>
                      <a:pt x="1304" y="9653"/>
                    </a:cubicBezTo>
                    <a:cubicBezTo>
                      <a:pt x="2131" y="9603"/>
                      <a:pt x="3083" y="3212"/>
                      <a:pt x="3409" y="1708"/>
                    </a:cubicBezTo>
                    <a:cubicBezTo>
                      <a:pt x="3638" y="641"/>
                      <a:pt x="2986" y="1"/>
                      <a:pt x="2333" y="1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79"/>
              <p:cNvSpPr/>
              <p:nvPr/>
            </p:nvSpPr>
            <p:spPr>
              <a:xfrm>
                <a:off x="6364088" y="1569013"/>
                <a:ext cx="87125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861" extrusionOk="0">
                    <a:moveTo>
                      <a:pt x="2125" y="0"/>
                    </a:moveTo>
                    <a:cubicBezTo>
                      <a:pt x="1419" y="0"/>
                      <a:pt x="622" y="594"/>
                      <a:pt x="376" y="1441"/>
                    </a:cubicBezTo>
                    <a:cubicBezTo>
                      <a:pt x="126" y="2694"/>
                      <a:pt x="1" y="3371"/>
                      <a:pt x="76" y="5225"/>
                    </a:cubicBezTo>
                    <a:cubicBezTo>
                      <a:pt x="523" y="5672"/>
                      <a:pt x="1706" y="5860"/>
                      <a:pt x="2278" y="5860"/>
                    </a:cubicBezTo>
                    <a:cubicBezTo>
                      <a:pt x="2347" y="5860"/>
                      <a:pt x="2408" y="5857"/>
                      <a:pt x="2457" y="5852"/>
                    </a:cubicBezTo>
                    <a:cubicBezTo>
                      <a:pt x="2858" y="4975"/>
                      <a:pt x="3484" y="2970"/>
                      <a:pt x="3334" y="1441"/>
                    </a:cubicBezTo>
                    <a:cubicBezTo>
                      <a:pt x="3243" y="414"/>
                      <a:pt x="2715" y="0"/>
                      <a:pt x="2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79"/>
              <p:cNvSpPr/>
              <p:nvPr/>
            </p:nvSpPr>
            <p:spPr>
              <a:xfrm>
                <a:off x="6237788" y="1371038"/>
                <a:ext cx="248325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10904" extrusionOk="0">
                    <a:moveTo>
                      <a:pt x="3288" y="0"/>
                    </a:moveTo>
                    <a:cubicBezTo>
                      <a:pt x="3054" y="0"/>
                      <a:pt x="2822" y="60"/>
                      <a:pt x="2596" y="187"/>
                    </a:cubicBezTo>
                    <a:cubicBezTo>
                      <a:pt x="0" y="1632"/>
                      <a:pt x="5997" y="10904"/>
                      <a:pt x="7768" y="10904"/>
                    </a:cubicBezTo>
                    <a:cubicBezTo>
                      <a:pt x="7809" y="10904"/>
                      <a:pt x="7848" y="10899"/>
                      <a:pt x="7885" y="10889"/>
                    </a:cubicBezTo>
                    <a:cubicBezTo>
                      <a:pt x="9933" y="10004"/>
                      <a:pt x="6340" y="0"/>
                      <a:pt x="3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79"/>
              <p:cNvSpPr/>
              <p:nvPr/>
            </p:nvSpPr>
            <p:spPr>
              <a:xfrm>
                <a:off x="6080263" y="1361838"/>
                <a:ext cx="249400" cy="146550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5862" extrusionOk="0">
                    <a:moveTo>
                      <a:pt x="4175" y="0"/>
                    </a:moveTo>
                    <a:cubicBezTo>
                      <a:pt x="3618" y="0"/>
                      <a:pt x="3187" y="151"/>
                      <a:pt x="2807" y="455"/>
                    </a:cubicBezTo>
                    <a:cubicBezTo>
                      <a:pt x="1754" y="981"/>
                      <a:pt x="0" y="2660"/>
                      <a:pt x="0" y="2660"/>
                    </a:cubicBezTo>
                    <a:cubicBezTo>
                      <a:pt x="0" y="2660"/>
                      <a:pt x="1700" y="5861"/>
                      <a:pt x="4416" y="5861"/>
                    </a:cubicBezTo>
                    <a:cubicBezTo>
                      <a:pt x="4594" y="5861"/>
                      <a:pt x="4776" y="5847"/>
                      <a:pt x="4963" y="5818"/>
                    </a:cubicBezTo>
                    <a:cubicBezTo>
                      <a:pt x="8020" y="5317"/>
                      <a:pt x="9975" y="2585"/>
                      <a:pt x="9975" y="2585"/>
                    </a:cubicBezTo>
                    <a:cubicBezTo>
                      <a:pt x="9975" y="2585"/>
                      <a:pt x="7970" y="1006"/>
                      <a:pt x="6241" y="429"/>
                    </a:cubicBezTo>
                    <a:cubicBezTo>
                      <a:pt x="5385" y="144"/>
                      <a:pt x="4720" y="0"/>
                      <a:pt x="4175" y="0"/>
                    </a:cubicBez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79"/>
              <p:cNvSpPr/>
              <p:nvPr/>
            </p:nvSpPr>
            <p:spPr>
              <a:xfrm>
                <a:off x="6150438" y="1257913"/>
                <a:ext cx="85850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737" extrusionOk="0">
                    <a:moveTo>
                      <a:pt x="0" y="0"/>
                    </a:moveTo>
                    <a:lnTo>
                      <a:pt x="0" y="4737"/>
                    </a:lnTo>
                    <a:lnTo>
                      <a:pt x="3434" y="4737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79"/>
              <p:cNvSpPr/>
              <p:nvPr/>
            </p:nvSpPr>
            <p:spPr>
              <a:xfrm>
                <a:off x="6126613" y="1909813"/>
                <a:ext cx="177975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23074" extrusionOk="0">
                    <a:moveTo>
                      <a:pt x="5794" y="1"/>
                    </a:moveTo>
                    <a:cubicBezTo>
                      <a:pt x="4685" y="1"/>
                      <a:pt x="3255" y="1271"/>
                      <a:pt x="3058" y="3548"/>
                    </a:cubicBezTo>
                    <a:cubicBezTo>
                      <a:pt x="3058" y="5679"/>
                      <a:pt x="3284" y="10165"/>
                      <a:pt x="3384" y="12395"/>
                    </a:cubicBezTo>
                    <a:cubicBezTo>
                      <a:pt x="3510" y="14651"/>
                      <a:pt x="3936" y="18862"/>
                      <a:pt x="2733" y="20365"/>
                    </a:cubicBezTo>
                    <a:cubicBezTo>
                      <a:pt x="1605" y="21744"/>
                      <a:pt x="1003" y="21619"/>
                      <a:pt x="602" y="21769"/>
                    </a:cubicBezTo>
                    <a:cubicBezTo>
                      <a:pt x="226" y="21919"/>
                      <a:pt x="1" y="22822"/>
                      <a:pt x="1429" y="23022"/>
                    </a:cubicBezTo>
                    <a:cubicBezTo>
                      <a:pt x="1712" y="23057"/>
                      <a:pt x="1959" y="23074"/>
                      <a:pt x="2180" y="23074"/>
                    </a:cubicBezTo>
                    <a:cubicBezTo>
                      <a:pt x="3076" y="23074"/>
                      <a:pt x="3538" y="22793"/>
                      <a:pt x="4161" y="22270"/>
                    </a:cubicBezTo>
                    <a:cubicBezTo>
                      <a:pt x="4913" y="21619"/>
                      <a:pt x="6191" y="22120"/>
                      <a:pt x="6417" y="20942"/>
                    </a:cubicBezTo>
                    <a:cubicBezTo>
                      <a:pt x="6642" y="19764"/>
                      <a:pt x="5765" y="20040"/>
                      <a:pt x="5966" y="17759"/>
                    </a:cubicBezTo>
                    <a:cubicBezTo>
                      <a:pt x="6166" y="15503"/>
                      <a:pt x="6943" y="13749"/>
                      <a:pt x="6417" y="11543"/>
                    </a:cubicBezTo>
                    <a:cubicBezTo>
                      <a:pt x="5891" y="9338"/>
                      <a:pt x="7119" y="4726"/>
                      <a:pt x="7119" y="1744"/>
                    </a:cubicBezTo>
                    <a:cubicBezTo>
                      <a:pt x="7119" y="556"/>
                      <a:pt x="6527" y="1"/>
                      <a:pt x="5794" y="1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79"/>
              <p:cNvSpPr/>
              <p:nvPr/>
            </p:nvSpPr>
            <p:spPr>
              <a:xfrm>
                <a:off x="6237463" y="2425663"/>
                <a:ext cx="487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2858" extrusionOk="0">
                    <a:moveTo>
                      <a:pt x="1533" y="0"/>
                    </a:moveTo>
                    <a:cubicBezTo>
                      <a:pt x="957" y="0"/>
                      <a:pt x="0" y="573"/>
                      <a:pt x="354" y="909"/>
                    </a:cubicBezTo>
                    <a:cubicBezTo>
                      <a:pt x="930" y="1511"/>
                      <a:pt x="680" y="2062"/>
                      <a:pt x="654" y="2689"/>
                    </a:cubicBezTo>
                    <a:cubicBezTo>
                      <a:pt x="654" y="2802"/>
                      <a:pt x="817" y="2858"/>
                      <a:pt x="983" y="2858"/>
                    </a:cubicBezTo>
                    <a:cubicBezTo>
                      <a:pt x="1149" y="2858"/>
                      <a:pt x="1319" y="2802"/>
                      <a:pt x="1331" y="2689"/>
                    </a:cubicBezTo>
                    <a:cubicBezTo>
                      <a:pt x="1381" y="1761"/>
                      <a:pt x="1532" y="1260"/>
                      <a:pt x="1933" y="358"/>
                    </a:cubicBezTo>
                    <a:cubicBezTo>
                      <a:pt x="1947" y="100"/>
                      <a:pt x="1773" y="0"/>
                      <a:pt x="1533" y="0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79"/>
              <p:cNvSpPr/>
              <p:nvPr/>
            </p:nvSpPr>
            <p:spPr>
              <a:xfrm>
                <a:off x="6126613" y="2405138"/>
                <a:ext cx="162950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3261" extrusionOk="0">
                    <a:moveTo>
                      <a:pt x="6216" y="1"/>
                    </a:moveTo>
                    <a:cubicBezTo>
                      <a:pt x="5840" y="853"/>
                      <a:pt x="4136" y="1455"/>
                      <a:pt x="3359" y="1906"/>
                    </a:cubicBezTo>
                    <a:cubicBezTo>
                      <a:pt x="3098" y="2049"/>
                      <a:pt x="2849" y="2110"/>
                      <a:pt x="2623" y="2110"/>
                    </a:cubicBezTo>
                    <a:cubicBezTo>
                      <a:pt x="2176" y="2110"/>
                      <a:pt x="1821" y="1871"/>
                      <a:pt x="1655" y="1555"/>
                    </a:cubicBezTo>
                    <a:cubicBezTo>
                      <a:pt x="1204" y="1780"/>
                      <a:pt x="1028" y="1831"/>
                      <a:pt x="627" y="1956"/>
                    </a:cubicBezTo>
                    <a:cubicBezTo>
                      <a:pt x="201" y="2056"/>
                      <a:pt x="1" y="3009"/>
                      <a:pt x="1429" y="3209"/>
                    </a:cubicBezTo>
                    <a:cubicBezTo>
                      <a:pt x="1712" y="3244"/>
                      <a:pt x="1959" y="3261"/>
                      <a:pt x="2180" y="3261"/>
                    </a:cubicBezTo>
                    <a:cubicBezTo>
                      <a:pt x="3076" y="3261"/>
                      <a:pt x="3538" y="2980"/>
                      <a:pt x="4161" y="2457"/>
                    </a:cubicBezTo>
                    <a:cubicBezTo>
                      <a:pt x="4913" y="1806"/>
                      <a:pt x="6191" y="2307"/>
                      <a:pt x="6417" y="1129"/>
                    </a:cubicBezTo>
                    <a:cubicBezTo>
                      <a:pt x="6517" y="552"/>
                      <a:pt x="6392" y="327"/>
                      <a:pt x="6216" y="1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79"/>
              <p:cNvSpPr/>
              <p:nvPr/>
            </p:nvSpPr>
            <p:spPr>
              <a:xfrm>
                <a:off x="6118913" y="2460988"/>
                <a:ext cx="4845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881" extrusionOk="0">
                    <a:moveTo>
                      <a:pt x="1538" y="1"/>
                    </a:moveTo>
                    <a:cubicBezTo>
                      <a:pt x="960" y="1"/>
                      <a:pt x="1" y="610"/>
                      <a:pt x="359" y="950"/>
                    </a:cubicBezTo>
                    <a:cubicBezTo>
                      <a:pt x="985" y="1526"/>
                      <a:pt x="735" y="2078"/>
                      <a:pt x="735" y="2704"/>
                    </a:cubicBezTo>
                    <a:cubicBezTo>
                      <a:pt x="735" y="2823"/>
                      <a:pt x="882" y="2880"/>
                      <a:pt x="1036" y="2880"/>
                    </a:cubicBezTo>
                    <a:cubicBezTo>
                      <a:pt x="1207" y="2880"/>
                      <a:pt x="1386" y="2811"/>
                      <a:pt x="1386" y="2679"/>
                    </a:cubicBezTo>
                    <a:cubicBezTo>
                      <a:pt x="1412" y="1752"/>
                      <a:pt x="1562" y="1251"/>
                      <a:pt x="1938" y="348"/>
                    </a:cubicBezTo>
                    <a:cubicBezTo>
                      <a:pt x="1938" y="98"/>
                      <a:pt x="1768" y="1"/>
                      <a:pt x="1538" y="1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79"/>
              <p:cNvSpPr/>
              <p:nvPr/>
            </p:nvSpPr>
            <p:spPr>
              <a:xfrm>
                <a:off x="6011963" y="1957163"/>
                <a:ext cx="191125" cy="572975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22919" extrusionOk="0">
                    <a:moveTo>
                      <a:pt x="6037" y="0"/>
                    </a:moveTo>
                    <a:cubicBezTo>
                      <a:pt x="4787" y="0"/>
                      <a:pt x="3235" y="1185"/>
                      <a:pt x="3058" y="3409"/>
                    </a:cubicBezTo>
                    <a:cubicBezTo>
                      <a:pt x="3058" y="5514"/>
                      <a:pt x="3283" y="10000"/>
                      <a:pt x="3384" y="12256"/>
                    </a:cubicBezTo>
                    <a:cubicBezTo>
                      <a:pt x="3484" y="14486"/>
                      <a:pt x="3935" y="18722"/>
                      <a:pt x="2707" y="20201"/>
                    </a:cubicBezTo>
                    <a:cubicBezTo>
                      <a:pt x="1604" y="21579"/>
                      <a:pt x="1003" y="21479"/>
                      <a:pt x="602" y="21629"/>
                    </a:cubicBezTo>
                    <a:cubicBezTo>
                      <a:pt x="226" y="21780"/>
                      <a:pt x="0" y="22657"/>
                      <a:pt x="1429" y="22857"/>
                    </a:cubicBezTo>
                    <a:cubicBezTo>
                      <a:pt x="1724" y="22899"/>
                      <a:pt x="1980" y="22919"/>
                      <a:pt x="2208" y="22919"/>
                    </a:cubicBezTo>
                    <a:cubicBezTo>
                      <a:pt x="3084" y="22919"/>
                      <a:pt x="3539" y="22623"/>
                      <a:pt x="4136" y="22105"/>
                    </a:cubicBezTo>
                    <a:cubicBezTo>
                      <a:pt x="4913" y="21479"/>
                      <a:pt x="6191" y="21955"/>
                      <a:pt x="6416" y="20777"/>
                    </a:cubicBezTo>
                    <a:cubicBezTo>
                      <a:pt x="6642" y="19599"/>
                      <a:pt x="5765" y="19875"/>
                      <a:pt x="5965" y="17619"/>
                    </a:cubicBezTo>
                    <a:cubicBezTo>
                      <a:pt x="6141" y="15339"/>
                      <a:pt x="6918" y="13609"/>
                      <a:pt x="6416" y="11404"/>
                    </a:cubicBezTo>
                    <a:cubicBezTo>
                      <a:pt x="5890" y="9198"/>
                      <a:pt x="7644" y="4787"/>
                      <a:pt x="7644" y="1805"/>
                    </a:cubicBezTo>
                    <a:cubicBezTo>
                      <a:pt x="7644" y="585"/>
                      <a:pt x="6915" y="0"/>
                      <a:pt x="6037" y="0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79"/>
              <p:cNvSpPr/>
              <p:nvPr/>
            </p:nvSpPr>
            <p:spPr>
              <a:xfrm>
                <a:off x="6011963" y="2448388"/>
                <a:ext cx="162925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3270" extrusionOk="0">
                    <a:moveTo>
                      <a:pt x="6216" y="0"/>
                    </a:moveTo>
                    <a:cubicBezTo>
                      <a:pt x="5840" y="878"/>
                      <a:pt x="4136" y="1479"/>
                      <a:pt x="3359" y="1905"/>
                    </a:cubicBezTo>
                    <a:cubicBezTo>
                      <a:pt x="3090" y="2053"/>
                      <a:pt x="2832" y="2116"/>
                      <a:pt x="2601" y="2116"/>
                    </a:cubicBezTo>
                    <a:cubicBezTo>
                      <a:pt x="2164" y="2116"/>
                      <a:pt x="1818" y="1890"/>
                      <a:pt x="1654" y="1579"/>
                    </a:cubicBezTo>
                    <a:cubicBezTo>
                      <a:pt x="1203" y="1805"/>
                      <a:pt x="1028" y="1855"/>
                      <a:pt x="627" y="1955"/>
                    </a:cubicBezTo>
                    <a:cubicBezTo>
                      <a:pt x="201" y="2081"/>
                      <a:pt x="0" y="3008"/>
                      <a:pt x="1429" y="3208"/>
                    </a:cubicBezTo>
                    <a:cubicBezTo>
                      <a:pt x="1724" y="3250"/>
                      <a:pt x="1980" y="3270"/>
                      <a:pt x="2208" y="3270"/>
                    </a:cubicBezTo>
                    <a:cubicBezTo>
                      <a:pt x="3084" y="3270"/>
                      <a:pt x="3539" y="2974"/>
                      <a:pt x="4136" y="2456"/>
                    </a:cubicBezTo>
                    <a:cubicBezTo>
                      <a:pt x="4913" y="1830"/>
                      <a:pt x="6191" y="2306"/>
                      <a:pt x="6416" y="1128"/>
                    </a:cubicBezTo>
                    <a:cubicBezTo>
                      <a:pt x="6517" y="577"/>
                      <a:pt x="6366" y="351"/>
                      <a:pt x="6216" y="0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79"/>
              <p:cNvSpPr/>
              <p:nvPr/>
            </p:nvSpPr>
            <p:spPr>
              <a:xfrm>
                <a:off x="6052063" y="1659388"/>
                <a:ext cx="302650" cy="526900"/>
              </a:xfrm>
              <a:custGeom>
                <a:avLst/>
                <a:gdLst/>
                <a:ahLst/>
                <a:cxnLst/>
                <a:rect l="l" t="t" r="r" b="b"/>
                <a:pathLst>
                  <a:path w="12106" h="21076" extrusionOk="0">
                    <a:moveTo>
                      <a:pt x="7809" y="0"/>
                    </a:moveTo>
                    <a:cubicBezTo>
                      <a:pt x="5456" y="0"/>
                      <a:pt x="2451" y="504"/>
                      <a:pt x="1679" y="2538"/>
                    </a:cubicBezTo>
                    <a:cubicBezTo>
                      <a:pt x="1028" y="5019"/>
                      <a:pt x="0" y="12162"/>
                      <a:pt x="852" y="20006"/>
                    </a:cubicBezTo>
                    <a:cubicBezTo>
                      <a:pt x="2258" y="20691"/>
                      <a:pt x="4103" y="21076"/>
                      <a:pt x="5871" y="21076"/>
                    </a:cubicBezTo>
                    <a:cubicBezTo>
                      <a:pt x="7855" y="21076"/>
                      <a:pt x="9742" y="20592"/>
                      <a:pt x="10802" y="19505"/>
                    </a:cubicBezTo>
                    <a:cubicBezTo>
                      <a:pt x="11705" y="14041"/>
                      <a:pt x="10451" y="9981"/>
                      <a:pt x="11454" y="7625"/>
                    </a:cubicBezTo>
                    <a:cubicBezTo>
                      <a:pt x="12106" y="6071"/>
                      <a:pt x="11629" y="2487"/>
                      <a:pt x="10802" y="382"/>
                    </a:cubicBezTo>
                    <a:cubicBezTo>
                      <a:pt x="10741" y="239"/>
                      <a:pt x="9429" y="0"/>
                      <a:pt x="78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79"/>
              <p:cNvSpPr/>
              <p:nvPr/>
            </p:nvSpPr>
            <p:spPr>
              <a:xfrm>
                <a:off x="6065838" y="1366838"/>
                <a:ext cx="323775" cy="370750"/>
              </a:xfrm>
              <a:custGeom>
                <a:avLst/>
                <a:gdLst/>
                <a:ahLst/>
                <a:cxnLst/>
                <a:rect l="l" t="t" r="r" b="b"/>
                <a:pathLst>
                  <a:path w="12951" h="14830" extrusionOk="0">
                    <a:moveTo>
                      <a:pt x="9591" y="0"/>
                    </a:moveTo>
                    <a:cubicBezTo>
                      <a:pt x="9354" y="0"/>
                      <a:pt x="9090" y="18"/>
                      <a:pt x="8798" y="54"/>
                    </a:cubicBezTo>
                    <a:cubicBezTo>
                      <a:pt x="8555" y="643"/>
                      <a:pt x="6542" y="1028"/>
                      <a:pt x="4435" y="1028"/>
                    </a:cubicBezTo>
                    <a:cubicBezTo>
                      <a:pt x="3494" y="1028"/>
                      <a:pt x="2534" y="951"/>
                      <a:pt x="1705" y="781"/>
                    </a:cubicBezTo>
                    <a:cubicBezTo>
                      <a:pt x="1" y="2059"/>
                      <a:pt x="627" y="2861"/>
                      <a:pt x="352" y="5844"/>
                    </a:cubicBezTo>
                    <a:cubicBezTo>
                      <a:pt x="151" y="8375"/>
                      <a:pt x="2407" y="10355"/>
                      <a:pt x="702" y="14415"/>
                    </a:cubicBezTo>
                    <a:cubicBezTo>
                      <a:pt x="1452" y="14695"/>
                      <a:pt x="2769" y="14829"/>
                      <a:pt x="4231" y="14829"/>
                    </a:cubicBezTo>
                    <a:cubicBezTo>
                      <a:pt x="7215" y="14829"/>
                      <a:pt x="10807" y="14271"/>
                      <a:pt x="11429" y="13262"/>
                    </a:cubicBezTo>
                    <a:cubicBezTo>
                      <a:pt x="10251" y="12084"/>
                      <a:pt x="9850" y="7974"/>
                      <a:pt x="10527" y="5267"/>
                    </a:cubicBezTo>
                    <a:cubicBezTo>
                      <a:pt x="10995" y="3465"/>
                      <a:pt x="12950" y="0"/>
                      <a:pt x="9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79"/>
              <p:cNvSpPr/>
              <p:nvPr/>
            </p:nvSpPr>
            <p:spPr>
              <a:xfrm>
                <a:off x="6061463" y="1067013"/>
                <a:ext cx="261925" cy="244075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9763" extrusionOk="0">
                    <a:moveTo>
                      <a:pt x="5885" y="0"/>
                    </a:moveTo>
                    <a:cubicBezTo>
                      <a:pt x="3828" y="0"/>
                      <a:pt x="1743" y="1540"/>
                      <a:pt x="953" y="3826"/>
                    </a:cubicBezTo>
                    <a:cubicBezTo>
                      <a:pt x="0" y="6508"/>
                      <a:pt x="326" y="8964"/>
                      <a:pt x="2682" y="9616"/>
                    </a:cubicBezTo>
                    <a:cubicBezTo>
                      <a:pt x="3057" y="9715"/>
                      <a:pt x="3460" y="9762"/>
                      <a:pt x="3876" y="9762"/>
                    </a:cubicBezTo>
                    <a:cubicBezTo>
                      <a:pt x="6104" y="9762"/>
                      <a:pt x="8722" y="8396"/>
                      <a:pt x="9524" y="6157"/>
                    </a:cubicBezTo>
                    <a:cubicBezTo>
                      <a:pt x="10476" y="3476"/>
                      <a:pt x="9324" y="769"/>
                      <a:pt x="6943" y="142"/>
                    </a:cubicBezTo>
                    <a:cubicBezTo>
                      <a:pt x="6596" y="46"/>
                      <a:pt x="6241" y="0"/>
                      <a:pt x="5885" y="0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79"/>
              <p:cNvSpPr/>
              <p:nvPr/>
            </p:nvSpPr>
            <p:spPr>
              <a:xfrm>
                <a:off x="5733138" y="1278113"/>
                <a:ext cx="215950" cy="174425"/>
              </a:xfrm>
              <a:custGeom>
                <a:avLst/>
                <a:gdLst/>
                <a:ahLst/>
                <a:cxnLst/>
                <a:rect l="l" t="t" r="r" b="b"/>
                <a:pathLst>
                  <a:path w="8638" h="6977" extrusionOk="0">
                    <a:moveTo>
                      <a:pt x="942" y="0"/>
                    </a:moveTo>
                    <a:cubicBezTo>
                      <a:pt x="906" y="0"/>
                      <a:pt x="876" y="6"/>
                      <a:pt x="852" y="19"/>
                    </a:cubicBezTo>
                    <a:cubicBezTo>
                      <a:pt x="796" y="16"/>
                      <a:pt x="747" y="15"/>
                      <a:pt x="705" y="15"/>
                    </a:cubicBezTo>
                    <a:cubicBezTo>
                      <a:pt x="346" y="15"/>
                      <a:pt x="421" y="123"/>
                      <a:pt x="376" y="570"/>
                    </a:cubicBezTo>
                    <a:cubicBezTo>
                      <a:pt x="0" y="1322"/>
                      <a:pt x="4963" y="5433"/>
                      <a:pt x="6066" y="6485"/>
                    </a:cubicBezTo>
                    <a:cubicBezTo>
                      <a:pt x="6427" y="6833"/>
                      <a:pt x="6809" y="6976"/>
                      <a:pt x="7148" y="6976"/>
                    </a:cubicBezTo>
                    <a:cubicBezTo>
                      <a:pt x="8033" y="6976"/>
                      <a:pt x="8637" y="6008"/>
                      <a:pt x="7895" y="5157"/>
                    </a:cubicBezTo>
                    <a:cubicBezTo>
                      <a:pt x="6666" y="3760"/>
                      <a:pt x="1848" y="0"/>
                      <a:pt x="942" y="0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79"/>
              <p:cNvSpPr/>
              <p:nvPr/>
            </p:nvSpPr>
            <p:spPr>
              <a:xfrm>
                <a:off x="5816463" y="1340613"/>
                <a:ext cx="143325" cy="12517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007" extrusionOk="0">
                    <a:moveTo>
                      <a:pt x="1755" y="0"/>
                    </a:moveTo>
                    <a:cubicBezTo>
                      <a:pt x="1078" y="176"/>
                      <a:pt x="176" y="1304"/>
                      <a:pt x="1" y="1705"/>
                    </a:cubicBezTo>
                    <a:cubicBezTo>
                      <a:pt x="527" y="2507"/>
                      <a:pt x="1905" y="4086"/>
                      <a:pt x="3309" y="4762"/>
                    </a:cubicBezTo>
                    <a:cubicBezTo>
                      <a:pt x="3653" y="4932"/>
                      <a:pt x="3956" y="5006"/>
                      <a:pt x="4216" y="5006"/>
                    </a:cubicBezTo>
                    <a:cubicBezTo>
                      <a:pt x="5487" y="5006"/>
                      <a:pt x="5733" y="3230"/>
                      <a:pt x="4838" y="2231"/>
                    </a:cubicBezTo>
                    <a:cubicBezTo>
                      <a:pt x="3910" y="1354"/>
                      <a:pt x="3384" y="928"/>
                      <a:pt x="1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79"/>
              <p:cNvSpPr/>
              <p:nvPr/>
            </p:nvSpPr>
            <p:spPr>
              <a:xfrm>
                <a:off x="5868138" y="1383088"/>
                <a:ext cx="2990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062" extrusionOk="0">
                    <a:moveTo>
                      <a:pt x="7626" y="0"/>
                    </a:moveTo>
                    <a:cubicBezTo>
                      <a:pt x="4382" y="0"/>
                      <a:pt x="440" y="905"/>
                      <a:pt x="164" y="1835"/>
                    </a:cubicBezTo>
                    <a:cubicBezTo>
                      <a:pt x="1" y="3130"/>
                      <a:pt x="3455" y="4062"/>
                      <a:pt x="6660" y="4062"/>
                    </a:cubicBezTo>
                    <a:cubicBezTo>
                      <a:pt x="9348" y="4062"/>
                      <a:pt x="11862" y="3406"/>
                      <a:pt x="11919" y="1760"/>
                    </a:cubicBezTo>
                    <a:cubicBezTo>
                      <a:pt x="11961" y="475"/>
                      <a:pt x="9977" y="0"/>
                      <a:pt x="7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79"/>
              <p:cNvSpPr/>
              <p:nvPr/>
            </p:nvSpPr>
            <p:spPr>
              <a:xfrm>
                <a:off x="6051438" y="1056038"/>
                <a:ext cx="328975" cy="472125"/>
              </a:xfrm>
              <a:custGeom>
                <a:avLst/>
                <a:gdLst/>
                <a:ahLst/>
                <a:cxnLst/>
                <a:rect l="l" t="t" r="r" b="b"/>
                <a:pathLst>
                  <a:path w="13159" h="18885" extrusionOk="0">
                    <a:moveTo>
                      <a:pt x="5885" y="1"/>
                    </a:moveTo>
                    <a:cubicBezTo>
                      <a:pt x="5153" y="1"/>
                      <a:pt x="4434" y="158"/>
                      <a:pt x="3810" y="481"/>
                    </a:cubicBezTo>
                    <a:cubicBezTo>
                      <a:pt x="978" y="832"/>
                      <a:pt x="226" y="3188"/>
                      <a:pt x="0" y="5343"/>
                    </a:cubicBezTo>
                    <a:cubicBezTo>
                      <a:pt x="1404" y="6471"/>
                      <a:pt x="3384" y="6245"/>
                      <a:pt x="3559" y="6722"/>
                    </a:cubicBezTo>
                    <a:cubicBezTo>
                      <a:pt x="4486" y="9403"/>
                      <a:pt x="3334" y="14641"/>
                      <a:pt x="2055" y="17047"/>
                    </a:cubicBezTo>
                    <a:cubicBezTo>
                      <a:pt x="2908" y="18211"/>
                      <a:pt x="4765" y="18884"/>
                      <a:pt x="6753" y="18884"/>
                    </a:cubicBezTo>
                    <a:cubicBezTo>
                      <a:pt x="9263" y="18884"/>
                      <a:pt x="11983" y="17810"/>
                      <a:pt x="13158" y="15293"/>
                    </a:cubicBezTo>
                    <a:cubicBezTo>
                      <a:pt x="12131" y="13965"/>
                      <a:pt x="10702" y="3664"/>
                      <a:pt x="10451" y="3012"/>
                    </a:cubicBezTo>
                    <a:cubicBezTo>
                      <a:pt x="9748" y="1045"/>
                      <a:pt x="7770" y="1"/>
                      <a:pt x="5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79"/>
              <p:cNvSpPr/>
              <p:nvPr/>
            </p:nvSpPr>
            <p:spPr>
              <a:xfrm>
                <a:off x="5674513" y="1208713"/>
                <a:ext cx="102475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871" extrusionOk="0">
                    <a:moveTo>
                      <a:pt x="1373" y="0"/>
                    </a:moveTo>
                    <a:cubicBezTo>
                      <a:pt x="1095" y="0"/>
                      <a:pt x="1228" y="592"/>
                      <a:pt x="1769" y="1241"/>
                    </a:cubicBezTo>
                    <a:cubicBezTo>
                      <a:pt x="1197" y="751"/>
                      <a:pt x="792" y="523"/>
                      <a:pt x="595" y="523"/>
                    </a:cubicBezTo>
                    <a:cubicBezTo>
                      <a:pt x="309" y="523"/>
                      <a:pt x="465" y="1006"/>
                      <a:pt x="1192" y="1868"/>
                    </a:cubicBezTo>
                    <a:cubicBezTo>
                      <a:pt x="749" y="1502"/>
                      <a:pt x="374" y="1293"/>
                      <a:pt x="209" y="1293"/>
                    </a:cubicBezTo>
                    <a:cubicBezTo>
                      <a:pt x="1" y="1293"/>
                      <a:pt x="126" y="1625"/>
                      <a:pt x="867" y="2394"/>
                    </a:cubicBezTo>
                    <a:cubicBezTo>
                      <a:pt x="1728" y="3315"/>
                      <a:pt x="2737" y="3870"/>
                      <a:pt x="3323" y="3870"/>
                    </a:cubicBezTo>
                    <a:cubicBezTo>
                      <a:pt x="3965" y="3870"/>
                      <a:pt x="4099" y="3203"/>
                      <a:pt x="2972" y="1617"/>
                    </a:cubicBezTo>
                    <a:cubicBezTo>
                      <a:pt x="2142" y="430"/>
                      <a:pt x="1609" y="0"/>
                      <a:pt x="1373" y="0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79"/>
              <p:cNvSpPr/>
              <p:nvPr/>
            </p:nvSpPr>
            <p:spPr>
              <a:xfrm>
                <a:off x="5744413" y="1223438"/>
                <a:ext cx="18200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956" extrusionOk="0">
                    <a:moveTo>
                      <a:pt x="226" y="1"/>
                    </a:moveTo>
                    <a:cubicBezTo>
                      <a:pt x="76" y="1"/>
                      <a:pt x="0" y="803"/>
                      <a:pt x="51" y="1204"/>
                    </a:cubicBezTo>
                    <a:cubicBezTo>
                      <a:pt x="126" y="1630"/>
                      <a:pt x="326" y="1955"/>
                      <a:pt x="477" y="1955"/>
                    </a:cubicBezTo>
                    <a:cubicBezTo>
                      <a:pt x="652" y="1930"/>
                      <a:pt x="727" y="1605"/>
                      <a:pt x="652" y="1204"/>
                    </a:cubicBezTo>
                    <a:cubicBezTo>
                      <a:pt x="577" y="778"/>
                      <a:pt x="401" y="1"/>
                      <a:pt x="226" y="1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79"/>
              <p:cNvSpPr/>
              <p:nvPr/>
            </p:nvSpPr>
            <p:spPr>
              <a:xfrm>
                <a:off x="6123488" y="1205863"/>
                <a:ext cx="3510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958" extrusionOk="0">
                    <a:moveTo>
                      <a:pt x="723" y="1"/>
                    </a:moveTo>
                    <a:cubicBezTo>
                      <a:pt x="383" y="1"/>
                      <a:pt x="74" y="418"/>
                      <a:pt x="25" y="929"/>
                    </a:cubicBezTo>
                    <a:cubicBezTo>
                      <a:pt x="0" y="1481"/>
                      <a:pt x="276" y="1932"/>
                      <a:pt x="627" y="1957"/>
                    </a:cubicBezTo>
                    <a:cubicBezTo>
                      <a:pt x="638" y="1957"/>
                      <a:pt x="648" y="1958"/>
                      <a:pt x="659" y="1958"/>
                    </a:cubicBezTo>
                    <a:cubicBezTo>
                      <a:pt x="1021" y="1958"/>
                      <a:pt x="1329" y="1540"/>
                      <a:pt x="1354" y="1004"/>
                    </a:cubicBezTo>
                    <a:cubicBezTo>
                      <a:pt x="1404" y="478"/>
                      <a:pt x="1128" y="27"/>
                      <a:pt x="752" y="2"/>
                    </a:cubicBezTo>
                    <a:cubicBezTo>
                      <a:pt x="742" y="1"/>
                      <a:pt x="733" y="1"/>
                      <a:pt x="723" y="1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7" name="Google Shape;1937;p79"/>
          <p:cNvSpPr txBox="1">
            <a:spLocks noGrp="1"/>
          </p:cNvSpPr>
          <p:nvPr>
            <p:ph type="title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92.00 %</a:t>
            </a:r>
            <a:endParaRPr dirty="0"/>
          </a:p>
        </p:txBody>
      </p:sp>
      <p:sp>
        <p:nvSpPr>
          <p:cNvPr id="1938" name="Google Shape;1938;p79"/>
          <p:cNvSpPr txBox="1">
            <a:spLocks noGrp="1"/>
          </p:cNvSpPr>
          <p:nvPr>
            <p:ph type="subTitle" idx="1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Ko’proq</a:t>
            </a:r>
            <a:r>
              <a:rPr lang="en-US" dirty="0"/>
              <a:t> </a:t>
            </a:r>
            <a:r>
              <a:rPr lang="en-US" dirty="0" err="1"/>
              <a:t>mahsulot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serverlar</a:t>
            </a:r>
            <a:r>
              <a:rPr lang="en-US" dirty="0"/>
              <a:t> </a:t>
            </a:r>
            <a:r>
              <a:rPr lang="en-US" dirty="0" err="1"/>
              <a:t>sotib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</p:txBody>
      </p:sp>
      <p:sp>
        <p:nvSpPr>
          <p:cNvPr id="1939" name="Google Shape;1939;p79"/>
          <p:cNvSpPr txBox="1">
            <a:spLocks noGrp="1"/>
          </p:cNvSpPr>
          <p:nvPr>
            <p:ph type="title" idx="2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91.00 %</a:t>
            </a:r>
            <a:endParaRPr dirty="0"/>
          </a:p>
        </p:txBody>
      </p:sp>
      <p:sp>
        <p:nvSpPr>
          <p:cNvPr id="1940" name="Google Shape;1940;p79"/>
          <p:cNvSpPr txBox="1">
            <a:spLocks noGrp="1"/>
          </p:cNvSpPr>
          <p:nvPr>
            <p:ph type="subTitle" idx="3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Tez-</a:t>
            </a:r>
            <a:r>
              <a:rPr lang="en" dirty="0" err="1"/>
              <a:t>tez</a:t>
            </a:r>
            <a:r>
              <a:rPr lang="en" dirty="0"/>
              <a:t> </a:t>
            </a:r>
            <a:r>
              <a:rPr lang="en" dirty="0" err="1"/>
              <a:t>sotib</a:t>
            </a:r>
            <a:r>
              <a:rPr lang="en" dirty="0"/>
              <a:t> </a:t>
            </a:r>
            <a:r>
              <a:rPr lang="en" dirty="0" err="1"/>
              <a:t>olish</a:t>
            </a:r>
            <a:endParaRPr dirty="0"/>
          </a:p>
        </p:txBody>
      </p:sp>
      <p:sp>
        <p:nvSpPr>
          <p:cNvPr id="1941" name="Google Shape;1941;p79"/>
          <p:cNvSpPr txBox="1">
            <a:spLocks noGrp="1"/>
          </p:cNvSpPr>
          <p:nvPr>
            <p:ph type="title" idx="4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88.00 %</a:t>
            </a:r>
            <a:endParaRPr dirty="0"/>
          </a:p>
        </p:txBody>
      </p:sp>
      <p:sp>
        <p:nvSpPr>
          <p:cNvPr id="1942" name="Google Shape;1942;p79"/>
          <p:cNvSpPr txBox="1">
            <a:spLocks noGrp="1"/>
          </p:cNvSpPr>
          <p:nvPr>
            <p:ph type="subTitle" idx="5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 err="1"/>
              <a:t>o’proq</a:t>
            </a:r>
            <a:r>
              <a:rPr lang="en" dirty="0"/>
              <a:t> </a:t>
            </a:r>
            <a:r>
              <a:rPr lang="en" dirty="0" err="1"/>
              <a:t>pul</a:t>
            </a:r>
            <a:r>
              <a:rPr lang="en" dirty="0"/>
              <a:t> </a:t>
            </a:r>
            <a:r>
              <a:rPr lang="en" dirty="0" err="1"/>
              <a:t>sarflash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4E13B-7EAA-A156-E4C9-39B82322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69" y="-2986"/>
            <a:ext cx="372052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83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ERP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uchun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dirty="0" err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misol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2397" name="Google Shape;2397;p83"/>
          <p:cNvGrpSpPr/>
          <p:nvPr/>
        </p:nvGrpSpPr>
        <p:grpSpPr>
          <a:xfrm>
            <a:off x="4144165" y="1038855"/>
            <a:ext cx="4278545" cy="3564477"/>
            <a:chOff x="4917367" y="1691724"/>
            <a:chExt cx="3211398" cy="2675431"/>
          </a:xfrm>
        </p:grpSpPr>
        <p:sp>
          <p:nvSpPr>
            <p:cNvPr id="2398" name="Google Shape;2398;p83"/>
            <p:cNvSpPr/>
            <p:nvPr/>
          </p:nvSpPr>
          <p:spPr>
            <a:xfrm>
              <a:off x="6136947" y="1745673"/>
              <a:ext cx="188242" cy="1193994"/>
            </a:xfrm>
            <a:custGeom>
              <a:avLst/>
              <a:gdLst/>
              <a:ahLst/>
              <a:cxnLst/>
              <a:rect l="l" t="t" r="r" b="b"/>
              <a:pathLst>
                <a:path w="10911" h="69207" extrusionOk="0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3"/>
            <p:cNvSpPr/>
            <p:nvPr/>
          </p:nvSpPr>
          <p:spPr>
            <a:xfrm>
              <a:off x="6136947" y="2056770"/>
              <a:ext cx="188242" cy="882500"/>
            </a:xfrm>
            <a:custGeom>
              <a:avLst/>
              <a:gdLst/>
              <a:ahLst/>
              <a:cxnLst/>
              <a:rect l="l" t="t" r="r" b="b"/>
              <a:pathLst>
                <a:path w="10911" h="51152" extrusionOk="0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3"/>
            <p:cNvSpPr/>
            <p:nvPr/>
          </p:nvSpPr>
          <p:spPr>
            <a:xfrm>
              <a:off x="6044404" y="1802382"/>
              <a:ext cx="92560" cy="1137285"/>
            </a:xfrm>
            <a:custGeom>
              <a:avLst/>
              <a:gdLst/>
              <a:ahLst/>
              <a:cxnLst/>
              <a:rect l="l" t="t" r="r" b="b"/>
              <a:pathLst>
                <a:path w="5365" h="65920" extrusionOk="0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3"/>
            <p:cNvSpPr/>
            <p:nvPr/>
          </p:nvSpPr>
          <p:spPr>
            <a:xfrm>
              <a:off x="6044404" y="1691724"/>
              <a:ext cx="280405" cy="161466"/>
            </a:xfrm>
            <a:custGeom>
              <a:avLst/>
              <a:gdLst/>
              <a:ahLst/>
              <a:cxnLst/>
              <a:rect l="l" t="t" r="r" b="b"/>
              <a:pathLst>
                <a:path w="16253" h="9359" extrusionOk="0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3"/>
            <p:cNvSpPr/>
            <p:nvPr/>
          </p:nvSpPr>
          <p:spPr>
            <a:xfrm>
              <a:off x="5762447" y="2288316"/>
              <a:ext cx="187069" cy="868336"/>
            </a:xfrm>
            <a:custGeom>
              <a:avLst/>
              <a:gdLst/>
              <a:ahLst/>
              <a:cxnLst/>
              <a:rect l="l" t="t" r="r" b="b"/>
              <a:pathLst>
                <a:path w="10843" h="50331" extrusionOk="0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3"/>
            <p:cNvSpPr/>
            <p:nvPr/>
          </p:nvSpPr>
          <p:spPr>
            <a:xfrm>
              <a:off x="5762447" y="2455285"/>
              <a:ext cx="187069" cy="700572"/>
            </a:xfrm>
            <a:custGeom>
              <a:avLst/>
              <a:gdLst/>
              <a:ahLst/>
              <a:cxnLst/>
              <a:rect l="l" t="t" r="r" b="b"/>
              <a:pathLst>
                <a:path w="10843" h="40607" extrusionOk="0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3"/>
            <p:cNvSpPr/>
            <p:nvPr/>
          </p:nvSpPr>
          <p:spPr>
            <a:xfrm>
              <a:off x="5667541" y="2342661"/>
              <a:ext cx="94923" cy="813990"/>
            </a:xfrm>
            <a:custGeom>
              <a:avLst/>
              <a:gdLst/>
              <a:ahLst/>
              <a:cxnLst/>
              <a:rect l="l" t="t" r="r" b="b"/>
              <a:pathLst>
                <a:path w="5502" h="47181" extrusionOk="0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3"/>
            <p:cNvSpPr/>
            <p:nvPr/>
          </p:nvSpPr>
          <p:spPr>
            <a:xfrm>
              <a:off x="5667541" y="2234367"/>
              <a:ext cx="281578" cy="161466"/>
            </a:xfrm>
            <a:custGeom>
              <a:avLst/>
              <a:gdLst/>
              <a:ahLst/>
              <a:cxnLst/>
              <a:rect l="l" t="t" r="r" b="b"/>
              <a:pathLst>
                <a:path w="16321" h="9359" extrusionOk="0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3"/>
            <p:cNvSpPr/>
            <p:nvPr/>
          </p:nvSpPr>
          <p:spPr>
            <a:xfrm>
              <a:off x="5387947" y="2722664"/>
              <a:ext cx="187466" cy="650557"/>
            </a:xfrm>
            <a:custGeom>
              <a:avLst/>
              <a:gdLst/>
              <a:ahLst/>
              <a:cxnLst/>
              <a:rect l="l" t="t" r="r" b="b"/>
              <a:pathLst>
                <a:path w="10866" h="37708" extrusionOk="0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3"/>
            <p:cNvSpPr/>
            <p:nvPr/>
          </p:nvSpPr>
          <p:spPr>
            <a:xfrm>
              <a:off x="5387947" y="2852231"/>
              <a:ext cx="187466" cy="520215"/>
            </a:xfrm>
            <a:custGeom>
              <a:avLst/>
              <a:gdLst/>
              <a:ahLst/>
              <a:cxnLst/>
              <a:rect l="l" t="t" r="r" b="b"/>
              <a:pathLst>
                <a:path w="10866" h="30153" extrusionOk="0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3"/>
            <p:cNvSpPr/>
            <p:nvPr/>
          </p:nvSpPr>
          <p:spPr>
            <a:xfrm>
              <a:off x="5291867" y="2776216"/>
              <a:ext cx="96096" cy="597006"/>
            </a:xfrm>
            <a:custGeom>
              <a:avLst/>
              <a:gdLst/>
              <a:ahLst/>
              <a:cxnLst/>
              <a:rect l="l" t="t" r="r" b="b"/>
              <a:pathLst>
                <a:path w="5570" h="34604" extrusionOk="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3"/>
            <p:cNvSpPr/>
            <p:nvPr/>
          </p:nvSpPr>
          <p:spPr>
            <a:xfrm>
              <a:off x="5291867" y="2667922"/>
              <a:ext cx="282354" cy="161483"/>
            </a:xfrm>
            <a:custGeom>
              <a:avLst/>
              <a:gdLst/>
              <a:ahLst/>
              <a:cxnLst/>
              <a:rect l="l" t="t" r="r" b="b"/>
              <a:pathLst>
                <a:path w="16366" h="9360" extrusionOk="0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3"/>
            <p:cNvSpPr/>
            <p:nvPr/>
          </p:nvSpPr>
          <p:spPr>
            <a:xfrm>
              <a:off x="5011083" y="3156634"/>
              <a:ext cx="187862" cy="433573"/>
            </a:xfrm>
            <a:custGeom>
              <a:avLst/>
              <a:gdLst/>
              <a:ahLst/>
              <a:cxnLst/>
              <a:rect l="l" t="t" r="r" b="b"/>
              <a:pathLst>
                <a:path w="10889" h="25131" extrusionOk="0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3"/>
            <p:cNvSpPr/>
            <p:nvPr/>
          </p:nvSpPr>
          <p:spPr>
            <a:xfrm>
              <a:off x="5011480" y="3250746"/>
              <a:ext cx="187466" cy="339460"/>
            </a:xfrm>
            <a:custGeom>
              <a:avLst/>
              <a:gdLst/>
              <a:ahLst/>
              <a:cxnLst/>
              <a:rect l="l" t="t" r="r" b="b"/>
              <a:pathLst>
                <a:path w="10866" h="19676" extrusionOk="0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3"/>
            <p:cNvSpPr/>
            <p:nvPr/>
          </p:nvSpPr>
          <p:spPr>
            <a:xfrm>
              <a:off x="4917367" y="3210962"/>
              <a:ext cx="94130" cy="379244"/>
            </a:xfrm>
            <a:custGeom>
              <a:avLst/>
              <a:gdLst/>
              <a:ahLst/>
              <a:cxnLst/>
              <a:rect l="l" t="t" r="r" b="b"/>
              <a:pathLst>
                <a:path w="5456" h="21982" extrusionOk="0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3"/>
            <p:cNvSpPr/>
            <p:nvPr/>
          </p:nvSpPr>
          <p:spPr>
            <a:xfrm>
              <a:off x="4917367" y="3101892"/>
              <a:ext cx="281578" cy="163053"/>
            </a:xfrm>
            <a:custGeom>
              <a:avLst/>
              <a:gdLst/>
              <a:ahLst/>
              <a:cxnLst/>
              <a:rect l="l" t="t" r="r" b="b"/>
              <a:pathLst>
                <a:path w="16321" h="9451" extrusionOk="0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3"/>
            <p:cNvSpPr/>
            <p:nvPr/>
          </p:nvSpPr>
          <p:spPr>
            <a:xfrm>
              <a:off x="7237984" y="2483234"/>
              <a:ext cx="28777" cy="569850"/>
            </a:xfrm>
            <a:custGeom>
              <a:avLst/>
              <a:gdLst/>
              <a:ahLst/>
              <a:cxnLst/>
              <a:rect l="l" t="t" r="r" b="b"/>
              <a:pathLst>
                <a:path w="1668" h="33030" extrusionOk="0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3"/>
            <p:cNvSpPr/>
            <p:nvPr/>
          </p:nvSpPr>
          <p:spPr>
            <a:xfrm>
              <a:off x="7266347" y="2508440"/>
              <a:ext cx="10248" cy="543057"/>
            </a:xfrm>
            <a:custGeom>
              <a:avLst/>
              <a:gdLst/>
              <a:ahLst/>
              <a:cxnLst/>
              <a:rect l="l" t="t" r="r" b="b"/>
              <a:pathLst>
                <a:path w="594" h="31477" extrusionOk="0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3"/>
            <p:cNvSpPr/>
            <p:nvPr/>
          </p:nvSpPr>
          <p:spPr>
            <a:xfrm>
              <a:off x="7982257" y="2912080"/>
              <a:ext cx="28380" cy="569833"/>
            </a:xfrm>
            <a:custGeom>
              <a:avLst/>
              <a:gdLst/>
              <a:ahLst/>
              <a:cxnLst/>
              <a:rect l="l" t="t" r="r" b="b"/>
              <a:pathLst>
                <a:path w="1645" h="33029" extrusionOk="0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3"/>
            <p:cNvSpPr/>
            <p:nvPr/>
          </p:nvSpPr>
          <p:spPr>
            <a:xfrm>
              <a:off x="8010223" y="2938459"/>
              <a:ext cx="10248" cy="543454"/>
            </a:xfrm>
            <a:custGeom>
              <a:avLst/>
              <a:gdLst/>
              <a:ahLst/>
              <a:cxnLst/>
              <a:rect l="l" t="t" r="r" b="b"/>
              <a:pathLst>
                <a:path w="594" h="31500" extrusionOk="0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3"/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3"/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3"/>
            <p:cNvSpPr/>
            <p:nvPr/>
          </p:nvSpPr>
          <p:spPr>
            <a:xfrm>
              <a:off x="7138368" y="1771241"/>
              <a:ext cx="959291" cy="570644"/>
            </a:xfrm>
            <a:custGeom>
              <a:avLst/>
              <a:gdLst/>
              <a:ahLst/>
              <a:cxnLst/>
              <a:rect l="l" t="t" r="r" b="b"/>
              <a:pathLst>
                <a:path w="55603" h="33076" extrusionOk="0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3"/>
            <p:cNvSpPr/>
            <p:nvPr/>
          </p:nvSpPr>
          <p:spPr>
            <a:xfrm>
              <a:off x="8094881" y="2320992"/>
              <a:ext cx="5538" cy="20893"/>
            </a:xfrm>
            <a:custGeom>
              <a:avLst/>
              <a:gdLst/>
              <a:ahLst/>
              <a:cxnLst/>
              <a:rect l="l" t="t" r="r" b="b"/>
              <a:pathLst>
                <a:path w="321" h="1211" extrusionOk="0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3"/>
            <p:cNvSpPr/>
            <p:nvPr/>
          </p:nvSpPr>
          <p:spPr>
            <a:xfrm>
              <a:off x="7110799" y="2055096"/>
              <a:ext cx="1014827" cy="618761"/>
            </a:xfrm>
            <a:custGeom>
              <a:avLst/>
              <a:gdLst/>
              <a:ahLst/>
              <a:cxnLst/>
              <a:rect l="l" t="t" r="r" b="b"/>
              <a:pathLst>
                <a:path w="58822" h="35865" extrusionOk="0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3"/>
            <p:cNvSpPr/>
            <p:nvPr/>
          </p:nvSpPr>
          <p:spPr>
            <a:xfrm>
              <a:off x="8112220" y="2536010"/>
              <a:ext cx="16545" cy="28363"/>
            </a:xfrm>
            <a:custGeom>
              <a:avLst/>
              <a:gdLst/>
              <a:ahLst/>
              <a:cxnLst/>
              <a:rect l="l" t="t" r="r" b="b"/>
              <a:pathLst>
                <a:path w="959" h="1644" extrusionOk="0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3"/>
            <p:cNvSpPr/>
            <p:nvPr/>
          </p:nvSpPr>
          <p:spPr>
            <a:xfrm>
              <a:off x="7109608" y="2188682"/>
              <a:ext cx="16166" cy="28380"/>
            </a:xfrm>
            <a:custGeom>
              <a:avLst/>
              <a:gdLst/>
              <a:ahLst/>
              <a:cxnLst/>
              <a:rect l="l" t="t" r="r" b="b"/>
              <a:pathLst>
                <a:path w="937" h="1645" extrusionOk="0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3"/>
            <p:cNvSpPr/>
            <p:nvPr/>
          </p:nvSpPr>
          <p:spPr>
            <a:xfrm>
              <a:off x="6703605" y="2056011"/>
              <a:ext cx="107138" cy="142954"/>
            </a:xfrm>
            <a:custGeom>
              <a:avLst/>
              <a:gdLst/>
              <a:ahLst/>
              <a:cxnLst/>
              <a:rect l="l" t="t" r="r" b="b"/>
              <a:pathLst>
                <a:path w="6210" h="8286" extrusionOk="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3"/>
            <p:cNvSpPr/>
            <p:nvPr/>
          </p:nvSpPr>
          <p:spPr>
            <a:xfrm>
              <a:off x="6757174" y="2163597"/>
              <a:ext cx="191399" cy="257839"/>
            </a:xfrm>
            <a:custGeom>
              <a:avLst/>
              <a:gdLst/>
              <a:ahLst/>
              <a:cxnLst/>
              <a:rect l="l" t="t" r="r" b="b"/>
              <a:pathLst>
                <a:path w="11094" h="14945" extrusionOk="0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3"/>
            <p:cNvSpPr/>
            <p:nvPr/>
          </p:nvSpPr>
          <p:spPr>
            <a:xfrm>
              <a:off x="6853253" y="2331240"/>
              <a:ext cx="161466" cy="191796"/>
            </a:xfrm>
            <a:custGeom>
              <a:avLst/>
              <a:gdLst/>
              <a:ahLst/>
              <a:cxnLst/>
              <a:rect l="l" t="t" r="r" b="b"/>
              <a:pathLst>
                <a:path w="9359" h="11117" extrusionOk="0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3"/>
            <p:cNvSpPr/>
            <p:nvPr/>
          </p:nvSpPr>
          <p:spPr>
            <a:xfrm>
              <a:off x="6857187" y="2334777"/>
              <a:ext cx="157533" cy="188259"/>
            </a:xfrm>
            <a:custGeom>
              <a:avLst/>
              <a:gdLst/>
              <a:ahLst/>
              <a:cxnLst/>
              <a:rect l="l" t="t" r="r" b="b"/>
              <a:pathLst>
                <a:path w="9131" h="10912" extrusionOk="0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3"/>
            <p:cNvSpPr/>
            <p:nvPr/>
          </p:nvSpPr>
          <p:spPr>
            <a:xfrm>
              <a:off x="6950126" y="2394194"/>
              <a:ext cx="28760" cy="24723"/>
            </a:xfrm>
            <a:custGeom>
              <a:avLst/>
              <a:gdLst/>
              <a:ahLst/>
              <a:cxnLst/>
              <a:rect l="l" t="t" r="r" b="b"/>
              <a:pathLst>
                <a:path w="1667" h="1433" extrusionOk="0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3"/>
            <p:cNvSpPr/>
            <p:nvPr/>
          </p:nvSpPr>
          <p:spPr>
            <a:xfrm>
              <a:off x="6607129" y="2163476"/>
              <a:ext cx="225266" cy="315358"/>
            </a:xfrm>
            <a:custGeom>
              <a:avLst/>
              <a:gdLst/>
              <a:ahLst/>
              <a:cxnLst/>
              <a:rect l="l" t="t" r="r" b="b"/>
              <a:pathLst>
                <a:path w="13057" h="18279" extrusionOk="0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3"/>
            <p:cNvSpPr/>
            <p:nvPr/>
          </p:nvSpPr>
          <p:spPr>
            <a:xfrm>
              <a:off x="6607129" y="2206797"/>
              <a:ext cx="73271" cy="257166"/>
            </a:xfrm>
            <a:custGeom>
              <a:avLst/>
              <a:gdLst/>
              <a:ahLst/>
              <a:cxnLst/>
              <a:rect l="l" t="t" r="r" b="b"/>
              <a:pathLst>
                <a:path w="4247" h="14906" extrusionOk="0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3"/>
            <p:cNvSpPr/>
            <p:nvPr/>
          </p:nvSpPr>
          <p:spPr>
            <a:xfrm>
              <a:off x="6650450" y="2163476"/>
              <a:ext cx="118162" cy="94147"/>
            </a:xfrm>
            <a:custGeom>
              <a:avLst/>
              <a:gdLst/>
              <a:ahLst/>
              <a:cxnLst/>
              <a:rect l="l" t="t" r="r" b="b"/>
              <a:pathLst>
                <a:path w="6849" h="5457" extrusionOk="0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3"/>
            <p:cNvSpPr/>
            <p:nvPr/>
          </p:nvSpPr>
          <p:spPr>
            <a:xfrm>
              <a:off x="6659508" y="2090636"/>
              <a:ext cx="67354" cy="119870"/>
            </a:xfrm>
            <a:custGeom>
              <a:avLst/>
              <a:gdLst/>
              <a:ahLst/>
              <a:cxnLst/>
              <a:rect l="l" t="t" r="r" b="b"/>
              <a:pathLst>
                <a:path w="3904" h="6948" extrusionOk="0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3"/>
            <p:cNvSpPr/>
            <p:nvPr/>
          </p:nvSpPr>
          <p:spPr>
            <a:xfrm>
              <a:off x="6659508" y="2090636"/>
              <a:ext cx="67354" cy="76808"/>
            </a:xfrm>
            <a:custGeom>
              <a:avLst/>
              <a:gdLst/>
              <a:ahLst/>
              <a:cxnLst/>
              <a:rect l="l" t="t" r="r" b="b"/>
              <a:pathLst>
                <a:path w="3904" h="4452" extrusionOk="0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3"/>
            <p:cNvSpPr/>
            <p:nvPr/>
          </p:nvSpPr>
          <p:spPr>
            <a:xfrm>
              <a:off x="6617377" y="1937451"/>
              <a:ext cx="171714" cy="207151"/>
            </a:xfrm>
            <a:custGeom>
              <a:avLst/>
              <a:gdLst/>
              <a:ahLst/>
              <a:cxnLst/>
              <a:rect l="l" t="t" r="r" b="b"/>
              <a:pathLst>
                <a:path w="9953" h="12007" extrusionOk="0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3"/>
            <p:cNvSpPr/>
            <p:nvPr/>
          </p:nvSpPr>
          <p:spPr>
            <a:xfrm>
              <a:off x="6726447" y="2154022"/>
              <a:ext cx="811" cy="27984"/>
            </a:xfrm>
            <a:custGeom>
              <a:avLst/>
              <a:gdLst/>
              <a:ahLst/>
              <a:cxnLst/>
              <a:rect l="l" t="t" r="r" b="b"/>
              <a:pathLst>
                <a:path w="47" h="1622" extrusionOk="0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3"/>
            <p:cNvSpPr/>
            <p:nvPr/>
          </p:nvSpPr>
          <p:spPr>
            <a:xfrm>
              <a:off x="6569726" y="2213474"/>
              <a:ext cx="313875" cy="223920"/>
            </a:xfrm>
            <a:custGeom>
              <a:avLst/>
              <a:gdLst/>
              <a:ahLst/>
              <a:cxnLst/>
              <a:rect l="l" t="t" r="r" b="b"/>
              <a:pathLst>
                <a:path w="18193" h="12979" extrusionOk="0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3"/>
            <p:cNvSpPr/>
            <p:nvPr/>
          </p:nvSpPr>
          <p:spPr>
            <a:xfrm>
              <a:off x="6781190" y="2298546"/>
              <a:ext cx="102790" cy="68941"/>
            </a:xfrm>
            <a:custGeom>
              <a:avLst/>
              <a:gdLst/>
              <a:ahLst/>
              <a:cxnLst/>
              <a:rect l="l" t="t" r="r" b="b"/>
              <a:pathLst>
                <a:path w="5958" h="3996" extrusionOk="0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3"/>
            <p:cNvSpPr/>
            <p:nvPr/>
          </p:nvSpPr>
          <p:spPr>
            <a:xfrm>
              <a:off x="6651640" y="2172534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3"/>
            <p:cNvSpPr/>
            <p:nvPr/>
          </p:nvSpPr>
          <p:spPr>
            <a:xfrm>
              <a:off x="6659508" y="2181988"/>
              <a:ext cx="11042" cy="11042"/>
            </a:xfrm>
            <a:custGeom>
              <a:avLst/>
              <a:gdLst/>
              <a:ahLst/>
              <a:cxnLst/>
              <a:rect l="l" t="t" r="r" b="b"/>
              <a:pathLst>
                <a:path w="640" h="640" extrusionOk="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3"/>
            <p:cNvSpPr/>
            <p:nvPr/>
          </p:nvSpPr>
          <p:spPr>
            <a:xfrm>
              <a:off x="6668565" y="2191046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3"/>
            <p:cNvSpPr/>
            <p:nvPr/>
          </p:nvSpPr>
          <p:spPr>
            <a:xfrm>
              <a:off x="6679193" y="2197740"/>
              <a:ext cx="10662" cy="1064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3"/>
            <p:cNvSpPr/>
            <p:nvPr/>
          </p:nvSpPr>
          <p:spPr>
            <a:xfrm>
              <a:off x="6690217" y="2203261"/>
              <a:ext cx="11059" cy="10645"/>
            </a:xfrm>
            <a:custGeom>
              <a:avLst/>
              <a:gdLst/>
              <a:ahLst/>
              <a:cxnLst/>
              <a:rect l="l" t="t" r="r" b="b"/>
              <a:pathLst>
                <a:path w="641" h="617" extrusionOk="0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3"/>
            <p:cNvSpPr/>
            <p:nvPr/>
          </p:nvSpPr>
          <p:spPr>
            <a:xfrm>
              <a:off x="6702829" y="2206401"/>
              <a:ext cx="11042" cy="10662"/>
            </a:xfrm>
            <a:custGeom>
              <a:avLst/>
              <a:gdLst/>
              <a:ahLst/>
              <a:cxnLst/>
              <a:rect l="l" t="t" r="r" b="b"/>
              <a:pathLst>
                <a:path w="640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3"/>
            <p:cNvSpPr/>
            <p:nvPr/>
          </p:nvSpPr>
          <p:spPr>
            <a:xfrm>
              <a:off x="6715026" y="2202070"/>
              <a:ext cx="11059" cy="11042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3"/>
            <p:cNvSpPr/>
            <p:nvPr/>
          </p:nvSpPr>
          <p:spPr>
            <a:xfrm>
              <a:off x="6724481" y="2192236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3"/>
            <p:cNvSpPr/>
            <p:nvPr/>
          </p:nvSpPr>
          <p:spPr>
            <a:xfrm>
              <a:off x="6730001" y="2180815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3"/>
            <p:cNvSpPr/>
            <p:nvPr/>
          </p:nvSpPr>
          <p:spPr>
            <a:xfrm>
              <a:off x="6731571" y="2168600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3"/>
            <p:cNvSpPr/>
            <p:nvPr/>
          </p:nvSpPr>
          <p:spPr>
            <a:xfrm>
              <a:off x="6732762" y="2157973"/>
              <a:ext cx="8678" cy="8678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3"/>
            <p:cNvSpPr/>
            <p:nvPr/>
          </p:nvSpPr>
          <p:spPr>
            <a:xfrm>
              <a:off x="6587047" y="1932621"/>
              <a:ext cx="173681" cy="300314"/>
            </a:xfrm>
            <a:custGeom>
              <a:avLst/>
              <a:gdLst/>
              <a:ahLst/>
              <a:cxnLst/>
              <a:rect l="l" t="t" r="r" b="b"/>
              <a:pathLst>
                <a:path w="10067" h="17407" extrusionOk="0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3"/>
            <p:cNvSpPr/>
            <p:nvPr/>
          </p:nvSpPr>
          <p:spPr>
            <a:xfrm>
              <a:off x="6550817" y="2457649"/>
              <a:ext cx="104378" cy="518645"/>
            </a:xfrm>
            <a:custGeom>
              <a:avLst/>
              <a:gdLst/>
              <a:ahLst/>
              <a:cxnLst/>
              <a:rect l="l" t="t" r="r" b="b"/>
              <a:pathLst>
                <a:path w="6050" h="30062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3"/>
            <p:cNvSpPr/>
            <p:nvPr/>
          </p:nvSpPr>
          <p:spPr>
            <a:xfrm>
              <a:off x="6693771" y="2518688"/>
              <a:ext cx="153996" cy="1039618"/>
            </a:xfrm>
            <a:custGeom>
              <a:avLst/>
              <a:gdLst/>
              <a:ahLst/>
              <a:cxnLst/>
              <a:rect l="l" t="t" r="r" b="b"/>
              <a:pathLst>
                <a:path w="8926" h="60259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3"/>
            <p:cNvSpPr/>
            <p:nvPr/>
          </p:nvSpPr>
          <p:spPr>
            <a:xfrm>
              <a:off x="6693771" y="2518688"/>
              <a:ext cx="153996" cy="485951"/>
            </a:xfrm>
            <a:custGeom>
              <a:avLst/>
              <a:gdLst/>
              <a:ahLst/>
              <a:cxnLst/>
              <a:rect l="l" t="t" r="r" b="b"/>
              <a:pathLst>
                <a:path w="8926" h="28167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3"/>
            <p:cNvSpPr/>
            <p:nvPr/>
          </p:nvSpPr>
          <p:spPr>
            <a:xfrm>
              <a:off x="6735505" y="3359075"/>
              <a:ext cx="102014" cy="199232"/>
            </a:xfrm>
            <a:custGeom>
              <a:avLst/>
              <a:gdLst/>
              <a:ahLst/>
              <a:cxnLst/>
              <a:rect l="l" t="t" r="r" b="b"/>
              <a:pathLst>
                <a:path w="5913" h="11548" extrusionOk="0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3"/>
            <p:cNvSpPr/>
            <p:nvPr/>
          </p:nvSpPr>
          <p:spPr>
            <a:xfrm>
              <a:off x="6592568" y="2522622"/>
              <a:ext cx="170127" cy="1122344"/>
            </a:xfrm>
            <a:custGeom>
              <a:avLst/>
              <a:gdLst/>
              <a:ahLst/>
              <a:cxnLst/>
              <a:rect l="l" t="t" r="r" b="b"/>
              <a:pathLst>
                <a:path w="9861" h="65054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3"/>
            <p:cNvSpPr/>
            <p:nvPr/>
          </p:nvSpPr>
          <p:spPr>
            <a:xfrm>
              <a:off x="6592568" y="2522622"/>
              <a:ext cx="170127" cy="539520"/>
            </a:xfrm>
            <a:custGeom>
              <a:avLst/>
              <a:gdLst/>
              <a:ahLst/>
              <a:cxnLst/>
              <a:rect l="l" t="t" r="r" b="b"/>
              <a:pathLst>
                <a:path w="9861" h="31272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3"/>
            <p:cNvSpPr/>
            <p:nvPr/>
          </p:nvSpPr>
          <p:spPr>
            <a:xfrm>
              <a:off x="6683144" y="2932955"/>
              <a:ext cx="60660" cy="475324"/>
            </a:xfrm>
            <a:custGeom>
              <a:avLst/>
              <a:gdLst/>
              <a:ahLst/>
              <a:cxnLst/>
              <a:rect l="l" t="t" r="r" b="b"/>
              <a:pathLst>
                <a:path w="3516" h="27551" extrusionOk="0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3"/>
            <p:cNvSpPr/>
            <p:nvPr/>
          </p:nvSpPr>
          <p:spPr>
            <a:xfrm>
              <a:off x="6629971" y="3406692"/>
              <a:ext cx="91386" cy="238240"/>
            </a:xfrm>
            <a:custGeom>
              <a:avLst/>
              <a:gdLst/>
              <a:ahLst/>
              <a:cxnLst/>
              <a:rect l="l" t="t" r="r" b="b"/>
              <a:pathLst>
                <a:path w="5297" h="13809" extrusionOk="0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3"/>
            <p:cNvSpPr/>
            <p:nvPr/>
          </p:nvSpPr>
          <p:spPr>
            <a:xfrm>
              <a:off x="6550817" y="2457649"/>
              <a:ext cx="313875" cy="524148"/>
            </a:xfrm>
            <a:custGeom>
              <a:avLst/>
              <a:gdLst/>
              <a:ahLst/>
              <a:cxnLst/>
              <a:rect l="l" t="t" r="r" b="b"/>
              <a:pathLst>
                <a:path w="18193" h="30381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3"/>
            <p:cNvSpPr/>
            <p:nvPr/>
          </p:nvSpPr>
          <p:spPr>
            <a:xfrm>
              <a:off x="5936110" y="2697459"/>
              <a:ext cx="373724" cy="421772"/>
            </a:xfrm>
            <a:custGeom>
              <a:avLst/>
              <a:gdLst/>
              <a:ahLst/>
              <a:cxnLst/>
              <a:rect l="l" t="t" r="r" b="b"/>
              <a:pathLst>
                <a:path w="21662" h="24447" extrusionOk="0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3"/>
            <p:cNvSpPr/>
            <p:nvPr/>
          </p:nvSpPr>
          <p:spPr>
            <a:xfrm>
              <a:off x="6338180" y="3096440"/>
              <a:ext cx="57106" cy="111744"/>
            </a:xfrm>
            <a:custGeom>
              <a:avLst/>
              <a:gdLst/>
              <a:ahLst/>
              <a:cxnLst/>
              <a:rect l="l" t="t" r="r" b="b"/>
              <a:pathLst>
                <a:path w="3310" h="6477" extrusionOk="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3"/>
            <p:cNvSpPr/>
            <p:nvPr/>
          </p:nvSpPr>
          <p:spPr>
            <a:xfrm>
              <a:off x="6216101" y="2764674"/>
              <a:ext cx="162536" cy="358783"/>
            </a:xfrm>
            <a:custGeom>
              <a:avLst/>
              <a:gdLst/>
              <a:ahLst/>
              <a:cxnLst/>
              <a:rect l="l" t="t" r="r" b="b"/>
              <a:pathLst>
                <a:path w="9421" h="20796" extrusionOk="0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3"/>
            <p:cNvSpPr/>
            <p:nvPr/>
          </p:nvSpPr>
          <p:spPr>
            <a:xfrm>
              <a:off x="6230662" y="2764674"/>
              <a:ext cx="83899" cy="150977"/>
            </a:xfrm>
            <a:custGeom>
              <a:avLst/>
              <a:gdLst/>
              <a:ahLst/>
              <a:cxnLst/>
              <a:rect l="l" t="t" r="r" b="b"/>
              <a:pathLst>
                <a:path w="4863" h="8751" extrusionOk="0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3"/>
            <p:cNvSpPr/>
            <p:nvPr/>
          </p:nvSpPr>
          <p:spPr>
            <a:xfrm>
              <a:off x="6014471" y="2738813"/>
              <a:ext cx="278041" cy="394754"/>
            </a:xfrm>
            <a:custGeom>
              <a:avLst/>
              <a:gdLst/>
              <a:ahLst/>
              <a:cxnLst/>
              <a:rect l="l" t="t" r="r" b="b"/>
              <a:pathLst>
                <a:path w="16116" h="22881" extrusionOk="0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3"/>
            <p:cNvSpPr/>
            <p:nvPr/>
          </p:nvSpPr>
          <p:spPr>
            <a:xfrm>
              <a:off x="6268480" y="2773473"/>
              <a:ext cx="15372" cy="296139"/>
            </a:xfrm>
            <a:custGeom>
              <a:avLst/>
              <a:gdLst/>
              <a:ahLst/>
              <a:cxnLst/>
              <a:rect l="l" t="t" r="r" b="b"/>
              <a:pathLst>
                <a:path w="891" h="17165" extrusionOk="0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3"/>
            <p:cNvSpPr/>
            <p:nvPr/>
          </p:nvSpPr>
          <p:spPr>
            <a:xfrm>
              <a:off x="6085362" y="2552400"/>
              <a:ext cx="35454" cy="92422"/>
            </a:xfrm>
            <a:custGeom>
              <a:avLst/>
              <a:gdLst/>
              <a:ahLst/>
              <a:cxnLst/>
              <a:rect l="l" t="t" r="r" b="b"/>
              <a:pathLst>
                <a:path w="2055" h="5357" extrusionOk="0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3"/>
            <p:cNvSpPr/>
            <p:nvPr/>
          </p:nvSpPr>
          <p:spPr>
            <a:xfrm>
              <a:off x="6104650" y="2661625"/>
              <a:ext cx="87832" cy="113608"/>
            </a:xfrm>
            <a:custGeom>
              <a:avLst/>
              <a:gdLst/>
              <a:ahLst/>
              <a:cxnLst/>
              <a:rect l="l" t="t" r="r" b="b"/>
              <a:pathLst>
                <a:path w="5091" h="6585" extrusionOk="0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3"/>
            <p:cNvSpPr/>
            <p:nvPr/>
          </p:nvSpPr>
          <p:spPr>
            <a:xfrm>
              <a:off x="6104650" y="2661625"/>
              <a:ext cx="87832" cy="82726"/>
            </a:xfrm>
            <a:custGeom>
              <a:avLst/>
              <a:gdLst/>
              <a:ahLst/>
              <a:cxnLst/>
              <a:rect l="l" t="t" r="r" b="b"/>
              <a:pathLst>
                <a:path w="5091" h="4795" extrusionOk="0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3"/>
            <p:cNvSpPr/>
            <p:nvPr/>
          </p:nvSpPr>
          <p:spPr>
            <a:xfrm>
              <a:off x="6069610" y="2569480"/>
              <a:ext cx="158706" cy="155652"/>
            </a:xfrm>
            <a:custGeom>
              <a:avLst/>
              <a:gdLst/>
              <a:ahLst/>
              <a:cxnLst/>
              <a:rect l="l" t="t" r="r" b="b"/>
              <a:pathLst>
                <a:path w="9199" h="9022" extrusionOk="0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3"/>
            <p:cNvSpPr/>
            <p:nvPr/>
          </p:nvSpPr>
          <p:spPr>
            <a:xfrm>
              <a:off x="6094419" y="2530730"/>
              <a:ext cx="129963" cy="64783"/>
            </a:xfrm>
            <a:custGeom>
              <a:avLst/>
              <a:gdLst/>
              <a:ahLst/>
              <a:cxnLst/>
              <a:rect l="l" t="t" r="r" b="b"/>
              <a:pathLst>
                <a:path w="7533" h="3755" extrusionOk="0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3"/>
            <p:cNvSpPr/>
            <p:nvPr/>
          </p:nvSpPr>
          <p:spPr>
            <a:xfrm>
              <a:off x="6297999" y="3901683"/>
              <a:ext cx="48065" cy="447754"/>
            </a:xfrm>
            <a:custGeom>
              <a:avLst/>
              <a:gdLst/>
              <a:ahLst/>
              <a:cxnLst/>
              <a:rect l="l" t="t" r="r" b="b"/>
              <a:pathLst>
                <a:path w="2786" h="25953" extrusionOk="0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3"/>
            <p:cNvSpPr/>
            <p:nvPr/>
          </p:nvSpPr>
          <p:spPr>
            <a:xfrm>
              <a:off x="6321238" y="3961929"/>
              <a:ext cx="1587" cy="371360"/>
            </a:xfrm>
            <a:custGeom>
              <a:avLst/>
              <a:gdLst/>
              <a:ahLst/>
              <a:cxnLst/>
              <a:rect l="l" t="t" r="r" b="b"/>
              <a:pathLst>
                <a:path w="92" h="21525" extrusionOk="0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3"/>
            <p:cNvSpPr/>
            <p:nvPr/>
          </p:nvSpPr>
          <p:spPr>
            <a:xfrm>
              <a:off x="5478919" y="3427170"/>
              <a:ext cx="28760" cy="452878"/>
            </a:xfrm>
            <a:custGeom>
              <a:avLst/>
              <a:gdLst/>
              <a:ahLst/>
              <a:cxnLst/>
              <a:rect l="l" t="t" r="r" b="b"/>
              <a:pathLst>
                <a:path w="1667" h="26250" extrusionOk="0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3"/>
            <p:cNvSpPr/>
            <p:nvPr/>
          </p:nvSpPr>
          <p:spPr>
            <a:xfrm>
              <a:off x="7793635" y="3047546"/>
              <a:ext cx="29554" cy="451705"/>
            </a:xfrm>
            <a:custGeom>
              <a:avLst/>
              <a:gdLst/>
              <a:ahLst/>
              <a:cxnLst/>
              <a:rect l="l" t="t" r="r" b="b"/>
              <a:pathLst>
                <a:path w="1713" h="26182" extrusionOk="0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3"/>
            <p:cNvSpPr/>
            <p:nvPr/>
          </p:nvSpPr>
          <p:spPr>
            <a:xfrm>
              <a:off x="5478919" y="2559646"/>
              <a:ext cx="2344270" cy="1356236"/>
            </a:xfrm>
            <a:custGeom>
              <a:avLst/>
              <a:gdLst/>
              <a:ahLst/>
              <a:cxnLst/>
              <a:rect l="l" t="t" r="r" b="b"/>
              <a:pathLst>
                <a:path w="135880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3"/>
            <p:cNvSpPr/>
            <p:nvPr/>
          </p:nvSpPr>
          <p:spPr>
            <a:xfrm>
              <a:off x="5478919" y="3427170"/>
              <a:ext cx="844303" cy="523751"/>
            </a:xfrm>
            <a:custGeom>
              <a:avLst/>
              <a:gdLst/>
              <a:ahLst/>
              <a:cxnLst/>
              <a:rect l="l" t="t" r="r" b="b"/>
              <a:pathLst>
                <a:path w="48938" h="30358" extrusionOk="0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3"/>
            <p:cNvSpPr/>
            <p:nvPr/>
          </p:nvSpPr>
          <p:spPr>
            <a:xfrm>
              <a:off x="6323205" y="3047546"/>
              <a:ext cx="1499984" cy="903375"/>
            </a:xfrm>
            <a:custGeom>
              <a:avLst/>
              <a:gdLst/>
              <a:ahLst/>
              <a:cxnLst/>
              <a:rect l="l" t="t" r="r" b="b"/>
              <a:pathLst>
                <a:path w="86943" h="52362" extrusionOk="0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3"/>
            <p:cNvSpPr/>
            <p:nvPr/>
          </p:nvSpPr>
          <p:spPr>
            <a:xfrm>
              <a:off x="5478919" y="2559646"/>
              <a:ext cx="1499967" cy="1356236"/>
            </a:xfrm>
            <a:custGeom>
              <a:avLst/>
              <a:gdLst/>
              <a:ahLst/>
              <a:cxnLst/>
              <a:rect l="l" t="t" r="r" b="b"/>
              <a:pathLst>
                <a:path w="86942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3"/>
            <p:cNvSpPr/>
            <p:nvPr/>
          </p:nvSpPr>
          <p:spPr>
            <a:xfrm>
              <a:off x="6792214" y="2994391"/>
              <a:ext cx="282372" cy="209514"/>
            </a:xfrm>
            <a:custGeom>
              <a:avLst/>
              <a:gdLst/>
              <a:ahLst/>
              <a:cxnLst/>
              <a:rect l="l" t="t" r="r" b="b"/>
              <a:pathLst>
                <a:path w="16367" h="12144" extrusionOk="0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3"/>
            <p:cNvSpPr/>
            <p:nvPr/>
          </p:nvSpPr>
          <p:spPr>
            <a:xfrm>
              <a:off x="7074171" y="3047546"/>
              <a:ext cx="183135" cy="156359"/>
            </a:xfrm>
            <a:custGeom>
              <a:avLst/>
              <a:gdLst/>
              <a:ahLst/>
              <a:cxnLst/>
              <a:rect l="l" t="t" r="r" b="b"/>
              <a:pathLst>
                <a:path w="10615" h="9063" extrusionOk="0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3"/>
            <p:cNvSpPr/>
            <p:nvPr/>
          </p:nvSpPr>
          <p:spPr>
            <a:xfrm>
              <a:off x="7157259" y="2981003"/>
              <a:ext cx="29157" cy="29933"/>
            </a:xfrm>
            <a:custGeom>
              <a:avLst/>
              <a:gdLst/>
              <a:ahLst/>
              <a:cxnLst/>
              <a:rect l="l" t="t" r="r" b="b"/>
              <a:pathLst>
                <a:path w="1690" h="1735" extrusionOk="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3"/>
            <p:cNvSpPr/>
            <p:nvPr/>
          </p:nvSpPr>
          <p:spPr>
            <a:xfrm>
              <a:off x="6792214" y="2884131"/>
              <a:ext cx="465093" cy="270933"/>
            </a:xfrm>
            <a:custGeom>
              <a:avLst/>
              <a:gdLst/>
              <a:ahLst/>
              <a:cxnLst/>
              <a:rect l="l" t="t" r="r" b="b"/>
              <a:pathLst>
                <a:path w="26958" h="15704" extrusionOk="0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3"/>
            <p:cNvSpPr/>
            <p:nvPr/>
          </p:nvSpPr>
          <p:spPr>
            <a:xfrm>
              <a:off x="7071014" y="2927434"/>
              <a:ext cx="115402" cy="66577"/>
            </a:xfrm>
            <a:custGeom>
              <a:avLst/>
              <a:gdLst/>
              <a:ahLst/>
              <a:cxnLst/>
              <a:rect l="l" t="t" r="r" b="b"/>
              <a:pathLst>
                <a:path w="6689" h="3859" extrusionOk="0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3"/>
            <p:cNvSpPr/>
            <p:nvPr/>
          </p:nvSpPr>
          <p:spPr>
            <a:xfrm>
              <a:off x="7106071" y="2312728"/>
              <a:ext cx="813197" cy="656078"/>
            </a:xfrm>
            <a:custGeom>
              <a:avLst/>
              <a:gdLst/>
              <a:ahLst/>
              <a:cxnLst/>
              <a:rect l="l" t="t" r="r" b="b"/>
              <a:pathLst>
                <a:path w="47135" h="38028" extrusionOk="0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3"/>
            <p:cNvSpPr/>
            <p:nvPr/>
          </p:nvSpPr>
          <p:spPr>
            <a:xfrm>
              <a:off x="5875071" y="3453549"/>
              <a:ext cx="391839" cy="227629"/>
            </a:xfrm>
            <a:custGeom>
              <a:avLst/>
              <a:gdLst/>
              <a:ahLst/>
              <a:cxnLst/>
              <a:rect l="l" t="t" r="r" b="b"/>
              <a:pathLst>
                <a:path w="22712" h="13194" extrusionOk="0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3"/>
            <p:cNvSpPr/>
            <p:nvPr/>
          </p:nvSpPr>
          <p:spPr>
            <a:xfrm>
              <a:off x="6022356" y="3278695"/>
              <a:ext cx="244554" cy="314668"/>
            </a:xfrm>
            <a:custGeom>
              <a:avLst/>
              <a:gdLst/>
              <a:ahLst/>
              <a:cxnLst/>
              <a:rect l="l" t="t" r="r" b="b"/>
              <a:pathLst>
                <a:path w="14175" h="18239" extrusionOk="0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3"/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3"/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3"/>
            <p:cNvSpPr/>
            <p:nvPr/>
          </p:nvSpPr>
          <p:spPr>
            <a:xfrm>
              <a:off x="5875071" y="3537034"/>
              <a:ext cx="243381" cy="151235"/>
            </a:xfrm>
            <a:custGeom>
              <a:avLst/>
              <a:gdLst/>
              <a:ahLst/>
              <a:cxnLst/>
              <a:rect l="l" t="t" r="r" b="b"/>
              <a:pathLst>
                <a:path w="14107" h="8766" extrusionOk="0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3"/>
            <p:cNvSpPr/>
            <p:nvPr/>
          </p:nvSpPr>
          <p:spPr>
            <a:xfrm>
              <a:off x="6118435" y="3593346"/>
              <a:ext cx="148475" cy="94923"/>
            </a:xfrm>
            <a:custGeom>
              <a:avLst/>
              <a:gdLst/>
              <a:ahLst/>
              <a:cxnLst/>
              <a:rect l="l" t="t" r="r" b="b"/>
              <a:pathLst>
                <a:path w="8606" h="5502" extrusionOk="0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3"/>
            <p:cNvSpPr/>
            <p:nvPr/>
          </p:nvSpPr>
          <p:spPr>
            <a:xfrm>
              <a:off x="6024322" y="3275555"/>
              <a:ext cx="246521" cy="146111"/>
            </a:xfrm>
            <a:custGeom>
              <a:avLst/>
              <a:gdLst/>
              <a:ahLst/>
              <a:cxnLst/>
              <a:rect l="l" t="t" r="r" b="b"/>
              <a:pathLst>
                <a:path w="14289" h="8469" extrusionOk="0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3"/>
            <p:cNvSpPr/>
            <p:nvPr/>
          </p:nvSpPr>
          <p:spPr>
            <a:xfrm>
              <a:off x="6266892" y="3418492"/>
              <a:ext cx="4348" cy="181962"/>
            </a:xfrm>
            <a:custGeom>
              <a:avLst/>
              <a:gdLst/>
              <a:ahLst/>
              <a:cxnLst/>
              <a:rect l="l" t="t" r="r" b="b"/>
              <a:pathLst>
                <a:path w="252" h="10547" extrusionOk="0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3"/>
            <p:cNvSpPr/>
            <p:nvPr/>
          </p:nvSpPr>
          <p:spPr>
            <a:xfrm>
              <a:off x="6028653" y="345708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3"/>
            <p:cNvSpPr/>
            <p:nvPr/>
          </p:nvSpPr>
          <p:spPr>
            <a:xfrm>
              <a:off x="6139310" y="335155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3"/>
            <p:cNvSpPr/>
            <p:nvPr/>
          </p:nvSpPr>
          <p:spPr>
            <a:xfrm>
              <a:off x="5905780" y="3471664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3"/>
            <p:cNvSpPr/>
            <p:nvPr/>
          </p:nvSpPr>
          <p:spPr>
            <a:xfrm>
              <a:off x="5912095" y="3477185"/>
              <a:ext cx="315824" cy="177994"/>
            </a:xfrm>
            <a:custGeom>
              <a:avLst/>
              <a:gdLst/>
              <a:ahLst/>
              <a:cxnLst/>
              <a:rect l="l" t="t" r="r" b="b"/>
              <a:pathLst>
                <a:path w="18306" h="10317" extrusionOk="0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3"/>
            <p:cNvSpPr/>
            <p:nvPr/>
          </p:nvSpPr>
          <p:spPr>
            <a:xfrm>
              <a:off x="6754017" y="2691955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3"/>
            <p:cNvSpPr/>
            <p:nvPr/>
          </p:nvSpPr>
          <p:spPr>
            <a:xfrm>
              <a:off x="6813486" y="2725822"/>
              <a:ext cx="93336" cy="59866"/>
            </a:xfrm>
            <a:custGeom>
              <a:avLst/>
              <a:gdLst/>
              <a:ahLst/>
              <a:cxnLst/>
              <a:rect l="l" t="t" r="r" b="b"/>
              <a:pathLst>
                <a:path w="5410" h="3470" extrusionOk="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3"/>
            <p:cNvSpPr/>
            <p:nvPr/>
          </p:nvSpPr>
          <p:spPr>
            <a:xfrm>
              <a:off x="6754017" y="2745110"/>
              <a:ext cx="59487" cy="40578"/>
            </a:xfrm>
            <a:custGeom>
              <a:avLst/>
              <a:gdLst/>
              <a:ahLst/>
              <a:cxnLst/>
              <a:rect l="l" t="t" r="r" b="b"/>
              <a:pathLst>
                <a:path w="3448" h="2352" extrusionOk="0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3"/>
            <p:cNvSpPr/>
            <p:nvPr/>
          </p:nvSpPr>
          <p:spPr>
            <a:xfrm>
              <a:off x="6773322" y="2697459"/>
              <a:ext cx="122475" cy="72081"/>
            </a:xfrm>
            <a:custGeom>
              <a:avLst/>
              <a:gdLst/>
              <a:ahLst/>
              <a:cxnLst/>
              <a:rect l="l" t="t" r="r" b="b"/>
              <a:pathLst>
                <a:path w="7099" h="4178" extrusionOk="0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3"/>
            <p:cNvSpPr/>
            <p:nvPr/>
          </p:nvSpPr>
          <p:spPr>
            <a:xfrm>
              <a:off x="6781190" y="2753115"/>
              <a:ext cx="13405" cy="8436"/>
            </a:xfrm>
            <a:custGeom>
              <a:avLst/>
              <a:gdLst/>
              <a:ahLst/>
              <a:cxnLst/>
              <a:rect l="l" t="t" r="r" b="b"/>
              <a:pathLst>
                <a:path w="777" h="489" extrusionOk="0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3"/>
            <p:cNvSpPr/>
            <p:nvPr/>
          </p:nvSpPr>
          <p:spPr>
            <a:xfrm>
              <a:off x="6817023" y="2697459"/>
              <a:ext cx="78775" cy="28380"/>
            </a:xfrm>
            <a:custGeom>
              <a:avLst/>
              <a:gdLst/>
              <a:ahLst/>
              <a:cxnLst/>
              <a:rect l="l" t="t" r="r" b="b"/>
              <a:pathLst>
                <a:path w="4566" h="1645" extrusionOk="0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3"/>
            <p:cNvSpPr/>
            <p:nvPr/>
          </p:nvSpPr>
          <p:spPr>
            <a:xfrm>
              <a:off x="6787487" y="2722664"/>
              <a:ext cx="97287" cy="18926"/>
            </a:xfrm>
            <a:custGeom>
              <a:avLst/>
              <a:gdLst/>
              <a:ahLst/>
              <a:cxnLst/>
              <a:rect l="l" t="t" r="r" b="b"/>
              <a:pathLst>
                <a:path w="5639" h="1097" extrusionOk="0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3"/>
            <p:cNvSpPr/>
            <p:nvPr/>
          </p:nvSpPr>
          <p:spPr>
            <a:xfrm>
              <a:off x="6787487" y="2748664"/>
              <a:ext cx="57917" cy="20876"/>
            </a:xfrm>
            <a:custGeom>
              <a:avLst/>
              <a:gdLst/>
              <a:ahLst/>
              <a:cxnLst/>
              <a:rect l="l" t="t" r="r" b="b"/>
              <a:pathLst>
                <a:path w="3357" h="1210" extrusionOk="0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3"/>
            <p:cNvSpPr/>
            <p:nvPr/>
          </p:nvSpPr>
          <p:spPr>
            <a:xfrm>
              <a:off x="6482687" y="3082983"/>
              <a:ext cx="152823" cy="89023"/>
            </a:xfrm>
            <a:custGeom>
              <a:avLst/>
              <a:gdLst/>
              <a:ahLst/>
              <a:cxnLst/>
              <a:rect l="l" t="t" r="r" b="b"/>
              <a:pathLst>
                <a:path w="8858" h="5160" extrusionOk="0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3"/>
            <p:cNvSpPr/>
            <p:nvPr/>
          </p:nvSpPr>
          <p:spPr>
            <a:xfrm>
              <a:off x="6542156" y="3116850"/>
              <a:ext cx="93353" cy="59883"/>
            </a:xfrm>
            <a:custGeom>
              <a:avLst/>
              <a:gdLst/>
              <a:ahLst/>
              <a:cxnLst/>
              <a:rect l="l" t="t" r="r" b="b"/>
              <a:pathLst>
                <a:path w="5411" h="3471" extrusionOk="0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3"/>
            <p:cNvSpPr/>
            <p:nvPr/>
          </p:nvSpPr>
          <p:spPr>
            <a:xfrm>
              <a:off x="6482687" y="3136552"/>
              <a:ext cx="59487" cy="40181"/>
            </a:xfrm>
            <a:custGeom>
              <a:avLst/>
              <a:gdLst/>
              <a:ahLst/>
              <a:cxnLst/>
              <a:rect l="l" t="t" r="r" b="b"/>
              <a:pathLst>
                <a:path w="3448" h="2329" extrusionOk="0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3"/>
            <p:cNvSpPr/>
            <p:nvPr/>
          </p:nvSpPr>
          <p:spPr>
            <a:xfrm>
              <a:off x="6501595" y="3088901"/>
              <a:ext cx="122890" cy="71684"/>
            </a:xfrm>
            <a:custGeom>
              <a:avLst/>
              <a:gdLst/>
              <a:ahLst/>
              <a:cxnLst/>
              <a:rect l="l" t="t" r="r" b="b"/>
              <a:pathLst>
                <a:path w="7123" h="4155" extrusionOk="0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3"/>
            <p:cNvSpPr/>
            <p:nvPr/>
          </p:nvSpPr>
          <p:spPr>
            <a:xfrm>
              <a:off x="6509480" y="3144350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3"/>
            <p:cNvSpPr/>
            <p:nvPr/>
          </p:nvSpPr>
          <p:spPr>
            <a:xfrm>
              <a:off x="6545313" y="3088901"/>
              <a:ext cx="79172" cy="27966"/>
            </a:xfrm>
            <a:custGeom>
              <a:avLst/>
              <a:gdLst/>
              <a:ahLst/>
              <a:cxnLst/>
              <a:rect l="l" t="t" r="r" b="b"/>
              <a:pathLst>
                <a:path w="4589" h="1621" extrusionOk="0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3"/>
            <p:cNvSpPr/>
            <p:nvPr/>
          </p:nvSpPr>
          <p:spPr>
            <a:xfrm>
              <a:off x="6515777" y="3114089"/>
              <a:ext cx="97666" cy="18926"/>
            </a:xfrm>
            <a:custGeom>
              <a:avLst/>
              <a:gdLst/>
              <a:ahLst/>
              <a:cxnLst/>
              <a:rect l="l" t="t" r="r" b="b"/>
              <a:pathLst>
                <a:path w="5661" h="1097" extrusionOk="0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3"/>
            <p:cNvSpPr/>
            <p:nvPr/>
          </p:nvSpPr>
          <p:spPr>
            <a:xfrm>
              <a:off x="6515777" y="3139692"/>
              <a:ext cx="57899" cy="20893"/>
            </a:xfrm>
            <a:custGeom>
              <a:avLst/>
              <a:gdLst/>
              <a:ahLst/>
              <a:cxnLst/>
              <a:rect l="l" t="t" r="r" b="b"/>
              <a:pathLst>
                <a:path w="3356" h="1211" extrusionOk="0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3"/>
            <p:cNvSpPr/>
            <p:nvPr/>
          </p:nvSpPr>
          <p:spPr>
            <a:xfrm>
              <a:off x="6477183" y="3575628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3"/>
            <p:cNvSpPr/>
            <p:nvPr/>
          </p:nvSpPr>
          <p:spPr>
            <a:xfrm>
              <a:off x="6477183" y="3609495"/>
              <a:ext cx="93353" cy="59866"/>
            </a:xfrm>
            <a:custGeom>
              <a:avLst/>
              <a:gdLst/>
              <a:ahLst/>
              <a:cxnLst/>
              <a:rect l="l" t="t" r="r" b="b"/>
              <a:pathLst>
                <a:path w="5411" h="3470" extrusionOk="0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3"/>
            <p:cNvSpPr/>
            <p:nvPr/>
          </p:nvSpPr>
          <p:spPr>
            <a:xfrm>
              <a:off x="6570519" y="3628783"/>
              <a:ext cx="59469" cy="40578"/>
            </a:xfrm>
            <a:custGeom>
              <a:avLst/>
              <a:gdLst/>
              <a:ahLst/>
              <a:cxnLst/>
              <a:rect l="l" t="t" r="r" b="b"/>
              <a:pathLst>
                <a:path w="3447" h="2352" extrusionOk="0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3"/>
            <p:cNvSpPr/>
            <p:nvPr/>
          </p:nvSpPr>
          <p:spPr>
            <a:xfrm>
              <a:off x="6488208" y="3581132"/>
              <a:ext cx="122493" cy="72081"/>
            </a:xfrm>
            <a:custGeom>
              <a:avLst/>
              <a:gdLst/>
              <a:ahLst/>
              <a:cxnLst/>
              <a:rect l="l" t="t" r="r" b="b"/>
              <a:pathLst>
                <a:path w="7100" h="4178" extrusionOk="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3"/>
            <p:cNvSpPr/>
            <p:nvPr/>
          </p:nvSpPr>
          <p:spPr>
            <a:xfrm>
              <a:off x="6589411" y="3636874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3"/>
            <p:cNvSpPr/>
            <p:nvPr/>
          </p:nvSpPr>
          <p:spPr>
            <a:xfrm>
              <a:off x="6488208" y="3581132"/>
              <a:ext cx="79172" cy="28380"/>
            </a:xfrm>
            <a:custGeom>
              <a:avLst/>
              <a:gdLst/>
              <a:ahLst/>
              <a:cxnLst/>
              <a:rect l="l" t="t" r="r" b="b"/>
              <a:pathLst>
                <a:path w="4589" h="1645" extrusionOk="0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3"/>
            <p:cNvSpPr/>
            <p:nvPr/>
          </p:nvSpPr>
          <p:spPr>
            <a:xfrm>
              <a:off x="6499232" y="3606734"/>
              <a:ext cx="97684" cy="18529"/>
            </a:xfrm>
            <a:custGeom>
              <a:avLst/>
              <a:gdLst/>
              <a:ahLst/>
              <a:cxnLst/>
              <a:rect l="l" t="t" r="r" b="b"/>
              <a:pathLst>
                <a:path w="5662" h="1074" extrusionOk="0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3"/>
            <p:cNvSpPr/>
            <p:nvPr/>
          </p:nvSpPr>
          <p:spPr>
            <a:xfrm>
              <a:off x="6538619" y="3632337"/>
              <a:ext cx="58296" cy="20876"/>
            </a:xfrm>
            <a:custGeom>
              <a:avLst/>
              <a:gdLst/>
              <a:ahLst/>
              <a:cxnLst/>
              <a:rect l="l" t="t" r="r" b="b"/>
              <a:pathLst>
                <a:path w="3379" h="1210" extrusionOk="0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3"/>
            <p:cNvSpPr/>
            <p:nvPr/>
          </p:nvSpPr>
          <p:spPr>
            <a:xfrm>
              <a:off x="6144814" y="2951070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3"/>
            <p:cNvSpPr/>
            <p:nvPr/>
          </p:nvSpPr>
          <p:spPr>
            <a:xfrm>
              <a:off x="6270050" y="3020770"/>
              <a:ext cx="205184" cy="127996"/>
            </a:xfrm>
            <a:custGeom>
              <a:avLst/>
              <a:gdLst/>
              <a:ahLst/>
              <a:cxnLst/>
              <a:rect l="l" t="t" r="r" b="b"/>
              <a:pathLst>
                <a:path w="11893" h="7419" extrusionOk="0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3"/>
            <p:cNvSpPr/>
            <p:nvPr/>
          </p:nvSpPr>
          <p:spPr>
            <a:xfrm>
              <a:off x="6144814" y="3068422"/>
              <a:ext cx="125253" cy="80345"/>
            </a:xfrm>
            <a:custGeom>
              <a:avLst/>
              <a:gdLst/>
              <a:ahLst/>
              <a:cxnLst/>
              <a:rect l="l" t="t" r="r" b="b"/>
              <a:pathLst>
                <a:path w="7260" h="4657" extrusionOk="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3"/>
            <p:cNvSpPr/>
            <p:nvPr/>
          </p:nvSpPr>
          <p:spPr>
            <a:xfrm>
              <a:off x="6170813" y="2966028"/>
              <a:ext cx="278421" cy="161483"/>
            </a:xfrm>
            <a:custGeom>
              <a:avLst/>
              <a:gdLst/>
              <a:ahLst/>
              <a:cxnLst/>
              <a:rect l="l" t="t" r="r" b="b"/>
              <a:pathLst>
                <a:path w="16138" h="9360" extrusionOk="0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3"/>
            <p:cNvSpPr/>
            <p:nvPr/>
          </p:nvSpPr>
          <p:spPr>
            <a:xfrm>
              <a:off x="6393302" y="2983315"/>
              <a:ext cx="20496" cy="13026"/>
            </a:xfrm>
            <a:custGeom>
              <a:avLst/>
              <a:gdLst/>
              <a:ahLst/>
              <a:cxnLst/>
              <a:rect l="l" t="t" r="r" b="b"/>
              <a:pathLst>
                <a:path w="1188" h="755" extrusionOk="0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3"/>
            <p:cNvSpPr/>
            <p:nvPr/>
          </p:nvSpPr>
          <p:spPr>
            <a:xfrm>
              <a:off x="6276347" y="2966028"/>
              <a:ext cx="172887" cy="161483"/>
            </a:xfrm>
            <a:custGeom>
              <a:avLst/>
              <a:gdLst/>
              <a:ahLst/>
              <a:cxnLst/>
              <a:rect l="l" t="t" r="r" b="b"/>
              <a:pathLst>
                <a:path w="10021" h="9360" extrusionOk="0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3"/>
            <p:cNvSpPr/>
            <p:nvPr/>
          </p:nvSpPr>
          <p:spPr>
            <a:xfrm>
              <a:off x="6900111" y="2642975"/>
              <a:ext cx="146905" cy="79914"/>
            </a:xfrm>
            <a:custGeom>
              <a:avLst/>
              <a:gdLst/>
              <a:ahLst/>
              <a:cxnLst/>
              <a:rect l="l" t="t" r="r" b="b"/>
              <a:pathLst>
                <a:path w="8515" h="4632" extrusionOk="0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3"/>
            <p:cNvSpPr/>
            <p:nvPr/>
          </p:nvSpPr>
          <p:spPr>
            <a:xfrm>
              <a:off x="6927284" y="2689988"/>
              <a:ext cx="90593" cy="23636"/>
            </a:xfrm>
            <a:custGeom>
              <a:avLst/>
              <a:gdLst/>
              <a:ahLst/>
              <a:cxnLst/>
              <a:rect l="l" t="t" r="r" b="b"/>
              <a:pathLst>
                <a:path w="5251" h="1370" extrusionOk="0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3"/>
            <p:cNvSpPr/>
            <p:nvPr/>
          </p:nvSpPr>
          <p:spPr>
            <a:xfrm>
              <a:off x="6931234" y="2652102"/>
              <a:ext cx="87832" cy="22152"/>
            </a:xfrm>
            <a:custGeom>
              <a:avLst/>
              <a:gdLst/>
              <a:ahLst/>
              <a:cxnLst/>
              <a:rect l="l" t="t" r="r" b="b"/>
              <a:pathLst>
                <a:path w="5091" h="1284" extrusionOk="0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3"/>
            <p:cNvSpPr/>
            <p:nvPr/>
          </p:nvSpPr>
          <p:spPr>
            <a:xfrm>
              <a:off x="6940672" y="2649031"/>
              <a:ext cx="65387" cy="50119"/>
            </a:xfrm>
            <a:custGeom>
              <a:avLst/>
              <a:gdLst/>
              <a:ahLst/>
              <a:cxnLst/>
              <a:rect l="l" t="t" r="r" b="b"/>
              <a:pathLst>
                <a:path w="3790" h="2905" extrusionOk="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3"/>
            <p:cNvSpPr/>
            <p:nvPr/>
          </p:nvSpPr>
          <p:spPr>
            <a:xfrm>
              <a:off x="6935565" y="2628656"/>
              <a:ext cx="76015" cy="41164"/>
            </a:xfrm>
            <a:custGeom>
              <a:avLst/>
              <a:gdLst/>
              <a:ahLst/>
              <a:cxnLst/>
              <a:rect l="l" t="t" r="r" b="b"/>
              <a:pathLst>
                <a:path w="4406" h="2386" extrusionOk="0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3"/>
            <p:cNvSpPr/>
            <p:nvPr/>
          </p:nvSpPr>
          <p:spPr>
            <a:xfrm>
              <a:off x="6937532" y="2629777"/>
              <a:ext cx="71684" cy="37783"/>
            </a:xfrm>
            <a:custGeom>
              <a:avLst/>
              <a:gdLst/>
              <a:ahLst/>
              <a:cxnLst/>
              <a:rect l="l" t="t" r="r" b="b"/>
              <a:pathLst>
                <a:path w="4155" h="2190" extrusionOk="0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3"/>
            <p:cNvSpPr/>
            <p:nvPr/>
          </p:nvSpPr>
          <p:spPr>
            <a:xfrm>
              <a:off x="6943432" y="2638006"/>
              <a:ext cx="59883" cy="29554"/>
            </a:xfrm>
            <a:custGeom>
              <a:avLst/>
              <a:gdLst/>
              <a:ahLst/>
              <a:cxnLst/>
              <a:rect l="l" t="t" r="r" b="b"/>
              <a:pathLst>
                <a:path w="3471" h="1713" extrusionOk="0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3"/>
            <p:cNvSpPr/>
            <p:nvPr/>
          </p:nvSpPr>
          <p:spPr>
            <a:xfrm>
              <a:off x="6995811" y="2657571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3"/>
            <p:cNvSpPr/>
            <p:nvPr/>
          </p:nvSpPr>
          <p:spPr>
            <a:xfrm>
              <a:off x="6509859" y="2970359"/>
              <a:ext cx="146905" cy="79758"/>
            </a:xfrm>
            <a:custGeom>
              <a:avLst/>
              <a:gdLst/>
              <a:ahLst/>
              <a:cxnLst/>
              <a:rect l="l" t="t" r="r" b="b"/>
              <a:pathLst>
                <a:path w="8515" h="4623" extrusionOk="0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3"/>
            <p:cNvSpPr/>
            <p:nvPr/>
          </p:nvSpPr>
          <p:spPr>
            <a:xfrm>
              <a:off x="6537032" y="3017216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3"/>
            <p:cNvSpPr/>
            <p:nvPr/>
          </p:nvSpPr>
          <p:spPr>
            <a:xfrm>
              <a:off x="6540983" y="2979416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3"/>
            <p:cNvSpPr/>
            <p:nvPr/>
          </p:nvSpPr>
          <p:spPr>
            <a:xfrm>
              <a:off x="6550817" y="2976656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3"/>
            <p:cNvSpPr/>
            <p:nvPr/>
          </p:nvSpPr>
          <p:spPr>
            <a:xfrm>
              <a:off x="6545313" y="2955884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3"/>
            <p:cNvSpPr/>
            <p:nvPr/>
          </p:nvSpPr>
          <p:spPr>
            <a:xfrm>
              <a:off x="6547677" y="2957022"/>
              <a:ext cx="71287" cy="38076"/>
            </a:xfrm>
            <a:custGeom>
              <a:avLst/>
              <a:gdLst/>
              <a:ahLst/>
              <a:cxnLst/>
              <a:rect l="l" t="t" r="r" b="b"/>
              <a:pathLst>
                <a:path w="4132" h="2207" extrusionOk="0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3"/>
            <p:cNvSpPr/>
            <p:nvPr/>
          </p:nvSpPr>
          <p:spPr>
            <a:xfrm>
              <a:off x="6553577" y="2965286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3"/>
            <p:cNvSpPr/>
            <p:nvPr/>
          </p:nvSpPr>
          <p:spPr>
            <a:xfrm>
              <a:off x="6605559" y="2984816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3"/>
            <p:cNvSpPr/>
            <p:nvPr/>
          </p:nvSpPr>
          <p:spPr>
            <a:xfrm>
              <a:off x="5860889" y="3351311"/>
              <a:ext cx="146905" cy="79603"/>
            </a:xfrm>
            <a:custGeom>
              <a:avLst/>
              <a:gdLst/>
              <a:ahLst/>
              <a:cxnLst/>
              <a:rect l="l" t="t" r="r" b="b"/>
              <a:pathLst>
                <a:path w="8515" h="4614" extrusionOk="0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3"/>
            <p:cNvSpPr/>
            <p:nvPr/>
          </p:nvSpPr>
          <p:spPr>
            <a:xfrm>
              <a:off x="5888062" y="3398014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3"/>
            <p:cNvSpPr/>
            <p:nvPr/>
          </p:nvSpPr>
          <p:spPr>
            <a:xfrm>
              <a:off x="5892392" y="3360213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3"/>
            <p:cNvSpPr/>
            <p:nvPr/>
          </p:nvSpPr>
          <p:spPr>
            <a:xfrm>
              <a:off x="5901847" y="3357453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3"/>
            <p:cNvSpPr/>
            <p:nvPr/>
          </p:nvSpPr>
          <p:spPr>
            <a:xfrm>
              <a:off x="5896343" y="3336681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3"/>
            <p:cNvSpPr/>
            <p:nvPr/>
          </p:nvSpPr>
          <p:spPr>
            <a:xfrm>
              <a:off x="5898707" y="3337871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3"/>
            <p:cNvSpPr/>
            <p:nvPr/>
          </p:nvSpPr>
          <p:spPr>
            <a:xfrm>
              <a:off x="5904607" y="3346084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3"/>
            <p:cNvSpPr/>
            <p:nvPr/>
          </p:nvSpPr>
          <p:spPr>
            <a:xfrm>
              <a:off x="5956589" y="3365613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3"/>
            <p:cNvSpPr/>
            <p:nvPr/>
          </p:nvSpPr>
          <p:spPr>
            <a:xfrm>
              <a:off x="6845766" y="3330039"/>
              <a:ext cx="146905" cy="79620"/>
            </a:xfrm>
            <a:custGeom>
              <a:avLst/>
              <a:gdLst/>
              <a:ahLst/>
              <a:cxnLst/>
              <a:rect l="l" t="t" r="r" b="b"/>
              <a:pathLst>
                <a:path w="8515" h="4615" extrusionOk="0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3"/>
            <p:cNvSpPr/>
            <p:nvPr/>
          </p:nvSpPr>
          <p:spPr>
            <a:xfrm>
              <a:off x="6872938" y="3376758"/>
              <a:ext cx="90990" cy="24033"/>
            </a:xfrm>
            <a:custGeom>
              <a:avLst/>
              <a:gdLst/>
              <a:ahLst/>
              <a:cxnLst/>
              <a:rect l="l" t="t" r="r" b="b"/>
              <a:pathLst>
                <a:path w="5274" h="1393" extrusionOk="0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3"/>
            <p:cNvSpPr/>
            <p:nvPr/>
          </p:nvSpPr>
          <p:spPr>
            <a:xfrm>
              <a:off x="6877269" y="3338958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3"/>
            <p:cNvSpPr/>
            <p:nvPr/>
          </p:nvSpPr>
          <p:spPr>
            <a:xfrm>
              <a:off x="6886723" y="3336198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3"/>
            <p:cNvSpPr/>
            <p:nvPr/>
          </p:nvSpPr>
          <p:spPr>
            <a:xfrm>
              <a:off x="6881219" y="3315478"/>
              <a:ext cx="76015" cy="41406"/>
            </a:xfrm>
            <a:custGeom>
              <a:avLst/>
              <a:gdLst/>
              <a:ahLst/>
              <a:cxnLst/>
              <a:rect l="l" t="t" r="r" b="b"/>
              <a:pathLst>
                <a:path w="4406" h="2400" extrusionOk="0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3"/>
            <p:cNvSpPr/>
            <p:nvPr/>
          </p:nvSpPr>
          <p:spPr>
            <a:xfrm>
              <a:off x="6883583" y="3316599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3"/>
            <p:cNvSpPr/>
            <p:nvPr/>
          </p:nvSpPr>
          <p:spPr>
            <a:xfrm>
              <a:off x="6889483" y="3324828"/>
              <a:ext cx="59866" cy="29795"/>
            </a:xfrm>
            <a:custGeom>
              <a:avLst/>
              <a:gdLst/>
              <a:ahLst/>
              <a:cxnLst/>
              <a:rect l="l" t="t" r="r" b="b"/>
              <a:pathLst>
                <a:path w="3470" h="1727" extrusionOk="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3"/>
            <p:cNvSpPr/>
            <p:nvPr/>
          </p:nvSpPr>
          <p:spPr>
            <a:xfrm>
              <a:off x="6941465" y="3344410"/>
              <a:ext cx="23256" cy="29208"/>
            </a:xfrm>
            <a:custGeom>
              <a:avLst/>
              <a:gdLst/>
              <a:ahLst/>
              <a:cxnLst/>
              <a:rect l="l" t="t" r="r" b="b"/>
              <a:pathLst>
                <a:path w="1348" h="1693" extrusionOk="0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3"/>
            <p:cNvSpPr/>
            <p:nvPr/>
          </p:nvSpPr>
          <p:spPr>
            <a:xfrm>
              <a:off x="6563428" y="3100701"/>
              <a:ext cx="356005" cy="205978"/>
            </a:xfrm>
            <a:custGeom>
              <a:avLst/>
              <a:gdLst/>
              <a:ahLst/>
              <a:cxnLst/>
              <a:rect l="l" t="t" r="r" b="b"/>
              <a:pathLst>
                <a:path w="20635" h="11939" extrusionOk="0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3"/>
            <p:cNvSpPr/>
            <p:nvPr/>
          </p:nvSpPr>
          <p:spPr>
            <a:xfrm>
              <a:off x="6563428" y="3223574"/>
              <a:ext cx="142557" cy="137451"/>
            </a:xfrm>
            <a:custGeom>
              <a:avLst/>
              <a:gdLst/>
              <a:ahLst/>
              <a:cxnLst/>
              <a:rect l="l" t="t" r="r" b="b"/>
              <a:pathLst>
                <a:path w="8263" h="7967" extrusionOk="0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3"/>
            <p:cNvSpPr/>
            <p:nvPr/>
          </p:nvSpPr>
          <p:spPr>
            <a:xfrm>
              <a:off x="6705589" y="3183410"/>
              <a:ext cx="213845" cy="177614"/>
            </a:xfrm>
            <a:custGeom>
              <a:avLst/>
              <a:gdLst/>
              <a:ahLst/>
              <a:cxnLst/>
              <a:rect l="l" t="t" r="r" b="b"/>
              <a:pathLst>
                <a:path w="12395" h="10295" extrusionOk="0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3"/>
            <p:cNvSpPr/>
            <p:nvPr/>
          </p:nvSpPr>
          <p:spPr>
            <a:xfrm>
              <a:off x="6772132" y="3112122"/>
              <a:ext cx="127220" cy="71305"/>
            </a:xfrm>
            <a:custGeom>
              <a:avLst/>
              <a:gdLst/>
              <a:ahLst/>
              <a:cxnLst/>
              <a:rect l="l" t="t" r="r" b="b"/>
              <a:pathLst>
                <a:path w="7374" h="4133" extrusionOk="0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3"/>
            <p:cNvSpPr/>
            <p:nvPr/>
          </p:nvSpPr>
          <p:spPr>
            <a:xfrm>
              <a:off x="6763471" y="3118816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3"/>
            <p:cNvSpPr/>
            <p:nvPr/>
          </p:nvSpPr>
          <p:spPr>
            <a:xfrm>
              <a:off x="6752844" y="3125131"/>
              <a:ext cx="126806" cy="71287"/>
            </a:xfrm>
            <a:custGeom>
              <a:avLst/>
              <a:gdLst/>
              <a:ahLst/>
              <a:cxnLst/>
              <a:rect l="l" t="t" r="r" b="b"/>
              <a:pathLst>
                <a:path w="7350" h="4132" extrusionOk="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3"/>
            <p:cNvSpPr/>
            <p:nvPr/>
          </p:nvSpPr>
          <p:spPr>
            <a:xfrm>
              <a:off x="6741819" y="3130238"/>
              <a:ext cx="126806" cy="71305"/>
            </a:xfrm>
            <a:custGeom>
              <a:avLst/>
              <a:gdLst/>
              <a:ahLst/>
              <a:cxnLst/>
              <a:rect l="l" t="t" r="r" b="b"/>
              <a:pathLst>
                <a:path w="7350" h="4133" extrusionOk="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3"/>
            <p:cNvSpPr/>
            <p:nvPr/>
          </p:nvSpPr>
          <p:spPr>
            <a:xfrm>
              <a:off x="6713059" y="31487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3"/>
            <p:cNvSpPr/>
            <p:nvPr/>
          </p:nvSpPr>
          <p:spPr>
            <a:xfrm>
              <a:off x="6733538" y="3136552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3"/>
            <p:cNvSpPr/>
            <p:nvPr/>
          </p:nvSpPr>
          <p:spPr>
            <a:xfrm>
              <a:off x="6722911" y="31428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3"/>
            <p:cNvSpPr/>
            <p:nvPr/>
          </p:nvSpPr>
          <p:spPr>
            <a:xfrm>
              <a:off x="6701638" y="3155047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3"/>
            <p:cNvSpPr/>
            <p:nvPr/>
          </p:nvSpPr>
          <p:spPr>
            <a:xfrm>
              <a:off x="6568156" y="3386989"/>
              <a:ext cx="392236" cy="227250"/>
            </a:xfrm>
            <a:custGeom>
              <a:avLst/>
              <a:gdLst/>
              <a:ahLst/>
              <a:cxnLst/>
              <a:rect l="l" t="t" r="r" b="b"/>
              <a:pathLst>
                <a:path w="22735" h="13172" extrusionOk="0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3"/>
            <p:cNvSpPr/>
            <p:nvPr/>
          </p:nvSpPr>
          <p:spPr>
            <a:xfrm>
              <a:off x="6568156" y="3211756"/>
              <a:ext cx="244951" cy="314668"/>
            </a:xfrm>
            <a:custGeom>
              <a:avLst/>
              <a:gdLst/>
              <a:ahLst/>
              <a:cxnLst/>
              <a:rect l="l" t="t" r="r" b="b"/>
              <a:pathLst>
                <a:path w="14198" h="18239" extrusionOk="0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3"/>
            <p:cNvSpPr/>
            <p:nvPr/>
          </p:nvSpPr>
          <p:spPr>
            <a:xfrm>
              <a:off x="6583510" y="3236961"/>
              <a:ext cx="214242" cy="270157"/>
            </a:xfrm>
            <a:custGeom>
              <a:avLst/>
              <a:gdLst/>
              <a:ahLst/>
              <a:cxnLst/>
              <a:rect l="l" t="t" r="r" b="b"/>
              <a:pathLst>
                <a:path w="12418" h="15659" extrusionOk="0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3"/>
            <p:cNvSpPr/>
            <p:nvPr/>
          </p:nvSpPr>
          <p:spPr>
            <a:xfrm>
              <a:off x="6583510" y="3361404"/>
              <a:ext cx="214242" cy="145715"/>
            </a:xfrm>
            <a:custGeom>
              <a:avLst/>
              <a:gdLst/>
              <a:ahLst/>
              <a:cxnLst/>
              <a:rect l="l" t="t" r="r" b="b"/>
              <a:pathLst>
                <a:path w="12418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3"/>
            <p:cNvSpPr/>
            <p:nvPr/>
          </p:nvSpPr>
          <p:spPr>
            <a:xfrm>
              <a:off x="6717010" y="3470095"/>
              <a:ext cx="243381" cy="151218"/>
            </a:xfrm>
            <a:custGeom>
              <a:avLst/>
              <a:gdLst/>
              <a:ahLst/>
              <a:cxnLst/>
              <a:rect l="l" t="t" r="r" b="b"/>
              <a:pathLst>
                <a:path w="14107" h="8765" extrusionOk="0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3"/>
            <p:cNvSpPr/>
            <p:nvPr/>
          </p:nvSpPr>
          <p:spPr>
            <a:xfrm>
              <a:off x="6568156" y="3526407"/>
              <a:ext cx="148872" cy="94906"/>
            </a:xfrm>
            <a:custGeom>
              <a:avLst/>
              <a:gdLst/>
              <a:ahLst/>
              <a:cxnLst/>
              <a:rect l="l" t="t" r="r" b="b"/>
              <a:pathLst>
                <a:path w="8629" h="5501" extrusionOk="0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3"/>
            <p:cNvSpPr/>
            <p:nvPr/>
          </p:nvSpPr>
          <p:spPr>
            <a:xfrm>
              <a:off x="6564602" y="3208616"/>
              <a:ext cx="246538" cy="146111"/>
            </a:xfrm>
            <a:custGeom>
              <a:avLst/>
              <a:gdLst/>
              <a:ahLst/>
              <a:cxnLst/>
              <a:rect l="l" t="t" r="r" b="b"/>
              <a:pathLst>
                <a:path w="14290" h="8469" extrusionOk="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3"/>
            <p:cNvSpPr/>
            <p:nvPr/>
          </p:nvSpPr>
          <p:spPr>
            <a:xfrm>
              <a:off x="6563808" y="3351553"/>
              <a:ext cx="4365" cy="181945"/>
            </a:xfrm>
            <a:custGeom>
              <a:avLst/>
              <a:gdLst/>
              <a:ahLst/>
              <a:cxnLst/>
              <a:rect l="l" t="t" r="r" b="b"/>
              <a:pathLst>
                <a:path w="253" h="10546" extrusionOk="0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3"/>
            <p:cNvSpPr/>
            <p:nvPr/>
          </p:nvSpPr>
          <p:spPr>
            <a:xfrm>
              <a:off x="6576816" y="339014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3"/>
            <p:cNvSpPr/>
            <p:nvPr/>
          </p:nvSpPr>
          <p:spPr>
            <a:xfrm>
              <a:off x="6689838" y="328461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3"/>
            <p:cNvSpPr/>
            <p:nvPr/>
          </p:nvSpPr>
          <p:spPr>
            <a:xfrm>
              <a:off x="6599262" y="3404725"/>
              <a:ext cx="330403" cy="191779"/>
            </a:xfrm>
            <a:custGeom>
              <a:avLst/>
              <a:gdLst/>
              <a:ahLst/>
              <a:cxnLst/>
              <a:rect l="l" t="t" r="r" b="b"/>
              <a:pathLst>
                <a:path w="19151" h="11116" extrusionOk="0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3"/>
            <p:cNvSpPr/>
            <p:nvPr/>
          </p:nvSpPr>
          <p:spPr>
            <a:xfrm>
              <a:off x="6607526" y="3410228"/>
              <a:ext cx="315842" cy="178011"/>
            </a:xfrm>
            <a:custGeom>
              <a:avLst/>
              <a:gdLst/>
              <a:ahLst/>
              <a:cxnLst/>
              <a:rect l="l" t="t" r="r" b="b"/>
              <a:pathLst>
                <a:path w="18307" h="10318" extrusionOk="0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3"/>
            <p:cNvSpPr/>
            <p:nvPr/>
          </p:nvSpPr>
          <p:spPr>
            <a:xfrm>
              <a:off x="6008605" y="2788776"/>
              <a:ext cx="267655" cy="248936"/>
            </a:xfrm>
            <a:custGeom>
              <a:avLst/>
              <a:gdLst/>
              <a:ahLst/>
              <a:cxnLst/>
              <a:rect l="l" t="t" r="r" b="b"/>
              <a:pathLst>
                <a:path w="15514" h="14429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3"/>
            <p:cNvSpPr/>
            <p:nvPr/>
          </p:nvSpPr>
          <p:spPr>
            <a:xfrm>
              <a:off x="6008605" y="2788776"/>
              <a:ext cx="42510" cy="206409"/>
            </a:xfrm>
            <a:custGeom>
              <a:avLst/>
              <a:gdLst/>
              <a:ahLst/>
              <a:cxnLst/>
              <a:rect l="l" t="t" r="r" b="b"/>
              <a:pathLst>
                <a:path w="2464" h="11964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3"/>
            <p:cNvSpPr/>
            <p:nvPr/>
          </p:nvSpPr>
          <p:spPr>
            <a:xfrm>
              <a:off x="6007777" y="2785257"/>
              <a:ext cx="65387" cy="128410"/>
            </a:xfrm>
            <a:custGeom>
              <a:avLst/>
              <a:gdLst/>
              <a:ahLst/>
              <a:cxnLst/>
              <a:rect l="l" t="t" r="r" b="b"/>
              <a:pathLst>
                <a:path w="3790" h="7443" extrusionOk="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3"/>
            <p:cNvSpPr/>
            <p:nvPr/>
          </p:nvSpPr>
          <p:spPr>
            <a:xfrm>
              <a:off x="6007380" y="2784497"/>
              <a:ext cx="66577" cy="129963"/>
            </a:xfrm>
            <a:custGeom>
              <a:avLst/>
              <a:gdLst/>
              <a:ahLst/>
              <a:cxnLst/>
              <a:rect l="l" t="t" r="r" b="b"/>
              <a:pathLst>
                <a:path w="3859" h="7533" extrusionOk="0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3"/>
            <p:cNvSpPr/>
            <p:nvPr/>
          </p:nvSpPr>
          <p:spPr>
            <a:xfrm>
              <a:off x="5717952" y="2586163"/>
              <a:ext cx="305990" cy="315945"/>
            </a:xfrm>
            <a:custGeom>
              <a:avLst/>
              <a:gdLst/>
              <a:ahLst/>
              <a:cxnLst/>
              <a:rect l="l" t="t" r="r" b="b"/>
              <a:pathLst>
                <a:path w="17736" h="18313" extrusionOk="0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3"/>
            <p:cNvSpPr/>
            <p:nvPr/>
          </p:nvSpPr>
          <p:spPr>
            <a:xfrm>
              <a:off x="6231059" y="1865474"/>
              <a:ext cx="305990" cy="315652"/>
            </a:xfrm>
            <a:custGeom>
              <a:avLst/>
              <a:gdLst/>
              <a:ahLst/>
              <a:cxnLst/>
              <a:rect l="l" t="t" r="r" b="b"/>
              <a:pathLst>
                <a:path w="17736" h="18296" extrusionOk="0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3"/>
            <p:cNvSpPr/>
            <p:nvPr/>
          </p:nvSpPr>
          <p:spPr>
            <a:xfrm>
              <a:off x="7224993" y="2957057"/>
              <a:ext cx="304817" cy="337028"/>
            </a:xfrm>
            <a:custGeom>
              <a:avLst/>
              <a:gdLst/>
              <a:ahLst/>
              <a:cxnLst/>
              <a:rect l="l" t="t" r="r" b="b"/>
              <a:pathLst>
                <a:path w="17668" h="19535" extrusionOk="0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3"/>
            <p:cNvSpPr/>
            <p:nvPr/>
          </p:nvSpPr>
          <p:spPr>
            <a:xfrm>
              <a:off x="5348180" y="3031139"/>
              <a:ext cx="302057" cy="338943"/>
            </a:xfrm>
            <a:custGeom>
              <a:avLst/>
              <a:gdLst/>
              <a:ahLst/>
              <a:cxnLst/>
              <a:rect l="l" t="t" r="r" b="b"/>
              <a:pathLst>
                <a:path w="17508" h="19646" extrusionOk="0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3"/>
            <p:cNvSpPr/>
            <p:nvPr/>
          </p:nvSpPr>
          <p:spPr>
            <a:xfrm>
              <a:off x="6026289" y="3934359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3"/>
            <p:cNvSpPr/>
            <p:nvPr/>
          </p:nvSpPr>
          <p:spPr>
            <a:xfrm>
              <a:off x="6028256" y="4104486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3"/>
            <p:cNvSpPr/>
            <p:nvPr/>
          </p:nvSpPr>
          <p:spPr>
            <a:xfrm>
              <a:off x="6011711" y="3941847"/>
              <a:ext cx="69717" cy="146905"/>
            </a:xfrm>
            <a:custGeom>
              <a:avLst/>
              <a:gdLst/>
              <a:ahLst/>
              <a:cxnLst/>
              <a:rect l="l" t="t" r="r" b="b"/>
              <a:pathLst>
                <a:path w="4041" h="8515" extrusionOk="0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3"/>
            <p:cNvSpPr/>
            <p:nvPr/>
          </p:nvSpPr>
          <p:spPr>
            <a:xfrm>
              <a:off x="5915235" y="3900113"/>
              <a:ext cx="97684" cy="278421"/>
            </a:xfrm>
            <a:custGeom>
              <a:avLst/>
              <a:gdLst/>
              <a:ahLst/>
              <a:cxnLst/>
              <a:rect l="l" t="t" r="r" b="b"/>
              <a:pathLst>
                <a:path w="5662" h="16138" extrusionOk="0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3"/>
            <p:cNvSpPr/>
            <p:nvPr/>
          </p:nvSpPr>
          <p:spPr>
            <a:xfrm>
              <a:off x="5917202" y="4070223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3"/>
            <p:cNvSpPr/>
            <p:nvPr/>
          </p:nvSpPr>
          <p:spPr>
            <a:xfrm>
              <a:off x="5900674" y="3907204"/>
              <a:ext cx="69717" cy="146888"/>
            </a:xfrm>
            <a:custGeom>
              <a:avLst/>
              <a:gdLst/>
              <a:ahLst/>
              <a:cxnLst/>
              <a:rect l="l" t="t" r="r" b="b"/>
              <a:pathLst>
                <a:path w="4041" h="8514" extrusionOk="0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3"/>
            <p:cNvSpPr/>
            <p:nvPr/>
          </p:nvSpPr>
          <p:spPr>
            <a:xfrm>
              <a:off x="5820329" y="3794442"/>
              <a:ext cx="178408" cy="132862"/>
            </a:xfrm>
            <a:custGeom>
              <a:avLst/>
              <a:gdLst/>
              <a:ahLst/>
              <a:cxnLst/>
              <a:rect l="l" t="t" r="r" b="b"/>
              <a:pathLst>
                <a:path w="10341" h="7701" extrusionOk="0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3"/>
            <p:cNvSpPr/>
            <p:nvPr/>
          </p:nvSpPr>
          <p:spPr>
            <a:xfrm>
              <a:off x="5875071" y="3845526"/>
              <a:ext cx="178011" cy="132568"/>
            </a:xfrm>
            <a:custGeom>
              <a:avLst/>
              <a:gdLst/>
              <a:ahLst/>
              <a:cxnLst/>
              <a:rect l="l" t="t" r="r" b="b"/>
              <a:pathLst>
                <a:path w="10318" h="7684" extrusionOk="0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3"/>
            <p:cNvSpPr/>
            <p:nvPr/>
          </p:nvSpPr>
          <p:spPr>
            <a:xfrm>
              <a:off x="5834114" y="3596452"/>
              <a:ext cx="250075" cy="193797"/>
            </a:xfrm>
            <a:custGeom>
              <a:avLst/>
              <a:gdLst/>
              <a:ahLst/>
              <a:cxnLst/>
              <a:rect l="l" t="t" r="r" b="b"/>
              <a:pathLst>
                <a:path w="14495" h="11233" extrusionOk="0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3"/>
            <p:cNvSpPr/>
            <p:nvPr/>
          </p:nvSpPr>
          <p:spPr>
            <a:xfrm>
              <a:off x="6075114" y="3657146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3"/>
            <p:cNvSpPr/>
            <p:nvPr/>
          </p:nvSpPr>
          <p:spPr>
            <a:xfrm>
              <a:off x="5665177" y="3045959"/>
              <a:ext cx="168954" cy="558032"/>
            </a:xfrm>
            <a:custGeom>
              <a:avLst/>
              <a:gdLst/>
              <a:ahLst/>
              <a:cxnLst/>
              <a:rect l="l" t="t" r="r" b="b"/>
              <a:pathLst>
                <a:path w="9793" h="32345" extrusionOk="0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3"/>
            <p:cNvSpPr/>
            <p:nvPr/>
          </p:nvSpPr>
          <p:spPr>
            <a:xfrm>
              <a:off x="5665177" y="3540882"/>
              <a:ext cx="223299" cy="308043"/>
            </a:xfrm>
            <a:custGeom>
              <a:avLst/>
              <a:gdLst/>
              <a:ahLst/>
              <a:cxnLst/>
              <a:rect l="l" t="t" r="r" b="b"/>
              <a:pathLst>
                <a:path w="12943" h="17855" extrusionOk="0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3"/>
            <p:cNvSpPr/>
            <p:nvPr/>
          </p:nvSpPr>
          <p:spPr>
            <a:xfrm>
              <a:off x="5665177" y="3550819"/>
              <a:ext cx="178408" cy="298106"/>
            </a:xfrm>
            <a:custGeom>
              <a:avLst/>
              <a:gdLst/>
              <a:ahLst/>
              <a:cxnLst/>
              <a:rect l="l" t="t" r="r" b="b"/>
              <a:pathLst>
                <a:path w="10341" h="17279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3"/>
            <p:cNvSpPr/>
            <p:nvPr/>
          </p:nvSpPr>
          <p:spPr>
            <a:xfrm>
              <a:off x="5838444" y="3589948"/>
              <a:ext cx="85866" cy="130653"/>
            </a:xfrm>
            <a:custGeom>
              <a:avLst/>
              <a:gdLst/>
              <a:ahLst/>
              <a:cxnLst/>
              <a:rect l="l" t="t" r="r" b="b"/>
              <a:pathLst>
                <a:path w="4977" h="7573" extrusionOk="0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3"/>
            <p:cNvSpPr/>
            <p:nvPr/>
          </p:nvSpPr>
          <p:spPr>
            <a:xfrm>
              <a:off x="5639574" y="3488624"/>
              <a:ext cx="118162" cy="104447"/>
            </a:xfrm>
            <a:custGeom>
              <a:avLst/>
              <a:gdLst/>
              <a:ahLst/>
              <a:cxnLst/>
              <a:rect l="l" t="t" r="r" b="b"/>
              <a:pathLst>
                <a:path w="6849" h="6054" extrusionOk="0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3"/>
            <p:cNvSpPr/>
            <p:nvPr/>
          </p:nvSpPr>
          <p:spPr>
            <a:xfrm>
              <a:off x="5689589" y="3270431"/>
              <a:ext cx="213465" cy="304714"/>
            </a:xfrm>
            <a:custGeom>
              <a:avLst/>
              <a:gdLst/>
              <a:ahLst/>
              <a:cxnLst/>
              <a:rect l="l" t="t" r="r" b="b"/>
              <a:pathLst>
                <a:path w="12373" h="17662" extrusionOk="0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3"/>
            <p:cNvSpPr/>
            <p:nvPr/>
          </p:nvSpPr>
          <p:spPr>
            <a:xfrm>
              <a:off x="5681256" y="3267343"/>
              <a:ext cx="196195" cy="272848"/>
            </a:xfrm>
            <a:custGeom>
              <a:avLst/>
              <a:gdLst/>
              <a:ahLst/>
              <a:cxnLst/>
              <a:rect l="l" t="t" r="r" b="b"/>
              <a:pathLst>
                <a:path w="11372" h="15815" extrusionOk="0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3"/>
            <p:cNvSpPr/>
            <p:nvPr/>
          </p:nvSpPr>
          <p:spPr>
            <a:xfrm>
              <a:off x="5569495" y="4056835"/>
              <a:ext cx="532412" cy="168177"/>
            </a:xfrm>
            <a:custGeom>
              <a:avLst/>
              <a:gdLst/>
              <a:ahLst/>
              <a:cxnLst/>
              <a:rect l="l" t="t" r="r" b="b"/>
              <a:pathLst>
                <a:path w="30860" h="9748" extrusionOk="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3"/>
            <p:cNvSpPr/>
            <p:nvPr/>
          </p:nvSpPr>
          <p:spPr>
            <a:xfrm>
              <a:off x="5569495" y="4161972"/>
              <a:ext cx="76411" cy="54673"/>
            </a:xfrm>
            <a:custGeom>
              <a:avLst/>
              <a:gdLst/>
              <a:ahLst/>
              <a:cxnLst/>
              <a:rect l="l" t="t" r="r" b="b"/>
              <a:pathLst>
                <a:path w="4429" h="3169" extrusionOk="0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3"/>
            <p:cNvSpPr/>
            <p:nvPr/>
          </p:nvSpPr>
          <p:spPr>
            <a:xfrm>
              <a:off x="6036520" y="4175377"/>
              <a:ext cx="65387" cy="49635"/>
            </a:xfrm>
            <a:custGeom>
              <a:avLst/>
              <a:gdLst/>
              <a:ahLst/>
              <a:cxnLst/>
              <a:rect l="l" t="t" r="r" b="b"/>
              <a:pathLst>
                <a:path w="3790" h="2877" extrusionOk="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3"/>
            <p:cNvSpPr/>
            <p:nvPr/>
          </p:nvSpPr>
          <p:spPr>
            <a:xfrm>
              <a:off x="5570668" y="3917831"/>
              <a:ext cx="531636" cy="449324"/>
            </a:xfrm>
            <a:custGeom>
              <a:avLst/>
              <a:gdLst/>
              <a:ahLst/>
              <a:cxnLst/>
              <a:rect l="l" t="t" r="r" b="b"/>
              <a:pathLst>
                <a:path w="30815" h="26044" extrusionOk="0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3"/>
            <p:cNvSpPr/>
            <p:nvPr/>
          </p:nvSpPr>
          <p:spPr>
            <a:xfrm>
              <a:off x="5847898" y="4071016"/>
              <a:ext cx="18529" cy="71684"/>
            </a:xfrm>
            <a:custGeom>
              <a:avLst/>
              <a:gdLst/>
              <a:ahLst/>
              <a:cxnLst/>
              <a:rect l="l" t="t" r="r" b="b"/>
              <a:pathLst>
                <a:path w="1074" h="4155" extrusionOk="0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3"/>
            <p:cNvSpPr/>
            <p:nvPr/>
          </p:nvSpPr>
          <p:spPr>
            <a:xfrm>
              <a:off x="6084171" y="3932789"/>
              <a:ext cx="18132" cy="76808"/>
            </a:xfrm>
            <a:custGeom>
              <a:avLst/>
              <a:gdLst/>
              <a:ahLst/>
              <a:cxnLst/>
              <a:rect l="l" t="t" r="r" b="b"/>
              <a:pathLst>
                <a:path w="1051" h="4452" extrusionOk="0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3"/>
            <p:cNvSpPr/>
            <p:nvPr/>
          </p:nvSpPr>
          <p:spPr>
            <a:xfrm>
              <a:off x="5570668" y="3917831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3"/>
            <p:cNvSpPr/>
            <p:nvPr/>
          </p:nvSpPr>
          <p:spPr>
            <a:xfrm>
              <a:off x="5511992" y="3577198"/>
              <a:ext cx="600956" cy="527305"/>
            </a:xfrm>
            <a:custGeom>
              <a:avLst/>
              <a:gdLst/>
              <a:ahLst/>
              <a:cxnLst/>
              <a:rect l="l" t="t" r="r" b="b"/>
              <a:pathLst>
                <a:path w="34833" h="30564" extrusionOk="0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3"/>
            <p:cNvSpPr/>
            <p:nvPr/>
          </p:nvSpPr>
          <p:spPr>
            <a:xfrm>
              <a:off x="5835683" y="3759126"/>
              <a:ext cx="21290" cy="336717"/>
            </a:xfrm>
            <a:custGeom>
              <a:avLst/>
              <a:gdLst/>
              <a:ahLst/>
              <a:cxnLst/>
              <a:rect l="l" t="t" r="r" b="b"/>
              <a:pathLst>
                <a:path w="1234" h="19517" extrusionOk="0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3"/>
            <p:cNvSpPr/>
            <p:nvPr/>
          </p:nvSpPr>
          <p:spPr>
            <a:xfrm>
              <a:off x="6595328" y="3893022"/>
              <a:ext cx="97666" cy="278421"/>
            </a:xfrm>
            <a:custGeom>
              <a:avLst/>
              <a:gdLst/>
              <a:ahLst/>
              <a:cxnLst/>
              <a:rect l="l" t="t" r="r" b="b"/>
              <a:pathLst>
                <a:path w="5661" h="16138" extrusionOk="0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3"/>
            <p:cNvSpPr/>
            <p:nvPr/>
          </p:nvSpPr>
          <p:spPr>
            <a:xfrm>
              <a:off x="6595328" y="4062752"/>
              <a:ext cx="95700" cy="108691"/>
            </a:xfrm>
            <a:custGeom>
              <a:avLst/>
              <a:gdLst/>
              <a:ahLst/>
              <a:cxnLst/>
              <a:rect l="l" t="t" r="r" b="b"/>
              <a:pathLst>
                <a:path w="5547" h="6300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3"/>
            <p:cNvSpPr/>
            <p:nvPr/>
          </p:nvSpPr>
          <p:spPr>
            <a:xfrm>
              <a:off x="6706365" y="3858362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3"/>
            <p:cNvSpPr/>
            <p:nvPr/>
          </p:nvSpPr>
          <p:spPr>
            <a:xfrm>
              <a:off x="6706365" y="4028489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3"/>
            <p:cNvSpPr/>
            <p:nvPr/>
          </p:nvSpPr>
          <p:spPr>
            <a:xfrm>
              <a:off x="6830808" y="3499234"/>
              <a:ext cx="223299" cy="307957"/>
            </a:xfrm>
            <a:custGeom>
              <a:avLst/>
              <a:gdLst/>
              <a:ahLst/>
              <a:cxnLst/>
              <a:rect l="l" t="t" r="r" b="b"/>
              <a:pathLst>
                <a:path w="12943" h="17850" extrusionOk="0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3"/>
            <p:cNvSpPr/>
            <p:nvPr/>
          </p:nvSpPr>
          <p:spPr>
            <a:xfrm>
              <a:off x="6875699" y="3509465"/>
              <a:ext cx="178408" cy="297726"/>
            </a:xfrm>
            <a:custGeom>
              <a:avLst/>
              <a:gdLst/>
              <a:ahLst/>
              <a:cxnLst/>
              <a:rect l="l" t="t" r="r" b="b"/>
              <a:pathLst>
                <a:path w="10341" h="17257" extrusionOk="0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3"/>
            <p:cNvSpPr/>
            <p:nvPr/>
          </p:nvSpPr>
          <p:spPr>
            <a:xfrm>
              <a:off x="6848526" y="3499234"/>
              <a:ext cx="154393" cy="159103"/>
            </a:xfrm>
            <a:custGeom>
              <a:avLst/>
              <a:gdLst/>
              <a:ahLst/>
              <a:cxnLst/>
              <a:rect l="l" t="t" r="r" b="b"/>
              <a:pathLst>
                <a:path w="8949" h="9222" extrusionOk="0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3"/>
            <p:cNvSpPr/>
            <p:nvPr/>
          </p:nvSpPr>
          <p:spPr>
            <a:xfrm>
              <a:off x="6580750" y="3615395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3"/>
            <p:cNvSpPr/>
            <p:nvPr/>
          </p:nvSpPr>
          <p:spPr>
            <a:xfrm>
              <a:off x="6635095" y="3554718"/>
              <a:ext cx="250075" cy="194194"/>
            </a:xfrm>
            <a:custGeom>
              <a:avLst/>
              <a:gdLst/>
              <a:ahLst/>
              <a:cxnLst/>
              <a:rect l="l" t="t" r="r" b="b"/>
              <a:pathLst>
                <a:path w="14495" h="11256" extrusionOk="0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3"/>
            <p:cNvSpPr/>
            <p:nvPr/>
          </p:nvSpPr>
          <p:spPr>
            <a:xfrm>
              <a:off x="6821353" y="3554356"/>
              <a:ext cx="54363" cy="131947"/>
            </a:xfrm>
            <a:custGeom>
              <a:avLst/>
              <a:gdLst/>
              <a:ahLst/>
              <a:cxnLst/>
              <a:rect l="l" t="t" r="r" b="b"/>
              <a:pathLst>
                <a:path w="3151" h="7648" extrusionOk="0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3"/>
            <p:cNvSpPr/>
            <p:nvPr/>
          </p:nvSpPr>
          <p:spPr>
            <a:xfrm>
              <a:off x="6816247" y="3229077"/>
              <a:ext cx="213448" cy="304489"/>
            </a:xfrm>
            <a:custGeom>
              <a:avLst/>
              <a:gdLst/>
              <a:ahLst/>
              <a:cxnLst/>
              <a:rect l="l" t="t" r="r" b="b"/>
              <a:pathLst>
                <a:path w="12372" h="17649" extrusionOk="0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3"/>
            <p:cNvSpPr/>
            <p:nvPr/>
          </p:nvSpPr>
          <p:spPr>
            <a:xfrm>
              <a:off x="6886723" y="3428343"/>
              <a:ext cx="77999" cy="58296"/>
            </a:xfrm>
            <a:custGeom>
              <a:avLst/>
              <a:gdLst/>
              <a:ahLst/>
              <a:cxnLst/>
              <a:rect l="l" t="t" r="r" b="b"/>
              <a:pathLst>
                <a:path w="4521" h="3379" extrusionOk="0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3"/>
            <p:cNvSpPr/>
            <p:nvPr/>
          </p:nvSpPr>
          <p:spPr>
            <a:xfrm>
              <a:off x="6841832" y="3222970"/>
              <a:ext cx="229993" cy="247142"/>
            </a:xfrm>
            <a:custGeom>
              <a:avLst/>
              <a:gdLst/>
              <a:ahLst/>
              <a:cxnLst/>
              <a:rect l="l" t="t" r="r" b="b"/>
              <a:pathLst>
                <a:path w="13331" h="14325" extrusionOk="0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3"/>
            <p:cNvSpPr/>
            <p:nvPr/>
          </p:nvSpPr>
          <p:spPr>
            <a:xfrm>
              <a:off x="6667772" y="3757073"/>
              <a:ext cx="246538" cy="178098"/>
            </a:xfrm>
            <a:custGeom>
              <a:avLst/>
              <a:gdLst/>
              <a:ahLst/>
              <a:cxnLst/>
              <a:rect l="l" t="t" r="r" b="b"/>
              <a:pathLst>
                <a:path w="14290" h="10323" extrusionOk="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3"/>
            <p:cNvSpPr/>
            <p:nvPr/>
          </p:nvSpPr>
          <p:spPr>
            <a:xfrm>
              <a:off x="6982423" y="3205062"/>
              <a:ext cx="113815" cy="114212"/>
            </a:xfrm>
            <a:custGeom>
              <a:avLst/>
              <a:gdLst/>
              <a:ahLst/>
              <a:cxnLst/>
              <a:rect l="l" t="t" r="r" b="b"/>
              <a:pathLst>
                <a:path w="6597" h="6620" extrusionOk="0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3"/>
            <p:cNvSpPr/>
            <p:nvPr/>
          </p:nvSpPr>
          <p:spPr>
            <a:xfrm>
              <a:off x="6617377" y="4015101"/>
              <a:ext cx="532429" cy="168557"/>
            </a:xfrm>
            <a:custGeom>
              <a:avLst/>
              <a:gdLst/>
              <a:ahLst/>
              <a:cxnLst/>
              <a:rect l="l" t="t" r="r" b="b"/>
              <a:pathLst>
                <a:path w="30861" h="9770" extrusionOk="0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3"/>
            <p:cNvSpPr/>
            <p:nvPr/>
          </p:nvSpPr>
          <p:spPr>
            <a:xfrm>
              <a:off x="7073378" y="4120238"/>
              <a:ext cx="76429" cy="54777"/>
            </a:xfrm>
            <a:custGeom>
              <a:avLst/>
              <a:gdLst/>
              <a:ahLst/>
              <a:cxnLst/>
              <a:rect l="l" t="t" r="r" b="b"/>
              <a:pathLst>
                <a:path w="4430" h="3175" extrusionOk="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3"/>
            <p:cNvSpPr/>
            <p:nvPr/>
          </p:nvSpPr>
          <p:spPr>
            <a:xfrm>
              <a:off x="6617377" y="4133626"/>
              <a:ext cx="65387" cy="50032"/>
            </a:xfrm>
            <a:custGeom>
              <a:avLst/>
              <a:gdLst/>
              <a:ahLst/>
              <a:cxnLst/>
              <a:rect l="l" t="t" r="r" b="b"/>
              <a:pathLst>
                <a:path w="3790" h="2900" extrusionOk="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3"/>
            <p:cNvSpPr/>
            <p:nvPr/>
          </p:nvSpPr>
          <p:spPr>
            <a:xfrm>
              <a:off x="6616980" y="3876477"/>
              <a:ext cx="531636" cy="449341"/>
            </a:xfrm>
            <a:custGeom>
              <a:avLst/>
              <a:gdLst/>
              <a:ahLst/>
              <a:cxnLst/>
              <a:rect l="l" t="t" r="r" b="b"/>
              <a:pathLst>
                <a:path w="30815" h="26045" extrusionOk="0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3"/>
            <p:cNvSpPr/>
            <p:nvPr/>
          </p:nvSpPr>
          <p:spPr>
            <a:xfrm>
              <a:off x="6852856" y="4029265"/>
              <a:ext cx="18132" cy="71701"/>
            </a:xfrm>
            <a:custGeom>
              <a:avLst/>
              <a:gdLst/>
              <a:ahLst/>
              <a:cxnLst/>
              <a:rect l="l" t="t" r="r" b="b"/>
              <a:pathLst>
                <a:path w="1051" h="4156" extrusionOk="0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3"/>
            <p:cNvSpPr/>
            <p:nvPr/>
          </p:nvSpPr>
          <p:spPr>
            <a:xfrm>
              <a:off x="6616980" y="3891452"/>
              <a:ext cx="18132" cy="76411"/>
            </a:xfrm>
            <a:custGeom>
              <a:avLst/>
              <a:gdLst/>
              <a:ahLst/>
              <a:cxnLst/>
              <a:rect l="l" t="t" r="r" b="b"/>
              <a:pathLst>
                <a:path w="1051" h="4429" extrusionOk="0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3"/>
            <p:cNvSpPr/>
            <p:nvPr/>
          </p:nvSpPr>
          <p:spPr>
            <a:xfrm>
              <a:off x="7130880" y="3876477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3"/>
            <p:cNvSpPr/>
            <p:nvPr/>
          </p:nvSpPr>
          <p:spPr>
            <a:xfrm>
              <a:off x="6606353" y="3535464"/>
              <a:ext cx="600939" cy="527305"/>
            </a:xfrm>
            <a:custGeom>
              <a:avLst/>
              <a:gdLst/>
              <a:ahLst/>
              <a:cxnLst/>
              <a:rect l="l" t="t" r="r" b="b"/>
              <a:pathLst>
                <a:path w="34832" h="30564" extrusionOk="0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3"/>
            <p:cNvSpPr/>
            <p:nvPr/>
          </p:nvSpPr>
          <p:spPr>
            <a:xfrm>
              <a:off x="6862311" y="3717789"/>
              <a:ext cx="21290" cy="336303"/>
            </a:xfrm>
            <a:custGeom>
              <a:avLst/>
              <a:gdLst/>
              <a:ahLst/>
              <a:cxnLst/>
              <a:rect l="l" t="t" r="r" b="b"/>
              <a:pathLst>
                <a:path w="1234" h="19493" extrusionOk="0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B1E122-001C-A3AF-E4CC-2BAE66768AA9}"/>
              </a:ext>
            </a:extLst>
          </p:cNvPr>
          <p:cNvSpPr txBox="1"/>
          <p:nvPr/>
        </p:nvSpPr>
        <p:spPr>
          <a:xfrm>
            <a:off x="720000" y="2836768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3200" dirty="0">
                <a:solidFill>
                  <a:schemeClr val="tx2">
                    <a:lumMod val="50000"/>
                  </a:schemeClr>
                </a:solidFill>
              </a:rPr>
              <a:t>Toyota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192</Words>
  <Application>Microsoft Macintosh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Source Sans Pro</vt:lpstr>
      <vt:lpstr>Overpass ExtraBold</vt:lpstr>
      <vt:lpstr>Overpass SemiBold</vt:lpstr>
      <vt:lpstr>Overpass</vt:lpstr>
      <vt:lpstr>Overpass Black</vt:lpstr>
      <vt:lpstr>Public Consulting XL by Slidesgo</vt:lpstr>
      <vt:lpstr>Biznes Jarayonlar</vt:lpstr>
      <vt:lpstr>Biznes jarayon turlari</vt:lpstr>
      <vt:lpstr>Texnologiyalar</vt:lpstr>
      <vt:lpstr>CRM Kamchiliklari va avzalliklari</vt:lpstr>
      <vt:lpstr>ERP Kamchiliklari va avzalliklari</vt:lpstr>
      <vt:lpstr>CES Kamchiliklari va avzalliklari</vt:lpstr>
      <vt:lpstr>01</vt:lpstr>
      <vt:lpstr>92.00 %</vt:lpstr>
      <vt:lpstr>02  ERP uchun misol</vt:lpstr>
      <vt:lpstr>PowerPoint Presentation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</dc:title>
  <dc:subject/>
  <dc:creator>Muxtorov Shaxzodbek</dc:creator>
  <cp:keywords/>
  <dc:description/>
  <cp:lastModifiedBy>shermatovjasur7975@gmail.com</cp:lastModifiedBy>
  <cp:revision>10</cp:revision>
  <dcterms:modified xsi:type="dcterms:W3CDTF">2024-05-19T09:06:49Z</dcterms:modified>
  <cp:category/>
</cp:coreProperties>
</file>