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4" r:id="rId7"/>
    <p:sldId id="266" r:id="rId8"/>
    <p:sldId id="275" r:id="rId9"/>
    <p:sldId id="276" r:id="rId1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2"/>
      <p:bold r:id="rId13"/>
      <p:italic r:id="rId14"/>
      <p:boldItalic r:id="rId15"/>
    </p:embeddedFont>
    <p:embeddedFont>
      <p:font typeface="Fira Sans Black" panose="020F0502020204030204" pitchFamily="34" charset="0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D01891-E4A3-4AD9-A130-1F9FE87B04ED}">
  <a:tblStyle styleId="{4CD01891-E4A3-4AD9-A130-1F9FE87B04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3"/>
  </p:normalViewPr>
  <p:slideViewPr>
    <p:cSldViewPr snapToGrid="0">
      <p:cViewPr>
        <p:scale>
          <a:sx n="93" d="100"/>
          <a:sy n="93" d="100"/>
        </p:scale>
        <p:origin x="109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2ef9112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2ef9112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62ef91124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62ef91124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646c4d46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646c4d46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9646c4d463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9646c4d463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9646c4d463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9646c4d463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45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Kiberjinoyat</a:t>
            </a:r>
            <a:endParaRPr dirty="0"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Raqamli</a:t>
            </a:r>
            <a:r>
              <a:rPr lang="en" dirty="0"/>
              <a:t> </a:t>
            </a:r>
            <a:r>
              <a:rPr lang="en" dirty="0" err="1"/>
              <a:t>jinoyat</a:t>
            </a:r>
            <a:r>
              <a:rPr lang="en" dirty="0"/>
              <a:t> </a:t>
            </a:r>
            <a:r>
              <a:rPr lang="en" dirty="0" err="1"/>
              <a:t>hamda</a:t>
            </a:r>
            <a:r>
              <a:rPr lang="en" dirty="0"/>
              <a:t> </a:t>
            </a:r>
            <a:r>
              <a:rPr lang="en" dirty="0" err="1"/>
              <a:t>raqamli</a:t>
            </a:r>
            <a:r>
              <a:rPr lang="en" dirty="0"/>
              <a:t> </a:t>
            </a:r>
            <a:r>
              <a:rPr lang="en" dirty="0" err="1"/>
              <a:t>xavfsizlik</a:t>
            </a:r>
            <a:endParaRPr dirty="0"/>
          </a:p>
        </p:txBody>
      </p:sp>
      <p:grpSp>
        <p:nvGrpSpPr>
          <p:cNvPr id="56" name="Google Shape;56;p15"/>
          <p:cNvGrpSpPr/>
          <p:nvPr/>
        </p:nvGrpSpPr>
        <p:grpSpPr>
          <a:xfrm>
            <a:off x="-2395492" y="1206887"/>
            <a:ext cx="6967495" cy="3975885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Kiberjinoyatda</a:t>
            </a:r>
            <a:r>
              <a:rPr lang="en" dirty="0"/>
              <a:t> </a:t>
            </a:r>
            <a:r>
              <a:rPr lang="en" dirty="0" err="1"/>
              <a:t>ximoyalanish</a:t>
            </a:r>
            <a:endParaRPr dirty="0"/>
          </a:p>
        </p:txBody>
      </p:sp>
      <p:grpSp>
        <p:nvGrpSpPr>
          <p:cNvPr id="70" name="Google Shape;70;p16"/>
          <p:cNvGrpSpPr/>
          <p:nvPr/>
        </p:nvGrpSpPr>
        <p:grpSpPr>
          <a:xfrm>
            <a:off x="1748915" y="1463225"/>
            <a:ext cx="5646195" cy="3089712"/>
            <a:chOff x="1748915" y="1463225"/>
            <a:chExt cx="5646195" cy="3089712"/>
          </a:xfrm>
        </p:grpSpPr>
        <p:grpSp>
          <p:nvGrpSpPr>
            <p:cNvPr id="71" name="Google Shape;71;p16"/>
            <p:cNvGrpSpPr/>
            <p:nvPr/>
          </p:nvGrpSpPr>
          <p:grpSpPr>
            <a:xfrm>
              <a:off x="1748915" y="1463225"/>
              <a:ext cx="2018893" cy="1222598"/>
              <a:chOff x="1748915" y="1463225"/>
              <a:chExt cx="2018893" cy="1222598"/>
            </a:xfrm>
          </p:grpSpPr>
          <p:sp>
            <p:nvSpPr>
              <p:cNvPr id="72" name="Google Shape;72;p16"/>
              <p:cNvSpPr/>
              <p:nvPr/>
            </p:nvSpPr>
            <p:spPr>
              <a:xfrm>
                <a:off x="2471826" y="1860700"/>
                <a:ext cx="1295982" cy="825123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0302" fill="none" extrusionOk="0">
                    <a:moveTo>
                      <a:pt x="0" y="0"/>
                    </a:moveTo>
                    <a:lnTo>
                      <a:pt x="7406" y="0"/>
                    </a:lnTo>
                    <a:cubicBezTo>
                      <a:pt x="10859" y="0"/>
                      <a:pt x="13656" y="2798"/>
                      <a:pt x="13656" y="6251"/>
                    </a:cubicBezTo>
                    <a:lnTo>
                      <a:pt x="13656" y="24051"/>
                    </a:lnTo>
                    <a:cubicBezTo>
                      <a:pt x="13656" y="27504"/>
                      <a:pt x="16454" y="30302"/>
                      <a:pt x="19907" y="30302"/>
                    </a:cubicBezTo>
                    <a:lnTo>
                      <a:pt x="36016" y="3030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" name="Google Shape;73;p16"/>
              <p:cNvGrpSpPr/>
              <p:nvPr/>
            </p:nvGrpSpPr>
            <p:grpSpPr>
              <a:xfrm>
                <a:off x="1748915" y="1463225"/>
                <a:ext cx="794980" cy="794980"/>
                <a:chOff x="1748915" y="1463225"/>
                <a:chExt cx="794980" cy="794980"/>
              </a:xfrm>
            </p:grpSpPr>
            <p:sp>
              <p:nvSpPr>
                <p:cNvPr id="74" name="Google Shape;74;p16"/>
                <p:cNvSpPr/>
                <p:nvPr/>
              </p:nvSpPr>
              <p:spPr>
                <a:xfrm>
                  <a:off x="1748915" y="1463225"/>
                  <a:ext cx="794980" cy="794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5" h="29195" extrusionOk="0">
                      <a:moveTo>
                        <a:pt x="14597" y="0"/>
                      </a:moveTo>
                      <a:cubicBezTo>
                        <a:pt x="6537" y="0"/>
                        <a:pt x="0" y="6537"/>
                        <a:pt x="0" y="14597"/>
                      </a:cubicBezTo>
                      <a:cubicBezTo>
                        <a:pt x="0" y="22658"/>
                        <a:pt x="6537" y="29194"/>
                        <a:pt x="14597" y="29194"/>
                      </a:cubicBezTo>
                      <a:cubicBezTo>
                        <a:pt x="22658" y="29194"/>
                        <a:pt x="29194" y="22658"/>
                        <a:pt x="29194" y="14597"/>
                      </a:cubicBezTo>
                      <a:cubicBezTo>
                        <a:pt x="29194" y="6537"/>
                        <a:pt x="22658" y="0"/>
                        <a:pt x="145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5" name="Google Shape;75;p16"/>
                <p:cNvGrpSpPr/>
                <p:nvPr/>
              </p:nvGrpSpPr>
              <p:grpSpPr>
                <a:xfrm>
                  <a:off x="1905815" y="1628566"/>
                  <a:ext cx="481483" cy="410466"/>
                  <a:chOff x="1905815" y="1628566"/>
                  <a:chExt cx="481483" cy="410466"/>
                </a:xfrm>
              </p:grpSpPr>
              <p:sp>
                <p:nvSpPr>
                  <p:cNvPr id="76" name="Google Shape;76;p16"/>
                  <p:cNvSpPr/>
                  <p:nvPr/>
                </p:nvSpPr>
                <p:spPr>
                  <a:xfrm>
                    <a:off x="2084472" y="1628566"/>
                    <a:ext cx="124196" cy="100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1" h="3704" fill="none" extrusionOk="0">
                        <a:moveTo>
                          <a:pt x="0" y="3703"/>
                        </a:moveTo>
                        <a:lnTo>
                          <a:pt x="0" y="2275"/>
                        </a:lnTo>
                        <a:cubicBezTo>
                          <a:pt x="0" y="1024"/>
                          <a:pt x="1012" y="1"/>
                          <a:pt x="2274" y="1"/>
                        </a:cubicBezTo>
                        <a:lnTo>
                          <a:pt x="2274" y="1"/>
                        </a:lnTo>
                        <a:cubicBezTo>
                          <a:pt x="3524" y="1"/>
                          <a:pt x="4560" y="1013"/>
                          <a:pt x="4560" y="2275"/>
                        </a:cubicBezTo>
                        <a:lnTo>
                          <a:pt x="4560" y="3703"/>
                        </a:lnTo>
                      </a:path>
                    </a:pathLst>
                  </a:custGeom>
                  <a:solidFill>
                    <a:schemeClr val="accent1"/>
                  </a:solidFill>
                  <a:ln w="11300" cap="rnd" cmpd="sng">
                    <a:solidFill>
                      <a:srgbClr val="01284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16"/>
                  <p:cNvSpPr/>
                  <p:nvPr/>
                </p:nvSpPr>
                <p:spPr>
                  <a:xfrm>
                    <a:off x="2025791" y="1732640"/>
                    <a:ext cx="241231" cy="178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9" h="6573" extrusionOk="0">
                        <a:moveTo>
                          <a:pt x="8406" y="441"/>
                        </a:moveTo>
                        <a:lnTo>
                          <a:pt x="8406" y="6132"/>
                        </a:lnTo>
                        <a:lnTo>
                          <a:pt x="441" y="6132"/>
                        </a:lnTo>
                        <a:lnTo>
                          <a:pt x="441" y="441"/>
                        </a:lnTo>
                        <a:close/>
                        <a:moveTo>
                          <a:pt x="441" y="0"/>
                        </a:moveTo>
                        <a:cubicBezTo>
                          <a:pt x="191" y="0"/>
                          <a:pt x="0" y="191"/>
                          <a:pt x="0" y="441"/>
                        </a:cubicBezTo>
                        <a:lnTo>
                          <a:pt x="0" y="6132"/>
                        </a:lnTo>
                        <a:cubicBezTo>
                          <a:pt x="0" y="6382"/>
                          <a:pt x="191" y="6573"/>
                          <a:pt x="441" y="6573"/>
                        </a:cubicBezTo>
                        <a:lnTo>
                          <a:pt x="8406" y="6573"/>
                        </a:lnTo>
                        <a:cubicBezTo>
                          <a:pt x="8656" y="6573"/>
                          <a:pt x="8858" y="6382"/>
                          <a:pt x="8858" y="6132"/>
                        </a:cubicBezTo>
                        <a:lnTo>
                          <a:pt x="8858" y="441"/>
                        </a:lnTo>
                        <a:cubicBezTo>
                          <a:pt x="8858" y="191"/>
                          <a:pt x="8656" y="0"/>
                          <a:pt x="840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16"/>
                  <p:cNvSpPr/>
                  <p:nvPr/>
                </p:nvSpPr>
                <p:spPr>
                  <a:xfrm>
                    <a:off x="2122703" y="1802349"/>
                    <a:ext cx="47707" cy="47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" h="1751" extrusionOk="0">
                        <a:moveTo>
                          <a:pt x="870" y="441"/>
                        </a:moveTo>
                        <a:cubicBezTo>
                          <a:pt x="1108" y="441"/>
                          <a:pt x="1311" y="643"/>
                          <a:pt x="1311" y="881"/>
                        </a:cubicBezTo>
                        <a:cubicBezTo>
                          <a:pt x="1311" y="1119"/>
                          <a:pt x="1108" y="1310"/>
                          <a:pt x="870" y="1310"/>
                        </a:cubicBezTo>
                        <a:cubicBezTo>
                          <a:pt x="632" y="1310"/>
                          <a:pt x="442" y="1119"/>
                          <a:pt x="442" y="881"/>
                        </a:cubicBezTo>
                        <a:cubicBezTo>
                          <a:pt x="442" y="643"/>
                          <a:pt x="632" y="441"/>
                          <a:pt x="870" y="441"/>
                        </a:cubicBezTo>
                        <a:close/>
                        <a:moveTo>
                          <a:pt x="870" y="0"/>
                        </a:moveTo>
                        <a:cubicBezTo>
                          <a:pt x="394" y="0"/>
                          <a:pt x="1" y="381"/>
                          <a:pt x="1" y="881"/>
                        </a:cubicBezTo>
                        <a:cubicBezTo>
                          <a:pt x="1" y="1369"/>
                          <a:pt x="382" y="1750"/>
                          <a:pt x="870" y="1750"/>
                        </a:cubicBezTo>
                        <a:cubicBezTo>
                          <a:pt x="1346" y="1750"/>
                          <a:pt x="1751" y="1369"/>
                          <a:pt x="1751" y="881"/>
                        </a:cubicBezTo>
                        <a:cubicBezTo>
                          <a:pt x="1751" y="381"/>
                          <a:pt x="1346" y="0"/>
                          <a:pt x="87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16"/>
                  <p:cNvSpPr/>
                  <p:nvPr/>
                </p:nvSpPr>
                <p:spPr>
                  <a:xfrm>
                    <a:off x="1905815" y="1991026"/>
                    <a:ext cx="47680" cy="4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1" h="1763" extrusionOk="0">
                        <a:moveTo>
                          <a:pt x="882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2" y="1310"/>
                        </a:cubicBezTo>
                        <a:cubicBezTo>
                          <a:pt x="644" y="1310"/>
                          <a:pt x="441" y="1120"/>
                          <a:pt x="441" y="882"/>
                        </a:cubicBezTo>
                        <a:cubicBezTo>
                          <a:pt x="441" y="644"/>
                          <a:pt x="644" y="453"/>
                          <a:pt x="882" y="453"/>
                        </a:cubicBezTo>
                        <a:close/>
                        <a:moveTo>
                          <a:pt x="882" y="1"/>
                        </a:moveTo>
                        <a:cubicBezTo>
                          <a:pt x="406" y="1"/>
                          <a:pt x="1" y="394"/>
                          <a:pt x="1" y="882"/>
                        </a:cubicBezTo>
                        <a:cubicBezTo>
                          <a:pt x="1" y="1370"/>
                          <a:pt x="382" y="1763"/>
                          <a:pt x="882" y="1763"/>
                        </a:cubicBezTo>
                        <a:cubicBezTo>
                          <a:pt x="1358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58" y="1"/>
                          <a:pt x="8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16"/>
                  <p:cNvSpPr/>
                  <p:nvPr/>
                </p:nvSpPr>
                <p:spPr>
                  <a:xfrm>
                    <a:off x="2014109" y="1991026"/>
                    <a:ext cx="47680" cy="4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1" h="1763" extrusionOk="0">
                        <a:moveTo>
                          <a:pt x="870" y="453"/>
                        </a:moveTo>
                        <a:cubicBezTo>
                          <a:pt x="1108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08" y="1310"/>
                          <a:pt x="870" y="1310"/>
                        </a:cubicBezTo>
                        <a:cubicBezTo>
                          <a:pt x="631" y="1310"/>
                          <a:pt x="441" y="1120"/>
                          <a:pt x="441" y="882"/>
                        </a:cubicBezTo>
                        <a:cubicBezTo>
                          <a:pt x="453" y="644"/>
                          <a:pt x="631" y="453"/>
                          <a:pt x="870" y="453"/>
                        </a:cubicBezTo>
                        <a:close/>
                        <a:moveTo>
                          <a:pt x="870" y="1"/>
                        </a:moveTo>
                        <a:cubicBezTo>
                          <a:pt x="393" y="1"/>
                          <a:pt x="0" y="394"/>
                          <a:pt x="0" y="882"/>
                        </a:cubicBezTo>
                        <a:cubicBezTo>
                          <a:pt x="0" y="1370"/>
                          <a:pt x="381" y="1763"/>
                          <a:pt x="870" y="1763"/>
                        </a:cubicBezTo>
                        <a:cubicBezTo>
                          <a:pt x="1346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70" y="1"/>
                          <a:pt x="87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16"/>
                  <p:cNvSpPr/>
                  <p:nvPr/>
                </p:nvSpPr>
                <p:spPr>
                  <a:xfrm>
                    <a:off x="2122703" y="1991026"/>
                    <a:ext cx="47707" cy="4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" h="1763" extrusionOk="0">
                        <a:moveTo>
                          <a:pt x="870" y="453"/>
                        </a:moveTo>
                        <a:cubicBezTo>
                          <a:pt x="1108" y="453"/>
                          <a:pt x="1311" y="644"/>
                          <a:pt x="1311" y="882"/>
                        </a:cubicBezTo>
                        <a:cubicBezTo>
                          <a:pt x="1311" y="1120"/>
                          <a:pt x="1108" y="1310"/>
                          <a:pt x="870" y="1310"/>
                        </a:cubicBezTo>
                        <a:cubicBezTo>
                          <a:pt x="632" y="1310"/>
                          <a:pt x="442" y="1120"/>
                          <a:pt x="442" y="882"/>
                        </a:cubicBezTo>
                        <a:cubicBezTo>
                          <a:pt x="442" y="644"/>
                          <a:pt x="632" y="453"/>
                          <a:pt x="870" y="453"/>
                        </a:cubicBezTo>
                        <a:close/>
                        <a:moveTo>
                          <a:pt x="870" y="1"/>
                        </a:moveTo>
                        <a:cubicBezTo>
                          <a:pt x="394" y="1"/>
                          <a:pt x="1" y="394"/>
                          <a:pt x="1" y="882"/>
                        </a:cubicBezTo>
                        <a:cubicBezTo>
                          <a:pt x="1" y="1370"/>
                          <a:pt x="382" y="1763"/>
                          <a:pt x="870" y="1763"/>
                        </a:cubicBezTo>
                        <a:cubicBezTo>
                          <a:pt x="1346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46" y="1"/>
                          <a:pt x="87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16"/>
                  <p:cNvSpPr/>
                  <p:nvPr/>
                </p:nvSpPr>
                <p:spPr>
                  <a:xfrm>
                    <a:off x="2230671" y="1991026"/>
                    <a:ext cx="48006" cy="4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3" h="1763" extrusionOk="0">
                        <a:moveTo>
                          <a:pt x="882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2" y="1310"/>
                        </a:cubicBezTo>
                        <a:cubicBezTo>
                          <a:pt x="644" y="1310"/>
                          <a:pt x="453" y="1120"/>
                          <a:pt x="453" y="882"/>
                        </a:cubicBezTo>
                        <a:cubicBezTo>
                          <a:pt x="465" y="644"/>
                          <a:pt x="644" y="453"/>
                          <a:pt x="882" y="453"/>
                        </a:cubicBezTo>
                        <a:close/>
                        <a:moveTo>
                          <a:pt x="882" y="1"/>
                        </a:moveTo>
                        <a:cubicBezTo>
                          <a:pt x="406" y="1"/>
                          <a:pt x="1" y="394"/>
                          <a:pt x="1" y="882"/>
                        </a:cubicBezTo>
                        <a:cubicBezTo>
                          <a:pt x="1" y="1370"/>
                          <a:pt x="394" y="1763"/>
                          <a:pt x="882" y="1763"/>
                        </a:cubicBezTo>
                        <a:cubicBezTo>
                          <a:pt x="1358" y="1763"/>
                          <a:pt x="1763" y="1370"/>
                          <a:pt x="1763" y="882"/>
                        </a:cubicBezTo>
                        <a:cubicBezTo>
                          <a:pt x="1763" y="394"/>
                          <a:pt x="1370" y="1"/>
                          <a:pt x="8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16"/>
                  <p:cNvSpPr/>
                  <p:nvPr/>
                </p:nvSpPr>
                <p:spPr>
                  <a:xfrm>
                    <a:off x="2339292" y="1991026"/>
                    <a:ext cx="48006" cy="4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3" h="1763" extrusionOk="0">
                        <a:moveTo>
                          <a:pt x="881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1" y="1310"/>
                        </a:cubicBezTo>
                        <a:cubicBezTo>
                          <a:pt x="643" y="1310"/>
                          <a:pt x="453" y="1120"/>
                          <a:pt x="453" y="882"/>
                        </a:cubicBezTo>
                        <a:cubicBezTo>
                          <a:pt x="453" y="644"/>
                          <a:pt x="643" y="453"/>
                          <a:pt x="881" y="453"/>
                        </a:cubicBezTo>
                        <a:close/>
                        <a:moveTo>
                          <a:pt x="881" y="1"/>
                        </a:moveTo>
                        <a:cubicBezTo>
                          <a:pt x="405" y="1"/>
                          <a:pt x="0" y="394"/>
                          <a:pt x="0" y="882"/>
                        </a:cubicBezTo>
                        <a:cubicBezTo>
                          <a:pt x="0" y="1370"/>
                          <a:pt x="393" y="1763"/>
                          <a:pt x="881" y="1763"/>
                        </a:cubicBezTo>
                        <a:cubicBezTo>
                          <a:pt x="1358" y="1763"/>
                          <a:pt x="1762" y="1370"/>
                          <a:pt x="1762" y="882"/>
                        </a:cubicBezTo>
                        <a:cubicBezTo>
                          <a:pt x="1762" y="394"/>
                          <a:pt x="1358" y="1"/>
                          <a:pt x="88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84" name="Google Shape;84;p16"/>
            <p:cNvGrpSpPr/>
            <p:nvPr/>
          </p:nvGrpSpPr>
          <p:grpSpPr>
            <a:xfrm>
              <a:off x="5365824" y="1463225"/>
              <a:ext cx="2029286" cy="1222598"/>
              <a:chOff x="5365824" y="1463225"/>
              <a:chExt cx="2029286" cy="1222598"/>
            </a:xfrm>
          </p:grpSpPr>
          <p:sp>
            <p:nvSpPr>
              <p:cNvPr id="85" name="Google Shape;85;p16"/>
              <p:cNvSpPr/>
              <p:nvPr/>
            </p:nvSpPr>
            <p:spPr>
              <a:xfrm>
                <a:off x="5365824" y="1860700"/>
                <a:ext cx="1295982" cy="825123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0302" fill="none" extrusionOk="0">
                    <a:moveTo>
                      <a:pt x="36017" y="0"/>
                    </a:moveTo>
                    <a:lnTo>
                      <a:pt x="28623" y="0"/>
                    </a:lnTo>
                    <a:cubicBezTo>
                      <a:pt x="25170" y="0"/>
                      <a:pt x="22372" y="2798"/>
                      <a:pt x="22372" y="6251"/>
                    </a:cubicBezTo>
                    <a:lnTo>
                      <a:pt x="22372" y="24051"/>
                    </a:lnTo>
                    <a:cubicBezTo>
                      <a:pt x="22372" y="27504"/>
                      <a:pt x="19574" y="30302"/>
                      <a:pt x="16121" y="30302"/>
                    </a:cubicBezTo>
                    <a:lnTo>
                      <a:pt x="0" y="3030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" name="Google Shape;86;p16"/>
              <p:cNvGrpSpPr/>
              <p:nvPr/>
            </p:nvGrpSpPr>
            <p:grpSpPr>
              <a:xfrm>
                <a:off x="6599803" y="1463225"/>
                <a:ext cx="795307" cy="794980"/>
                <a:chOff x="6599803" y="1463225"/>
                <a:chExt cx="795307" cy="794980"/>
              </a:xfrm>
            </p:grpSpPr>
            <p:sp>
              <p:nvSpPr>
                <p:cNvPr id="87" name="Google Shape;87;p16"/>
                <p:cNvSpPr/>
                <p:nvPr/>
              </p:nvSpPr>
              <p:spPr>
                <a:xfrm>
                  <a:off x="6599803" y="1463225"/>
                  <a:ext cx="795307" cy="794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7" h="29195" extrusionOk="0">
                      <a:moveTo>
                        <a:pt x="14598" y="0"/>
                      </a:moveTo>
                      <a:cubicBezTo>
                        <a:pt x="6537" y="0"/>
                        <a:pt x="1" y="6537"/>
                        <a:pt x="1" y="14597"/>
                      </a:cubicBezTo>
                      <a:cubicBezTo>
                        <a:pt x="1" y="22658"/>
                        <a:pt x="6537" y="29194"/>
                        <a:pt x="14598" y="29194"/>
                      </a:cubicBezTo>
                      <a:cubicBezTo>
                        <a:pt x="22658" y="29194"/>
                        <a:pt x="29207" y="22658"/>
                        <a:pt x="29207" y="14597"/>
                      </a:cubicBezTo>
                      <a:cubicBezTo>
                        <a:pt x="29207" y="6537"/>
                        <a:pt x="22658" y="0"/>
                        <a:pt x="14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16"/>
                <p:cNvGrpSpPr/>
                <p:nvPr/>
              </p:nvGrpSpPr>
              <p:grpSpPr>
                <a:xfrm>
                  <a:off x="6907804" y="1717064"/>
                  <a:ext cx="179310" cy="318727"/>
                  <a:chOff x="6907804" y="1717064"/>
                  <a:chExt cx="179310" cy="318727"/>
                </a:xfrm>
              </p:grpSpPr>
              <p:sp>
                <p:nvSpPr>
                  <p:cNvPr id="89" name="Google Shape;89;p16"/>
                  <p:cNvSpPr/>
                  <p:nvPr/>
                </p:nvSpPr>
                <p:spPr>
                  <a:xfrm>
                    <a:off x="6907804" y="1717064"/>
                    <a:ext cx="179310" cy="318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5" h="11705" extrusionOk="0">
                        <a:moveTo>
                          <a:pt x="5537" y="453"/>
                        </a:moveTo>
                        <a:cubicBezTo>
                          <a:pt x="5870" y="453"/>
                          <a:pt x="6132" y="715"/>
                          <a:pt x="6132" y="1049"/>
                        </a:cubicBezTo>
                        <a:lnTo>
                          <a:pt x="6132" y="10657"/>
                        </a:lnTo>
                        <a:cubicBezTo>
                          <a:pt x="6132" y="10990"/>
                          <a:pt x="5870" y="11252"/>
                          <a:pt x="5537" y="11252"/>
                        </a:cubicBezTo>
                        <a:lnTo>
                          <a:pt x="1048" y="11252"/>
                        </a:lnTo>
                        <a:cubicBezTo>
                          <a:pt x="715" y="11252"/>
                          <a:pt x="453" y="10990"/>
                          <a:pt x="453" y="10657"/>
                        </a:cubicBezTo>
                        <a:lnTo>
                          <a:pt x="453" y="1049"/>
                        </a:lnTo>
                        <a:cubicBezTo>
                          <a:pt x="453" y="715"/>
                          <a:pt x="715" y="453"/>
                          <a:pt x="1048" y="453"/>
                        </a:cubicBezTo>
                        <a:close/>
                        <a:moveTo>
                          <a:pt x="1048" y="1"/>
                        </a:moveTo>
                        <a:cubicBezTo>
                          <a:pt x="465" y="1"/>
                          <a:pt x="1" y="465"/>
                          <a:pt x="1" y="1049"/>
                        </a:cubicBezTo>
                        <a:lnTo>
                          <a:pt x="1" y="10657"/>
                        </a:lnTo>
                        <a:cubicBezTo>
                          <a:pt x="1" y="11240"/>
                          <a:pt x="465" y="11705"/>
                          <a:pt x="1048" y="11705"/>
                        </a:cubicBezTo>
                        <a:lnTo>
                          <a:pt x="5537" y="11705"/>
                        </a:lnTo>
                        <a:cubicBezTo>
                          <a:pt x="6120" y="11705"/>
                          <a:pt x="6585" y="11240"/>
                          <a:pt x="6585" y="10657"/>
                        </a:cubicBezTo>
                        <a:lnTo>
                          <a:pt x="6585" y="1049"/>
                        </a:lnTo>
                        <a:cubicBezTo>
                          <a:pt x="6585" y="465"/>
                          <a:pt x="6120" y="1"/>
                          <a:pt x="553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16"/>
                  <p:cNvSpPr/>
                  <p:nvPr/>
                </p:nvSpPr>
                <p:spPr>
                  <a:xfrm>
                    <a:off x="6912351" y="1764090"/>
                    <a:ext cx="170242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2" h="1" fill="none" extrusionOk="0">
                        <a:moveTo>
                          <a:pt x="0" y="0"/>
                        </a:moveTo>
                        <a:lnTo>
                          <a:pt x="6251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11300" cap="rnd" cmpd="sng">
                    <a:solidFill>
                      <a:srgbClr val="01284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16"/>
                  <p:cNvSpPr/>
                  <p:nvPr/>
                </p:nvSpPr>
                <p:spPr>
                  <a:xfrm>
                    <a:off x="6912351" y="1973190"/>
                    <a:ext cx="170242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2" h="1" fill="none" extrusionOk="0">
                        <a:moveTo>
                          <a:pt x="0" y="1"/>
                        </a:moveTo>
                        <a:lnTo>
                          <a:pt x="6251" y="1"/>
                        </a:lnTo>
                      </a:path>
                    </a:pathLst>
                  </a:custGeom>
                  <a:solidFill>
                    <a:schemeClr val="accent1"/>
                  </a:solidFill>
                  <a:ln w="11300" cap="rnd" cmpd="sng">
                    <a:solidFill>
                      <a:srgbClr val="01284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16"/>
                  <p:cNvSpPr/>
                  <p:nvPr/>
                </p:nvSpPr>
                <p:spPr>
                  <a:xfrm>
                    <a:off x="6985628" y="1992333"/>
                    <a:ext cx="23690" cy="2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" h="870" extrusionOk="0">
                        <a:moveTo>
                          <a:pt x="429" y="0"/>
                        </a:moveTo>
                        <a:cubicBezTo>
                          <a:pt x="191" y="0"/>
                          <a:pt x="0" y="191"/>
                          <a:pt x="0" y="429"/>
                        </a:cubicBezTo>
                        <a:cubicBezTo>
                          <a:pt x="0" y="667"/>
                          <a:pt x="191" y="869"/>
                          <a:pt x="429" y="869"/>
                        </a:cubicBezTo>
                        <a:cubicBezTo>
                          <a:pt x="667" y="869"/>
                          <a:pt x="869" y="667"/>
                          <a:pt x="869" y="429"/>
                        </a:cubicBezTo>
                        <a:cubicBezTo>
                          <a:pt x="869" y="191"/>
                          <a:pt x="667" y="0"/>
                          <a:pt x="4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3" name="Google Shape;93;p16"/>
            <p:cNvGrpSpPr/>
            <p:nvPr/>
          </p:nvGrpSpPr>
          <p:grpSpPr>
            <a:xfrm>
              <a:off x="5365824" y="2610265"/>
              <a:ext cx="2029286" cy="795307"/>
              <a:chOff x="5365824" y="2610265"/>
              <a:chExt cx="2029286" cy="795307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5365824" y="3029793"/>
                <a:ext cx="129598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1" fill="none" extrusionOk="0">
                    <a:moveTo>
                      <a:pt x="36017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" name="Google Shape;95;p16"/>
              <p:cNvGrpSpPr/>
              <p:nvPr/>
            </p:nvGrpSpPr>
            <p:grpSpPr>
              <a:xfrm>
                <a:off x="6599803" y="2610265"/>
                <a:ext cx="795307" cy="795307"/>
                <a:chOff x="6599803" y="2610265"/>
                <a:chExt cx="795307" cy="795307"/>
              </a:xfrm>
            </p:grpSpPr>
            <p:sp>
              <p:nvSpPr>
                <p:cNvPr id="96" name="Google Shape;96;p16"/>
                <p:cNvSpPr/>
                <p:nvPr/>
              </p:nvSpPr>
              <p:spPr>
                <a:xfrm>
                  <a:off x="6599803" y="2610265"/>
                  <a:ext cx="795307" cy="79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7" h="29207" extrusionOk="0">
                      <a:moveTo>
                        <a:pt x="14598" y="1"/>
                      </a:moveTo>
                      <a:cubicBezTo>
                        <a:pt x="6537" y="1"/>
                        <a:pt x="1" y="6537"/>
                        <a:pt x="1" y="14598"/>
                      </a:cubicBezTo>
                      <a:cubicBezTo>
                        <a:pt x="1" y="22670"/>
                        <a:pt x="6537" y="29207"/>
                        <a:pt x="14598" y="29207"/>
                      </a:cubicBezTo>
                      <a:cubicBezTo>
                        <a:pt x="22658" y="29207"/>
                        <a:pt x="29207" y="22670"/>
                        <a:pt x="29207" y="14598"/>
                      </a:cubicBezTo>
                      <a:cubicBezTo>
                        <a:pt x="29207" y="6537"/>
                        <a:pt x="22658" y="1"/>
                        <a:pt x="14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7" name="Google Shape;97;p16"/>
                <p:cNvGrpSpPr/>
                <p:nvPr/>
              </p:nvGrpSpPr>
              <p:grpSpPr>
                <a:xfrm>
                  <a:off x="6845882" y="2871891"/>
                  <a:ext cx="318400" cy="282260"/>
                  <a:chOff x="6845882" y="2871891"/>
                  <a:chExt cx="318400" cy="282260"/>
                </a:xfrm>
              </p:grpSpPr>
              <p:sp>
                <p:nvSpPr>
                  <p:cNvPr id="98" name="Google Shape;98;p16"/>
                  <p:cNvSpPr/>
                  <p:nvPr/>
                </p:nvSpPr>
                <p:spPr>
                  <a:xfrm>
                    <a:off x="6845882" y="2871891"/>
                    <a:ext cx="318400" cy="233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93" h="8562" extrusionOk="0">
                        <a:moveTo>
                          <a:pt x="5846" y="441"/>
                        </a:moveTo>
                        <a:cubicBezTo>
                          <a:pt x="8692" y="441"/>
                          <a:pt x="8978" y="3847"/>
                          <a:pt x="8978" y="3847"/>
                        </a:cubicBezTo>
                        <a:cubicBezTo>
                          <a:pt x="8978" y="3847"/>
                          <a:pt x="9061" y="3835"/>
                          <a:pt x="9216" y="3835"/>
                        </a:cubicBezTo>
                        <a:cubicBezTo>
                          <a:pt x="9787" y="3835"/>
                          <a:pt x="11252" y="4013"/>
                          <a:pt x="11252" y="5847"/>
                        </a:cubicBezTo>
                        <a:cubicBezTo>
                          <a:pt x="11252" y="8121"/>
                          <a:pt x="7835" y="8121"/>
                          <a:pt x="7835" y="8121"/>
                        </a:cubicBezTo>
                        <a:lnTo>
                          <a:pt x="3846" y="8121"/>
                        </a:lnTo>
                        <a:cubicBezTo>
                          <a:pt x="3846" y="8121"/>
                          <a:pt x="441" y="8121"/>
                          <a:pt x="441" y="5275"/>
                        </a:cubicBezTo>
                        <a:cubicBezTo>
                          <a:pt x="441" y="3001"/>
                          <a:pt x="3001" y="2716"/>
                          <a:pt x="3001" y="2716"/>
                        </a:cubicBezTo>
                        <a:cubicBezTo>
                          <a:pt x="3001" y="2716"/>
                          <a:pt x="3001" y="441"/>
                          <a:pt x="5846" y="441"/>
                        </a:cubicBezTo>
                        <a:close/>
                        <a:moveTo>
                          <a:pt x="5846" y="1"/>
                        </a:moveTo>
                        <a:cubicBezTo>
                          <a:pt x="3346" y="1"/>
                          <a:pt x="2751" y="1584"/>
                          <a:pt x="2608" y="2335"/>
                        </a:cubicBezTo>
                        <a:cubicBezTo>
                          <a:pt x="1548" y="2573"/>
                          <a:pt x="0" y="3394"/>
                          <a:pt x="0" y="5275"/>
                        </a:cubicBezTo>
                        <a:cubicBezTo>
                          <a:pt x="0" y="6633"/>
                          <a:pt x="679" y="7645"/>
                          <a:pt x="1977" y="8180"/>
                        </a:cubicBezTo>
                        <a:cubicBezTo>
                          <a:pt x="2906" y="8561"/>
                          <a:pt x="3822" y="8561"/>
                          <a:pt x="3858" y="8561"/>
                        </a:cubicBezTo>
                        <a:lnTo>
                          <a:pt x="7847" y="8561"/>
                        </a:lnTo>
                        <a:cubicBezTo>
                          <a:pt x="9180" y="8561"/>
                          <a:pt x="11692" y="8002"/>
                          <a:pt x="11692" y="5847"/>
                        </a:cubicBezTo>
                        <a:cubicBezTo>
                          <a:pt x="11692" y="4120"/>
                          <a:pt x="10526" y="3454"/>
                          <a:pt x="9359" y="3406"/>
                        </a:cubicBezTo>
                        <a:cubicBezTo>
                          <a:pt x="9287" y="3049"/>
                          <a:pt x="9156" y="2501"/>
                          <a:pt x="8883" y="1942"/>
                        </a:cubicBezTo>
                        <a:cubicBezTo>
                          <a:pt x="8228" y="680"/>
                          <a:pt x="7192" y="1"/>
                          <a:pt x="584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99;p16"/>
                  <p:cNvSpPr/>
                  <p:nvPr/>
                </p:nvSpPr>
                <p:spPr>
                  <a:xfrm>
                    <a:off x="6958370" y="3069990"/>
                    <a:ext cx="85312" cy="69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3" h="2561" extrusionOk="0">
                        <a:moveTo>
                          <a:pt x="1" y="1"/>
                        </a:moveTo>
                        <a:lnTo>
                          <a:pt x="1" y="2560"/>
                        </a:lnTo>
                        <a:lnTo>
                          <a:pt x="3132" y="2560"/>
                        </a:lnTo>
                        <a:lnTo>
                          <a:pt x="313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100;p16"/>
                  <p:cNvSpPr/>
                  <p:nvPr/>
                </p:nvSpPr>
                <p:spPr>
                  <a:xfrm>
                    <a:off x="6949440" y="2962180"/>
                    <a:ext cx="50267" cy="1919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6" h="7050" fill="none" extrusionOk="0">
                        <a:moveTo>
                          <a:pt x="0" y="1894"/>
                        </a:moveTo>
                        <a:lnTo>
                          <a:pt x="1846" y="1"/>
                        </a:lnTo>
                        <a:lnTo>
                          <a:pt x="1846" y="7049"/>
                        </a:lnTo>
                      </a:path>
                    </a:pathLst>
                  </a:custGeom>
                  <a:solidFill>
                    <a:schemeClr val="accent1"/>
                  </a:solidFill>
                  <a:ln w="11300" cap="rnd" cmpd="sng">
                    <a:solidFill>
                      <a:srgbClr val="01284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101;p16"/>
                  <p:cNvSpPr/>
                  <p:nvPr/>
                </p:nvSpPr>
                <p:spPr>
                  <a:xfrm>
                    <a:off x="7004304" y="2963317"/>
                    <a:ext cx="46727" cy="502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6" h="1847" fill="none" extrusionOk="0">
                        <a:moveTo>
                          <a:pt x="1715" y="1846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accent1"/>
                  </a:solidFill>
                  <a:ln w="11300" cap="rnd" cmpd="sng">
                    <a:solidFill>
                      <a:srgbClr val="01284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2" name="Google Shape;102;p16"/>
            <p:cNvGrpSpPr/>
            <p:nvPr/>
          </p:nvGrpSpPr>
          <p:grpSpPr>
            <a:xfrm>
              <a:off x="1748915" y="3345226"/>
              <a:ext cx="2018893" cy="1207712"/>
              <a:chOff x="1748915" y="3345226"/>
              <a:chExt cx="2018893" cy="1207712"/>
            </a:xfrm>
          </p:grpSpPr>
          <p:sp>
            <p:nvSpPr>
              <p:cNvPr id="103" name="Google Shape;103;p16"/>
              <p:cNvSpPr/>
              <p:nvPr/>
            </p:nvSpPr>
            <p:spPr>
              <a:xfrm>
                <a:off x="2471826" y="3345226"/>
                <a:ext cx="1295982" cy="825151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0303" fill="none" extrusionOk="0">
                    <a:moveTo>
                      <a:pt x="0" y="30302"/>
                    </a:moveTo>
                    <a:lnTo>
                      <a:pt x="7406" y="30302"/>
                    </a:lnTo>
                    <a:cubicBezTo>
                      <a:pt x="10859" y="30302"/>
                      <a:pt x="13656" y="27504"/>
                      <a:pt x="13656" y="24052"/>
                    </a:cubicBezTo>
                    <a:lnTo>
                      <a:pt x="13656" y="6252"/>
                    </a:lnTo>
                    <a:cubicBezTo>
                      <a:pt x="13656" y="2787"/>
                      <a:pt x="16454" y="1"/>
                      <a:pt x="19907" y="1"/>
                    </a:cubicBezTo>
                    <a:lnTo>
                      <a:pt x="36016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" name="Google Shape;104;p16"/>
              <p:cNvGrpSpPr/>
              <p:nvPr/>
            </p:nvGrpSpPr>
            <p:grpSpPr>
              <a:xfrm>
                <a:off x="1748915" y="3757631"/>
                <a:ext cx="794980" cy="795307"/>
                <a:chOff x="1748915" y="3757631"/>
                <a:chExt cx="794980" cy="795307"/>
              </a:xfrm>
            </p:grpSpPr>
            <p:sp>
              <p:nvSpPr>
                <p:cNvPr id="105" name="Google Shape;105;p16"/>
                <p:cNvSpPr/>
                <p:nvPr/>
              </p:nvSpPr>
              <p:spPr>
                <a:xfrm>
                  <a:off x="1748915" y="3757631"/>
                  <a:ext cx="794980" cy="79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5" h="29207" extrusionOk="0">
                      <a:moveTo>
                        <a:pt x="14597" y="1"/>
                      </a:moveTo>
                      <a:cubicBezTo>
                        <a:pt x="6537" y="1"/>
                        <a:pt x="0" y="6537"/>
                        <a:pt x="0" y="14598"/>
                      </a:cubicBezTo>
                      <a:cubicBezTo>
                        <a:pt x="0" y="22658"/>
                        <a:pt x="6537" y="29207"/>
                        <a:pt x="14597" y="29207"/>
                      </a:cubicBezTo>
                      <a:cubicBezTo>
                        <a:pt x="22658" y="29207"/>
                        <a:pt x="29194" y="22658"/>
                        <a:pt x="29194" y="14598"/>
                      </a:cubicBezTo>
                      <a:cubicBezTo>
                        <a:pt x="29194" y="6537"/>
                        <a:pt x="22658" y="1"/>
                        <a:pt x="1459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6" name="Google Shape;106;p16"/>
                <p:cNvGrpSpPr/>
                <p:nvPr/>
              </p:nvGrpSpPr>
              <p:grpSpPr>
                <a:xfrm>
                  <a:off x="2010542" y="3993008"/>
                  <a:ext cx="272681" cy="342063"/>
                  <a:chOff x="2010542" y="3993008"/>
                  <a:chExt cx="272681" cy="342063"/>
                </a:xfrm>
              </p:grpSpPr>
              <p:sp>
                <p:nvSpPr>
                  <p:cNvPr id="107" name="Google Shape;107;p16"/>
                  <p:cNvSpPr/>
                  <p:nvPr/>
                </p:nvSpPr>
                <p:spPr>
                  <a:xfrm>
                    <a:off x="2010542" y="3993008"/>
                    <a:ext cx="272681" cy="3420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14" h="12562" extrusionOk="0">
                        <a:moveTo>
                          <a:pt x="4989" y="453"/>
                        </a:moveTo>
                        <a:cubicBezTo>
                          <a:pt x="6573" y="2263"/>
                          <a:pt x="8347" y="2489"/>
                          <a:pt x="9133" y="2489"/>
                        </a:cubicBezTo>
                        <a:cubicBezTo>
                          <a:pt x="9383" y="2489"/>
                          <a:pt x="9549" y="2465"/>
                          <a:pt x="9549" y="2465"/>
                        </a:cubicBezTo>
                        <a:lnTo>
                          <a:pt x="9549" y="6239"/>
                        </a:lnTo>
                        <a:cubicBezTo>
                          <a:pt x="9549" y="8287"/>
                          <a:pt x="8442" y="10180"/>
                          <a:pt x="6644" y="11192"/>
                        </a:cubicBezTo>
                        <a:lnTo>
                          <a:pt x="4989" y="12121"/>
                        </a:lnTo>
                        <a:lnTo>
                          <a:pt x="3346" y="11192"/>
                        </a:lnTo>
                        <a:cubicBezTo>
                          <a:pt x="1560" y="10180"/>
                          <a:pt x="441" y="8287"/>
                          <a:pt x="441" y="6239"/>
                        </a:cubicBezTo>
                        <a:lnTo>
                          <a:pt x="441" y="2465"/>
                        </a:lnTo>
                        <a:cubicBezTo>
                          <a:pt x="441" y="2465"/>
                          <a:pt x="620" y="2489"/>
                          <a:pt x="917" y="2489"/>
                        </a:cubicBezTo>
                        <a:cubicBezTo>
                          <a:pt x="935" y="2489"/>
                          <a:pt x="953" y="2489"/>
                          <a:pt x="972" y="2489"/>
                        </a:cubicBezTo>
                        <a:cubicBezTo>
                          <a:pt x="1790" y="2489"/>
                          <a:pt x="3418" y="2222"/>
                          <a:pt x="4989" y="453"/>
                        </a:cubicBezTo>
                        <a:close/>
                        <a:moveTo>
                          <a:pt x="4989" y="1"/>
                        </a:moveTo>
                        <a:cubicBezTo>
                          <a:pt x="4858" y="1"/>
                          <a:pt x="4739" y="60"/>
                          <a:pt x="4668" y="155"/>
                        </a:cubicBezTo>
                        <a:cubicBezTo>
                          <a:pt x="3203" y="1810"/>
                          <a:pt x="1691" y="2060"/>
                          <a:pt x="929" y="2060"/>
                        </a:cubicBezTo>
                        <a:cubicBezTo>
                          <a:pt x="691" y="2060"/>
                          <a:pt x="548" y="2025"/>
                          <a:pt x="548" y="2025"/>
                        </a:cubicBezTo>
                        <a:cubicBezTo>
                          <a:pt x="512" y="2025"/>
                          <a:pt x="489" y="2013"/>
                          <a:pt x="453" y="2013"/>
                        </a:cubicBezTo>
                        <a:cubicBezTo>
                          <a:pt x="346" y="2013"/>
                          <a:pt x="250" y="2037"/>
                          <a:pt x="167" y="2120"/>
                        </a:cubicBezTo>
                        <a:cubicBezTo>
                          <a:pt x="72" y="2203"/>
                          <a:pt x="0" y="2322"/>
                          <a:pt x="0" y="2453"/>
                        </a:cubicBezTo>
                        <a:lnTo>
                          <a:pt x="0" y="6239"/>
                        </a:lnTo>
                        <a:cubicBezTo>
                          <a:pt x="0" y="8454"/>
                          <a:pt x="1191" y="10490"/>
                          <a:pt x="3132" y="11585"/>
                        </a:cubicBezTo>
                        <a:lnTo>
                          <a:pt x="4787" y="12502"/>
                        </a:lnTo>
                        <a:cubicBezTo>
                          <a:pt x="4858" y="12550"/>
                          <a:pt x="4930" y="12562"/>
                          <a:pt x="5013" y="12562"/>
                        </a:cubicBezTo>
                        <a:cubicBezTo>
                          <a:pt x="5084" y="12562"/>
                          <a:pt x="5156" y="12550"/>
                          <a:pt x="5227" y="12502"/>
                        </a:cubicBezTo>
                        <a:lnTo>
                          <a:pt x="6882" y="11585"/>
                        </a:lnTo>
                        <a:cubicBezTo>
                          <a:pt x="8823" y="10490"/>
                          <a:pt x="10014" y="8442"/>
                          <a:pt x="10014" y="6239"/>
                        </a:cubicBezTo>
                        <a:lnTo>
                          <a:pt x="10014" y="2453"/>
                        </a:lnTo>
                        <a:cubicBezTo>
                          <a:pt x="10014" y="2322"/>
                          <a:pt x="9954" y="2203"/>
                          <a:pt x="9847" y="2120"/>
                        </a:cubicBezTo>
                        <a:cubicBezTo>
                          <a:pt x="9775" y="2037"/>
                          <a:pt x="9668" y="2013"/>
                          <a:pt x="9561" y="2013"/>
                        </a:cubicBezTo>
                        <a:lnTo>
                          <a:pt x="9490" y="2013"/>
                        </a:lnTo>
                        <a:cubicBezTo>
                          <a:pt x="9490" y="2013"/>
                          <a:pt x="9371" y="2025"/>
                          <a:pt x="9144" y="2025"/>
                        </a:cubicBezTo>
                        <a:cubicBezTo>
                          <a:pt x="8490" y="2025"/>
                          <a:pt x="6823" y="1846"/>
                          <a:pt x="5346" y="132"/>
                        </a:cubicBezTo>
                        <a:cubicBezTo>
                          <a:pt x="5251" y="60"/>
                          <a:pt x="5132" y="1"/>
                          <a:pt x="49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108;p16"/>
                  <p:cNvSpPr/>
                  <p:nvPr/>
                </p:nvSpPr>
                <p:spPr>
                  <a:xfrm>
                    <a:off x="2146393" y="3998835"/>
                    <a:ext cx="27" cy="3291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2086" fill="none" extrusionOk="0">
                        <a:moveTo>
                          <a:pt x="0" y="1"/>
                        </a:moveTo>
                        <a:lnTo>
                          <a:pt x="0" y="12086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9" name="Google Shape;109;p16"/>
            <p:cNvGrpSpPr/>
            <p:nvPr/>
          </p:nvGrpSpPr>
          <p:grpSpPr>
            <a:xfrm>
              <a:off x="5365824" y="3345226"/>
              <a:ext cx="2029286" cy="1207712"/>
              <a:chOff x="5365824" y="3345226"/>
              <a:chExt cx="2029286" cy="1207712"/>
            </a:xfrm>
          </p:grpSpPr>
          <p:sp>
            <p:nvSpPr>
              <p:cNvPr id="110" name="Google Shape;110;p16"/>
              <p:cNvSpPr/>
              <p:nvPr/>
            </p:nvSpPr>
            <p:spPr>
              <a:xfrm>
                <a:off x="5365824" y="3345226"/>
                <a:ext cx="1295982" cy="825151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0303" fill="none" extrusionOk="0">
                    <a:moveTo>
                      <a:pt x="36017" y="30302"/>
                    </a:moveTo>
                    <a:lnTo>
                      <a:pt x="28623" y="30302"/>
                    </a:lnTo>
                    <a:cubicBezTo>
                      <a:pt x="25170" y="30302"/>
                      <a:pt x="22372" y="27504"/>
                      <a:pt x="22372" y="24052"/>
                    </a:cubicBezTo>
                    <a:lnTo>
                      <a:pt x="22372" y="6252"/>
                    </a:lnTo>
                    <a:cubicBezTo>
                      <a:pt x="22372" y="2787"/>
                      <a:pt x="19574" y="1"/>
                      <a:pt x="16121" y="1"/>
                    </a:cubicBez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16"/>
              <p:cNvGrpSpPr/>
              <p:nvPr/>
            </p:nvGrpSpPr>
            <p:grpSpPr>
              <a:xfrm>
                <a:off x="6599803" y="3757631"/>
                <a:ext cx="795307" cy="795307"/>
                <a:chOff x="6599803" y="3757631"/>
                <a:chExt cx="795307" cy="795307"/>
              </a:xfrm>
            </p:grpSpPr>
            <p:sp>
              <p:nvSpPr>
                <p:cNvPr id="112" name="Google Shape;112;p16"/>
                <p:cNvSpPr/>
                <p:nvPr/>
              </p:nvSpPr>
              <p:spPr>
                <a:xfrm>
                  <a:off x="6599803" y="3757631"/>
                  <a:ext cx="795307" cy="79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7" h="29207" extrusionOk="0">
                      <a:moveTo>
                        <a:pt x="14598" y="1"/>
                      </a:moveTo>
                      <a:cubicBezTo>
                        <a:pt x="6537" y="1"/>
                        <a:pt x="1" y="6537"/>
                        <a:pt x="1" y="14598"/>
                      </a:cubicBezTo>
                      <a:cubicBezTo>
                        <a:pt x="1" y="22658"/>
                        <a:pt x="6537" y="29207"/>
                        <a:pt x="14598" y="29207"/>
                      </a:cubicBezTo>
                      <a:cubicBezTo>
                        <a:pt x="22658" y="29207"/>
                        <a:pt x="29207" y="22658"/>
                        <a:pt x="29207" y="14598"/>
                      </a:cubicBezTo>
                      <a:cubicBezTo>
                        <a:pt x="29207" y="6537"/>
                        <a:pt x="22658" y="1"/>
                        <a:pt x="14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3" name="Google Shape;113;p16"/>
                <p:cNvGrpSpPr/>
                <p:nvPr/>
              </p:nvGrpSpPr>
              <p:grpSpPr>
                <a:xfrm>
                  <a:off x="6873766" y="4024132"/>
                  <a:ext cx="247385" cy="289210"/>
                  <a:chOff x="6873766" y="4024132"/>
                  <a:chExt cx="247385" cy="289210"/>
                </a:xfrm>
              </p:grpSpPr>
              <p:sp>
                <p:nvSpPr>
                  <p:cNvPr id="114" name="Google Shape;114;p16"/>
                  <p:cNvSpPr/>
                  <p:nvPr/>
                </p:nvSpPr>
                <p:spPr>
                  <a:xfrm>
                    <a:off x="6945082" y="4143127"/>
                    <a:ext cx="176069" cy="170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66" h="6251" fill="none" extrusionOk="0">
                        <a:moveTo>
                          <a:pt x="4525" y="1608"/>
                        </a:moveTo>
                        <a:lnTo>
                          <a:pt x="5716" y="2798"/>
                        </a:lnTo>
                        <a:cubicBezTo>
                          <a:pt x="6466" y="3536"/>
                          <a:pt x="6466" y="4763"/>
                          <a:pt x="5716" y="5501"/>
                        </a:cubicBezTo>
                        <a:lnTo>
                          <a:pt x="5716" y="5501"/>
                        </a:lnTo>
                        <a:cubicBezTo>
                          <a:pt x="4978" y="6251"/>
                          <a:pt x="3751" y="6251"/>
                          <a:pt x="3013" y="5501"/>
                        </a:cubicBezTo>
                        <a:lnTo>
                          <a:pt x="751" y="3239"/>
                        </a:lnTo>
                        <a:cubicBezTo>
                          <a:pt x="1" y="2501"/>
                          <a:pt x="1" y="1274"/>
                          <a:pt x="751" y="536"/>
                        </a:cubicBezTo>
                        <a:lnTo>
                          <a:pt x="751" y="536"/>
                        </a:lnTo>
                        <a:cubicBezTo>
                          <a:pt x="1049" y="238"/>
                          <a:pt x="1418" y="60"/>
                          <a:pt x="1799" y="0"/>
                        </a:cubicBez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15;p16"/>
                  <p:cNvSpPr/>
                  <p:nvPr/>
                </p:nvSpPr>
                <p:spPr>
                  <a:xfrm>
                    <a:off x="6873766" y="4024132"/>
                    <a:ext cx="176069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66" h="6264" fill="none" extrusionOk="0">
                        <a:moveTo>
                          <a:pt x="1941" y="4656"/>
                        </a:moveTo>
                        <a:lnTo>
                          <a:pt x="751" y="3465"/>
                        </a:lnTo>
                        <a:cubicBezTo>
                          <a:pt x="0" y="2715"/>
                          <a:pt x="0" y="1489"/>
                          <a:pt x="751" y="751"/>
                        </a:cubicBezTo>
                        <a:lnTo>
                          <a:pt x="751" y="751"/>
                        </a:lnTo>
                        <a:cubicBezTo>
                          <a:pt x="1489" y="1"/>
                          <a:pt x="2715" y="1"/>
                          <a:pt x="3453" y="751"/>
                        </a:cubicBezTo>
                        <a:lnTo>
                          <a:pt x="5715" y="3013"/>
                        </a:lnTo>
                        <a:cubicBezTo>
                          <a:pt x="6466" y="3763"/>
                          <a:pt x="6466" y="4977"/>
                          <a:pt x="5715" y="5728"/>
                        </a:cubicBezTo>
                        <a:lnTo>
                          <a:pt x="5715" y="5728"/>
                        </a:lnTo>
                        <a:cubicBezTo>
                          <a:pt x="5418" y="6025"/>
                          <a:pt x="5049" y="6204"/>
                          <a:pt x="4656" y="6263"/>
                        </a:cubicBez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16" name="Google Shape;116;p16"/>
            <p:cNvGrpSpPr/>
            <p:nvPr/>
          </p:nvGrpSpPr>
          <p:grpSpPr>
            <a:xfrm>
              <a:off x="1748915" y="2610265"/>
              <a:ext cx="2018893" cy="795307"/>
              <a:chOff x="1748915" y="2610265"/>
              <a:chExt cx="2018893" cy="795307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2471826" y="3029793"/>
                <a:ext cx="129598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1" fill="none" extrusionOk="0">
                    <a:moveTo>
                      <a:pt x="0" y="0"/>
                    </a:moveTo>
                    <a:lnTo>
                      <a:pt x="36016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" name="Google Shape;118;p16"/>
              <p:cNvGrpSpPr/>
              <p:nvPr/>
            </p:nvGrpSpPr>
            <p:grpSpPr>
              <a:xfrm>
                <a:off x="1748915" y="2610265"/>
                <a:ext cx="794980" cy="795307"/>
                <a:chOff x="1748915" y="2610265"/>
                <a:chExt cx="794980" cy="795307"/>
              </a:xfrm>
            </p:grpSpPr>
            <p:sp>
              <p:nvSpPr>
                <p:cNvPr id="119" name="Google Shape;119;p16"/>
                <p:cNvSpPr/>
                <p:nvPr/>
              </p:nvSpPr>
              <p:spPr>
                <a:xfrm>
                  <a:off x="1748915" y="2610265"/>
                  <a:ext cx="794980" cy="79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5" h="29207" extrusionOk="0">
                      <a:moveTo>
                        <a:pt x="14597" y="1"/>
                      </a:moveTo>
                      <a:cubicBezTo>
                        <a:pt x="6537" y="1"/>
                        <a:pt x="0" y="6537"/>
                        <a:pt x="0" y="14598"/>
                      </a:cubicBezTo>
                      <a:cubicBezTo>
                        <a:pt x="0" y="22670"/>
                        <a:pt x="6537" y="29207"/>
                        <a:pt x="14597" y="29207"/>
                      </a:cubicBezTo>
                      <a:cubicBezTo>
                        <a:pt x="22658" y="29207"/>
                        <a:pt x="29194" y="22670"/>
                        <a:pt x="29194" y="14598"/>
                      </a:cubicBezTo>
                      <a:cubicBezTo>
                        <a:pt x="29194" y="6537"/>
                        <a:pt x="22658" y="1"/>
                        <a:pt x="1459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0" name="Google Shape;120;p16"/>
                <p:cNvGrpSpPr/>
                <p:nvPr/>
              </p:nvGrpSpPr>
              <p:grpSpPr>
                <a:xfrm>
                  <a:off x="1987206" y="2784701"/>
                  <a:ext cx="318700" cy="421494"/>
                  <a:chOff x="1987206" y="2784701"/>
                  <a:chExt cx="318700" cy="421494"/>
                </a:xfrm>
              </p:grpSpPr>
              <p:sp>
                <p:nvSpPr>
                  <p:cNvPr id="121" name="Google Shape;121;p16"/>
                  <p:cNvSpPr/>
                  <p:nvPr/>
                </p:nvSpPr>
                <p:spPr>
                  <a:xfrm>
                    <a:off x="1993360" y="2971118"/>
                    <a:ext cx="306392" cy="2288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52" h="8406" extrusionOk="0">
                        <a:moveTo>
                          <a:pt x="227" y="0"/>
                        </a:moveTo>
                        <a:cubicBezTo>
                          <a:pt x="108" y="0"/>
                          <a:pt x="0" y="107"/>
                          <a:pt x="0" y="226"/>
                        </a:cubicBezTo>
                        <a:lnTo>
                          <a:pt x="0" y="8180"/>
                        </a:lnTo>
                        <a:cubicBezTo>
                          <a:pt x="0" y="8299"/>
                          <a:pt x="108" y="8406"/>
                          <a:pt x="227" y="8406"/>
                        </a:cubicBezTo>
                        <a:lnTo>
                          <a:pt x="11026" y="8406"/>
                        </a:lnTo>
                        <a:cubicBezTo>
                          <a:pt x="11145" y="8406"/>
                          <a:pt x="11252" y="8299"/>
                          <a:pt x="11252" y="8180"/>
                        </a:cubicBezTo>
                        <a:lnTo>
                          <a:pt x="11252" y="226"/>
                        </a:lnTo>
                        <a:cubicBezTo>
                          <a:pt x="11252" y="107"/>
                          <a:pt x="11145" y="0"/>
                          <a:pt x="1102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16"/>
                  <p:cNvSpPr/>
                  <p:nvPr/>
                </p:nvSpPr>
                <p:spPr>
                  <a:xfrm>
                    <a:off x="1987206" y="2964936"/>
                    <a:ext cx="318700" cy="241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4" h="8860" extrusionOk="0">
                        <a:moveTo>
                          <a:pt x="11252" y="453"/>
                        </a:moveTo>
                        <a:lnTo>
                          <a:pt x="11252" y="8407"/>
                        </a:lnTo>
                        <a:lnTo>
                          <a:pt x="453" y="8407"/>
                        </a:lnTo>
                        <a:lnTo>
                          <a:pt x="453" y="453"/>
                        </a:lnTo>
                        <a:close/>
                        <a:moveTo>
                          <a:pt x="453" y="1"/>
                        </a:moveTo>
                        <a:cubicBezTo>
                          <a:pt x="191" y="1"/>
                          <a:pt x="0" y="191"/>
                          <a:pt x="0" y="453"/>
                        </a:cubicBezTo>
                        <a:lnTo>
                          <a:pt x="0" y="8407"/>
                        </a:lnTo>
                        <a:cubicBezTo>
                          <a:pt x="0" y="8669"/>
                          <a:pt x="191" y="8859"/>
                          <a:pt x="453" y="8859"/>
                        </a:cubicBezTo>
                        <a:lnTo>
                          <a:pt x="11252" y="8859"/>
                        </a:lnTo>
                        <a:cubicBezTo>
                          <a:pt x="11502" y="8859"/>
                          <a:pt x="11704" y="8669"/>
                          <a:pt x="11704" y="8407"/>
                        </a:cubicBezTo>
                        <a:lnTo>
                          <a:pt x="11704" y="453"/>
                        </a:lnTo>
                        <a:cubicBezTo>
                          <a:pt x="11704" y="191"/>
                          <a:pt x="11490" y="1"/>
                          <a:pt x="11252" y="1"/>
                        </a:cubicBezTo>
                        <a:close/>
                      </a:path>
                    </a:pathLst>
                  </a:custGeom>
                  <a:solidFill>
                    <a:srgbClr val="0128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16"/>
                  <p:cNvSpPr/>
                  <p:nvPr/>
                </p:nvSpPr>
                <p:spPr>
                  <a:xfrm>
                    <a:off x="1991726" y="3007742"/>
                    <a:ext cx="309660" cy="116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72" h="4275" fill="none" extrusionOk="0">
                        <a:moveTo>
                          <a:pt x="11371" y="1"/>
                        </a:moveTo>
                        <a:lnTo>
                          <a:pt x="5656" y="4275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6"/>
                  <p:cNvSpPr/>
                  <p:nvPr/>
                </p:nvSpPr>
                <p:spPr>
                  <a:xfrm>
                    <a:off x="1991726" y="2851795"/>
                    <a:ext cx="309660" cy="116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72" h="4264" fill="none" extrusionOk="0">
                        <a:moveTo>
                          <a:pt x="11371" y="4263"/>
                        </a:moveTo>
                        <a:lnTo>
                          <a:pt x="5656" y="1"/>
                        </a:lnTo>
                        <a:lnTo>
                          <a:pt x="1" y="4263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6"/>
                  <p:cNvSpPr/>
                  <p:nvPr/>
                </p:nvSpPr>
                <p:spPr>
                  <a:xfrm>
                    <a:off x="2223863" y="3124123"/>
                    <a:ext cx="69736" cy="69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1" h="2561" fill="none" extrusionOk="0">
                        <a:moveTo>
                          <a:pt x="1" y="1"/>
                        </a:moveTo>
                        <a:lnTo>
                          <a:pt x="2561" y="256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126;p16"/>
                  <p:cNvSpPr/>
                  <p:nvPr/>
                </p:nvSpPr>
                <p:spPr>
                  <a:xfrm>
                    <a:off x="1999514" y="3124123"/>
                    <a:ext cx="69736" cy="69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1" h="2561" fill="none" extrusionOk="0">
                        <a:moveTo>
                          <a:pt x="2560" y="1"/>
                        </a:moveTo>
                        <a:lnTo>
                          <a:pt x="1" y="256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127;p16"/>
                  <p:cNvSpPr/>
                  <p:nvPr/>
                </p:nvSpPr>
                <p:spPr>
                  <a:xfrm>
                    <a:off x="2024811" y="2784701"/>
                    <a:ext cx="243164" cy="245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0" h="9002" fill="none" extrusionOk="0">
                        <a:moveTo>
                          <a:pt x="0" y="9001"/>
                        </a:moveTo>
                        <a:lnTo>
                          <a:pt x="0" y="0"/>
                        </a:lnTo>
                        <a:lnTo>
                          <a:pt x="8930" y="0"/>
                        </a:lnTo>
                        <a:lnTo>
                          <a:pt x="8930" y="8989"/>
                        </a:lnTo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128;p16"/>
                  <p:cNvSpPr/>
                  <p:nvPr/>
                </p:nvSpPr>
                <p:spPr>
                  <a:xfrm>
                    <a:off x="2030625" y="2814350"/>
                    <a:ext cx="232506" cy="17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14" h="6168" extrusionOk="0">
                        <a:moveTo>
                          <a:pt x="1" y="0"/>
                        </a:moveTo>
                        <a:lnTo>
                          <a:pt x="1" y="6168"/>
                        </a:lnTo>
                        <a:lnTo>
                          <a:pt x="8014" y="6168"/>
                        </a:lnTo>
                        <a:lnTo>
                          <a:pt x="801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129;p16"/>
                  <p:cNvSpPr/>
                  <p:nvPr/>
                </p:nvSpPr>
                <p:spPr>
                  <a:xfrm>
                    <a:off x="2075377" y="2836901"/>
                    <a:ext cx="148512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1" fill="none" extrusionOk="0">
                        <a:moveTo>
                          <a:pt x="1" y="0"/>
                        </a:moveTo>
                        <a:lnTo>
                          <a:pt x="5454" y="0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6"/>
                  <p:cNvSpPr/>
                  <p:nvPr/>
                </p:nvSpPr>
                <p:spPr>
                  <a:xfrm>
                    <a:off x="2075377" y="2889073"/>
                    <a:ext cx="148512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1" fill="none" extrusionOk="0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6"/>
                  <p:cNvSpPr/>
                  <p:nvPr/>
                </p:nvSpPr>
                <p:spPr>
                  <a:xfrm>
                    <a:off x="2075377" y="2941600"/>
                    <a:ext cx="148512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1" fill="none" extrusionOk="0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6"/>
                  <p:cNvSpPr/>
                  <p:nvPr/>
                </p:nvSpPr>
                <p:spPr>
                  <a:xfrm>
                    <a:off x="2075377" y="2993800"/>
                    <a:ext cx="148512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1" fill="none" extrusionOk="0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33" name="Google Shape;133;p16"/>
            <p:cNvGrpSpPr/>
            <p:nvPr/>
          </p:nvGrpSpPr>
          <p:grpSpPr>
            <a:xfrm>
              <a:off x="3365446" y="2435856"/>
              <a:ext cx="2400787" cy="1502065"/>
              <a:chOff x="3365446" y="2435856"/>
              <a:chExt cx="2400787" cy="1502065"/>
            </a:xfrm>
          </p:grpSpPr>
          <p:sp>
            <p:nvSpPr>
              <p:cNvPr id="134" name="Google Shape;134;p16"/>
              <p:cNvSpPr/>
              <p:nvPr/>
            </p:nvSpPr>
            <p:spPr>
              <a:xfrm>
                <a:off x="3446510" y="2435856"/>
                <a:ext cx="2238360" cy="1344508"/>
              </a:xfrm>
              <a:custGeom>
                <a:avLst/>
                <a:gdLst/>
                <a:ahLst/>
                <a:cxnLst/>
                <a:rect l="l" t="t" r="r" b="b"/>
                <a:pathLst>
                  <a:path w="82202" h="49376" extrusionOk="0">
                    <a:moveTo>
                      <a:pt x="1012" y="0"/>
                    </a:moveTo>
                    <a:cubicBezTo>
                      <a:pt x="453" y="0"/>
                      <a:pt x="0" y="452"/>
                      <a:pt x="0" y="1012"/>
                    </a:cubicBezTo>
                    <a:lnTo>
                      <a:pt x="0" y="48363"/>
                    </a:lnTo>
                    <a:cubicBezTo>
                      <a:pt x="0" y="48935"/>
                      <a:pt x="465" y="49375"/>
                      <a:pt x="1012" y="49375"/>
                    </a:cubicBezTo>
                    <a:lnTo>
                      <a:pt x="81177" y="49375"/>
                    </a:lnTo>
                    <a:cubicBezTo>
                      <a:pt x="81737" y="49375"/>
                      <a:pt x="82177" y="48935"/>
                      <a:pt x="82201" y="48375"/>
                    </a:cubicBezTo>
                    <a:lnTo>
                      <a:pt x="82201" y="1012"/>
                    </a:lnTo>
                    <a:cubicBezTo>
                      <a:pt x="82201" y="441"/>
                      <a:pt x="81737" y="0"/>
                      <a:pt x="81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3365446" y="3780341"/>
                <a:ext cx="2400787" cy="157580"/>
              </a:xfrm>
              <a:custGeom>
                <a:avLst/>
                <a:gdLst/>
                <a:ahLst/>
                <a:cxnLst/>
                <a:rect l="l" t="t" r="r" b="b"/>
                <a:pathLst>
                  <a:path w="88167" h="5787" extrusionOk="0">
                    <a:moveTo>
                      <a:pt x="906" y="0"/>
                    </a:moveTo>
                    <a:cubicBezTo>
                      <a:pt x="406" y="0"/>
                      <a:pt x="1" y="417"/>
                      <a:pt x="1" y="905"/>
                    </a:cubicBezTo>
                    <a:cubicBezTo>
                      <a:pt x="1" y="3596"/>
                      <a:pt x="2192" y="5787"/>
                      <a:pt x="4882" y="5787"/>
                    </a:cubicBezTo>
                    <a:lnTo>
                      <a:pt x="83261" y="5787"/>
                    </a:lnTo>
                    <a:cubicBezTo>
                      <a:pt x="85964" y="5787"/>
                      <a:pt x="88131" y="3608"/>
                      <a:pt x="88167" y="905"/>
                    </a:cubicBezTo>
                    <a:cubicBezTo>
                      <a:pt x="88167" y="405"/>
                      <a:pt x="87750" y="0"/>
                      <a:pt x="87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3506798" y="2497777"/>
                <a:ext cx="2116779" cy="1220666"/>
              </a:xfrm>
              <a:custGeom>
                <a:avLst/>
                <a:gdLst/>
                <a:ahLst/>
                <a:cxnLst/>
                <a:rect l="l" t="t" r="r" b="b"/>
                <a:pathLst>
                  <a:path w="77737" h="44828" extrusionOk="0">
                    <a:moveTo>
                      <a:pt x="489" y="0"/>
                    </a:moveTo>
                    <a:cubicBezTo>
                      <a:pt x="227" y="0"/>
                      <a:pt x="1" y="226"/>
                      <a:pt x="1" y="488"/>
                    </a:cubicBezTo>
                    <a:lnTo>
                      <a:pt x="1" y="44351"/>
                    </a:lnTo>
                    <a:cubicBezTo>
                      <a:pt x="1" y="44606"/>
                      <a:pt x="216" y="44828"/>
                      <a:pt x="480" y="44828"/>
                    </a:cubicBezTo>
                    <a:cubicBezTo>
                      <a:pt x="487" y="44828"/>
                      <a:pt x="494" y="44827"/>
                      <a:pt x="501" y="44827"/>
                    </a:cubicBezTo>
                    <a:lnTo>
                      <a:pt x="77249" y="44827"/>
                    </a:lnTo>
                    <a:cubicBezTo>
                      <a:pt x="77511" y="44827"/>
                      <a:pt x="77737" y="44601"/>
                      <a:pt x="77737" y="44339"/>
                    </a:cubicBezTo>
                    <a:lnTo>
                      <a:pt x="77737" y="488"/>
                    </a:lnTo>
                    <a:cubicBezTo>
                      <a:pt x="77737" y="226"/>
                      <a:pt x="77511" y="0"/>
                      <a:pt x="77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4229160" y="2739308"/>
                <a:ext cx="652322" cy="769030"/>
              </a:xfrm>
              <a:custGeom>
                <a:avLst/>
                <a:gdLst/>
                <a:ahLst/>
                <a:cxnLst/>
                <a:rect l="l" t="t" r="r" b="b"/>
                <a:pathLst>
                  <a:path w="23956" h="28242" extrusionOk="0">
                    <a:moveTo>
                      <a:pt x="11978" y="0"/>
                    </a:moveTo>
                    <a:cubicBezTo>
                      <a:pt x="583" y="0"/>
                      <a:pt x="0" y="2834"/>
                      <a:pt x="0" y="3405"/>
                    </a:cubicBezTo>
                    <a:lnTo>
                      <a:pt x="0" y="12895"/>
                    </a:lnTo>
                    <a:cubicBezTo>
                      <a:pt x="0" y="18253"/>
                      <a:pt x="2905" y="23217"/>
                      <a:pt x="7560" y="25837"/>
                    </a:cubicBezTo>
                    <a:lnTo>
                      <a:pt x="11692" y="28170"/>
                    </a:lnTo>
                    <a:cubicBezTo>
                      <a:pt x="11775" y="28218"/>
                      <a:pt x="11871" y="28242"/>
                      <a:pt x="11966" y="28242"/>
                    </a:cubicBezTo>
                    <a:cubicBezTo>
                      <a:pt x="12049" y="28242"/>
                      <a:pt x="12156" y="28230"/>
                      <a:pt x="12263" y="28170"/>
                    </a:cubicBezTo>
                    <a:lnTo>
                      <a:pt x="16395" y="25837"/>
                    </a:lnTo>
                    <a:cubicBezTo>
                      <a:pt x="21062" y="23217"/>
                      <a:pt x="23955" y="18253"/>
                      <a:pt x="23955" y="12895"/>
                    </a:cubicBezTo>
                    <a:lnTo>
                      <a:pt x="23955" y="3405"/>
                    </a:lnTo>
                    <a:cubicBezTo>
                      <a:pt x="23955" y="3358"/>
                      <a:pt x="23955" y="3310"/>
                      <a:pt x="23943" y="3274"/>
                    </a:cubicBezTo>
                    <a:cubicBezTo>
                      <a:pt x="23860" y="2941"/>
                      <a:pt x="22812" y="0"/>
                      <a:pt x="11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4213257" y="2724386"/>
                <a:ext cx="682493" cy="799854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29374" extrusionOk="0">
                    <a:moveTo>
                      <a:pt x="12550" y="1108"/>
                    </a:moveTo>
                    <a:cubicBezTo>
                      <a:pt x="23254" y="1108"/>
                      <a:pt x="23956" y="3965"/>
                      <a:pt x="23956" y="3965"/>
                    </a:cubicBezTo>
                    <a:lnTo>
                      <a:pt x="23956" y="13467"/>
                    </a:lnTo>
                    <a:cubicBezTo>
                      <a:pt x="23956" y="18634"/>
                      <a:pt x="21182" y="23372"/>
                      <a:pt x="16681" y="25909"/>
                    </a:cubicBezTo>
                    <a:lnTo>
                      <a:pt x="12550" y="28242"/>
                    </a:lnTo>
                    <a:lnTo>
                      <a:pt x="8406" y="25909"/>
                    </a:lnTo>
                    <a:cubicBezTo>
                      <a:pt x="3918" y="23372"/>
                      <a:pt x="1132" y="18634"/>
                      <a:pt x="1132" y="13467"/>
                    </a:cubicBezTo>
                    <a:lnTo>
                      <a:pt x="1132" y="3965"/>
                    </a:lnTo>
                    <a:cubicBezTo>
                      <a:pt x="1132" y="3965"/>
                      <a:pt x="1132" y="1108"/>
                      <a:pt x="12550" y="1108"/>
                    </a:cubicBezTo>
                    <a:close/>
                    <a:moveTo>
                      <a:pt x="12550" y="1"/>
                    </a:moveTo>
                    <a:cubicBezTo>
                      <a:pt x="7633" y="1"/>
                      <a:pt x="4108" y="513"/>
                      <a:pt x="2060" y="1548"/>
                    </a:cubicBezTo>
                    <a:cubicBezTo>
                      <a:pt x="155" y="2501"/>
                      <a:pt x="1" y="3644"/>
                      <a:pt x="1" y="3965"/>
                    </a:cubicBezTo>
                    <a:lnTo>
                      <a:pt x="1" y="13467"/>
                    </a:lnTo>
                    <a:cubicBezTo>
                      <a:pt x="1" y="19015"/>
                      <a:pt x="3013" y="24158"/>
                      <a:pt x="7847" y="26885"/>
                    </a:cubicBezTo>
                    <a:lnTo>
                      <a:pt x="11978" y="29230"/>
                    </a:lnTo>
                    <a:cubicBezTo>
                      <a:pt x="12145" y="29314"/>
                      <a:pt x="12335" y="29373"/>
                      <a:pt x="12538" y="29373"/>
                    </a:cubicBezTo>
                    <a:cubicBezTo>
                      <a:pt x="12728" y="29373"/>
                      <a:pt x="12907" y="29326"/>
                      <a:pt x="13086" y="29230"/>
                    </a:cubicBezTo>
                    <a:lnTo>
                      <a:pt x="17217" y="26885"/>
                    </a:lnTo>
                    <a:cubicBezTo>
                      <a:pt x="22063" y="24170"/>
                      <a:pt x="25063" y="19027"/>
                      <a:pt x="25063" y="13467"/>
                    </a:cubicBezTo>
                    <a:lnTo>
                      <a:pt x="25063" y="3965"/>
                    </a:lnTo>
                    <a:cubicBezTo>
                      <a:pt x="25063" y="3882"/>
                      <a:pt x="25051" y="3787"/>
                      <a:pt x="25039" y="3703"/>
                    </a:cubicBezTo>
                    <a:cubicBezTo>
                      <a:pt x="24956" y="3418"/>
                      <a:pt x="24587" y="2406"/>
                      <a:pt x="22730" y="1525"/>
                    </a:cubicBezTo>
                    <a:cubicBezTo>
                      <a:pt x="20587" y="513"/>
                      <a:pt x="17158" y="1"/>
                      <a:pt x="125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4399348" y="2987973"/>
                <a:ext cx="350178" cy="213674"/>
              </a:xfrm>
              <a:custGeom>
                <a:avLst/>
                <a:gdLst/>
                <a:ahLst/>
                <a:cxnLst/>
                <a:rect l="l" t="t" r="r" b="b"/>
                <a:pathLst>
                  <a:path w="12860" h="7847" fill="none" extrusionOk="0">
                    <a:moveTo>
                      <a:pt x="1" y="2858"/>
                    </a:moveTo>
                    <a:lnTo>
                      <a:pt x="5001" y="7847"/>
                    </a:lnTo>
                    <a:lnTo>
                      <a:pt x="12860" y="0"/>
                    </a:lnTo>
                  </a:path>
                </a:pathLst>
              </a:custGeom>
              <a:noFill/>
              <a:ln w="2797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" name="Google Shape;140;p16"/>
          <p:cNvGrpSpPr/>
          <p:nvPr/>
        </p:nvGrpSpPr>
        <p:grpSpPr>
          <a:xfrm>
            <a:off x="457224" y="1525273"/>
            <a:ext cx="1266758" cy="666258"/>
            <a:chOff x="537975" y="1525275"/>
            <a:chExt cx="1296049" cy="666258"/>
          </a:xfrm>
        </p:grpSpPr>
        <p:sp>
          <p:nvSpPr>
            <p:cNvPr id="141" name="Google Shape;141;p16"/>
            <p:cNvSpPr txBox="1"/>
            <p:nvPr/>
          </p:nvSpPr>
          <p:spPr>
            <a:xfrm>
              <a:off x="538024" y="15252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Parol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537975" y="17493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lvl="0"/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Har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doimo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ishonchli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parol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qo’yish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3" name="Google Shape;143;p16"/>
          <p:cNvGrpSpPr/>
          <p:nvPr/>
        </p:nvGrpSpPr>
        <p:grpSpPr>
          <a:xfrm>
            <a:off x="7424865" y="1525274"/>
            <a:ext cx="1266724" cy="666258"/>
            <a:chOff x="7433648" y="1525275"/>
            <a:chExt cx="1296014" cy="666258"/>
          </a:xfrm>
        </p:grpSpPr>
        <p:sp>
          <p:nvSpPr>
            <p:cNvPr id="144" name="Google Shape;144;p16"/>
            <p:cNvSpPr txBox="1"/>
            <p:nvPr/>
          </p:nvSpPr>
          <p:spPr>
            <a:xfrm>
              <a:off x="7433648" y="15252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Telefon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7433662" y="17493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Kompyuter</a:t>
              </a: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parollariga</a:t>
              </a: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e’tiborli</a:t>
              </a: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bo’lish</a:t>
              </a:r>
              <a:endPara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457224" y="3825948"/>
            <a:ext cx="1266758" cy="666270"/>
            <a:chOff x="537975" y="3825950"/>
            <a:chExt cx="1296049" cy="666270"/>
          </a:xfrm>
        </p:grpSpPr>
        <p:sp>
          <p:nvSpPr>
            <p:cNvPr id="147" name="Google Shape;147;p16"/>
            <p:cNvSpPr txBox="1"/>
            <p:nvPr/>
          </p:nvSpPr>
          <p:spPr>
            <a:xfrm>
              <a:off x="538024" y="382595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Kompyuter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537975" y="4050020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Kompyuter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parollariga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e’tiborli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bo’lish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9" name="Google Shape;149;p16"/>
          <p:cNvGrpSpPr/>
          <p:nvPr/>
        </p:nvGrpSpPr>
        <p:grpSpPr>
          <a:xfrm>
            <a:off x="7424865" y="3825949"/>
            <a:ext cx="1266722" cy="666273"/>
            <a:chOff x="7433648" y="3825950"/>
            <a:chExt cx="1296012" cy="666273"/>
          </a:xfrm>
        </p:grpSpPr>
        <p:sp>
          <p:nvSpPr>
            <p:cNvPr id="150" name="Google Shape;150;p16"/>
            <p:cNvSpPr txBox="1"/>
            <p:nvPr/>
          </p:nvSpPr>
          <p:spPr>
            <a:xfrm>
              <a:off x="7433648" y="382595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Link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7433660" y="405002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Har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xil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linklarga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kirmang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457224" y="2675623"/>
            <a:ext cx="1266758" cy="666256"/>
            <a:chOff x="537975" y="2675625"/>
            <a:chExt cx="1296049" cy="666256"/>
          </a:xfrm>
        </p:grpSpPr>
        <p:sp>
          <p:nvSpPr>
            <p:cNvPr id="153" name="Google Shape;153;p16"/>
            <p:cNvSpPr txBox="1"/>
            <p:nvPr/>
          </p:nvSpPr>
          <p:spPr>
            <a:xfrm>
              <a:off x="538024" y="26756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</a:t>
              </a: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-mail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537975" y="2899681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Spam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folderlariga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e’tiborli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bo’lish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7221594" y="2675621"/>
            <a:ext cx="1469980" cy="796372"/>
            <a:chOff x="7225678" y="2675622"/>
            <a:chExt cx="1503970" cy="796372"/>
          </a:xfrm>
        </p:grpSpPr>
        <p:sp>
          <p:nvSpPr>
            <p:cNvPr id="156" name="Google Shape;156;p16"/>
            <p:cNvSpPr txBox="1"/>
            <p:nvPr/>
          </p:nvSpPr>
          <p:spPr>
            <a:xfrm>
              <a:off x="7433648" y="267562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Bulutli</a:t>
              </a: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b="1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saqlash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7225678" y="3029794"/>
              <a:ext cx="150397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Ma’lumotlaringizni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online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saqlashdan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qoching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Ma’lumotlarimiz</a:t>
            </a:r>
            <a:r>
              <a:rPr lang="en" dirty="0"/>
              <a:t> </a:t>
            </a:r>
            <a:r>
              <a:rPr lang="en" dirty="0" err="1"/>
              <a:t>ximoyada</a:t>
            </a:r>
            <a:endParaRPr dirty="0"/>
          </a:p>
        </p:txBody>
      </p:sp>
      <p:grpSp>
        <p:nvGrpSpPr>
          <p:cNvPr id="163" name="Google Shape;163;p17"/>
          <p:cNvGrpSpPr/>
          <p:nvPr/>
        </p:nvGrpSpPr>
        <p:grpSpPr>
          <a:xfrm>
            <a:off x="695900" y="1484200"/>
            <a:ext cx="2335900" cy="1087500"/>
            <a:chOff x="695900" y="1484200"/>
            <a:chExt cx="2335900" cy="1087500"/>
          </a:xfrm>
        </p:grpSpPr>
        <p:sp>
          <p:nvSpPr>
            <p:cNvPr id="164" name="Google Shape;164;p17"/>
            <p:cNvSpPr/>
            <p:nvPr/>
          </p:nvSpPr>
          <p:spPr>
            <a:xfrm>
              <a:off x="114300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7"/>
            <p:cNvGrpSpPr/>
            <p:nvPr/>
          </p:nvGrpSpPr>
          <p:grpSpPr>
            <a:xfrm>
              <a:off x="695900" y="1629888"/>
              <a:ext cx="982875" cy="845650"/>
              <a:chOff x="695900" y="1629888"/>
              <a:chExt cx="982875" cy="845650"/>
            </a:xfrm>
          </p:grpSpPr>
          <p:sp>
            <p:nvSpPr>
              <p:cNvPr id="166" name="Google Shape;166;p17"/>
              <p:cNvSpPr/>
              <p:nvPr/>
            </p:nvSpPr>
            <p:spPr>
              <a:xfrm>
                <a:off x="739050" y="1641188"/>
                <a:ext cx="7745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81" h="30993" extrusionOk="0">
                    <a:moveTo>
                      <a:pt x="3001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34" y="30993"/>
                      <a:pt x="3001" y="30993"/>
                    </a:cubicBezTo>
                    <a:lnTo>
                      <a:pt x="3001" y="30981"/>
                    </a:lnTo>
                    <a:lnTo>
                      <a:pt x="27980" y="30981"/>
                    </a:lnTo>
                    <a:cubicBezTo>
                      <a:pt x="29635" y="30981"/>
                      <a:pt x="30981" y="29647"/>
                      <a:pt x="30981" y="27980"/>
                    </a:cubicBezTo>
                    <a:lnTo>
                      <a:pt x="30981" y="3001"/>
                    </a:lnTo>
                    <a:cubicBezTo>
                      <a:pt x="30981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727750" y="1629888"/>
                <a:ext cx="797150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31886" extrusionOk="0">
                    <a:moveTo>
                      <a:pt x="28432" y="893"/>
                    </a:moveTo>
                    <a:cubicBezTo>
                      <a:pt x="29849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49" y="30992"/>
                      <a:pt x="28432" y="30992"/>
                    </a:cubicBezTo>
                    <a:lnTo>
                      <a:pt x="3453" y="30992"/>
                    </a:lnTo>
                    <a:cubicBezTo>
                      <a:pt x="2048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48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32" y="31885"/>
                    </a:lnTo>
                    <a:cubicBezTo>
                      <a:pt x="30337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85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809000" y="1723038"/>
                <a:ext cx="287575" cy="296500"/>
              </a:xfrm>
              <a:custGeom>
                <a:avLst/>
                <a:gdLst/>
                <a:ahLst/>
                <a:cxnLst/>
                <a:rect l="l" t="t" r="r" b="b"/>
                <a:pathLst>
                  <a:path w="11503" h="11860" extrusionOk="0">
                    <a:moveTo>
                      <a:pt x="1084" y="1"/>
                    </a:moveTo>
                    <a:cubicBezTo>
                      <a:pt x="489" y="1"/>
                      <a:pt x="1" y="489"/>
                      <a:pt x="1" y="1084"/>
                    </a:cubicBezTo>
                    <a:lnTo>
                      <a:pt x="1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77"/>
                      <a:pt x="11026" y="1"/>
                      <a:pt x="104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886400" y="1757888"/>
                <a:ext cx="1330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334" extrusionOk="0">
                    <a:moveTo>
                      <a:pt x="2655" y="0"/>
                    </a:moveTo>
                    <a:cubicBezTo>
                      <a:pt x="1191" y="0"/>
                      <a:pt x="0" y="1191"/>
                      <a:pt x="0" y="2667"/>
                    </a:cubicBezTo>
                    <a:cubicBezTo>
                      <a:pt x="0" y="4143"/>
                      <a:pt x="1191" y="5334"/>
                      <a:pt x="2655" y="5334"/>
                    </a:cubicBezTo>
                    <a:cubicBezTo>
                      <a:pt x="4132" y="5334"/>
                      <a:pt x="5322" y="4143"/>
                      <a:pt x="5322" y="2667"/>
                    </a:cubicBezTo>
                    <a:cubicBezTo>
                      <a:pt x="5322" y="1191"/>
                      <a:pt x="4132" y="0"/>
                      <a:pt x="2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59900" y="1914738"/>
                <a:ext cx="1860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132" extrusionOk="0">
                    <a:moveTo>
                      <a:pt x="3144" y="1"/>
                    </a:moveTo>
                    <a:cubicBezTo>
                      <a:pt x="1406" y="1"/>
                      <a:pt x="1" y="1406"/>
                      <a:pt x="1" y="3132"/>
                    </a:cubicBezTo>
                    <a:lnTo>
                      <a:pt x="7442" y="3132"/>
                    </a:lnTo>
                    <a:cubicBezTo>
                      <a:pt x="7442" y="1394"/>
                      <a:pt x="6049" y="1"/>
                      <a:pt x="43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1326625" y="2152863"/>
                <a:ext cx="352150" cy="322675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12907" extrusionOk="0">
                    <a:moveTo>
                      <a:pt x="858" y="1"/>
                    </a:moveTo>
                    <a:cubicBezTo>
                      <a:pt x="382" y="1"/>
                      <a:pt x="1" y="382"/>
                      <a:pt x="1" y="858"/>
                    </a:cubicBezTo>
                    <a:lnTo>
                      <a:pt x="1" y="12050"/>
                    </a:lnTo>
                    <a:cubicBezTo>
                      <a:pt x="1" y="12526"/>
                      <a:pt x="382" y="12907"/>
                      <a:pt x="858" y="12907"/>
                    </a:cubicBezTo>
                    <a:lnTo>
                      <a:pt x="13228" y="12907"/>
                    </a:lnTo>
                    <a:cubicBezTo>
                      <a:pt x="13693" y="12907"/>
                      <a:pt x="14074" y="12538"/>
                      <a:pt x="14086" y="12050"/>
                    </a:cubicBezTo>
                    <a:lnTo>
                      <a:pt x="14086" y="858"/>
                    </a:lnTo>
                    <a:cubicBezTo>
                      <a:pt x="14086" y="382"/>
                      <a:pt x="13705" y="1"/>
                      <a:pt x="13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1376325" y="1932313"/>
                <a:ext cx="253050" cy="337250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490" extrusionOk="0">
                    <a:moveTo>
                      <a:pt x="5049" y="1226"/>
                    </a:moveTo>
                    <a:cubicBezTo>
                      <a:pt x="7157" y="1226"/>
                      <a:pt x="8871" y="2941"/>
                      <a:pt x="8871" y="5048"/>
                    </a:cubicBezTo>
                    <a:lnTo>
                      <a:pt x="8871" y="12252"/>
                    </a:lnTo>
                    <a:lnTo>
                      <a:pt x="1227" y="12252"/>
                    </a:lnTo>
                    <a:lnTo>
                      <a:pt x="1227" y="5048"/>
                    </a:lnTo>
                    <a:cubicBezTo>
                      <a:pt x="1227" y="2941"/>
                      <a:pt x="2930" y="1226"/>
                      <a:pt x="5049" y="1226"/>
                    </a:cubicBezTo>
                    <a:close/>
                    <a:moveTo>
                      <a:pt x="5061" y="0"/>
                    </a:moveTo>
                    <a:cubicBezTo>
                      <a:pt x="2275" y="0"/>
                      <a:pt x="1" y="2262"/>
                      <a:pt x="1" y="5060"/>
                    </a:cubicBezTo>
                    <a:lnTo>
                      <a:pt x="1" y="12883"/>
                    </a:lnTo>
                    <a:cubicBezTo>
                      <a:pt x="1" y="13204"/>
                      <a:pt x="275" y="13490"/>
                      <a:pt x="608" y="13490"/>
                    </a:cubicBezTo>
                    <a:lnTo>
                      <a:pt x="9502" y="13490"/>
                    </a:lnTo>
                    <a:cubicBezTo>
                      <a:pt x="9835" y="13490"/>
                      <a:pt x="10109" y="13204"/>
                      <a:pt x="10121" y="12883"/>
                    </a:cubicBezTo>
                    <a:lnTo>
                      <a:pt x="10121" y="5060"/>
                    </a:lnTo>
                    <a:cubicBezTo>
                      <a:pt x="10121" y="2286"/>
                      <a:pt x="7847" y="0"/>
                      <a:pt x="5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1446575" y="2239788"/>
                <a:ext cx="111650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4466" extrusionOk="0">
                    <a:moveTo>
                      <a:pt x="2239" y="0"/>
                    </a:moveTo>
                    <a:cubicBezTo>
                      <a:pt x="1001" y="0"/>
                      <a:pt x="1" y="1000"/>
                      <a:pt x="1" y="2227"/>
                    </a:cubicBezTo>
                    <a:cubicBezTo>
                      <a:pt x="1" y="3465"/>
                      <a:pt x="1001" y="4465"/>
                      <a:pt x="2239" y="4465"/>
                    </a:cubicBezTo>
                    <a:cubicBezTo>
                      <a:pt x="3466" y="4465"/>
                      <a:pt x="4466" y="3465"/>
                      <a:pt x="4466" y="2227"/>
                    </a:cubicBezTo>
                    <a:cubicBezTo>
                      <a:pt x="4466" y="1000"/>
                      <a:pt x="3466" y="0"/>
                      <a:pt x="2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1477250" y="2331763"/>
                <a:ext cx="5062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311" extrusionOk="0">
                    <a:moveTo>
                      <a:pt x="0" y="0"/>
                    </a:moveTo>
                    <a:lnTo>
                      <a:pt x="0" y="2310"/>
                    </a:lnTo>
                    <a:lnTo>
                      <a:pt x="2024" y="2310"/>
                    </a:lnTo>
                    <a:lnTo>
                      <a:pt x="2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1136125" y="1751613"/>
                <a:ext cx="297675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133" extrusionOk="0">
                    <a:moveTo>
                      <a:pt x="1" y="1"/>
                    </a:moveTo>
                    <a:lnTo>
                      <a:pt x="1" y="1132"/>
                    </a:lnTo>
                    <a:lnTo>
                      <a:pt x="11907" y="1132"/>
                    </a:lnTo>
                    <a:lnTo>
                      <a:pt x="11907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1136125" y="1822763"/>
                <a:ext cx="297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132" extrusionOk="0">
                    <a:moveTo>
                      <a:pt x="1" y="1"/>
                    </a:moveTo>
                    <a:lnTo>
                      <a:pt x="1" y="1132"/>
                    </a:lnTo>
                    <a:lnTo>
                      <a:pt x="11907" y="1132"/>
                    </a:lnTo>
                    <a:lnTo>
                      <a:pt x="11907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1136125" y="1893613"/>
                <a:ext cx="297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11907" y="1131"/>
                    </a:lnTo>
                    <a:lnTo>
                      <a:pt x="11907" y="0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136125" y="1961463"/>
                <a:ext cx="213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1132" extrusionOk="0">
                    <a:moveTo>
                      <a:pt x="1" y="1"/>
                    </a:moveTo>
                    <a:lnTo>
                      <a:pt x="1" y="1132"/>
                    </a:lnTo>
                    <a:lnTo>
                      <a:pt x="8549" y="1132"/>
                    </a:lnTo>
                    <a:lnTo>
                      <a:pt x="8549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809000" y="2204063"/>
                <a:ext cx="17742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977" extrusionOk="0">
                    <a:moveTo>
                      <a:pt x="1" y="0"/>
                    </a:moveTo>
                    <a:lnTo>
                      <a:pt x="1" y="977"/>
                    </a:lnTo>
                    <a:lnTo>
                      <a:pt x="7097" y="977"/>
                    </a:lnTo>
                    <a:lnTo>
                      <a:pt x="7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809000" y="2134413"/>
                <a:ext cx="4759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9039" h="1775" extrusionOk="0">
                    <a:moveTo>
                      <a:pt x="334" y="0"/>
                    </a:moveTo>
                    <a:cubicBezTo>
                      <a:pt x="143" y="0"/>
                      <a:pt x="1" y="155"/>
                      <a:pt x="1" y="346"/>
                    </a:cubicBezTo>
                    <a:lnTo>
                      <a:pt x="1" y="1429"/>
                    </a:lnTo>
                    <a:cubicBezTo>
                      <a:pt x="1" y="1632"/>
                      <a:pt x="143" y="1774"/>
                      <a:pt x="334" y="1774"/>
                    </a:cubicBezTo>
                    <a:lnTo>
                      <a:pt x="18693" y="1774"/>
                    </a:lnTo>
                    <a:cubicBezTo>
                      <a:pt x="18884" y="1774"/>
                      <a:pt x="19039" y="1632"/>
                      <a:pt x="19039" y="1429"/>
                    </a:cubicBezTo>
                    <a:lnTo>
                      <a:pt x="19039" y="346"/>
                    </a:lnTo>
                    <a:cubicBezTo>
                      <a:pt x="19039" y="155"/>
                      <a:pt x="18884" y="0"/>
                      <a:pt x="18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809000" y="2086488"/>
                <a:ext cx="177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989" extrusionOk="0">
                    <a:moveTo>
                      <a:pt x="1" y="0"/>
                    </a:moveTo>
                    <a:lnTo>
                      <a:pt x="1" y="989"/>
                    </a:lnTo>
                    <a:lnTo>
                      <a:pt x="7097" y="989"/>
                    </a:lnTo>
                    <a:lnTo>
                      <a:pt x="7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700050" y="2262113"/>
                <a:ext cx="568850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22754" h="3096" extrusionOk="0">
                    <a:moveTo>
                      <a:pt x="1549" y="0"/>
                    </a:moveTo>
                    <a:cubicBezTo>
                      <a:pt x="691" y="0"/>
                      <a:pt x="1" y="703"/>
                      <a:pt x="1" y="1548"/>
                    </a:cubicBezTo>
                    <a:cubicBezTo>
                      <a:pt x="1" y="2393"/>
                      <a:pt x="691" y="3096"/>
                      <a:pt x="1549" y="3096"/>
                    </a:cubicBezTo>
                    <a:lnTo>
                      <a:pt x="21206" y="3096"/>
                    </a:lnTo>
                    <a:cubicBezTo>
                      <a:pt x="22051" y="3096"/>
                      <a:pt x="22754" y="2393"/>
                      <a:pt x="22754" y="1548"/>
                    </a:cubicBezTo>
                    <a:cubicBezTo>
                      <a:pt x="22754" y="703"/>
                      <a:pt x="22051" y="0"/>
                      <a:pt x="212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695900" y="2257938"/>
                <a:ext cx="5768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23075" h="3430" extrusionOk="0">
                    <a:moveTo>
                      <a:pt x="21372" y="334"/>
                    </a:moveTo>
                    <a:cubicBezTo>
                      <a:pt x="22134" y="334"/>
                      <a:pt x="22753" y="953"/>
                      <a:pt x="22753" y="1715"/>
                    </a:cubicBezTo>
                    <a:cubicBezTo>
                      <a:pt x="22753" y="2477"/>
                      <a:pt x="22134" y="3096"/>
                      <a:pt x="21372" y="3096"/>
                    </a:cubicBezTo>
                    <a:lnTo>
                      <a:pt x="1715" y="3096"/>
                    </a:lnTo>
                    <a:cubicBezTo>
                      <a:pt x="953" y="3096"/>
                      <a:pt x="322" y="2477"/>
                      <a:pt x="322" y="1715"/>
                    </a:cubicBezTo>
                    <a:cubicBezTo>
                      <a:pt x="322" y="953"/>
                      <a:pt x="953" y="334"/>
                      <a:pt x="1715" y="334"/>
                    </a:cubicBezTo>
                    <a:close/>
                    <a:moveTo>
                      <a:pt x="1715" y="0"/>
                    </a:moveTo>
                    <a:cubicBezTo>
                      <a:pt x="762" y="0"/>
                      <a:pt x="0" y="774"/>
                      <a:pt x="0" y="1715"/>
                    </a:cubicBezTo>
                    <a:cubicBezTo>
                      <a:pt x="0" y="2656"/>
                      <a:pt x="774" y="3429"/>
                      <a:pt x="1715" y="3429"/>
                    </a:cubicBezTo>
                    <a:lnTo>
                      <a:pt x="21372" y="3429"/>
                    </a:lnTo>
                    <a:cubicBezTo>
                      <a:pt x="22324" y="3429"/>
                      <a:pt x="23075" y="2656"/>
                      <a:pt x="23075" y="1715"/>
                    </a:cubicBezTo>
                    <a:cubicBezTo>
                      <a:pt x="23075" y="774"/>
                      <a:pt x="22313" y="0"/>
                      <a:pt x="21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839075" y="2284438"/>
                <a:ext cx="327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0" extrusionOk="0">
                    <a:moveTo>
                      <a:pt x="655" y="0"/>
                    </a:moveTo>
                    <a:cubicBezTo>
                      <a:pt x="298" y="0"/>
                      <a:pt x="0" y="298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12" y="1310"/>
                      <a:pt x="1310" y="1012"/>
                      <a:pt x="1310" y="655"/>
                    </a:cubicBezTo>
                    <a:cubicBezTo>
                      <a:pt x="1310" y="298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932825" y="2284438"/>
                <a:ext cx="3277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0" extrusionOk="0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5" y="1310"/>
                    </a:cubicBezTo>
                    <a:cubicBezTo>
                      <a:pt x="1013" y="1310"/>
                      <a:pt x="1310" y="1012"/>
                      <a:pt x="1310" y="655"/>
                    </a:cubicBezTo>
                    <a:cubicBezTo>
                      <a:pt x="1310" y="298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1026600" y="2284438"/>
                <a:ext cx="327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0" extrusionOk="0">
                    <a:moveTo>
                      <a:pt x="655" y="0"/>
                    </a:moveTo>
                    <a:cubicBezTo>
                      <a:pt x="298" y="0"/>
                      <a:pt x="0" y="298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12" y="1310"/>
                      <a:pt x="1310" y="1012"/>
                      <a:pt x="1310" y="655"/>
                    </a:cubicBezTo>
                    <a:cubicBezTo>
                      <a:pt x="1310" y="298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1120350" y="2284438"/>
                <a:ext cx="3277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0" extrusionOk="0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5" y="1310"/>
                    </a:cubicBezTo>
                    <a:cubicBezTo>
                      <a:pt x="1013" y="1310"/>
                      <a:pt x="1310" y="1012"/>
                      <a:pt x="1310" y="655"/>
                    </a:cubicBezTo>
                    <a:cubicBezTo>
                      <a:pt x="1310" y="298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8" name="Google Shape;188;p17"/>
          <p:cNvGrpSpPr/>
          <p:nvPr/>
        </p:nvGrpSpPr>
        <p:grpSpPr>
          <a:xfrm>
            <a:off x="6266225" y="3276600"/>
            <a:ext cx="2297695" cy="1087500"/>
            <a:chOff x="6266225" y="3276600"/>
            <a:chExt cx="2297695" cy="1087500"/>
          </a:xfrm>
        </p:grpSpPr>
        <p:sp>
          <p:nvSpPr>
            <p:cNvPr id="189" name="Google Shape;189;p17"/>
            <p:cNvSpPr/>
            <p:nvPr/>
          </p:nvSpPr>
          <p:spPr>
            <a:xfrm>
              <a:off x="667512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6266225" y="3325250"/>
              <a:ext cx="915625" cy="898650"/>
              <a:chOff x="6266225" y="3325250"/>
              <a:chExt cx="915625" cy="898650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6277250" y="3437750"/>
                <a:ext cx="774825" cy="7751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1005" extrusionOk="0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2" y="29659"/>
                      <a:pt x="30992" y="27992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6266225" y="3426450"/>
                <a:ext cx="797450" cy="797450"/>
              </a:xfrm>
              <a:custGeom>
                <a:avLst/>
                <a:gdLst/>
                <a:ahLst/>
                <a:cxnLst/>
                <a:rect l="l" t="t" r="r" b="b"/>
                <a:pathLst>
                  <a:path w="31898" h="31898" extrusionOk="0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44"/>
                    </a:lnTo>
                    <a:cubicBezTo>
                      <a:pt x="30981" y="29861"/>
                      <a:pt x="29838" y="31004"/>
                      <a:pt x="28421" y="31004"/>
                    </a:cubicBezTo>
                    <a:lnTo>
                      <a:pt x="3454" y="31004"/>
                    </a:lnTo>
                    <a:cubicBezTo>
                      <a:pt x="2037" y="31004"/>
                      <a:pt x="894" y="29861"/>
                      <a:pt x="894" y="28444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44"/>
                    </a:lnTo>
                    <a:cubicBezTo>
                      <a:pt x="1" y="30349"/>
                      <a:pt x="1549" y="31897"/>
                      <a:pt x="3454" y="31897"/>
                    </a:cubicBezTo>
                    <a:lnTo>
                      <a:pt x="28421" y="31897"/>
                    </a:lnTo>
                    <a:cubicBezTo>
                      <a:pt x="30326" y="31897"/>
                      <a:pt x="31874" y="30349"/>
                      <a:pt x="31874" y="28444"/>
                    </a:cubicBezTo>
                    <a:lnTo>
                      <a:pt x="31874" y="3453"/>
                    </a:lnTo>
                    <a:cubicBezTo>
                      <a:pt x="31898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6356125" y="3671425"/>
                <a:ext cx="603975" cy="390550"/>
              </a:xfrm>
              <a:custGeom>
                <a:avLst/>
                <a:gdLst/>
                <a:ahLst/>
                <a:cxnLst/>
                <a:rect l="l" t="t" r="r" b="b"/>
                <a:pathLst>
                  <a:path w="24159" h="15622" extrusionOk="0">
                    <a:moveTo>
                      <a:pt x="882" y="0"/>
                    </a:moveTo>
                    <a:cubicBezTo>
                      <a:pt x="405" y="0"/>
                      <a:pt x="0" y="381"/>
                      <a:pt x="0" y="881"/>
                    </a:cubicBezTo>
                    <a:lnTo>
                      <a:pt x="0" y="14752"/>
                    </a:lnTo>
                    <a:cubicBezTo>
                      <a:pt x="0" y="15228"/>
                      <a:pt x="393" y="15621"/>
                      <a:pt x="882" y="15621"/>
                    </a:cubicBezTo>
                    <a:lnTo>
                      <a:pt x="23265" y="15621"/>
                    </a:lnTo>
                    <a:cubicBezTo>
                      <a:pt x="23753" y="15621"/>
                      <a:pt x="24158" y="15228"/>
                      <a:pt x="24146" y="14752"/>
                    </a:cubicBezTo>
                    <a:lnTo>
                      <a:pt x="24146" y="881"/>
                    </a:lnTo>
                    <a:cubicBezTo>
                      <a:pt x="24146" y="405"/>
                      <a:pt x="23753" y="0"/>
                      <a:pt x="232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6379925" y="3671125"/>
                <a:ext cx="547725" cy="24855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9942" extrusionOk="0">
                    <a:moveTo>
                      <a:pt x="1132" y="0"/>
                    </a:moveTo>
                    <a:cubicBezTo>
                      <a:pt x="715" y="0"/>
                      <a:pt x="346" y="131"/>
                      <a:pt x="1" y="310"/>
                    </a:cubicBezTo>
                    <a:lnTo>
                      <a:pt x="11110" y="9942"/>
                    </a:lnTo>
                    <a:lnTo>
                      <a:pt x="21908" y="131"/>
                    </a:lnTo>
                    <a:cubicBezTo>
                      <a:pt x="21658" y="36"/>
                      <a:pt x="21397" y="0"/>
                      <a:pt x="21111" y="0"/>
                    </a:cubicBezTo>
                    <a:close/>
                  </a:path>
                </a:pathLst>
              </a:custGeom>
              <a:solidFill>
                <a:srgbClr val="FF8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6379925" y="3671125"/>
                <a:ext cx="547725" cy="24855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9942" extrusionOk="0">
                    <a:moveTo>
                      <a:pt x="1132" y="0"/>
                    </a:moveTo>
                    <a:cubicBezTo>
                      <a:pt x="715" y="0"/>
                      <a:pt x="346" y="131"/>
                      <a:pt x="1" y="310"/>
                    </a:cubicBezTo>
                    <a:lnTo>
                      <a:pt x="11110" y="9942"/>
                    </a:lnTo>
                    <a:lnTo>
                      <a:pt x="21908" y="131"/>
                    </a:lnTo>
                    <a:cubicBezTo>
                      <a:pt x="21658" y="36"/>
                      <a:pt x="21397" y="0"/>
                      <a:pt x="21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6792200" y="3700000"/>
                <a:ext cx="167900" cy="290225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11609" extrusionOk="0">
                    <a:moveTo>
                      <a:pt x="6572" y="0"/>
                    </a:moveTo>
                    <a:lnTo>
                      <a:pt x="0" y="5965"/>
                    </a:lnTo>
                    <a:lnTo>
                      <a:pt x="6715" y="11609"/>
                    </a:lnTo>
                    <a:lnTo>
                      <a:pt x="6715" y="583"/>
                    </a:lnTo>
                    <a:cubicBezTo>
                      <a:pt x="6715" y="369"/>
                      <a:pt x="6656" y="179"/>
                      <a:pt x="65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6356125" y="3709225"/>
                <a:ext cx="162850" cy="284875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11395" extrusionOk="0">
                    <a:moveTo>
                      <a:pt x="48" y="0"/>
                    </a:moveTo>
                    <a:cubicBezTo>
                      <a:pt x="36" y="60"/>
                      <a:pt x="0" y="119"/>
                      <a:pt x="0" y="203"/>
                    </a:cubicBezTo>
                    <a:lnTo>
                      <a:pt x="0" y="11394"/>
                    </a:lnTo>
                    <a:lnTo>
                      <a:pt x="6513" y="562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6362975" y="3875000"/>
                <a:ext cx="59235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7502" extrusionOk="0">
                    <a:moveTo>
                      <a:pt x="16038" y="1"/>
                    </a:moveTo>
                    <a:lnTo>
                      <a:pt x="11811" y="3835"/>
                    </a:lnTo>
                    <a:lnTo>
                      <a:pt x="7394" y="13"/>
                    </a:lnTo>
                    <a:lnTo>
                      <a:pt x="0" y="6573"/>
                    </a:lnTo>
                    <a:cubicBezTo>
                      <a:pt x="358" y="7109"/>
                      <a:pt x="1012" y="7502"/>
                      <a:pt x="1810" y="7502"/>
                    </a:cubicBezTo>
                    <a:lnTo>
                      <a:pt x="21789" y="7502"/>
                    </a:lnTo>
                    <a:cubicBezTo>
                      <a:pt x="22634" y="7502"/>
                      <a:pt x="23360" y="7061"/>
                      <a:pt x="23694" y="6454"/>
                    </a:cubicBezTo>
                    <a:lnTo>
                      <a:pt x="160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6729375" y="3325250"/>
                <a:ext cx="452475" cy="495600"/>
              </a:xfrm>
              <a:custGeom>
                <a:avLst/>
                <a:gdLst/>
                <a:ahLst/>
                <a:cxnLst/>
                <a:rect l="l" t="t" r="r" b="b"/>
                <a:pathLst>
                  <a:path w="18099" h="19824" extrusionOk="0">
                    <a:moveTo>
                      <a:pt x="9002" y="0"/>
                    </a:moveTo>
                    <a:cubicBezTo>
                      <a:pt x="7692" y="917"/>
                      <a:pt x="5966" y="1667"/>
                      <a:pt x="4001" y="2131"/>
                    </a:cubicBezTo>
                    <a:cubicBezTo>
                      <a:pt x="2681" y="2430"/>
                      <a:pt x="1394" y="2584"/>
                      <a:pt x="194" y="2584"/>
                    </a:cubicBezTo>
                    <a:cubicBezTo>
                      <a:pt x="149" y="2584"/>
                      <a:pt x="105" y="2584"/>
                      <a:pt x="60" y="2584"/>
                    </a:cubicBezTo>
                    <a:cubicBezTo>
                      <a:pt x="37" y="2703"/>
                      <a:pt x="1" y="2834"/>
                      <a:pt x="1" y="2965"/>
                    </a:cubicBezTo>
                    <a:cubicBezTo>
                      <a:pt x="1" y="17419"/>
                      <a:pt x="9050" y="19824"/>
                      <a:pt x="9050" y="19824"/>
                    </a:cubicBezTo>
                    <a:cubicBezTo>
                      <a:pt x="9050" y="19824"/>
                      <a:pt x="18098" y="17419"/>
                      <a:pt x="18098" y="2965"/>
                    </a:cubicBezTo>
                    <a:cubicBezTo>
                      <a:pt x="18098" y="2834"/>
                      <a:pt x="18075" y="2703"/>
                      <a:pt x="18039" y="2584"/>
                    </a:cubicBezTo>
                    <a:cubicBezTo>
                      <a:pt x="17987" y="2584"/>
                      <a:pt x="17935" y="2585"/>
                      <a:pt x="17884" y="2585"/>
                    </a:cubicBezTo>
                    <a:cubicBezTo>
                      <a:pt x="16679" y="2585"/>
                      <a:pt x="15399" y="2451"/>
                      <a:pt x="14098" y="2131"/>
                    </a:cubicBezTo>
                    <a:cubicBezTo>
                      <a:pt x="12133" y="1667"/>
                      <a:pt x="10407" y="905"/>
                      <a:pt x="90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6878500" y="3493125"/>
                <a:ext cx="172675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5049" fill="none" extrusionOk="0">
                    <a:moveTo>
                      <a:pt x="1" y="2620"/>
                    </a:moveTo>
                    <a:lnTo>
                      <a:pt x="2620" y="5048"/>
                    </a:lnTo>
                    <a:lnTo>
                      <a:pt x="6907" y="0"/>
                    </a:lnTo>
                  </a:path>
                </a:pathLst>
              </a:custGeom>
              <a:noFill/>
              <a:ln w="14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" name="Google Shape;201;p17"/>
          <p:cNvGrpSpPr/>
          <p:nvPr/>
        </p:nvGrpSpPr>
        <p:grpSpPr>
          <a:xfrm>
            <a:off x="3490300" y="1484200"/>
            <a:ext cx="2265250" cy="1087500"/>
            <a:chOff x="3490300" y="1484200"/>
            <a:chExt cx="2265250" cy="1087500"/>
          </a:xfrm>
        </p:grpSpPr>
        <p:sp>
          <p:nvSpPr>
            <p:cNvPr id="202" name="Google Shape;202;p17"/>
            <p:cNvSpPr/>
            <p:nvPr/>
          </p:nvSpPr>
          <p:spPr>
            <a:xfrm>
              <a:off x="386675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17"/>
            <p:cNvGrpSpPr/>
            <p:nvPr/>
          </p:nvGrpSpPr>
          <p:grpSpPr>
            <a:xfrm>
              <a:off x="3490300" y="1629888"/>
              <a:ext cx="797425" cy="797150"/>
              <a:chOff x="3490300" y="1629888"/>
              <a:chExt cx="797425" cy="797150"/>
            </a:xfrm>
          </p:grpSpPr>
          <p:sp>
            <p:nvSpPr>
              <p:cNvPr id="204" name="Google Shape;204;p17"/>
              <p:cNvSpPr/>
              <p:nvPr/>
            </p:nvSpPr>
            <p:spPr>
              <a:xfrm>
                <a:off x="350130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3" y="29647"/>
                      <a:pt x="30993" y="27980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3490300" y="1629888"/>
                <a:ext cx="797425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86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37" y="30992"/>
                      <a:pt x="28432" y="30992"/>
                    </a:cubicBezTo>
                    <a:lnTo>
                      <a:pt x="3453" y="30992"/>
                    </a:lnTo>
                    <a:cubicBezTo>
                      <a:pt x="2036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20" y="31885"/>
                    </a:lnTo>
                    <a:cubicBezTo>
                      <a:pt x="30325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3571850" y="1818288"/>
                <a:ext cx="287550" cy="296500"/>
              </a:xfrm>
              <a:custGeom>
                <a:avLst/>
                <a:gdLst/>
                <a:ahLst/>
                <a:cxnLst/>
                <a:rect l="l" t="t" r="r" b="b"/>
                <a:pathLst>
                  <a:path w="11502" h="11860" extrusionOk="0">
                    <a:moveTo>
                      <a:pt x="1084" y="1"/>
                    </a:moveTo>
                    <a:cubicBezTo>
                      <a:pt x="489" y="1"/>
                      <a:pt x="0" y="489"/>
                      <a:pt x="0" y="1084"/>
                    </a:cubicBezTo>
                    <a:lnTo>
                      <a:pt x="0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89"/>
                      <a:pt x="11014" y="1"/>
                      <a:pt x="104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3648650" y="1853138"/>
                <a:ext cx="1333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34" extrusionOk="0">
                    <a:moveTo>
                      <a:pt x="2667" y="0"/>
                    </a:moveTo>
                    <a:cubicBezTo>
                      <a:pt x="1203" y="0"/>
                      <a:pt x="0" y="1191"/>
                      <a:pt x="0" y="2667"/>
                    </a:cubicBezTo>
                    <a:cubicBezTo>
                      <a:pt x="0" y="4143"/>
                      <a:pt x="1203" y="5334"/>
                      <a:pt x="2667" y="5334"/>
                    </a:cubicBezTo>
                    <a:cubicBezTo>
                      <a:pt x="4144" y="5334"/>
                      <a:pt x="5334" y="4143"/>
                      <a:pt x="5334" y="2667"/>
                    </a:cubicBezTo>
                    <a:cubicBezTo>
                      <a:pt x="5334" y="1191"/>
                      <a:pt x="4144" y="0"/>
                      <a:pt x="26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3622450" y="2010288"/>
                <a:ext cx="18605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144" extrusionOk="0">
                    <a:moveTo>
                      <a:pt x="3144" y="0"/>
                    </a:moveTo>
                    <a:cubicBezTo>
                      <a:pt x="1394" y="0"/>
                      <a:pt x="0" y="1417"/>
                      <a:pt x="0" y="3144"/>
                    </a:cubicBezTo>
                    <a:lnTo>
                      <a:pt x="7442" y="3144"/>
                    </a:lnTo>
                    <a:cubicBezTo>
                      <a:pt x="7442" y="1394"/>
                      <a:pt x="6037" y="0"/>
                      <a:pt x="4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3515000" y="1652213"/>
                <a:ext cx="7477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09" h="4561" extrusionOk="0">
                    <a:moveTo>
                      <a:pt x="5489" y="0"/>
                    </a:moveTo>
                    <a:cubicBezTo>
                      <a:pt x="2751" y="0"/>
                      <a:pt x="488" y="1965"/>
                      <a:pt x="0" y="4560"/>
                    </a:cubicBezTo>
                    <a:lnTo>
                      <a:pt x="29909" y="4560"/>
                    </a:lnTo>
                    <a:cubicBezTo>
                      <a:pt x="29421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358822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58" y="0"/>
                    </a:moveTo>
                    <a:cubicBezTo>
                      <a:pt x="381" y="0"/>
                      <a:pt x="0" y="393"/>
                      <a:pt x="0" y="869"/>
                    </a:cubicBezTo>
                    <a:cubicBezTo>
                      <a:pt x="0" y="1346"/>
                      <a:pt x="381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3672750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58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37570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3576600" y="2180538"/>
                <a:ext cx="5325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7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3576600" y="22427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0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3576600" y="23049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4126975" y="2152263"/>
                <a:ext cx="5627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7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4126975" y="2217763"/>
                <a:ext cx="5627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6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0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4126975" y="2279963"/>
                <a:ext cx="562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608" fill="none" extrusionOk="0">
                    <a:moveTo>
                      <a:pt x="1" y="953"/>
                    </a:moveTo>
                    <a:lnTo>
                      <a:pt x="644" y="1608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903425" y="1818888"/>
                <a:ext cx="301550" cy="2968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11872" extrusionOk="0">
                    <a:moveTo>
                      <a:pt x="5966" y="3573"/>
                    </a:moveTo>
                    <a:cubicBezTo>
                      <a:pt x="7169" y="3573"/>
                      <a:pt x="8133" y="4549"/>
                      <a:pt x="8133" y="5716"/>
                    </a:cubicBezTo>
                    <a:cubicBezTo>
                      <a:pt x="8133" y="6894"/>
                      <a:pt x="7157" y="7859"/>
                      <a:pt x="5966" y="7859"/>
                    </a:cubicBezTo>
                    <a:cubicBezTo>
                      <a:pt x="4763" y="7859"/>
                      <a:pt x="3787" y="6894"/>
                      <a:pt x="3787" y="5716"/>
                    </a:cubicBezTo>
                    <a:cubicBezTo>
                      <a:pt x="3787" y="4549"/>
                      <a:pt x="4763" y="3573"/>
                      <a:pt x="5966" y="3573"/>
                    </a:cubicBezTo>
                    <a:close/>
                    <a:moveTo>
                      <a:pt x="5418" y="1"/>
                    </a:moveTo>
                    <a:cubicBezTo>
                      <a:pt x="5133" y="1"/>
                      <a:pt x="4894" y="215"/>
                      <a:pt x="4859" y="501"/>
                    </a:cubicBezTo>
                    <a:lnTo>
                      <a:pt x="4775" y="1227"/>
                    </a:lnTo>
                    <a:cubicBezTo>
                      <a:pt x="4347" y="1346"/>
                      <a:pt x="3918" y="1501"/>
                      <a:pt x="3537" y="1727"/>
                    </a:cubicBezTo>
                    <a:lnTo>
                      <a:pt x="2942" y="1263"/>
                    </a:lnTo>
                    <a:cubicBezTo>
                      <a:pt x="2841" y="1184"/>
                      <a:pt x="2724" y="1147"/>
                      <a:pt x="2609" y="1147"/>
                    </a:cubicBezTo>
                    <a:cubicBezTo>
                      <a:pt x="2464" y="1147"/>
                      <a:pt x="2321" y="1205"/>
                      <a:pt x="2216" y="1310"/>
                    </a:cubicBezTo>
                    <a:lnTo>
                      <a:pt x="1287" y="2215"/>
                    </a:lnTo>
                    <a:cubicBezTo>
                      <a:pt x="1096" y="2418"/>
                      <a:pt x="1073" y="2727"/>
                      <a:pt x="1251" y="2954"/>
                    </a:cubicBezTo>
                    <a:lnTo>
                      <a:pt x="1751" y="3573"/>
                    </a:lnTo>
                    <a:cubicBezTo>
                      <a:pt x="1549" y="3930"/>
                      <a:pt x="1394" y="4299"/>
                      <a:pt x="1287" y="4704"/>
                    </a:cubicBezTo>
                    <a:lnTo>
                      <a:pt x="489" y="4799"/>
                    </a:lnTo>
                    <a:cubicBezTo>
                      <a:pt x="203" y="4823"/>
                      <a:pt x="1" y="5061"/>
                      <a:pt x="1" y="5347"/>
                    </a:cubicBezTo>
                    <a:lnTo>
                      <a:pt x="1" y="6609"/>
                    </a:lnTo>
                    <a:cubicBezTo>
                      <a:pt x="1" y="6894"/>
                      <a:pt x="203" y="7121"/>
                      <a:pt x="489" y="7156"/>
                    </a:cubicBezTo>
                    <a:lnTo>
                      <a:pt x="1334" y="7204"/>
                    </a:lnTo>
                    <a:cubicBezTo>
                      <a:pt x="1442" y="7561"/>
                      <a:pt x="1585" y="7918"/>
                      <a:pt x="1787" y="8252"/>
                    </a:cubicBezTo>
                    <a:lnTo>
                      <a:pt x="1251" y="8919"/>
                    </a:lnTo>
                    <a:cubicBezTo>
                      <a:pt x="1073" y="9145"/>
                      <a:pt x="1096" y="9442"/>
                      <a:pt x="1287" y="9633"/>
                    </a:cubicBezTo>
                    <a:lnTo>
                      <a:pt x="2216" y="10538"/>
                    </a:lnTo>
                    <a:cubicBezTo>
                      <a:pt x="2318" y="10647"/>
                      <a:pt x="2463" y="10701"/>
                      <a:pt x="2608" y="10701"/>
                    </a:cubicBezTo>
                    <a:cubicBezTo>
                      <a:pt x="2732" y="10701"/>
                      <a:pt x="2855" y="10662"/>
                      <a:pt x="2954" y="10585"/>
                    </a:cubicBezTo>
                    <a:lnTo>
                      <a:pt x="3632" y="10062"/>
                    </a:lnTo>
                    <a:cubicBezTo>
                      <a:pt x="3966" y="10264"/>
                      <a:pt x="4347" y="10407"/>
                      <a:pt x="4728" y="10526"/>
                    </a:cubicBezTo>
                    <a:lnTo>
                      <a:pt x="4835" y="11371"/>
                    </a:lnTo>
                    <a:cubicBezTo>
                      <a:pt x="4859" y="11657"/>
                      <a:pt x="5097" y="11871"/>
                      <a:pt x="5383" y="11871"/>
                    </a:cubicBezTo>
                    <a:lnTo>
                      <a:pt x="6680" y="11871"/>
                    </a:lnTo>
                    <a:cubicBezTo>
                      <a:pt x="6966" y="11871"/>
                      <a:pt x="7204" y="11657"/>
                      <a:pt x="7228" y="11371"/>
                    </a:cubicBezTo>
                    <a:lnTo>
                      <a:pt x="7323" y="10562"/>
                    </a:lnTo>
                    <a:cubicBezTo>
                      <a:pt x="7740" y="10454"/>
                      <a:pt x="8121" y="10288"/>
                      <a:pt x="8490" y="10097"/>
                    </a:cubicBezTo>
                    <a:lnTo>
                      <a:pt x="9145" y="10597"/>
                    </a:lnTo>
                    <a:cubicBezTo>
                      <a:pt x="9249" y="10679"/>
                      <a:pt x="9371" y="10719"/>
                      <a:pt x="9491" y="10719"/>
                    </a:cubicBezTo>
                    <a:cubicBezTo>
                      <a:pt x="9633" y="10719"/>
                      <a:pt x="9774" y="10665"/>
                      <a:pt x="9883" y="10562"/>
                    </a:cubicBezTo>
                    <a:lnTo>
                      <a:pt x="10788" y="9669"/>
                    </a:lnTo>
                    <a:cubicBezTo>
                      <a:pt x="10990" y="9466"/>
                      <a:pt x="11014" y="9157"/>
                      <a:pt x="10836" y="8930"/>
                    </a:cubicBezTo>
                    <a:lnTo>
                      <a:pt x="10324" y="8311"/>
                    </a:lnTo>
                    <a:cubicBezTo>
                      <a:pt x="10538" y="7954"/>
                      <a:pt x="10693" y="7585"/>
                      <a:pt x="10800" y="7180"/>
                    </a:cubicBezTo>
                    <a:lnTo>
                      <a:pt x="11574" y="7085"/>
                    </a:lnTo>
                    <a:cubicBezTo>
                      <a:pt x="11860" y="7061"/>
                      <a:pt x="12062" y="6823"/>
                      <a:pt x="12062" y="6537"/>
                    </a:cubicBezTo>
                    <a:lnTo>
                      <a:pt x="12062" y="5275"/>
                    </a:lnTo>
                    <a:cubicBezTo>
                      <a:pt x="12062" y="4990"/>
                      <a:pt x="11860" y="4763"/>
                      <a:pt x="11574" y="4728"/>
                    </a:cubicBezTo>
                    <a:lnTo>
                      <a:pt x="10812" y="4632"/>
                    </a:lnTo>
                    <a:cubicBezTo>
                      <a:pt x="10717" y="4239"/>
                      <a:pt x="10550" y="3858"/>
                      <a:pt x="10359" y="3513"/>
                    </a:cubicBezTo>
                    <a:lnTo>
                      <a:pt x="10836" y="2942"/>
                    </a:lnTo>
                    <a:cubicBezTo>
                      <a:pt x="11014" y="2715"/>
                      <a:pt x="10979" y="2418"/>
                      <a:pt x="10788" y="2227"/>
                    </a:cubicBezTo>
                    <a:lnTo>
                      <a:pt x="9859" y="1310"/>
                    </a:lnTo>
                    <a:cubicBezTo>
                      <a:pt x="9756" y="1207"/>
                      <a:pt x="9614" y="1156"/>
                      <a:pt x="9469" y="1156"/>
                    </a:cubicBezTo>
                    <a:cubicBezTo>
                      <a:pt x="9348" y="1156"/>
                      <a:pt x="9225" y="1192"/>
                      <a:pt x="9121" y="1263"/>
                    </a:cubicBezTo>
                    <a:lnTo>
                      <a:pt x="8538" y="1715"/>
                    </a:lnTo>
                    <a:cubicBezTo>
                      <a:pt x="8169" y="1489"/>
                      <a:pt x="7764" y="1322"/>
                      <a:pt x="7335" y="1227"/>
                    </a:cubicBezTo>
                    <a:lnTo>
                      <a:pt x="7240" y="501"/>
                    </a:lnTo>
                    <a:cubicBezTo>
                      <a:pt x="7216" y="215"/>
                      <a:pt x="6978" y="1"/>
                      <a:pt x="6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17"/>
          <p:cNvGrpSpPr/>
          <p:nvPr/>
        </p:nvGrpSpPr>
        <p:grpSpPr>
          <a:xfrm>
            <a:off x="6143300" y="1484200"/>
            <a:ext cx="2420620" cy="1087500"/>
            <a:chOff x="6143300" y="1484200"/>
            <a:chExt cx="2420620" cy="1087500"/>
          </a:xfrm>
        </p:grpSpPr>
        <p:sp>
          <p:nvSpPr>
            <p:cNvPr id="221" name="Google Shape;221;p17"/>
            <p:cNvSpPr/>
            <p:nvPr/>
          </p:nvSpPr>
          <p:spPr>
            <a:xfrm>
              <a:off x="667512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17"/>
            <p:cNvGrpSpPr/>
            <p:nvPr/>
          </p:nvGrpSpPr>
          <p:grpSpPr>
            <a:xfrm>
              <a:off x="6143300" y="1629888"/>
              <a:ext cx="1093625" cy="842100"/>
              <a:chOff x="6143300" y="1629888"/>
              <a:chExt cx="1093625" cy="84210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627725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2" y="29647"/>
                      <a:pt x="30992" y="27980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6266225" y="1629888"/>
                <a:ext cx="796850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74" h="31886" extrusionOk="0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32"/>
                    </a:lnTo>
                    <a:cubicBezTo>
                      <a:pt x="30981" y="29849"/>
                      <a:pt x="29838" y="30992"/>
                      <a:pt x="28421" y="30992"/>
                    </a:cubicBezTo>
                    <a:lnTo>
                      <a:pt x="3454" y="30992"/>
                    </a:lnTo>
                    <a:cubicBezTo>
                      <a:pt x="2037" y="30992"/>
                      <a:pt x="894" y="29849"/>
                      <a:pt x="894" y="28432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32"/>
                    </a:lnTo>
                    <a:cubicBezTo>
                      <a:pt x="1" y="30337"/>
                      <a:pt x="1549" y="31885"/>
                      <a:pt x="3454" y="31885"/>
                    </a:cubicBezTo>
                    <a:lnTo>
                      <a:pt x="28421" y="31885"/>
                    </a:lnTo>
                    <a:cubicBezTo>
                      <a:pt x="30326" y="31885"/>
                      <a:pt x="31874" y="30337"/>
                      <a:pt x="31874" y="28432"/>
                    </a:cubicBezTo>
                    <a:lnTo>
                      <a:pt x="31874" y="3453"/>
                    </a:lnTo>
                    <a:cubicBezTo>
                      <a:pt x="31874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6290650" y="1652213"/>
                <a:ext cx="7480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21" h="4561" extrusionOk="0">
                    <a:moveTo>
                      <a:pt x="5501" y="0"/>
                    </a:moveTo>
                    <a:cubicBezTo>
                      <a:pt x="2750" y="0"/>
                      <a:pt x="500" y="1965"/>
                      <a:pt x="0" y="4560"/>
                    </a:cubicBezTo>
                    <a:lnTo>
                      <a:pt x="29921" y="4560"/>
                    </a:lnTo>
                    <a:cubicBezTo>
                      <a:pt x="29432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636387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5" y="1727"/>
                      <a:pt x="1726" y="1346"/>
                      <a:pt x="1726" y="869"/>
                    </a:cubicBezTo>
                    <a:cubicBezTo>
                      <a:pt x="1726" y="393"/>
                      <a:pt x="1345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64484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70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6532925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70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6601100" y="1807888"/>
                <a:ext cx="126825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5609" fill="none" extrusionOk="0">
                    <a:moveTo>
                      <a:pt x="1120" y="5596"/>
                    </a:moveTo>
                    <a:lnTo>
                      <a:pt x="3929" y="5608"/>
                    </a:lnTo>
                    <a:cubicBezTo>
                      <a:pt x="4549" y="5608"/>
                      <a:pt x="5060" y="5108"/>
                      <a:pt x="5060" y="4489"/>
                    </a:cubicBezTo>
                    <a:lnTo>
                      <a:pt x="5072" y="1143"/>
                    </a:lnTo>
                    <a:cubicBezTo>
                      <a:pt x="5072" y="524"/>
                      <a:pt x="4560" y="12"/>
                      <a:pt x="3953" y="12"/>
                    </a:cubicBezTo>
                    <a:lnTo>
                      <a:pt x="1143" y="0"/>
                    </a:lnTo>
                    <a:cubicBezTo>
                      <a:pt x="512" y="0"/>
                      <a:pt x="12" y="500"/>
                      <a:pt x="12" y="1108"/>
                    </a:cubicBezTo>
                    <a:lnTo>
                      <a:pt x="0" y="4465"/>
                    </a:lnTo>
                    <a:cubicBezTo>
                      <a:pt x="0" y="5084"/>
                      <a:pt x="500" y="5596"/>
                      <a:pt x="1120" y="5596"/>
                    </a:cubicBezTo>
                    <a:close/>
                  </a:path>
                </a:pathLst>
              </a:custGeom>
              <a:noFill/>
              <a:ln w="8625" cap="rnd" cmpd="sng">
                <a:solidFill>
                  <a:srgbClr val="5B68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6473700" y="1879313"/>
                <a:ext cx="381625" cy="342325"/>
              </a:xfrm>
              <a:custGeom>
                <a:avLst/>
                <a:gdLst/>
                <a:ahLst/>
                <a:cxnLst/>
                <a:rect l="l" t="t" r="r" b="b"/>
                <a:pathLst>
                  <a:path w="15265" h="13693" extrusionOk="0">
                    <a:moveTo>
                      <a:pt x="917" y="1"/>
                    </a:moveTo>
                    <a:lnTo>
                      <a:pt x="0" y="13693"/>
                    </a:lnTo>
                    <a:lnTo>
                      <a:pt x="15264" y="13693"/>
                    </a:lnTo>
                    <a:lnTo>
                      <a:pt x="143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6593350" y="1934088"/>
                <a:ext cx="1414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9324" extrusionOk="0">
                    <a:moveTo>
                      <a:pt x="2418" y="1"/>
                    </a:moveTo>
                    <a:lnTo>
                      <a:pt x="2418" y="1013"/>
                    </a:lnTo>
                    <a:cubicBezTo>
                      <a:pt x="1120" y="1167"/>
                      <a:pt x="215" y="1977"/>
                      <a:pt x="215" y="3132"/>
                    </a:cubicBezTo>
                    <a:cubicBezTo>
                      <a:pt x="227" y="4191"/>
                      <a:pt x="918" y="4823"/>
                      <a:pt x="2013" y="5061"/>
                    </a:cubicBezTo>
                    <a:lnTo>
                      <a:pt x="3239" y="5358"/>
                    </a:lnTo>
                    <a:cubicBezTo>
                      <a:pt x="4001" y="5549"/>
                      <a:pt x="4335" y="5835"/>
                      <a:pt x="4335" y="6406"/>
                    </a:cubicBezTo>
                    <a:cubicBezTo>
                      <a:pt x="4335" y="7025"/>
                      <a:pt x="3716" y="7442"/>
                      <a:pt x="2930" y="7442"/>
                    </a:cubicBezTo>
                    <a:cubicBezTo>
                      <a:pt x="2084" y="7418"/>
                      <a:pt x="1453" y="7049"/>
                      <a:pt x="1275" y="6323"/>
                    </a:cubicBezTo>
                    <a:lnTo>
                      <a:pt x="1" y="6347"/>
                    </a:lnTo>
                    <a:cubicBezTo>
                      <a:pt x="144" y="7573"/>
                      <a:pt x="1037" y="8240"/>
                      <a:pt x="2382" y="8394"/>
                    </a:cubicBezTo>
                    <a:lnTo>
                      <a:pt x="2382" y="9323"/>
                    </a:lnTo>
                    <a:lnTo>
                      <a:pt x="3465" y="9323"/>
                    </a:lnTo>
                    <a:lnTo>
                      <a:pt x="3465" y="8394"/>
                    </a:lnTo>
                    <a:cubicBezTo>
                      <a:pt x="4799" y="8240"/>
                      <a:pt x="5656" y="7478"/>
                      <a:pt x="5609" y="6394"/>
                    </a:cubicBezTo>
                    <a:cubicBezTo>
                      <a:pt x="5609" y="5370"/>
                      <a:pt x="5097" y="4596"/>
                      <a:pt x="3823" y="4251"/>
                    </a:cubicBezTo>
                    <a:lnTo>
                      <a:pt x="2632" y="3941"/>
                    </a:lnTo>
                    <a:cubicBezTo>
                      <a:pt x="1763" y="3691"/>
                      <a:pt x="1513" y="3465"/>
                      <a:pt x="1513" y="2989"/>
                    </a:cubicBezTo>
                    <a:cubicBezTo>
                      <a:pt x="1513" y="2334"/>
                      <a:pt x="2132" y="1941"/>
                      <a:pt x="2954" y="1941"/>
                    </a:cubicBezTo>
                    <a:cubicBezTo>
                      <a:pt x="3787" y="1965"/>
                      <a:pt x="4156" y="2382"/>
                      <a:pt x="4263" y="3120"/>
                    </a:cubicBezTo>
                    <a:lnTo>
                      <a:pt x="5513" y="3096"/>
                    </a:lnTo>
                    <a:cubicBezTo>
                      <a:pt x="5513" y="2084"/>
                      <a:pt x="4751" y="1215"/>
                      <a:pt x="3501" y="1013"/>
                    </a:cubicBezTo>
                    <a:lnTo>
                      <a:pt x="35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6143300" y="2220738"/>
                <a:ext cx="273875" cy="251250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050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67"/>
                    </a:cubicBezTo>
                    <a:lnTo>
                      <a:pt x="1" y="9382"/>
                    </a:lnTo>
                    <a:cubicBezTo>
                      <a:pt x="1" y="9751"/>
                      <a:pt x="298" y="10049"/>
                      <a:pt x="679" y="10049"/>
                    </a:cubicBezTo>
                    <a:lnTo>
                      <a:pt x="10288" y="10049"/>
                    </a:lnTo>
                    <a:cubicBezTo>
                      <a:pt x="10657" y="10049"/>
                      <a:pt x="10954" y="9751"/>
                      <a:pt x="10954" y="9382"/>
                    </a:cubicBezTo>
                    <a:lnTo>
                      <a:pt x="10954" y="667"/>
                    </a:lnTo>
                    <a:cubicBezTo>
                      <a:pt x="10954" y="298"/>
                      <a:pt x="10657" y="0"/>
                      <a:pt x="10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6181700" y="2048688"/>
                <a:ext cx="197375" cy="26255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0502" extrusionOk="0">
                    <a:moveTo>
                      <a:pt x="3941" y="977"/>
                    </a:moveTo>
                    <a:cubicBezTo>
                      <a:pt x="5584" y="977"/>
                      <a:pt x="6918" y="2322"/>
                      <a:pt x="6918" y="3953"/>
                    </a:cubicBezTo>
                    <a:lnTo>
                      <a:pt x="6918" y="9549"/>
                    </a:lnTo>
                    <a:lnTo>
                      <a:pt x="965" y="9549"/>
                    </a:lnTo>
                    <a:lnTo>
                      <a:pt x="965" y="3953"/>
                    </a:lnTo>
                    <a:cubicBezTo>
                      <a:pt x="965" y="2322"/>
                      <a:pt x="2310" y="977"/>
                      <a:pt x="3941" y="977"/>
                    </a:cubicBezTo>
                    <a:close/>
                    <a:moveTo>
                      <a:pt x="3941" y="0"/>
                    </a:moveTo>
                    <a:cubicBezTo>
                      <a:pt x="1774" y="0"/>
                      <a:pt x="0" y="1763"/>
                      <a:pt x="0" y="3941"/>
                    </a:cubicBezTo>
                    <a:lnTo>
                      <a:pt x="0" y="10025"/>
                    </a:lnTo>
                    <a:cubicBezTo>
                      <a:pt x="0" y="10299"/>
                      <a:pt x="215" y="10502"/>
                      <a:pt x="477" y="10502"/>
                    </a:cubicBezTo>
                    <a:lnTo>
                      <a:pt x="7394" y="10502"/>
                    </a:lnTo>
                    <a:cubicBezTo>
                      <a:pt x="7668" y="10502"/>
                      <a:pt x="7894" y="10299"/>
                      <a:pt x="7894" y="10025"/>
                    </a:cubicBezTo>
                    <a:lnTo>
                      <a:pt x="7894" y="3941"/>
                    </a:lnTo>
                    <a:cubicBezTo>
                      <a:pt x="7894" y="1763"/>
                      <a:pt x="6120" y="0"/>
                      <a:pt x="3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6236775" y="2288288"/>
                <a:ext cx="87225" cy="869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478" extrusionOk="0">
                    <a:moveTo>
                      <a:pt x="1738" y="1"/>
                    </a:moveTo>
                    <a:cubicBezTo>
                      <a:pt x="774" y="1"/>
                      <a:pt x="0" y="775"/>
                      <a:pt x="0" y="1739"/>
                    </a:cubicBezTo>
                    <a:cubicBezTo>
                      <a:pt x="0" y="2704"/>
                      <a:pt x="774" y="3478"/>
                      <a:pt x="1738" y="3478"/>
                    </a:cubicBezTo>
                    <a:cubicBezTo>
                      <a:pt x="2703" y="3478"/>
                      <a:pt x="3489" y="2704"/>
                      <a:pt x="3489" y="1739"/>
                    </a:cubicBezTo>
                    <a:cubicBezTo>
                      <a:pt x="3489" y="775"/>
                      <a:pt x="2703" y="1"/>
                      <a:pt x="1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6260575" y="2359438"/>
                <a:ext cx="39625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811" extrusionOk="0">
                    <a:moveTo>
                      <a:pt x="1" y="0"/>
                    </a:moveTo>
                    <a:lnTo>
                      <a:pt x="1" y="1810"/>
                    </a:lnTo>
                    <a:lnTo>
                      <a:pt x="1584" y="1810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6771950" y="2156438"/>
                <a:ext cx="4649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8599" h="12622" extrusionOk="0">
                    <a:moveTo>
                      <a:pt x="632" y="0"/>
                    </a:moveTo>
                    <a:cubicBezTo>
                      <a:pt x="274" y="0"/>
                      <a:pt x="1" y="286"/>
                      <a:pt x="1" y="643"/>
                    </a:cubicBezTo>
                    <a:lnTo>
                      <a:pt x="1" y="11978"/>
                    </a:lnTo>
                    <a:cubicBezTo>
                      <a:pt x="1" y="12335"/>
                      <a:pt x="274" y="12621"/>
                      <a:pt x="632" y="12621"/>
                    </a:cubicBezTo>
                    <a:lnTo>
                      <a:pt x="17943" y="12621"/>
                    </a:lnTo>
                    <a:cubicBezTo>
                      <a:pt x="18300" y="12621"/>
                      <a:pt x="18598" y="12335"/>
                      <a:pt x="18586" y="11978"/>
                    </a:cubicBezTo>
                    <a:lnTo>
                      <a:pt x="18586" y="643"/>
                    </a:lnTo>
                    <a:cubicBezTo>
                      <a:pt x="18586" y="286"/>
                      <a:pt x="18300" y="0"/>
                      <a:pt x="17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6858875" y="2183513"/>
                <a:ext cx="7145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9" extrusionOk="0">
                    <a:moveTo>
                      <a:pt x="1429" y="1"/>
                    </a:moveTo>
                    <a:cubicBezTo>
                      <a:pt x="643" y="1"/>
                      <a:pt x="0" y="644"/>
                      <a:pt x="0" y="1430"/>
                    </a:cubicBezTo>
                    <a:cubicBezTo>
                      <a:pt x="0" y="2227"/>
                      <a:pt x="643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6815700" y="2183513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9" y="1"/>
                    </a:moveTo>
                    <a:cubicBezTo>
                      <a:pt x="644" y="1"/>
                      <a:pt x="1" y="644"/>
                      <a:pt x="1" y="1430"/>
                    </a:cubicBezTo>
                    <a:cubicBezTo>
                      <a:pt x="1" y="2227"/>
                      <a:pt x="644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6815700" y="2348713"/>
                <a:ext cx="3780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15122" h="942" extrusionOk="0">
                    <a:moveTo>
                      <a:pt x="1" y="1"/>
                    </a:moveTo>
                    <a:lnTo>
                      <a:pt x="1" y="941"/>
                    </a:lnTo>
                    <a:lnTo>
                      <a:pt x="15122" y="941"/>
                    </a:lnTo>
                    <a:lnTo>
                      <a:pt x="151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7036575" y="2196313"/>
                <a:ext cx="15717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942" extrusionOk="0">
                    <a:moveTo>
                      <a:pt x="0" y="1"/>
                    </a:moveTo>
                    <a:lnTo>
                      <a:pt x="0" y="941"/>
                    </a:lnTo>
                    <a:lnTo>
                      <a:pt x="6287" y="941"/>
                    </a:lnTo>
                    <a:lnTo>
                      <a:pt x="62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7036575" y="2232038"/>
                <a:ext cx="1256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930" extrusionOk="0">
                    <a:moveTo>
                      <a:pt x="0" y="1"/>
                    </a:moveTo>
                    <a:lnTo>
                      <a:pt x="0" y="929"/>
                    </a:lnTo>
                    <a:lnTo>
                      <a:pt x="5025" y="929"/>
                    </a:lnTo>
                    <a:lnTo>
                      <a:pt x="5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6930300" y="2410938"/>
                <a:ext cx="149150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941" extrusionOk="0">
                    <a:moveTo>
                      <a:pt x="1" y="0"/>
                    </a:moveTo>
                    <a:lnTo>
                      <a:pt x="1" y="941"/>
                    </a:lnTo>
                    <a:lnTo>
                      <a:pt x="5966" y="941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17"/>
          <p:cNvGrpSpPr/>
          <p:nvPr/>
        </p:nvGrpSpPr>
        <p:grpSpPr>
          <a:xfrm>
            <a:off x="586950" y="3164500"/>
            <a:ext cx="2444850" cy="1199600"/>
            <a:chOff x="586950" y="3164500"/>
            <a:chExt cx="2444850" cy="1199600"/>
          </a:xfrm>
        </p:grpSpPr>
        <p:sp>
          <p:nvSpPr>
            <p:cNvPr id="244" name="Google Shape;244;p17"/>
            <p:cNvSpPr/>
            <p:nvPr/>
          </p:nvSpPr>
          <p:spPr>
            <a:xfrm>
              <a:off x="114300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17"/>
            <p:cNvGrpSpPr/>
            <p:nvPr/>
          </p:nvGrpSpPr>
          <p:grpSpPr>
            <a:xfrm>
              <a:off x="586950" y="3164500"/>
              <a:ext cx="1035875" cy="1068625"/>
              <a:chOff x="586950" y="3164500"/>
              <a:chExt cx="1035875" cy="1068625"/>
            </a:xfrm>
          </p:grpSpPr>
          <p:sp>
            <p:nvSpPr>
              <p:cNvPr id="246" name="Google Shape;246;p17"/>
              <p:cNvSpPr/>
              <p:nvPr/>
            </p:nvSpPr>
            <p:spPr>
              <a:xfrm>
                <a:off x="739050" y="3394900"/>
                <a:ext cx="774525" cy="775100"/>
              </a:xfrm>
              <a:custGeom>
                <a:avLst/>
                <a:gdLst/>
                <a:ahLst/>
                <a:cxnLst/>
                <a:rect l="l" t="t" r="r" b="b"/>
                <a:pathLst>
                  <a:path w="30981" h="31004" extrusionOk="0">
                    <a:moveTo>
                      <a:pt x="3001" y="0"/>
                    </a:moveTo>
                    <a:cubicBezTo>
                      <a:pt x="1358" y="0"/>
                      <a:pt x="1" y="1346"/>
                      <a:pt x="1" y="3012"/>
                    </a:cubicBezTo>
                    <a:lnTo>
                      <a:pt x="1" y="27992"/>
                    </a:lnTo>
                    <a:cubicBezTo>
                      <a:pt x="1" y="29647"/>
                      <a:pt x="1334" y="31004"/>
                      <a:pt x="3001" y="31004"/>
                    </a:cubicBezTo>
                    <a:lnTo>
                      <a:pt x="3001" y="30992"/>
                    </a:lnTo>
                    <a:lnTo>
                      <a:pt x="27980" y="30992"/>
                    </a:lnTo>
                    <a:cubicBezTo>
                      <a:pt x="29635" y="30992"/>
                      <a:pt x="30981" y="29647"/>
                      <a:pt x="30981" y="27980"/>
                    </a:cubicBezTo>
                    <a:lnTo>
                      <a:pt x="30981" y="3012"/>
                    </a:lnTo>
                    <a:cubicBezTo>
                      <a:pt x="30981" y="1358"/>
                      <a:pt x="29647" y="0"/>
                      <a:pt x="279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727750" y="3383875"/>
                <a:ext cx="797150" cy="796850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31874" extrusionOk="0">
                    <a:moveTo>
                      <a:pt x="28432" y="894"/>
                    </a:moveTo>
                    <a:cubicBezTo>
                      <a:pt x="29849" y="894"/>
                      <a:pt x="30992" y="2037"/>
                      <a:pt x="30992" y="3453"/>
                    </a:cubicBezTo>
                    <a:lnTo>
                      <a:pt x="30992" y="28421"/>
                    </a:lnTo>
                    <a:cubicBezTo>
                      <a:pt x="30992" y="29838"/>
                      <a:pt x="29849" y="30981"/>
                      <a:pt x="28432" y="30981"/>
                    </a:cubicBezTo>
                    <a:lnTo>
                      <a:pt x="3453" y="30981"/>
                    </a:lnTo>
                    <a:cubicBezTo>
                      <a:pt x="2048" y="30981"/>
                      <a:pt x="893" y="29838"/>
                      <a:pt x="893" y="28421"/>
                    </a:cubicBezTo>
                    <a:lnTo>
                      <a:pt x="893" y="3453"/>
                    </a:lnTo>
                    <a:cubicBezTo>
                      <a:pt x="893" y="2037"/>
                      <a:pt x="2048" y="894"/>
                      <a:pt x="3453" y="894"/>
                    </a:cubicBezTo>
                    <a:close/>
                    <a:moveTo>
                      <a:pt x="3453" y="1"/>
                    </a:moveTo>
                    <a:cubicBezTo>
                      <a:pt x="1548" y="1"/>
                      <a:pt x="0" y="1548"/>
                      <a:pt x="0" y="3453"/>
                    </a:cubicBezTo>
                    <a:lnTo>
                      <a:pt x="0" y="28421"/>
                    </a:lnTo>
                    <a:cubicBezTo>
                      <a:pt x="0" y="30326"/>
                      <a:pt x="1548" y="31874"/>
                      <a:pt x="3453" y="31874"/>
                    </a:cubicBezTo>
                    <a:lnTo>
                      <a:pt x="28432" y="31874"/>
                    </a:lnTo>
                    <a:cubicBezTo>
                      <a:pt x="30337" y="31874"/>
                      <a:pt x="31885" y="30326"/>
                      <a:pt x="31885" y="28421"/>
                    </a:cubicBezTo>
                    <a:lnTo>
                      <a:pt x="31885" y="3453"/>
                    </a:lnTo>
                    <a:cubicBezTo>
                      <a:pt x="31885" y="1548"/>
                      <a:pt x="30337" y="1"/>
                      <a:pt x="28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1153100" y="3164500"/>
                <a:ext cx="322375" cy="585825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23433" extrusionOk="0">
                    <a:moveTo>
                      <a:pt x="2024" y="1"/>
                    </a:moveTo>
                    <a:cubicBezTo>
                      <a:pt x="905" y="1"/>
                      <a:pt x="0" y="918"/>
                      <a:pt x="0" y="2025"/>
                    </a:cubicBezTo>
                    <a:lnTo>
                      <a:pt x="0" y="21408"/>
                    </a:lnTo>
                    <a:cubicBezTo>
                      <a:pt x="0" y="22527"/>
                      <a:pt x="905" y="23432"/>
                      <a:pt x="2024" y="23432"/>
                    </a:cubicBezTo>
                    <a:lnTo>
                      <a:pt x="10847" y="23432"/>
                    </a:lnTo>
                    <a:cubicBezTo>
                      <a:pt x="11966" y="23432"/>
                      <a:pt x="12871" y="22527"/>
                      <a:pt x="12871" y="21408"/>
                    </a:cubicBezTo>
                    <a:lnTo>
                      <a:pt x="12871" y="2049"/>
                    </a:lnTo>
                    <a:cubicBezTo>
                      <a:pt x="12895" y="918"/>
                      <a:pt x="11978" y="1"/>
                      <a:pt x="108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1288225" y="3211525"/>
                <a:ext cx="521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442" extrusionOk="0">
                    <a:moveTo>
                      <a:pt x="227" y="1"/>
                    </a:moveTo>
                    <a:cubicBezTo>
                      <a:pt x="108" y="1"/>
                      <a:pt x="1" y="108"/>
                      <a:pt x="1" y="227"/>
                    </a:cubicBezTo>
                    <a:cubicBezTo>
                      <a:pt x="13" y="346"/>
                      <a:pt x="108" y="441"/>
                      <a:pt x="227" y="441"/>
                    </a:cubicBezTo>
                    <a:lnTo>
                      <a:pt x="1858" y="441"/>
                    </a:lnTo>
                    <a:cubicBezTo>
                      <a:pt x="1977" y="441"/>
                      <a:pt x="2084" y="346"/>
                      <a:pt x="2084" y="227"/>
                    </a:cubicBezTo>
                    <a:cubicBezTo>
                      <a:pt x="2084" y="108"/>
                      <a:pt x="1977" y="1"/>
                      <a:pt x="18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1183150" y="3246075"/>
                <a:ext cx="261675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6003" extrusionOk="0">
                    <a:moveTo>
                      <a:pt x="537" y="0"/>
                    </a:moveTo>
                    <a:cubicBezTo>
                      <a:pt x="239" y="0"/>
                      <a:pt x="1" y="238"/>
                      <a:pt x="1" y="536"/>
                    </a:cubicBezTo>
                    <a:lnTo>
                      <a:pt x="1" y="15466"/>
                    </a:lnTo>
                    <a:cubicBezTo>
                      <a:pt x="1" y="15764"/>
                      <a:pt x="239" y="16002"/>
                      <a:pt x="537" y="16002"/>
                    </a:cubicBezTo>
                    <a:lnTo>
                      <a:pt x="9931" y="16002"/>
                    </a:lnTo>
                    <a:cubicBezTo>
                      <a:pt x="10228" y="16002"/>
                      <a:pt x="10466" y="15764"/>
                      <a:pt x="10466" y="15466"/>
                    </a:cubicBezTo>
                    <a:lnTo>
                      <a:pt x="10466" y="536"/>
                    </a:lnTo>
                    <a:cubicBezTo>
                      <a:pt x="10466" y="238"/>
                      <a:pt x="10228" y="0"/>
                      <a:pt x="99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1281075" y="3658625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23" y="381"/>
                    </a:moveTo>
                    <a:cubicBezTo>
                      <a:pt x="1858" y="381"/>
                      <a:pt x="2275" y="810"/>
                      <a:pt x="2275" y="1334"/>
                    </a:cubicBezTo>
                    <a:cubicBezTo>
                      <a:pt x="2299" y="1869"/>
                      <a:pt x="1858" y="2286"/>
                      <a:pt x="1323" y="2286"/>
                    </a:cubicBezTo>
                    <a:cubicBezTo>
                      <a:pt x="787" y="2286"/>
                      <a:pt x="370" y="1846"/>
                      <a:pt x="370" y="1334"/>
                    </a:cubicBezTo>
                    <a:cubicBezTo>
                      <a:pt x="370" y="798"/>
                      <a:pt x="811" y="381"/>
                      <a:pt x="1323" y="381"/>
                    </a:cubicBezTo>
                    <a:close/>
                    <a:moveTo>
                      <a:pt x="1323" y="0"/>
                    </a:moveTo>
                    <a:cubicBezTo>
                      <a:pt x="596" y="0"/>
                      <a:pt x="1" y="595"/>
                      <a:pt x="1" y="1334"/>
                    </a:cubicBezTo>
                    <a:cubicBezTo>
                      <a:pt x="1" y="2060"/>
                      <a:pt x="596" y="2655"/>
                      <a:pt x="1323" y="2655"/>
                    </a:cubicBezTo>
                    <a:cubicBezTo>
                      <a:pt x="2049" y="2655"/>
                      <a:pt x="2644" y="2060"/>
                      <a:pt x="2644" y="1334"/>
                    </a:cubicBezTo>
                    <a:cubicBezTo>
                      <a:pt x="2656" y="595"/>
                      <a:pt x="2061" y="0"/>
                      <a:pt x="1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771800" y="4009250"/>
                <a:ext cx="1342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918" extrusionOk="0">
                    <a:moveTo>
                      <a:pt x="0" y="1"/>
                    </a:moveTo>
                    <a:lnTo>
                      <a:pt x="0" y="2918"/>
                    </a:lnTo>
                    <a:lnTo>
                      <a:pt x="5370" y="2918"/>
                    </a:lnTo>
                    <a:lnTo>
                      <a:pt x="53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>
                <a:off x="590525" y="3689875"/>
                <a:ext cx="4971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19884" h="14645" extrusionOk="0">
                    <a:moveTo>
                      <a:pt x="1405" y="0"/>
                    </a:moveTo>
                    <a:cubicBezTo>
                      <a:pt x="631" y="0"/>
                      <a:pt x="0" y="631"/>
                      <a:pt x="0" y="1405"/>
                    </a:cubicBezTo>
                    <a:lnTo>
                      <a:pt x="0" y="13252"/>
                    </a:lnTo>
                    <a:cubicBezTo>
                      <a:pt x="0" y="14026"/>
                      <a:pt x="631" y="14645"/>
                      <a:pt x="1405" y="14645"/>
                    </a:cubicBezTo>
                    <a:lnTo>
                      <a:pt x="18491" y="14645"/>
                    </a:lnTo>
                    <a:cubicBezTo>
                      <a:pt x="19265" y="14645"/>
                      <a:pt x="19884" y="14026"/>
                      <a:pt x="19884" y="13252"/>
                    </a:cubicBezTo>
                    <a:lnTo>
                      <a:pt x="19884" y="1405"/>
                    </a:lnTo>
                    <a:cubicBezTo>
                      <a:pt x="19884" y="631"/>
                      <a:pt x="19265" y="0"/>
                      <a:pt x="184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586950" y="3686600"/>
                <a:ext cx="504550" cy="373575"/>
              </a:xfrm>
              <a:custGeom>
                <a:avLst/>
                <a:gdLst/>
                <a:ahLst/>
                <a:cxnLst/>
                <a:rect l="l" t="t" r="r" b="b"/>
                <a:pathLst>
                  <a:path w="20182" h="14943" extrusionOk="0">
                    <a:moveTo>
                      <a:pt x="18634" y="298"/>
                    </a:moveTo>
                    <a:cubicBezTo>
                      <a:pt x="19312" y="298"/>
                      <a:pt x="19884" y="846"/>
                      <a:pt x="19884" y="1548"/>
                    </a:cubicBezTo>
                    <a:lnTo>
                      <a:pt x="19884" y="13395"/>
                    </a:lnTo>
                    <a:cubicBezTo>
                      <a:pt x="19884" y="14085"/>
                      <a:pt x="19324" y="14645"/>
                      <a:pt x="18634" y="14645"/>
                    </a:cubicBezTo>
                    <a:lnTo>
                      <a:pt x="1548" y="14645"/>
                    </a:lnTo>
                    <a:cubicBezTo>
                      <a:pt x="858" y="14645"/>
                      <a:pt x="298" y="14097"/>
                      <a:pt x="298" y="13395"/>
                    </a:cubicBezTo>
                    <a:lnTo>
                      <a:pt x="298" y="1548"/>
                    </a:lnTo>
                    <a:cubicBezTo>
                      <a:pt x="298" y="858"/>
                      <a:pt x="846" y="298"/>
                      <a:pt x="1548" y="298"/>
                    </a:cubicBezTo>
                    <a:close/>
                    <a:moveTo>
                      <a:pt x="1548" y="0"/>
                    </a:moveTo>
                    <a:cubicBezTo>
                      <a:pt x="691" y="0"/>
                      <a:pt x="1" y="703"/>
                      <a:pt x="1" y="1548"/>
                    </a:cubicBezTo>
                    <a:lnTo>
                      <a:pt x="1" y="13395"/>
                    </a:lnTo>
                    <a:cubicBezTo>
                      <a:pt x="1" y="14240"/>
                      <a:pt x="691" y="14943"/>
                      <a:pt x="1548" y="14943"/>
                    </a:cubicBezTo>
                    <a:lnTo>
                      <a:pt x="18634" y="14943"/>
                    </a:lnTo>
                    <a:cubicBezTo>
                      <a:pt x="19479" y="14943"/>
                      <a:pt x="20182" y="14240"/>
                      <a:pt x="20182" y="13395"/>
                    </a:cubicBezTo>
                    <a:lnTo>
                      <a:pt x="20182" y="1548"/>
                    </a:lnTo>
                    <a:cubicBezTo>
                      <a:pt x="20158" y="691"/>
                      <a:pt x="19479" y="0"/>
                      <a:pt x="186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611050" y="3710700"/>
                <a:ext cx="455750" cy="325075"/>
              </a:xfrm>
              <a:custGeom>
                <a:avLst/>
                <a:gdLst/>
                <a:ahLst/>
                <a:cxnLst/>
                <a:rect l="l" t="t" r="r" b="b"/>
                <a:pathLst>
                  <a:path w="18230" h="13003" extrusionOk="0">
                    <a:moveTo>
                      <a:pt x="346" y="1"/>
                    </a:moveTo>
                    <a:cubicBezTo>
                      <a:pt x="156" y="1"/>
                      <a:pt x="1" y="155"/>
                      <a:pt x="1" y="346"/>
                    </a:cubicBezTo>
                    <a:lnTo>
                      <a:pt x="1" y="12657"/>
                    </a:lnTo>
                    <a:cubicBezTo>
                      <a:pt x="1" y="12836"/>
                      <a:pt x="144" y="13002"/>
                      <a:pt x="346" y="13002"/>
                    </a:cubicBezTo>
                    <a:lnTo>
                      <a:pt x="17884" y="13002"/>
                    </a:lnTo>
                    <a:cubicBezTo>
                      <a:pt x="18087" y="13002"/>
                      <a:pt x="18229" y="12848"/>
                      <a:pt x="18218" y="12657"/>
                    </a:cubicBezTo>
                    <a:lnTo>
                      <a:pt x="18218" y="346"/>
                    </a:lnTo>
                    <a:cubicBezTo>
                      <a:pt x="18218" y="167"/>
                      <a:pt x="18063" y="1"/>
                      <a:pt x="178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713750" y="4082475"/>
                <a:ext cx="2503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27" extrusionOk="0">
                    <a:moveTo>
                      <a:pt x="72" y="1"/>
                    </a:moveTo>
                    <a:cubicBezTo>
                      <a:pt x="24" y="1"/>
                      <a:pt x="1" y="36"/>
                      <a:pt x="1" y="72"/>
                    </a:cubicBezTo>
                    <a:lnTo>
                      <a:pt x="1" y="655"/>
                    </a:lnTo>
                    <a:cubicBezTo>
                      <a:pt x="1" y="703"/>
                      <a:pt x="24" y="727"/>
                      <a:pt x="72" y="727"/>
                    </a:cubicBezTo>
                    <a:lnTo>
                      <a:pt x="9930" y="727"/>
                    </a:lnTo>
                    <a:cubicBezTo>
                      <a:pt x="9966" y="727"/>
                      <a:pt x="10014" y="691"/>
                      <a:pt x="10002" y="655"/>
                    </a:cubicBezTo>
                    <a:lnTo>
                      <a:pt x="10002" y="72"/>
                    </a:lnTo>
                    <a:cubicBezTo>
                      <a:pt x="10002" y="36"/>
                      <a:pt x="9966" y="1"/>
                      <a:pt x="99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1190900" y="3761900"/>
                <a:ext cx="431925" cy="471225"/>
              </a:xfrm>
              <a:custGeom>
                <a:avLst/>
                <a:gdLst/>
                <a:ahLst/>
                <a:cxnLst/>
                <a:rect l="l" t="t" r="r" b="b"/>
                <a:pathLst>
                  <a:path w="17277" h="18849" extrusionOk="0">
                    <a:moveTo>
                      <a:pt x="8597" y="1"/>
                    </a:moveTo>
                    <a:cubicBezTo>
                      <a:pt x="7346" y="858"/>
                      <a:pt x="5703" y="1584"/>
                      <a:pt x="3834" y="2025"/>
                    </a:cubicBezTo>
                    <a:cubicBezTo>
                      <a:pt x="2590" y="2310"/>
                      <a:pt x="1357" y="2442"/>
                      <a:pt x="209" y="2442"/>
                    </a:cubicBezTo>
                    <a:cubicBezTo>
                      <a:pt x="159" y="2442"/>
                      <a:pt x="109" y="2442"/>
                      <a:pt x="60" y="2441"/>
                    </a:cubicBezTo>
                    <a:cubicBezTo>
                      <a:pt x="36" y="2560"/>
                      <a:pt x="0" y="2679"/>
                      <a:pt x="0" y="2799"/>
                    </a:cubicBezTo>
                    <a:cubicBezTo>
                      <a:pt x="0" y="16562"/>
                      <a:pt x="8620" y="18848"/>
                      <a:pt x="8620" y="18848"/>
                    </a:cubicBezTo>
                    <a:cubicBezTo>
                      <a:pt x="8620" y="18848"/>
                      <a:pt x="17241" y="16562"/>
                      <a:pt x="17241" y="2799"/>
                    </a:cubicBezTo>
                    <a:cubicBezTo>
                      <a:pt x="17276" y="2679"/>
                      <a:pt x="17241" y="2560"/>
                      <a:pt x="17217" y="2441"/>
                    </a:cubicBezTo>
                    <a:cubicBezTo>
                      <a:pt x="17167" y="2442"/>
                      <a:pt x="17118" y="2442"/>
                      <a:pt x="17068" y="2442"/>
                    </a:cubicBezTo>
                    <a:cubicBezTo>
                      <a:pt x="15920" y="2442"/>
                      <a:pt x="14698" y="2310"/>
                      <a:pt x="13442" y="2025"/>
                    </a:cubicBezTo>
                    <a:cubicBezTo>
                      <a:pt x="11573" y="1584"/>
                      <a:pt x="9930" y="858"/>
                      <a:pt x="86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1315625" y="3911025"/>
                <a:ext cx="198550" cy="144700"/>
              </a:xfrm>
              <a:custGeom>
                <a:avLst/>
                <a:gdLst/>
                <a:ahLst/>
                <a:cxnLst/>
                <a:rect l="l" t="t" r="r" b="b"/>
                <a:pathLst>
                  <a:path w="7942" h="5788" fill="none" extrusionOk="0">
                    <a:moveTo>
                      <a:pt x="0" y="3025"/>
                    </a:moveTo>
                    <a:lnTo>
                      <a:pt x="3024" y="5787"/>
                    </a:lnTo>
                    <a:lnTo>
                      <a:pt x="7942" y="1"/>
                    </a:lnTo>
                  </a:path>
                </a:pathLst>
              </a:custGeom>
              <a:noFill/>
              <a:ln w="14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" name="Google Shape;259;p17"/>
          <p:cNvGrpSpPr/>
          <p:nvPr/>
        </p:nvGrpSpPr>
        <p:grpSpPr>
          <a:xfrm>
            <a:off x="3490300" y="3276600"/>
            <a:ext cx="2265250" cy="1087500"/>
            <a:chOff x="3490300" y="3276600"/>
            <a:chExt cx="2265250" cy="1087500"/>
          </a:xfrm>
        </p:grpSpPr>
        <p:sp>
          <p:nvSpPr>
            <p:cNvPr id="260" name="Google Shape;260;p17"/>
            <p:cNvSpPr/>
            <p:nvPr/>
          </p:nvSpPr>
          <p:spPr>
            <a:xfrm>
              <a:off x="386675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7"/>
            <p:cNvGrpSpPr/>
            <p:nvPr/>
          </p:nvGrpSpPr>
          <p:grpSpPr>
            <a:xfrm>
              <a:off x="3490300" y="3426450"/>
              <a:ext cx="939425" cy="797450"/>
              <a:chOff x="3490300" y="3426450"/>
              <a:chExt cx="939425" cy="797450"/>
            </a:xfrm>
          </p:grpSpPr>
          <p:sp>
            <p:nvSpPr>
              <p:cNvPr id="262" name="Google Shape;262;p17"/>
              <p:cNvSpPr/>
              <p:nvPr/>
            </p:nvSpPr>
            <p:spPr>
              <a:xfrm>
                <a:off x="3501300" y="3437750"/>
                <a:ext cx="774825" cy="7751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1005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3" y="29659"/>
                      <a:pt x="30993" y="27992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3490300" y="3426450"/>
                <a:ext cx="797425" cy="7974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98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44"/>
                    </a:lnTo>
                    <a:cubicBezTo>
                      <a:pt x="30992" y="29861"/>
                      <a:pt x="29837" y="31004"/>
                      <a:pt x="28432" y="31004"/>
                    </a:cubicBezTo>
                    <a:lnTo>
                      <a:pt x="3453" y="31004"/>
                    </a:lnTo>
                    <a:cubicBezTo>
                      <a:pt x="2036" y="31004"/>
                      <a:pt x="893" y="29861"/>
                      <a:pt x="893" y="28444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44"/>
                    </a:lnTo>
                    <a:cubicBezTo>
                      <a:pt x="0" y="30349"/>
                      <a:pt x="1548" y="31897"/>
                      <a:pt x="3453" y="31897"/>
                    </a:cubicBezTo>
                    <a:lnTo>
                      <a:pt x="28420" y="31897"/>
                    </a:lnTo>
                    <a:cubicBezTo>
                      <a:pt x="30325" y="31897"/>
                      <a:pt x="31885" y="30349"/>
                      <a:pt x="31885" y="28444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3614125" y="3636300"/>
                <a:ext cx="815600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32624" h="9097" extrusionOk="0">
                    <a:moveTo>
                      <a:pt x="2084" y="0"/>
                    </a:moveTo>
                    <a:cubicBezTo>
                      <a:pt x="941" y="0"/>
                      <a:pt x="0" y="941"/>
                      <a:pt x="0" y="2084"/>
                    </a:cubicBezTo>
                    <a:lnTo>
                      <a:pt x="0" y="7013"/>
                    </a:lnTo>
                    <a:cubicBezTo>
                      <a:pt x="0" y="8156"/>
                      <a:pt x="941" y="9097"/>
                      <a:pt x="2084" y="9097"/>
                    </a:cubicBezTo>
                    <a:lnTo>
                      <a:pt x="30528" y="9097"/>
                    </a:lnTo>
                    <a:cubicBezTo>
                      <a:pt x="31695" y="9097"/>
                      <a:pt x="32623" y="8156"/>
                      <a:pt x="32611" y="7013"/>
                    </a:cubicBezTo>
                    <a:lnTo>
                      <a:pt x="32611" y="2084"/>
                    </a:lnTo>
                    <a:cubicBezTo>
                      <a:pt x="32611" y="941"/>
                      <a:pt x="31671" y="0"/>
                      <a:pt x="305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3677225" y="3732425"/>
                <a:ext cx="83350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049" extrusionOk="0">
                    <a:moveTo>
                      <a:pt x="203" y="1"/>
                    </a:moveTo>
                    <a:cubicBezTo>
                      <a:pt x="84" y="1"/>
                      <a:pt x="0" y="84"/>
                      <a:pt x="0" y="203"/>
                    </a:cubicBezTo>
                    <a:lnTo>
                      <a:pt x="0" y="2846"/>
                    </a:lnTo>
                    <a:cubicBezTo>
                      <a:pt x="0" y="2966"/>
                      <a:pt x="84" y="3049"/>
                      <a:pt x="203" y="3049"/>
                    </a:cubicBezTo>
                    <a:lnTo>
                      <a:pt x="3120" y="3049"/>
                    </a:lnTo>
                    <a:cubicBezTo>
                      <a:pt x="3227" y="3049"/>
                      <a:pt x="3310" y="2966"/>
                      <a:pt x="3334" y="2846"/>
                    </a:cubicBezTo>
                    <a:lnTo>
                      <a:pt x="3334" y="203"/>
                    </a:lnTo>
                    <a:cubicBezTo>
                      <a:pt x="3334" y="84"/>
                      <a:pt x="3239" y="1"/>
                      <a:pt x="3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3688525" y="3680650"/>
                <a:ext cx="601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192" extrusionOk="0">
                    <a:moveTo>
                      <a:pt x="1191" y="286"/>
                    </a:moveTo>
                    <a:cubicBezTo>
                      <a:pt x="1703" y="286"/>
                      <a:pt x="2108" y="703"/>
                      <a:pt x="2108" y="1191"/>
                    </a:cubicBezTo>
                    <a:lnTo>
                      <a:pt x="2108" y="2893"/>
                    </a:lnTo>
                    <a:lnTo>
                      <a:pt x="286" y="2893"/>
                    </a:lnTo>
                    <a:lnTo>
                      <a:pt x="286" y="1191"/>
                    </a:lnTo>
                    <a:cubicBezTo>
                      <a:pt x="286" y="691"/>
                      <a:pt x="703" y="286"/>
                      <a:pt x="1191" y="286"/>
                    </a:cubicBezTo>
                    <a:close/>
                    <a:moveTo>
                      <a:pt x="1191" y="0"/>
                    </a:moveTo>
                    <a:cubicBezTo>
                      <a:pt x="536" y="0"/>
                      <a:pt x="1" y="536"/>
                      <a:pt x="1" y="1191"/>
                    </a:cubicBezTo>
                    <a:lnTo>
                      <a:pt x="1" y="3036"/>
                    </a:lnTo>
                    <a:cubicBezTo>
                      <a:pt x="1" y="3132"/>
                      <a:pt x="84" y="3191"/>
                      <a:pt x="155" y="3191"/>
                    </a:cubicBezTo>
                    <a:lnTo>
                      <a:pt x="2251" y="3191"/>
                    </a:lnTo>
                    <a:cubicBezTo>
                      <a:pt x="2322" y="3191"/>
                      <a:pt x="2406" y="3108"/>
                      <a:pt x="2382" y="3036"/>
                    </a:cubicBezTo>
                    <a:lnTo>
                      <a:pt x="2382" y="1191"/>
                    </a:lnTo>
                    <a:cubicBezTo>
                      <a:pt x="2382" y="536"/>
                      <a:pt x="1846" y="0"/>
                      <a:pt x="1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3804025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0" y="1"/>
                    </a:moveTo>
                    <a:lnTo>
                      <a:pt x="977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79" y="1"/>
                    </a:lnTo>
                    <a:lnTo>
                      <a:pt x="1358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3963275" y="3701775"/>
                <a:ext cx="12442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3930" extrusionOk="0">
                    <a:moveTo>
                      <a:pt x="0" y="1"/>
                    </a:moveTo>
                    <a:lnTo>
                      <a:pt x="976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91" y="1"/>
                    </a:lnTo>
                    <a:lnTo>
                      <a:pt x="1357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4122500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1" y="1"/>
                    </a:moveTo>
                    <a:lnTo>
                      <a:pt x="989" y="3930"/>
                    </a:lnTo>
                    <a:lnTo>
                      <a:pt x="1656" y="3930"/>
                    </a:lnTo>
                    <a:lnTo>
                      <a:pt x="2489" y="524"/>
                    </a:lnTo>
                    <a:lnTo>
                      <a:pt x="3323" y="3930"/>
                    </a:lnTo>
                    <a:lnTo>
                      <a:pt x="3990" y="3930"/>
                    </a:lnTo>
                    <a:lnTo>
                      <a:pt x="4978" y="1"/>
                    </a:lnTo>
                    <a:lnTo>
                      <a:pt x="4430" y="1"/>
                    </a:lnTo>
                    <a:lnTo>
                      <a:pt x="3609" y="3322"/>
                    </a:lnTo>
                    <a:lnTo>
                      <a:pt x="2787" y="1"/>
                    </a:lnTo>
                    <a:lnTo>
                      <a:pt x="2192" y="1"/>
                    </a:lnTo>
                    <a:lnTo>
                      <a:pt x="1358" y="3322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3535225" y="3458600"/>
                <a:ext cx="547125" cy="546800"/>
              </a:xfrm>
              <a:custGeom>
                <a:avLst/>
                <a:gdLst/>
                <a:ahLst/>
                <a:cxnLst/>
                <a:rect l="l" t="t" r="r" b="b"/>
                <a:pathLst>
                  <a:path w="21885" h="21872" extrusionOk="0">
                    <a:moveTo>
                      <a:pt x="10943" y="2643"/>
                    </a:moveTo>
                    <a:cubicBezTo>
                      <a:pt x="15527" y="2643"/>
                      <a:pt x="19230" y="6358"/>
                      <a:pt x="19230" y="10942"/>
                    </a:cubicBezTo>
                    <a:cubicBezTo>
                      <a:pt x="19230" y="15526"/>
                      <a:pt x="15527" y="19229"/>
                      <a:pt x="10943" y="19229"/>
                    </a:cubicBezTo>
                    <a:cubicBezTo>
                      <a:pt x="6359" y="19229"/>
                      <a:pt x="2656" y="15526"/>
                      <a:pt x="2656" y="10942"/>
                    </a:cubicBezTo>
                    <a:cubicBezTo>
                      <a:pt x="2656" y="6370"/>
                      <a:pt x="6359" y="2643"/>
                      <a:pt x="10943" y="2643"/>
                    </a:cubicBezTo>
                    <a:close/>
                    <a:moveTo>
                      <a:pt x="10943" y="0"/>
                    </a:moveTo>
                    <a:cubicBezTo>
                      <a:pt x="4918" y="0"/>
                      <a:pt x="1" y="4905"/>
                      <a:pt x="1" y="10942"/>
                    </a:cubicBezTo>
                    <a:cubicBezTo>
                      <a:pt x="1" y="16967"/>
                      <a:pt x="4918" y="21872"/>
                      <a:pt x="10943" y="21872"/>
                    </a:cubicBezTo>
                    <a:cubicBezTo>
                      <a:pt x="16967" y="21872"/>
                      <a:pt x="21885" y="16967"/>
                      <a:pt x="21885" y="10942"/>
                    </a:cubicBezTo>
                    <a:cubicBezTo>
                      <a:pt x="21885" y="4905"/>
                      <a:pt x="16967" y="0"/>
                      <a:pt x="109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3903725" y="3913425"/>
                <a:ext cx="2006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11145" extrusionOk="0">
                    <a:moveTo>
                      <a:pt x="1507" y="1"/>
                    </a:moveTo>
                    <a:cubicBezTo>
                      <a:pt x="1276" y="1"/>
                      <a:pt x="1044" y="61"/>
                      <a:pt x="834" y="190"/>
                    </a:cubicBezTo>
                    <a:cubicBezTo>
                      <a:pt x="203" y="559"/>
                      <a:pt x="1" y="1381"/>
                      <a:pt x="370" y="2000"/>
                    </a:cubicBezTo>
                    <a:lnTo>
                      <a:pt x="5371" y="10489"/>
                    </a:lnTo>
                    <a:cubicBezTo>
                      <a:pt x="5621" y="10906"/>
                      <a:pt x="6061" y="11144"/>
                      <a:pt x="6514" y="11144"/>
                    </a:cubicBezTo>
                    <a:cubicBezTo>
                      <a:pt x="6740" y="11144"/>
                      <a:pt x="6978" y="11085"/>
                      <a:pt x="7192" y="10942"/>
                    </a:cubicBezTo>
                    <a:cubicBezTo>
                      <a:pt x="7811" y="10573"/>
                      <a:pt x="8026" y="9751"/>
                      <a:pt x="7645" y="9132"/>
                    </a:cubicBezTo>
                    <a:lnTo>
                      <a:pt x="2644" y="643"/>
                    </a:lnTo>
                    <a:cubicBezTo>
                      <a:pt x="2400" y="233"/>
                      <a:pt x="1958" y="1"/>
                      <a:pt x="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2" name="Google Shape;272;p17"/>
          <p:cNvGrpSpPr/>
          <p:nvPr/>
        </p:nvGrpSpPr>
        <p:grpSpPr>
          <a:xfrm>
            <a:off x="1841875" y="1737350"/>
            <a:ext cx="1062639" cy="611625"/>
            <a:chOff x="1841875" y="1737350"/>
            <a:chExt cx="1062639" cy="611625"/>
          </a:xfrm>
        </p:grpSpPr>
        <p:sp>
          <p:nvSpPr>
            <p:cNvPr id="273" name="Google Shape;273;p17"/>
            <p:cNvSpPr txBox="1"/>
            <p:nvPr/>
          </p:nvSpPr>
          <p:spPr>
            <a:xfrm>
              <a:off x="1841875" y="173735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Parollarimiz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4" name="Google Shape;274;p17"/>
            <p:cNvSpPr txBox="1"/>
            <p:nvPr/>
          </p:nvSpPr>
          <p:spPr>
            <a:xfrm>
              <a:off x="1851814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Bizning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parollarimiz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decodelanadi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75" name="Google Shape;275;p17"/>
          <p:cNvGrpSpPr/>
          <p:nvPr/>
        </p:nvGrpSpPr>
        <p:grpSpPr>
          <a:xfrm>
            <a:off x="7193750" y="1530079"/>
            <a:ext cx="1444190" cy="1041621"/>
            <a:chOff x="7193750" y="1530079"/>
            <a:chExt cx="1444190" cy="1041621"/>
          </a:xfrm>
        </p:grpSpPr>
        <p:sp>
          <p:nvSpPr>
            <p:cNvPr id="276" name="Google Shape;276;p17"/>
            <p:cNvSpPr txBox="1"/>
            <p:nvPr/>
          </p:nvSpPr>
          <p:spPr>
            <a:xfrm>
              <a:off x="7203492" y="1530079"/>
              <a:ext cx="1380215" cy="246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Online </a:t>
              </a:r>
              <a:r>
                <a:rPr lang="en" b="1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xaridlar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7" name="Google Shape;277;p17"/>
            <p:cNvSpPr txBox="1"/>
            <p:nvPr/>
          </p:nvSpPr>
          <p:spPr>
            <a:xfrm>
              <a:off x="7193750" y="1751614"/>
              <a:ext cx="1444190" cy="820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asmiy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online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xarid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marketlari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har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doimo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xavfsizlikni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ta’minlaydi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78" name="Google Shape;278;p17"/>
          <p:cNvGrpSpPr/>
          <p:nvPr/>
        </p:nvGrpSpPr>
        <p:grpSpPr>
          <a:xfrm>
            <a:off x="1708550" y="3320107"/>
            <a:ext cx="1442550" cy="771455"/>
            <a:chOff x="1708550" y="3314021"/>
            <a:chExt cx="1442550" cy="771455"/>
          </a:xfrm>
        </p:grpSpPr>
        <p:sp>
          <p:nvSpPr>
            <p:cNvPr id="279" name="Google Shape;279;p17"/>
            <p:cNvSpPr txBox="1"/>
            <p:nvPr/>
          </p:nvSpPr>
          <p:spPr>
            <a:xfrm>
              <a:off x="1778368" y="3314021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Ma’lumot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0" name="Google Shape;280;p17"/>
            <p:cNvSpPr txBox="1"/>
            <p:nvPr/>
          </p:nvSpPr>
          <p:spPr>
            <a:xfrm>
              <a:off x="1708550" y="3679576"/>
              <a:ext cx="144255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Bizni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ma’lumotlarimiz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kiberjinoyat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xodimi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nazoratidadir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1" name="Google Shape;281;p17"/>
          <p:cNvGrpSpPr/>
          <p:nvPr/>
        </p:nvGrpSpPr>
        <p:grpSpPr>
          <a:xfrm>
            <a:off x="7367250" y="3529586"/>
            <a:ext cx="1052700" cy="611608"/>
            <a:chOff x="7367250" y="3523500"/>
            <a:chExt cx="1052700" cy="611608"/>
          </a:xfrm>
        </p:grpSpPr>
        <p:sp>
          <p:nvSpPr>
            <p:cNvPr id="282" name="Google Shape;282;p17"/>
            <p:cNvSpPr txBox="1"/>
            <p:nvPr/>
          </p:nvSpPr>
          <p:spPr>
            <a:xfrm>
              <a:off x="7367250" y="352350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Spam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3" name="Google Shape;283;p17"/>
            <p:cNvSpPr txBox="1"/>
            <p:nvPr/>
          </p:nvSpPr>
          <p:spPr>
            <a:xfrm>
              <a:off x="7367250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E-mail smart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tekshiruvi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4" name="Google Shape;284;p17"/>
          <p:cNvGrpSpPr/>
          <p:nvPr/>
        </p:nvGrpSpPr>
        <p:grpSpPr>
          <a:xfrm>
            <a:off x="4293952" y="1571790"/>
            <a:ext cx="1577616" cy="1044618"/>
            <a:chOff x="4597251" y="1571790"/>
            <a:chExt cx="1081489" cy="1044618"/>
          </a:xfrm>
        </p:grpSpPr>
        <p:sp>
          <p:nvSpPr>
            <p:cNvPr id="285" name="Google Shape;285;p17"/>
            <p:cNvSpPr txBox="1"/>
            <p:nvPr/>
          </p:nvSpPr>
          <p:spPr>
            <a:xfrm>
              <a:off x="4626040" y="157179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Passport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6" name="Google Shape;286;p17"/>
            <p:cNvSpPr txBox="1"/>
            <p:nvPr/>
          </p:nvSpPr>
          <p:spPr>
            <a:xfrm>
              <a:off x="4597251" y="1734797"/>
              <a:ext cx="1052700" cy="8816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Passport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ma’lumotlarimiz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faqat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o’zimizda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va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davl;atda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bor.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7" name="Google Shape;287;p17"/>
          <p:cNvGrpSpPr/>
          <p:nvPr/>
        </p:nvGrpSpPr>
        <p:grpSpPr>
          <a:xfrm>
            <a:off x="4349625" y="3307586"/>
            <a:ext cx="1521943" cy="833608"/>
            <a:chOff x="4349625" y="3301500"/>
            <a:chExt cx="1521943" cy="833608"/>
          </a:xfrm>
        </p:grpSpPr>
        <p:sp>
          <p:nvSpPr>
            <p:cNvPr id="288" name="Google Shape;288;p17"/>
            <p:cNvSpPr txBox="1"/>
            <p:nvPr/>
          </p:nvSpPr>
          <p:spPr>
            <a:xfrm>
              <a:off x="4349625" y="3301500"/>
              <a:ext cx="1429725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Cheklangan</a:t>
              </a: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WWW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9" name="Google Shape;289;p17"/>
            <p:cNvSpPr txBox="1"/>
            <p:nvPr/>
          </p:nvSpPr>
          <p:spPr>
            <a:xfrm>
              <a:off x="4349625" y="3729208"/>
              <a:ext cx="1521943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Allaqachon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yopilgan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saytlar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Avfsiz</a:t>
            </a:r>
            <a:r>
              <a:rPr lang="en-US" dirty="0"/>
              <a:t>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ishlatish</a:t>
            </a:r>
            <a:endParaRPr dirty="0"/>
          </a:p>
        </p:txBody>
      </p:sp>
      <p:grpSp>
        <p:nvGrpSpPr>
          <p:cNvPr id="367" name="Google Shape;367;p19"/>
          <p:cNvGrpSpPr/>
          <p:nvPr/>
        </p:nvGrpSpPr>
        <p:grpSpPr>
          <a:xfrm>
            <a:off x="5328178" y="3305225"/>
            <a:ext cx="3350029" cy="1057250"/>
            <a:chOff x="5328178" y="3305225"/>
            <a:chExt cx="3350029" cy="1057250"/>
          </a:xfrm>
        </p:grpSpPr>
        <p:cxnSp>
          <p:nvCxnSpPr>
            <p:cNvPr id="368" name="Google Shape;368;p19"/>
            <p:cNvCxnSpPr/>
            <p:nvPr/>
          </p:nvCxnSpPr>
          <p:spPr>
            <a:xfrm rot="10800000">
              <a:off x="5328178" y="3305225"/>
              <a:ext cx="8277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9" name="Google Shape;369;p19"/>
            <p:cNvGrpSpPr/>
            <p:nvPr/>
          </p:nvGrpSpPr>
          <p:grpSpPr>
            <a:xfrm>
              <a:off x="6147685" y="3460810"/>
              <a:ext cx="2530523" cy="901665"/>
              <a:chOff x="6147685" y="3460810"/>
              <a:chExt cx="2530523" cy="901665"/>
            </a:xfrm>
          </p:grpSpPr>
          <p:grpSp>
            <p:nvGrpSpPr>
              <p:cNvPr id="370" name="Google Shape;370;p19"/>
              <p:cNvGrpSpPr/>
              <p:nvPr/>
            </p:nvGrpSpPr>
            <p:grpSpPr>
              <a:xfrm>
                <a:off x="6147685" y="3460810"/>
                <a:ext cx="2530523" cy="901665"/>
                <a:chOff x="6147685" y="3460810"/>
                <a:chExt cx="2530523" cy="901665"/>
              </a:xfrm>
            </p:grpSpPr>
            <p:sp>
              <p:nvSpPr>
                <p:cNvPr id="371" name="Google Shape;371;p19"/>
                <p:cNvSpPr/>
                <p:nvPr/>
              </p:nvSpPr>
              <p:spPr>
                <a:xfrm flipH="1">
                  <a:off x="6147685" y="3460810"/>
                  <a:ext cx="2079483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2" h="19611" extrusionOk="0">
                      <a:moveTo>
                        <a:pt x="46840" y="19610"/>
                      </a:moveTo>
                      <a:lnTo>
                        <a:pt x="1" y="19610"/>
                      </a:lnTo>
                      <a:lnTo>
                        <a:pt x="1" y="1"/>
                      </a:lnTo>
                      <a:lnTo>
                        <a:pt x="46840" y="1"/>
                      </a:lnTo>
                      <a:cubicBezTo>
                        <a:pt x="49531" y="1"/>
                        <a:pt x="51722" y="2191"/>
                        <a:pt x="51722" y="4882"/>
                      </a:cubicBezTo>
                      <a:lnTo>
                        <a:pt x="51722" y="14729"/>
                      </a:lnTo>
                      <a:cubicBezTo>
                        <a:pt x="51722" y="17431"/>
                        <a:pt x="49531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9"/>
                <p:cNvSpPr/>
                <p:nvPr/>
              </p:nvSpPr>
              <p:spPr>
                <a:xfrm flipH="1">
                  <a:off x="6191229" y="3510648"/>
                  <a:ext cx="1992841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67" h="17443" extrusionOk="0">
                      <a:moveTo>
                        <a:pt x="0" y="17443"/>
                      </a:moveTo>
                      <a:lnTo>
                        <a:pt x="0" y="0"/>
                      </a:lnTo>
                      <a:lnTo>
                        <a:pt x="40839" y="0"/>
                      </a:lnTo>
                      <a:cubicBezTo>
                        <a:pt x="45649" y="0"/>
                        <a:pt x="49566" y="3917"/>
                        <a:pt x="49566" y="8727"/>
                      </a:cubicBezTo>
                      <a:cubicBezTo>
                        <a:pt x="49566" y="13526"/>
                        <a:pt x="45649" y="17443"/>
                        <a:pt x="40839" y="17443"/>
                      </a:cubicBezTo>
                      <a:lnTo>
                        <a:pt x="0" y="17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19"/>
                <p:cNvSpPr/>
                <p:nvPr/>
              </p:nvSpPr>
              <p:spPr>
                <a:xfrm flipH="1">
                  <a:off x="7776037" y="3460810"/>
                  <a:ext cx="902171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22" h="19611" extrusionOk="0">
                      <a:moveTo>
                        <a:pt x="19622" y="9811"/>
                      </a:moveTo>
                      <a:cubicBezTo>
                        <a:pt x="19622" y="15217"/>
                        <a:pt x="15228" y="19610"/>
                        <a:pt x="9811" y="19610"/>
                      </a:cubicBezTo>
                      <a:cubicBezTo>
                        <a:pt x="4393" y="19610"/>
                        <a:pt x="0" y="15217"/>
                        <a:pt x="0" y="9811"/>
                      </a:cubicBezTo>
                      <a:cubicBezTo>
                        <a:pt x="0" y="4394"/>
                        <a:pt x="4393" y="1"/>
                        <a:pt x="9811" y="1"/>
                      </a:cubicBezTo>
                      <a:cubicBezTo>
                        <a:pt x="15228" y="1"/>
                        <a:pt x="19622" y="4394"/>
                        <a:pt x="19622" y="981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19"/>
                <p:cNvSpPr/>
                <p:nvPr/>
              </p:nvSpPr>
              <p:spPr>
                <a:xfrm flipH="1">
                  <a:off x="7812728" y="3498602"/>
                  <a:ext cx="827733" cy="82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3" h="17979" extrusionOk="0">
                      <a:moveTo>
                        <a:pt x="8990" y="17979"/>
                      </a:moveTo>
                      <a:cubicBezTo>
                        <a:pt x="4037" y="17979"/>
                        <a:pt x="1" y="13942"/>
                        <a:pt x="1" y="8989"/>
                      </a:cubicBezTo>
                      <a:cubicBezTo>
                        <a:pt x="1" y="4025"/>
                        <a:pt x="4037" y="0"/>
                        <a:pt x="8990" y="0"/>
                      </a:cubicBezTo>
                      <a:cubicBezTo>
                        <a:pt x="13955" y="0"/>
                        <a:pt x="17979" y="4025"/>
                        <a:pt x="17979" y="8989"/>
                      </a:cubicBezTo>
                      <a:cubicBezTo>
                        <a:pt x="18003" y="13942"/>
                        <a:pt x="13955" y="17979"/>
                        <a:pt x="8990" y="17979"/>
                      </a:cubicBezTo>
                      <a:close/>
                      <a:moveTo>
                        <a:pt x="8990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31"/>
                        <a:pt x="8990" y="17431"/>
                      </a:cubicBezTo>
                      <a:cubicBezTo>
                        <a:pt x="13657" y="17431"/>
                        <a:pt x="17443" y="13645"/>
                        <a:pt x="17443" y="8989"/>
                      </a:cubicBezTo>
                      <a:cubicBezTo>
                        <a:pt x="17443" y="4322"/>
                        <a:pt x="13669" y="536"/>
                        <a:pt x="8990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5" name="Google Shape;375;p19"/>
              <p:cNvSpPr/>
              <p:nvPr/>
            </p:nvSpPr>
            <p:spPr>
              <a:xfrm flipH="1">
                <a:off x="7942433" y="3660209"/>
                <a:ext cx="567730" cy="498074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10833" extrusionOk="0">
                    <a:moveTo>
                      <a:pt x="5168" y="295"/>
                    </a:moveTo>
                    <a:cubicBezTo>
                      <a:pt x="4489" y="664"/>
                      <a:pt x="3929" y="1391"/>
                      <a:pt x="3536" y="2343"/>
                    </a:cubicBezTo>
                    <a:lnTo>
                      <a:pt x="1941" y="2343"/>
                    </a:lnTo>
                    <a:cubicBezTo>
                      <a:pt x="2393" y="1748"/>
                      <a:pt x="2965" y="1224"/>
                      <a:pt x="3656" y="843"/>
                    </a:cubicBezTo>
                    <a:cubicBezTo>
                      <a:pt x="4132" y="569"/>
                      <a:pt x="4644" y="390"/>
                      <a:pt x="5168" y="295"/>
                    </a:cubicBezTo>
                    <a:close/>
                    <a:moveTo>
                      <a:pt x="6061" y="236"/>
                    </a:moveTo>
                    <a:lnTo>
                      <a:pt x="6061" y="2355"/>
                    </a:lnTo>
                    <a:lnTo>
                      <a:pt x="3763" y="2355"/>
                    </a:lnTo>
                    <a:cubicBezTo>
                      <a:pt x="4287" y="1105"/>
                      <a:pt x="5120" y="295"/>
                      <a:pt x="6061" y="236"/>
                    </a:cubicBezTo>
                    <a:close/>
                    <a:moveTo>
                      <a:pt x="6251" y="236"/>
                    </a:moveTo>
                    <a:cubicBezTo>
                      <a:pt x="7180" y="295"/>
                      <a:pt x="8025" y="1105"/>
                      <a:pt x="8537" y="2355"/>
                    </a:cubicBezTo>
                    <a:lnTo>
                      <a:pt x="6251" y="2355"/>
                    </a:lnTo>
                    <a:lnTo>
                      <a:pt x="6251" y="236"/>
                    </a:lnTo>
                    <a:close/>
                    <a:moveTo>
                      <a:pt x="7144" y="295"/>
                    </a:moveTo>
                    <a:lnTo>
                      <a:pt x="7144" y="295"/>
                    </a:lnTo>
                    <a:cubicBezTo>
                      <a:pt x="8406" y="545"/>
                      <a:pt x="9585" y="1260"/>
                      <a:pt x="10383" y="2355"/>
                    </a:cubicBezTo>
                    <a:lnTo>
                      <a:pt x="8763" y="2355"/>
                    </a:lnTo>
                    <a:cubicBezTo>
                      <a:pt x="8382" y="1403"/>
                      <a:pt x="7799" y="664"/>
                      <a:pt x="7144" y="295"/>
                    </a:cubicBezTo>
                    <a:close/>
                    <a:moveTo>
                      <a:pt x="3465" y="2569"/>
                    </a:moveTo>
                    <a:cubicBezTo>
                      <a:pt x="3167" y="3367"/>
                      <a:pt x="2989" y="4320"/>
                      <a:pt x="2977" y="5332"/>
                    </a:cubicBezTo>
                    <a:lnTo>
                      <a:pt x="965" y="5332"/>
                    </a:lnTo>
                    <a:cubicBezTo>
                      <a:pt x="977" y="4355"/>
                      <a:pt x="1274" y="3391"/>
                      <a:pt x="1810" y="2569"/>
                    </a:cubicBezTo>
                    <a:close/>
                    <a:moveTo>
                      <a:pt x="6061" y="2569"/>
                    </a:moveTo>
                    <a:lnTo>
                      <a:pt x="6061" y="5332"/>
                    </a:lnTo>
                    <a:lnTo>
                      <a:pt x="3179" y="5332"/>
                    </a:lnTo>
                    <a:cubicBezTo>
                      <a:pt x="3191" y="4308"/>
                      <a:pt x="3382" y="3355"/>
                      <a:pt x="3679" y="2569"/>
                    </a:cubicBezTo>
                    <a:close/>
                    <a:moveTo>
                      <a:pt x="8632" y="2569"/>
                    </a:moveTo>
                    <a:cubicBezTo>
                      <a:pt x="8930" y="3367"/>
                      <a:pt x="9109" y="4320"/>
                      <a:pt x="9120" y="5332"/>
                    </a:cubicBezTo>
                    <a:lnTo>
                      <a:pt x="6251" y="5332"/>
                    </a:lnTo>
                    <a:lnTo>
                      <a:pt x="6251" y="2569"/>
                    </a:lnTo>
                    <a:close/>
                    <a:moveTo>
                      <a:pt x="10525" y="2569"/>
                    </a:moveTo>
                    <a:cubicBezTo>
                      <a:pt x="10597" y="2676"/>
                      <a:pt x="10668" y="2796"/>
                      <a:pt x="10728" y="2903"/>
                    </a:cubicBezTo>
                    <a:cubicBezTo>
                      <a:pt x="11156" y="3689"/>
                      <a:pt x="11371" y="4522"/>
                      <a:pt x="11371" y="5332"/>
                    </a:cubicBezTo>
                    <a:lnTo>
                      <a:pt x="9335" y="5332"/>
                    </a:lnTo>
                    <a:cubicBezTo>
                      <a:pt x="9311" y="4320"/>
                      <a:pt x="9132" y="3367"/>
                      <a:pt x="8835" y="2569"/>
                    </a:cubicBezTo>
                    <a:close/>
                    <a:moveTo>
                      <a:pt x="2977" y="5546"/>
                    </a:moveTo>
                    <a:cubicBezTo>
                      <a:pt x="2989" y="6558"/>
                      <a:pt x="3167" y="7510"/>
                      <a:pt x="3465" y="8308"/>
                    </a:cubicBezTo>
                    <a:lnTo>
                      <a:pt x="1846" y="8308"/>
                    </a:lnTo>
                    <a:cubicBezTo>
                      <a:pt x="1751" y="8177"/>
                      <a:pt x="1679" y="8058"/>
                      <a:pt x="1584" y="7915"/>
                    </a:cubicBezTo>
                    <a:cubicBezTo>
                      <a:pt x="1191" y="7165"/>
                      <a:pt x="977" y="6344"/>
                      <a:pt x="965" y="5546"/>
                    </a:cubicBezTo>
                    <a:close/>
                    <a:moveTo>
                      <a:pt x="6061" y="5546"/>
                    </a:moveTo>
                    <a:lnTo>
                      <a:pt x="6061" y="8308"/>
                    </a:lnTo>
                    <a:lnTo>
                      <a:pt x="3679" y="8308"/>
                    </a:lnTo>
                    <a:cubicBezTo>
                      <a:pt x="3382" y="7510"/>
                      <a:pt x="3191" y="6558"/>
                      <a:pt x="3179" y="5546"/>
                    </a:cubicBezTo>
                    <a:close/>
                    <a:moveTo>
                      <a:pt x="9120" y="5546"/>
                    </a:moveTo>
                    <a:cubicBezTo>
                      <a:pt x="9109" y="6570"/>
                      <a:pt x="8930" y="7522"/>
                      <a:pt x="8632" y="8308"/>
                    </a:cubicBezTo>
                    <a:lnTo>
                      <a:pt x="6251" y="8308"/>
                    </a:lnTo>
                    <a:lnTo>
                      <a:pt x="6251" y="5546"/>
                    </a:lnTo>
                    <a:close/>
                    <a:moveTo>
                      <a:pt x="11371" y="5546"/>
                    </a:moveTo>
                    <a:cubicBezTo>
                      <a:pt x="11335" y="6522"/>
                      <a:pt x="11037" y="7499"/>
                      <a:pt x="10490" y="8308"/>
                    </a:cubicBezTo>
                    <a:lnTo>
                      <a:pt x="8835" y="8308"/>
                    </a:lnTo>
                    <a:cubicBezTo>
                      <a:pt x="9132" y="7510"/>
                      <a:pt x="9311" y="6558"/>
                      <a:pt x="9335" y="5546"/>
                    </a:cubicBezTo>
                    <a:close/>
                    <a:moveTo>
                      <a:pt x="3536" y="8522"/>
                    </a:moveTo>
                    <a:cubicBezTo>
                      <a:pt x="3894" y="9404"/>
                      <a:pt x="4406" y="10094"/>
                      <a:pt x="5013" y="10487"/>
                    </a:cubicBezTo>
                    <a:cubicBezTo>
                      <a:pt x="3834" y="10201"/>
                      <a:pt x="2751" y="9534"/>
                      <a:pt x="1989" y="8522"/>
                    </a:cubicBezTo>
                    <a:close/>
                    <a:moveTo>
                      <a:pt x="10359" y="8522"/>
                    </a:moveTo>
                    <a:cubicBezTo>
                      <a:pt x="9906" y="9106"/>
                      <a:pt x="9347" y="9606"/>
                      <a:pt x="8680" y="9975"/>
                    </a:cubicBezTo>
                    <a:cubicBezTo>
                      <a:pt x="8228" y="10237"/>
                      <a:pt x="7751" y="10392"/>
                      <a:pt x="7275" y="10499"/>
                    </a:cubicBezTo>
                    <a:cubicBezTo>
                      <a:pt x="7882" y="10118"/>
                      <a:pt x="8406" y="9415"/>
                      <a:pt x="8775" y="8522"/>
                    </a:cubicBezTo>
                    <a:close/>
                    <a:moveTo>
                      <a:pt x="6061" y="8522"/>
                    </a:moveTo>
                    <a:lnTo>
                      <a:pt x="6061" y="10618"/>
                    </a:lnTo>
                    <a:cubicBezTo>
                      <a:pt x="5965" y="10618"/>
                      <a:pt x="5858" y="10618"/>
                      <a:pt x="5775" y="10606"/>
                    </a:cubicBezTo>
                    <a:cubicBezTo>
                      <a:pt x="4953" y="10427"/>
                      <a:pt x="4227" y="9642"/>
                      <a:pt x="3763" y="8522"/>
                    </a:cubicBezTo>
                    <a:close/>
                    <a:moveTo>
                      <a:pt x="8537" y="8522"/>
                    </a:moveTo>
                    <a:cubicBezTo>
                      <a:pt x="8061" y="9642"/>
                      <a:pt x="7346" y="10427"/>
                      <a:pt x="6513" y="10606"/>
                    </a:cubicBezTo>
                    <a:cubicBezTo>
                      <a:pt x="6442" y="10606"/>
                      <a:pt x="6358" y="10606"/>
                      <a:pt x="6251" y="10618"/>
                    </a:cubicBezTo>
                    <a:lnTo>
                      <a:pt x="6251" y="8522"/>
                    </a:lnTo>
                    <a:close/>
                    <a:moveTo>
                      <a:pt x="6161" y="1"/>
                    </a:moveTo>
                    <a:cubicBezTo>
                      <a:pt x="5283" y="1"/>
                      <a:pt x="4393" y="214"/>
                      <a:pt x="3572" y="664"/>
                    </a:cubicBezTo>
                    <a:cubicBezTo>
                      <a:pt x="953" y="2093"/>
                      <a:pt x="0" y="5391"/>
                      <a:pt x="1429" y="7999"/>
                    </a:cubicBezTo>
                    <a:cubicBezTo>
                      <a:pt x="2334" y="9665"/>
                      <a:pt x="4001" y="10642"/>
                      <a:pt x="5763" y="10785"/>
                    </a:cubicBezTo>
                    <a:cubicBezTo>
                      <a:pt x="5894" y="10808"/>
                      <a:pt x="6025" y="10832"/>
                      <a:pt x="6156" y="10832"/>
                    </a:cubicBezTo>
                    <a:cubicBezTo>
                      <a:pt x="6275" y="10832"/>
                      <a:pt x="6418" y="10808"/>
                      <a:pt x="6537" y="10785"/>
                    </a:cubicBezTo>
                    <a:cubicBezTo>
                      <a:pt x="7287" y="10737"/>
                      <a:pt x="8061" y="10511"/>
                      <a:pt x="8775" y="10130"/>
                    </a:cubicBezTo>
                    <a:cubicBezTo>
                      <a:pt x="11383" y="8713"/>
                      <a:pt x="12347" y="5427"/>
                      <a:pt x="10906" y="2807"/>
                    </a:cubicBezTo>
                    <a:cubicBezTo>
                      <a:pt x="9928" y="1013"/>
                      <a:pt x="8071" y="1"/>
                      <a:pt x="61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19"/>
          <p:cNvGrpSpPr/>
          <p:nvPr/>
        </p:nvGrpSpPr>
        <p:grpSpPr>
          <a:xfrm>
            <a:off x="5328178" y="1528475"/>
            <a:ext cx="3350029" cy="902950"/>
            <a:chOff x="5328178" y="1528475"/>
            <a:chExt cx="3350029" cy="902950"/>
          </a:xfrm>
        </p:grpSpPr>
        <p:cxnSp>
          <p:nvCxnSpPr>
            <p:cNvPr id="377" name="Google Shape;377;p19"/>
            <p:cNvCxnSpPr/>
            <p:nvPr/>
          </p:nvCxnSpPr>
          <p:spPr>
            <a:xfrm flipH="1">
              <a:off x="5328178" y="1990725"/>
              <a:ext cx="8277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8" name="Google Shape;378;p19"/>
            <p:cNvGrpSpPr/>
            <p:nvPr/>
          </p:nvGrpSpPr>
          <p:grpSpPr>
            <a:xfrm>
              <a:off x="6147780" y="1528475"/>
              <a:ext cx="2530428" cy="901665"/>
              <a:chOff x="6147780" y="1528475"/>
              <a:chExt cx="2530428" cy="901665"/>
            </a:xfrm>
          </p:grpSpPr>
          <p:grpSp>
            <p:nvGrpSpPr>
              <p:cNvPr id="379" name="Google Shape;379;p19"/>
              <p:cNvGrpSpPr/>
              <p:nvPr/>
            </p:nvGrpSpPr>
            <p:grpSpPr>
              <a:xfrm>
                <a:off x="6147780" y="1528475"/>
                <a:ext cx="2530428" cy="901665"/>
                <a:chOff x="6147780" y="1528475"/>
                <a:chExt cx="2530428" cy="901665"/>
              </a:xfrm>
            </p:grpSpPr>
            <p:sp>
              <p:nvSpPr>
                <p:cNvPr id="380" name="Google Shape;380;p19"/>
                <p:cNvSpPr/>
                <p:nvPr/>
              </p:nvSpPr>
              <p:spPr>
                <a:xfrm flipH="1">
                  <a:off x="6147780" y="1528475"/>
                  <a:ext cx="2079388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19611" extrusionOk="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9"/>
                <p:cNvSpPr/>
                <p:nvPr/>
              </p:nvSpPr>
              <p:spPr>
                <a:xfrm flipH="1">
                  <a:off x="6191229" y="1578313"/>
                  <a:ext cx="1992841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67" h="17443" extrusionOk="0">
                      <a:moveTo>
                        <a:pt x="0" y="17443"/>
                      </a:moveTo>
                      <a:lnTo>
                        <a:pt x="0" y="0"/>
                      </a:lnTo>
                      <a:lnTo>
                        <a:pt x="40839" y="0"/>
                      </a:lnTo>
                      <a:cubicBezTo>
                        <a:pt x="45649" y="0"/>
                        <a:pt x="49566" y="3917"/>
                        <a:pt x="49566" y="8727"/>
                      </a:cubicBezTo>
                      <a:cubicBezTo>
                        <a:pt x="49566" y="13526"/>
                        <a:pt x="45649" y="17443"/>
                        <a:pt x="40839" y="174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9"/>
                <p:cNvSpPr/>
                <p:nvPr/>
              </p:nvSpPr>
              <p:spPr>
                <a:xfrm flipH="1">
                  <a:off x="7776037" y="1528476"/>
                  <a:ext cx="902171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22" h="19611" extrusionOk="0">
                      <a:moveTo>
                        <a:pt x="19622" y="9800"/>
                      </a:moveTo>
                      <a:cubicBezTo>
                        <a:pt x="19622" y="15217"/>
                        <a:pt x="15228" y="19610"/>
                        <a:pt x="9811" y="19610"/>
                      </a:cubicBezTo>
                      <a:cubicBezTo>
                        <a:pt x="4393" y="19610"/>
                        <a:pt x="0" y="15217"/>
                        <a:pt x="0" y="9800"/>
                      </a:cubicBezTo>
                      <a:cubicBezTo>
                        <a:pt x="0" y="4394"/>
                        <a:pt x="4393" y="1"/>
                        <a:pt x="9811" y="1"/>
                      </a:cubicBezTo>
                      <a:cubicBezTo>
                        <a:pt x="15228" y="1"/>
                        <a:pt x="19622" y="4394"/>
                        <a:pt x="19622" y="980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19"/>
                <p:cNvSpPr/>
                <p:nvPr/>
              </p:nvSpPr>
              <p:spPr>
                <a:xfrm flipH="1">
                  <a:off x="7812728" y="1566268"/>
                  <a:ext cx="827733" cy="82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3" h="17979" extrusionOk="0">
                      <a:moveTo>
                        <a:pt x="8990" y="17979"/>
                      </a:moveTo>
                      <a:cubicBezTo>
                        <a:pt x="4037" y="17979"/>
                        <a:pt x="1" y="13942"/>
                        <a:pt x="1" y="8989"/>
                      </a:cubicBezTo>
                      <a:cubicBezTo>
                        <a:pt x="1" y="4025"/>
                        <a:pt x="4037" y="0"/>
                        <a:pt x="8990" y="0"/>
                      </a:cubicBezTo>
                      <a:cubicBezTo>
                        <a:pt x="13955" y="0"/>
                        <a:pt x="17979" y="4025"/>
                        <a:pt x="17979" y="8989"/>
                      </a:cubicBezTo>
                      <a:cubicBezTo>
                        <a:pt x="18003" y="13942"/>
                        <a:pt x="13955" y="17979"/>
                        <a:pt x="8990" y="17979"/>
                      </a:cubicBezTo>
                      <a:close/>
                      <a:moveTo>
                        <a:pt x="8990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43"/>
                        <a:pt x="8990" y="17443"/>
                      </a:cubicBezTo>
                      <a:cubicBezTo>
                        <a:pt x="13657" y="17443"/>
                        <a:pt x="17443" y="13645"/>
                        <a:pt x="17443" y="8989"/>
                      </a:cubicBezTo>
                      <a:cubicBezTo>
                        <a:pt x="17443" y="4322"/>
                        <a:pt x="13669" y="536"/>
                        <a:pt x="8990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4" name="Google Shape;384;p19"/>
              <p:cNvGrpSpPr/>
              <p:nvPr/>
            </p:nvGrpSpPr>
            <p:grpSpPr>
              <a:xfrm flipH="1">
                <a:off x="7981149" y="1805549"/>
                <a:ext cx="489433" cy="346534"/>
                <a:chOff x="6212362" y="1971581"/>
                <a:chExt cx="446318" cy="316007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6378605" y="1971581"/>
                  <a:ext cx="113372" cy="113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" h="2715" extrusionOk="0">
                      <a:moveTo>
                        <a:pt x="1346" y="215"/>
                      </a:moveTo>
                      <a:cubicBezTo>
                        <a:pt x="1989" y="215"/>
                        <a:pt x="2501" y="727"/>
                        <a:pt x="2501" y="1358"/>
                      </a:cubicBezTo>
                      <a:cubicBezTo>
                        <a:pt x="2501" y="2001"/>
                        <a:pt x="1977" y="2501"/>
                        <a:pt x="1346" y="2501"/>
                      </a:cubicBezTo>
                      <a:cubicBezTo>
                        <a:pt x="727" y="2501"/>
                        <a:pt x="203" y="1977"/>
                        <a:pt x="203" y="1358"/>
                      </a:cubicBezTo>
                      <a:cubicBezTo>
                        <a:pt x="191" y="715"/>
                        <a:pt x="715" y="215"/>
                        <a:pt x="1346" y="215"/>
                      </a:cubicBezTo>
                      <a:close/>
                      <a:moveTo>
                        <a:pt x="1346" y="0"/>
                      </a:moveTo>
                      <a:cubicBezTo>
                        <a:pt x="608" y="0"/>
                        <a:pt x="0" y="608"/>
                        <a:pt x="0" y="1358"/>
                      </a:cubicBezTo>
                      <a:cubicBezTo>
                        <a:pt x="0" y="2096"/>
                        <a:pt x="608" y="2715"/>
                        <a:pt x="1346" y="2715"/>
                      </a:cubicBezTo>
                      <a:cubicBezTo>
                        <a:pt x="2096" y="2715"/>
                        <a:pt x="2703" y="2096"/>
                        <a:pt x="2703" y="1358"/>
                      </a:cubicBezTo>
                      <a:cubicBezTo>
                        <a:pt x="2703" y="608"/>
                        <a:pt x="2096" y="0"/>
                        <a:pt x="13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6212362" y="2099292"/>
                  <a:ext cx="446318" cy="18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5" h="4491" extrusionOk="0">
                      <a:moveTo>
                        <a:pt x="5323" y="217"/>
                      </a:moveTo>
                      <a:cubicBezTo>
                        <a:pt x="5799" y="217"/>
                        <a:pt x="6251" y="395"/>
                        <a:pt x="6597" y="717"/>
                      </a:cubicBezTo>
                      <a:cubicBezTo>
                        <a:pt x="6990" y="1074"/>
                        <a:pt x="7192" y="1574"/>
                        <a:pt x="7192" y="2086"/>
                      </a:cubicBezTo>
                      <a:lnTo>
                        <a:pt x="7192" y="2717"/>
                      </a:lnTo>
                      <a:cubicBezTo>
                        <a:pt x="7192" y="3026"/>
                        <a:pt x="6942" y="3276"/>
                        <a:pt x="6632" y="3276"/>
                      </a:cubicBezTo>
                      <a:lnTo>
                        <a:pt x="3977" y="3276"/>
                      </a:lnTo>
                      <a:cubicBezTo>
                        <a:pt x="3668" y="3276"/>
                        <a:pt x="3418" y="3026"/>
                        <a:pt x="3418" y="2717"/>
                      </a:cubicBezTo>
                      <a:lnTo>
                        <a:pt x="3418" y="2145"/>
                      </a:lnTo>
                      <a:cubicBezTo>
                        <a:pt x="3430" y="1133"/>
                        <a:pt x="4203" y="288"/>
                        <a:pt x="5180" y="217"/>
                      </a:cubicBezTo>
                      <a:close/>
                      <a:moveTo>
                        <a:pt x="2064" y="1236"/>
                      </a:moveTo>
                      <a:cubicBezTo>
                        <a:pt x="2106" y="1236"/>
                        <a:pt x="2149" y="1238"/>
                        <a:pt x="2191" y="1241"/>
                      </a:cubicBezTo>
                      <a:cubicBezTo>
                        <a:pt x="2596" y="1276"/>
                        <a:pt x="2965" y="1419"/>
                        <a:pt x="3263" y="1693"/>
                      </a:cubicBezTo>
                      <a:cubicBezTo>
                        <a:pt x="3239" y="1836"/>
                        <a:pt x="3203" y="2003"/>
                        <a:pt x="3203" y="2169"/>
                      </a:cubicBezTo>
                      <a:lnTo>
                        <a:pt x="3203" y="2729"/>
                      </a:lnTo>
                      <a:cubicBezTo>
                        <a:pt x="3203" y="3146"/>
                        <a:pt x="3537" y="3479"/>
                        <a:pt x="3930" y="3491"/>
                      </a:cubicBezTo>
                      <a:lnTo>
                        <a:pt x="3930" y="3741"/>
                      </a:lnTo>
                      <a:cubicBezTo>
                        <a:pt x="3965" y="4050"/>
                        <a:pt x="3715" y="4300"/>
                        <a:pt x="3394" y="4300"/>
                      </a:cubicBezTo>
                      <a:lnTo>
                        <a:pt x="751" y="4300"/>
                      </a:lnTo>
                      <a:cubicBezTo>
                        <a:pt x="441" y="4300"/>
                        <a:pt x="179" y="4050"/>
                        <a:pt x="179" y="3741"/>
                      </a:cubicBezTo>
                      <a:lnTo>
                        <a:pt x="179" y="3110"/>
                      </a:lnTo>
                      <a:cubicBezTo>
                        <a:pt x="179" y="2598"/>
                        <a:pt x="393" y="2098"/>
                        <a:pt x="774" y="1753"/>
                      </a:cubicBezTo>
                      <a:cubicBezTo>
                        <a:pt x="1136" y="1424"/>
                        <a:pt x="1578" y="1236"/>
                        <a:pt x="2064" y="1236"/>
                      </a:cubicBezTo>
                      <a:close/>
                      <a:moveTo>
                        <a:pt x="8513" y="1238"/>
                      </a:moveTo>
                      <a:cubicBezTo>
                        <a:pt x="9011" y="1238"/>
                        <a:pt x="9465" y="1416"/>
                        <a:pt x="9823" y="1753"/>
                      </a:cubicBezTo>
                      <a:cubicBezTo>
                        <a:pt x="10216" y="2098"/>
                        <a:pt x="10419" y="2598"/>
                        <a:pt x="10419" y="3110"/>
                      </a:cubicBezTo>
                      <a:lnTo>
                        <a:pt x="10419" y="3741"/>
                      </a:lnTo>
                      <a:lnTo>
                        <a:pt x="10442" y="3741"/>
                      </a:lnTo>
                      <a:cubicBezTo>
                        <a:pt x="10442" y="4050"/>
                        <a:pt x="10180" y="4300"/>
                        <a:pt x="9871" y="4300"/>
                      </a:cubicBezTo>
                      <a:lnTo>
                        <a:pt x="7228" y="4300"/>
                      </a:lnTo>
                      <a:cubicBezTo>
                        <a:pt x="6906" y="4300"/>
                        <a:pt x="6656" y="4050"/>
                        <a:pt x="6656" y="3741"/>
                      </a:cubicBezTo>
                      <a:lnTo>
                        <a:pt x="6656" y="3491"/>
                      </a:lnTo>
                      <a:cubicBezTo>
                        <a:pt x="7061" y="3467"/>
                        <a:pt x="7382" y="3134"/>
                        <a:pt x="7382" y="2729"/>
                      </a:cubicBezTo>
                      <a:lnTo>
                        <a:pt x="7382" y="2110"/>
                      </a:lnTo>
                      <a:cubicBezTo>
                        <a:pt x="7382" y="1955"/>
                        <a:pt x="7371" y="1824"/>
                        <a:pt x="7347" y="1693"/>
                      </a:cubicBezTo>
                      <a:cubicBezTo>
                        <a:pt x="7644" y="1419"/>
                        <a:pt x="8013" y="1276"/>
                        <a:pt x="8418" y="1241"/>
                      </a:cubicBezTo>
                      <a:cubicBezTo>
                        <a:pt x="8450" y="1239"/>
                        <a:pt x="8481" y="1238"/>
                        <a:pt x="8513" y="1238"/>
                      </a:cubicBezTo>
                      <a:close/>
                      <a:moveTo>
                        <a:pt x="5265" y="0"/>
                      </a:moveTo>
                      <a:cubicBezTo>
                        <a:pt x="5233" y="0"/>
                        <a:pt x="5200" y="1"/>
                        <a:pt x="5168" y="2"/>
                      </a:cubicBezTo>
                      <a:cubicBezTo>
                        <a:pt x="4311" y="62"/>
                        <a:pt x="3596" y="657"/>
                        <a:pt x="3334" y="1467"/>
                      </a:cubicBezTo>
                      <a:cubicBezTo>
                        <a:pt x="3013" y="1217"/>
                        <a:pt x="2620" y="1050"/>
                        <a:pt x="2227" y="1014"/>
                      </a:cubicBezTo>
                      <a:cubicBezTo>
                        <a:pt x="2183" y="1012"/>
                        <a:pt x="2139" y="1010"/>
                        <a:pt x="2095" y="1010"/>
                      </a:cubicBezTo>
                      <a:cubicBezTo>
                        <a:pt x="1558" y="1010"/>
                        <a:pt x="1041" y="1212"/>
                        <a:pt x="655" y="1586"/>
                      </a:cubicBezTo>
                      <a:cubicBezTo>
                        <a:pt x="239" y="1967"/>
                        <a:pt x="1" y="2538"/>
                        <a:pt x="1" y="3098"/>
                      </a:cubicBezTo>
                      <a:lnTo>
                        <a:pt x="1" y="3729"/>
                      </a:lnTo>
                      <a:cubicBezTo>
                        <a:pt x="1" y="4146"/>
                        <a:pt x="346" y="4491"/>
                        <a:pt x="763" y="4491"/>
                      </a:cubicBezTo>
                      <a:lnTo>
                        <a:pt x="3418" y="4491"/>
                      </a:lnTo>
                      <a:cubicBezTo>
                        <a:pt x="3822" y="4491"/>
                        <a:pt x="4168" y="4146"/>
                        <a:pt x="4168" y="3729"/>
                      </a:cubicBezTo>
                      <a:lnTo>
                        <a:pt x="4168" y="3479"/>
                      </a:lnTo>
                      <a:lnTo>
                        <a:pt x="6478" y="3479"/>
                      </a:lnTo>
                      <a:lnTo>
                        <a:pt x="6478" y="3729"/>
                      </a:lnTo>
                      <a:cubicBezTo>
                        <a:pt x="6478" y="4146"/>
                        <a:pt x="6823" y="4491"/>
                        <a:pt x="7240" y="4491"/>
                      </a:cubicBezTo>
                      <a:lnTo>
                        <a:pt x="9883" y="4491"/>
                      </a:lnTo>
                      <a:cubicBezTo>
                        <a:pt x="10299" y="4491"/>
                        <a:pt x="10645" y="4146"/>
                        <a:pt x="10645" y="3729"/>
                      </a:cubicBezTo>
                      <a:lnTo>
                        <a:pt x="10645" y="3098"/>
                      </a:lnTo>
                      <a:cubicBezTo>
                        <a:pt x="10633" y="2550"/>
                        <a:pt x="10395" y="1991"/>
                        <a:pt x="9978" y="1598"/>
                      </a:cubicBezTo>
                      <a:cubicBezTo>
                        <a:pt x="9583" y="1225"/>
                        <a:pt x="9077" y="1034"/>
                        <a:pt x="8554" y="1034"/>
                      </a:cubicBezTo>
                      <a:cubicBezTo>
                        <a:pt x="8509" y="1034"/>
                        <a:pt x="8463" y="1035"/>
                        <a:pt x="8418" y="1038"/>
                      </a:cubicBezTo>
                      <a:cubicBezTo>
                        <a:pt x="8013" y="1062"/>
                        <a:pt x="7621" y="1217"/>
                        <a:pt x="7299" y="1467"/>
                      </a:cubicBezTo>
                      <a:cubicBezTo>
                        <a:pt x="7192" y="1121"/>
                        <a:pt x="7001" y="824"/>
                        <a:pt x="6728" y="574"/>
                      </a:cubicBezTo>
                      <a:cubicBezTo>
                        <a:pt x="6323" y="191"/>
                        <a:pt x="5812" y="0"/>
                        <a:pt x="52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19"/>
                <p:cNvSpPr/>
                <p:nvPr/>
              </p:nvSpPr>
              <p:spPr>
                <a:xfrm>
                  <a:off x="6513864" y="2014012"/>
                  <a:ext cx="113372" cy="113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" h="2715" extrusionOk="0">
                      <a:moveTo>
                        <a:pt x="1358" y="215"/>
                      </a:moveTo>
                      <a:cubicBezTo>
                        <a:pt x="1989" y="215"/>
                        <a:pt x="2501" y="727"/>
                        <a:pt x="2501" y="1358"/>
                      </a:cubicBezTo>
                      <a:cubicBezTo>
                        <a:pt x="2501" y="2001"/>
                        <a:pt x="1977" y="2501"/>
                        <a:pt x="1358" y="2501"/>
                      </a:cubicBezTo>
                      <a:cubicBezTo>
                        <a:pt x="727" y="2501"/>
                        <a:pt x="203" y="1977"/>
                        <a:pt x="203" y="1358"/>
                      </a:cubicBezTo>
                      <a:cubicBezTo>
                        <a:pt x="203" y="727"/>
                        <a:pt x="715" y="215"/>
                        <a:pt x="1358" y="215"/>
                      </a:cubicBezTo>
                      <a:close/>
                      <a:moveTo>
                        <a:pt x="1358" y="0"/>
                      </a:moveTo>
                      <a:cubicBezTo>
                        <a:pt x="608" y="0"/>
                        <a:pt x="1" y="608"/>
                        <a:pt x="1" y="1358"/>
                      </a:cubicBezTo>
                      <a:cubicBezTo>
                        <a:pt x="1" y="2096"/>
                        <a:pt x="608" y="2715"/>
                        <a:pt x="1358" y="2715"/>
                      </a:cubicBezTo>
                      <a:cubicBezTo>
                        <a:pt x="2096" y="2715"/>
                        <a:pt x="2704" y="2096"/>
                        <a:pt x="2704" y="1358"/>
                      </a:cubicBezTo>
                      <a:cubicBezTo>
                        <a:pt x="2704" y="608"/>
                        <a:pt x="2096" y="0"/>
                        <a:pt x="13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19"/>
                <p:cNvSpPr/>
                <p:nvPr/>
              </p:nvSpPr>
              <p:spPr>
                <a:xfrm>
                  <a:off x="6242298" y="2014012"/>
                  <a:ext cx="113875" cy="113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2715" extrusionOk="0">
                      <a:moveTo>
                        <a:pt x="1358" y="215"/>
                      </a:moveTo>
                      <a:cubicBezTo>
                        <a:pt x="2001" y="215"/>
                        <a:pt x="2501" y="727"/>
                        <a:pt x="2501" y="1358"/>
                      </a:cubicBezTo>
                      <a:cubicBezTo>
                        <a:pt x="2501" y="2001"/>
                        <a:pt x="1989" y="2501"/>
                        <a:pt x="1358" y="2501"/>
                      </a:cubicBezTo>
                      <a:cubicBezTo>
                        <a:pt x="715" y="2501"/>
                        <a:pt x="215" y="1977"/>
                        <a:pt x="215" y="1358"/>
                      </a:cubicBezTo>
                      <a:cubicBezTo>
                        <a:pt x="215" y="727"/>
                        <a:pt x="727" y="215"/>
                        <a:pt x="1358" y="215"/>
                      </a:cubicBezTo>
                      <a:close/>
                      <a:moveTo>
                        <a:pt x="1358" y="0"/>
                      </a:moveTo>
                      <a:cubicBezTo>
                        <a:pt x="620" y="0"/>
                        <a:pt x="1" y="608"/>
                        <a:pt x="1" y="1358"/>
                      </a:cubicBezTo>
                      <a:cubicBezTo>
                        <a:pt x="1" y="2096"/>
                        <a:pt x="620" y="2715"/>
                        <a:pt x="1358" y="2715"/>
                      </a:cubicBezTo>
                      <a:cubicBezTo>
                        <a:pt x="2108" y="2715"/>
                        <a:pt x="2716" y="2096"/>
                        <a:pt x="2716" y="1358"/>
                      </a:cubicBezTo>
                      <a:cubicBezTo>
                        <a:pt x="2716" y="608"/>
                        <a:pt x="2108" y="0"/>
                        <a:pt x="13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89" name="Google Shape;389;p19"/>
          <p:cNvGrpSpPr/>
          <p:nvPr/>
        </p:nvGrpSpPr>
        <p:grpSpPr>
          <a:xfrm>
            <a:off x="6375512" y="1656600"/>
            <a:ext cx="1233601" cy="666250"/>
            <a:chOff x="7234100" y="1656600"/>
            <a:chExt cx="1233601" cy="666250"/>
          </a:xfrm>
        </p:grpSpPr>
        <p:sp>
          <p:nvSpPr>
            <p:cNvPr id="390" name="Google Shape;390;p19"/>
            <p:cNvSpPr txBox="1"/>
            <p:nvPr/>
          </p:nvSpPr>
          <p:spPr>
            <a:xfrm>
              <a:off x="7234100" y="1656600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Odamlar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91" name="Google Shape;391;p19"/>
            <p:cNvSpPr txBox="1"/>
            <p:nvPr/>
          </p:nvSpPr>
          <p:spPr>
            <a:xfrm>
              <a:off x="7234100" y="1880650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Odamlar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gavjum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joyda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ma’lumotni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ximoyalash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92" name="Google Shape;392;p19"/>
          <p:cNvGrpSpPr/>
          <p:nvPr/>
        </p:nvGrpSpPr>
        <p:grpSpPr>
          <a:xfrm>
            <a:off x="6375512" y="3589200"/>
            <a:ext cx="1233601" cy="666272"/>
            <a:chOff x="7234100" y="3595125"/>
            <a:chExt cx="1233601" cy="666272"/>
          </a:xfrm>
        </p:grpSpPr>
        <p:sp>
          <p:nvSpPr>
            <p:cNvPr id="393" name="Google Shape;393;p19"/>
            <p:cNvSpPr txBox="1"/>
            <p:nvPr/>
          </p:nvSpPr>
          <p:spPr>
            <a:xfrm>
              <a:off x="7234100" y="3595125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WWW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94" name="Google Shape;394;p19"/>
            <p:cNvSpPr txBox="1"/>
            <p:nvPr/>
          </p:nvSpPr>
          <p:spPr>
            <a:xfrm>
              <a:off x="7234100" y="3819197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WWW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resurslaridan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foydalana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bilish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95" name="Google Shape;395;p19"/>
          <p:cNvGrpSpPr/>
          <p:nvPr/>
        </p:nvGrpSpPr>
        <p:grpSpPr>
          <a:xfrm>
            <a:off x="465711" y="3305225"/>
            <a:ext cx="3367243" cy="1057250"/>
            <a:chOff x="465711" y="3305225"/>
            <a:chExt cx="3367243" cy="1057250"/>
          </a:xfrm>
        </p:grpSpPr>
        <p:cxnSp>
          <p:nvCxnSpPr>
            <p:cNvPr id="396" name="Google Shape;396;p19"/>
            <p:cNvCxnSpPr/>
            <p:nvPr/>
          </p:nvCxnSpPr>
          <p:spPr>
            <a:xfrm rot="10800000" flipH="1">
              <a:off x="2930854" y="3305225"/>
              <a:ext cx="9021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7" name="Google Shape;397;p19"/>
            <p:cNvGrpSpPr/>
            <p:nvPr/>
          </p:nvGrpSpPr>
          <p:grpSpPr>
            <a:xfrm>
              <a:off x="465711" y="3460810"/>
              <a:ext cx="2530606" cy="901665"/>
              <a:chOff x="465711" y="3460810"/>
              <a:chExt cx="2530606" cy="901665"/>
            </a:xfrm>
          </p:grpSpPr>
          <p:grpSp>
            <p:nvGrpSpPr>
              <p:cNvPr id="398" name="Google Shape;398;p19"/>
              <p:cNvGrpSpPr/>
              <p:nvPr/>
            </p:nvGrpSpPr>
            <p:grpSpPr>
              <a:xfrm>
                <a:off x="465711" y="3460810"/>
                <a:ext cx="2530606" cy="901665"/>
                <a:chOff x="465711" y="3460810"/>
                <a:chExt cx="2530606" cy="901665"/>
              </a:xfrm>
            </p:grpSpPr>
            <p:sp>
              <p:nvSpPr>
                <p:cNvPr id="399" name="Google Shape;399;p19"/>
                <p:cNvSpPr/>
                <p:nvPr/>
              </p:nvSpPr>
              <p:spPr>
                <a:xfrm>
                  <a:off x="916800" y="3460810"/>
                  <a:ext cx="2079518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19611" extrusionOk="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19"/>
                <p:cNvSpPr/>
                <p:nvPr/>
              </p:nvSpPr>
              <p:spPr>
                <a:xfrm>
                  <a:off x="959868" y="3510648"/>
                  <a:ext cx="1992854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5" h="17443" extrusionOk="0">
                      <a:moveTo>
                        <a:pt x="1" y="17443"/>
                      </a:moveTo>
                      <a:lnTo>
                        <a:pt x="1" y="0"/>
                      </a:lnTo>
                      <a:lnTo>
                        <a:pt x="40839" y="0"/>
                      </a:lnTo>
                      <a:cubicBezTo>
                        <a:pt x="45650" y="0"/>
                        <a:pt x="49555" y="3917"/>
                        <a:pt x="49555" y="8727"/>
                      </a:cubicBezTo>
                      <a:cubicBezTo>
                        <a:pt x="49555" y="13526"/>
                        <a:pt x="45650" y="17443"/>
                        <a:pt x="40839" y="17443"/>
                      </a:cubicBezTo>
                      <a:lnTo>
                        <a:pt x="1" y="17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19"/>
                <p:cNvSpPr/>
                <p:nvPr/>
              </p:nvSpPr>
              <p:spPr>
                <a:xfrm>
                  <a:off x="465711" y="3460810"/>
                  <a:ext cx="901665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1" h="19611" extrusionOk="0">
                      <a:moveTo>
                        <a:pt x="19610" y="9811"/>
                      </a:moveTo>
                      <a:cubicBezTo>
                        <a:pt x="19610" y="15217"/>
                        <a:pt x="15229" y="19610"/>
                        <a:pt x="9811" y="19610"/>
                      </a:cubicBezTo>
                      <a:cubicBezTo>
                        <a:pt x="4394" y="19610"/>
                        <a:pt x="1" y="15217"/>
                        <a:pt x="1" y="9811"/>
                      </a:cubicBezTo>
                      <a:cubicBezTo>
                        <a:pt x="1" y="4394"/>
                        <a:pt x="4394" y="1"/>
                        <a:pt x="9811" y="1"/>
                      </a:cubicBezTo>
                      <a:cubicBezTo>
                        <a:pt x="15229" y="1"/>
                        <a:pt x="19610" y="4394"/>
                        <a:pt x="19610" y="98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19"/>
                <p:cNvSpPr/>
                <p:nvPr/>
              </p:nvSpPr>
              <p:spPr>
                <a:xfrm>
                  <a:off x="503504" y="3498602"/>
                  <a:ext cx="826629" cy="82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9" h="17979" extrusionOk="0">
                      <a:moveTo>
                        <a:pt x="8989" y="17979"/>
                      </a:moveTo>
                      <a:cubicBezTo>
                        <a:pt x="4036" y="17979"/>
                        <a:pt x="0" y="13942"/>
                        <a:pt x="0" y="8989"/>
                      </a:cubicBezTo>
                      <a:cubicBezTo>
                        <a:pt x="0" y="4025"/>
                        <a:pt x="4036" y="0"/>
                        <a:pt x="8989" y="0"/>
                      </a:cubicBezTo>
                      <a:cubicBezTo>
                        <a:pt x="13942" y="0"/>
                        <a:pt x="17979" y="4025"/>
                        <a:pt x="17979" y="8989"/>
                      </a:cubicBezTo>
                      <a:cubicBezTo>
                        <a:pt x="17979" y="13942"/>
                        <a:pt x="13942" y="17979"/>
                        <a:pt x="8989" y="17979"/>
                      </a:cubicBezTo>
                      <a:close/>
                      <a:moveTo>
                        <a:pt x="8989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31"/>
                        <a:pt x="8989" y="17431"/>
                      </a:cubicBezTo>
                      <a:cubicBezTo>
                        <a:pt x="13645" y="17431"/>
                        <a:pt x="17443" y="13645"/>
                        <a:pt x="17443" y="8989"/>
                      </a:cubicBezTo>
                      <a:cubicBezTo>
                        <a:pt x="17443" y="4322"/>
                        <a:pt x="13645" y="536"/>
                        <a:pt x="8989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3" name="Google Shape;403;p19"/>
              <p:cNvGrpSpPr/>
              <p:nvPr/>
            </p:nvGrpSpPr>
            <p:grpSpPr>
              <a:xfrm>
                <a:off x="638742" y="3831554"/>
                <a:ext cx="555089" cy="160416"/>
                <a:chOff x="698711" y="3819114"/>
                <a:chExt cx="506191" cy="146285"/>
              </a:xfrm>
            </p:grpSpPr>
            <p:sp>
              <p:nvSpPr>
                <p:cNvPr id="404" name="Google Shape;404;p19"/>
                <p:cNvSpPr/>
                <p:nvPr/>
              </p:nvSpPr>
              <p:spPr>
                <a:xfrm>
                  <a:off x="698711" y="3819114"/>
                  <a:ext cx="506191" cy="146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3" h="3489" extrusionOk="0">
                      <a:moveTo>
                        <a:pt x="10323" y="203"/>
                      </a:moveTo>
                      <a:cubicBezTo>
                        <a:pt x="11168" y="203"/>
                        <a:pt x="11871" y="893"/>
                        <a:pt x="11871" y="1750"/>
                      </a:cubicBezTo>
                      <a:cubicBezTo>
                        <a:pt x="11882" y="2596"/>
                        <a:pt x="11180" y="3298"/>
                        <a:pt x="10335" y="3298"/>
                      </a:cubicBezTo>
                      <a:lnTo>
                        <a:pt x="1750" y="3298"/>
                      </a:lnTo>
                      <a:cubicBezTo>
                        <a:pt x="893" y="3298"/>
                        <a:pt x="202" y="2596"/>
                        <a:pt x="202" y="1750"/>
                      </a:cubicBezTo>
                      <a:cubicBezTo>
                        <a:pt x="202" y="893"/>
                        <a:pt x="893" y="203"/>
                        <a:pt x="1750" y="203"/>
                      </a:cubicBezTo>
                      <a:close/>
                      <a:moveTo>
                        <a:pt x="1750" y="0"/>
                      </a:moveTo>
                      <a:cubicBezTo>
                        <a:pt x="774" y="0"/>
                        <a:pt x="0" y="798"/>
                        <a:pt x="0" y="1750"/>
                      </a:cubicBezTo>
                      <a:cubicBezTo>
                        <a:pt x="0" y="2715"/>
                        <a:pt x="798" y="3489"/>
                        <a:pt x="1750" y="3489"/>
                      </a:cubicBezTo>
                      <a:lnTo>
                        <a:pt x="10323" y="3489"/>
                      </a:lnTo>
                      <a:cubicBezTo>
                        <a:pt x="11287" y="3489"/>
                        <a:pt x="12061" y="2703"/>
                        <a:pt x="12061" y="1750"/>
                      </a:cubicBezTo>
                      <a:cubicBezTo>
                        <a:pt x="12073" y="774"/>
                        <a:pt x="11299" y="0"/>
                        <a:pt x="103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19"/>
                <p:cNvSpPr/>
                <p:nvPr/>
              </p:nvSpPr>
              <p:spPr>
                <a:xfrm>
                  <a:off x="904869" y="3845570"/>
                  <a:ext cx="93373" cy="93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" h="2227" extrusionOk="0">
                      <a:moveTo>
                        <a:pt x="1119" y="0"/>
                      </a:moveTo>
                      <a:cubicBezTo>
                        <a:pt x="1060" y="0"/>
                        <a:pt x="1012" y="36"/>
                        <a:pt x="1012" y="107"/>
                      </a:cubicBezTo>
                      <a:lnTo>
                        <a:pt x="1012" y="858"/>
                      </a:lnTo>
                      <a:lnTo>
                        <a:pt x="477" y="322"/>
                      </a:lnTo>
                      <a:cubicBezTo>
                        <a:pt x="453" y="304"/>
                        <a:pt x="426" y="295"/>
                        <a:pt x="399" y="295"/>
                      </a:cubicBezTo>
                      <a:cubicBezTo>
                        <a:pt x="372" y="295"/>
                        <a:pt x="346" y="304"/>
                        <a:pt x="322" y="322"/>
                      </a:cubicBezTo>
                      <a:cubicBezTo>
                        <a:pt x="286" y="369"/>
                        <a:pt x="286" y="429"/>
                        <a:pt x="322" y="477"/>
                      </a:cubicBezTo>
                      <a:lnTo>
                        <a:pt x="858" y="1012"/>
                      </a:lnTo>
                      <a:lnTo>
                        <a:pt x="107" y="1012"/>
                      </a:lnTo>
                      <a:cubicBezTo>
                        <a:pt x="48" y="1012"/>
                        <a:pt x="0" y="1060"/>
                        <a:pt x="0" y="1119"/>
                      </a:cubicBezTo>
                      <a:cubicBezTo>
                        <a:pt x="0" y="1179"/>
                        <a:pt x="48" y="1215"/>
                        <a:pt x="107" y="1215"/>
                      </a:cubicBezTo>
                      <a:lnTo>
                        <a:pt x="858" y="1215"/>
                      </a:lnTo>
                      <a:lnTo>
                        <a:pt x="322" y="1750"/>
                      </a:lnTo>
                      <a:cubicBezTo>
                        <a:pt x="286" y="1798"/>
                        <a:pt x="286" y="1858"/>
                        <a:pt x="322" y="1905"/>
                      </a:cubicBezTo>
                      <a:cubicBezTo>
                        <a:pt x="346" y="1917"/>
                        <a:pt x="369" y="1929"/>
                        <a:pt x="405" y="1929"/>
                      </a:cubicBezTo>
                      <a:cubicBezTo>
                        <a:pt x="429" y="1929"/>
                        <a:pt x="441" y="1917"/>
                        <a:pt x="477" y="1905"/>
                      </a:cubicBezTo>
                      <a:lnTo>
                        <a:pt x="1012" y="1369"/>
                      </a:lnTo>
                      <a:lnTo>
                        <a:pt x="1012" y="2131"/>
                      </a:lnTo>
                      <a:cubicBezTo>
                        <a:pt x="1012" y="2191"/>
                        <a:pt x="1060" y="2227"/>
                        <a:pt x="1119" y="2227"/>
                      </a:cubicBezTo>
                      <a:cubicBezTo>
                        <a:pt x="1179" y="2227"/>
                        <a:pt x="1215" y="2191"/>
                        <a:pt x="1215" y="2131"/>
                      </a:cubicBezTo>
                      <a:lnTo>
                        <a:pt x="1215" y="1369"/>
                      </a:lnTo>
                      <a:lnTo>
                        <a:pt x="1751" y="1905"/>
                      </a:lnTo>
                      <a:cubicBezTo>
                        <a:pt x="1774" y="1917"/>
                        <a:pt x="1798" y="1929"/>
                        <a:pt x="1834" y="1929"/>
                      </a:cubicBezTo>
                      <a:cubicBezTo>
                        <a:pt x="1858" y="1929"/>
                        <a:pt x="1870" y="1917"/>
                        <a:pt x="1905" y="1905"/>
                      </a:cubicBezTo>
                      <a:cubicBezTo>
                        <a:pt x="1953" y="1858"/>
                        <a:pt x="1953" y="1798"/>
                        <a:pt x="1905" y="1750"/>
                      </a:cubicBezTo>
                      <a:lnTo>
                        <a:pt x="1370" y="1215"/>
                      </a:lnTo>
                      <a:lnTo>
                        <a:pt x="2132" y="1215"/>
                      </a:lnTo>
                      <a:cubicBezTo>
                        <a:pt x="2191" y="1215"/>
                        <a:pt x="2227" y="1179"/>
                        <a:pt x="2227" y="1119"/>
                      </a:cubicBezTo>
                      <a:cubicBezTo>
                        <a:pt x="2227" y="1060"/>
                        <a:pt x="2191" y="1012"/>
                        <a:pt x="2132" y="1012"/>
                      </a:cubicBezTo>
                      <a:lnTo>
                        <a:pt x="1370" y="1012"/>
                      </a:lnTo>
                      <a:lnTo>
                        <a:pt x="1905" y="477"/>
                      </a:lnTo>
                      <a:cubicBezTo>
                        <a:pt x="1953" y="429"/>
                        <a:pt x="1953" y="369"/>
                        <a:pt x="1905" y="322"/>
                      </a:cubicBezTo>
                      <a:cubicBezTo>
                        <a:pt x="1881" y="304"/>
                        <a:pt x="1855" y="295"/>
                        <a:pt x="1828" y="295"/>
                      </a:cubicBezTo>
                      <a:cubicBezTo>
                        <a:pt x="1801" y="295"/>
                        <a:pt x="1774" y="304"/>
                        <a:pt x="1751" y="322"/>
                      </a:cubicBezTo>
                      <a:lnTo>
                        <a:pt x="1215" y="858"/>
                      </a:lnTo>
                      <a:lnTo>
                        <a:pt x="1215" y="107"/>
                      </a:lnTo>
                      <a:cubicBezTo>
                        <a:pt x="1215" y="48"/>
                        <a:pt x="1179" y="0"/>
                        <a:pt x="111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9"/>
                <p:cNvSpPr/>
                <p:nvPr/>
              </p:nvSpPr>
              <p:spPr>
                <a:xfrm>
                  <a:off x="774558" y="3845570"/>
                  <a:ext cx="93414" cy="93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2227" extrusionOk="0">
                      <a:moveTo>
                        <a:pt x="1108" y="0"/>
                      </a:moveTo>
                      <a:cubicBezTo>
                        <a:pt x="1049" y="0"/>
                        <a:pt x="1013" y="36"/>
                        <a:pt x="1013" y="107"/>
                      </a:cubicBezTo>
                      <a:lnTo>
                        <a:pt x="1013" y="858"/>
                      </a:lnTo>
                      <a:lnTo>
                        <a:pt x="477" y="322"/>
                      </a:lnTo>
                      <a:cubicBezTo>
                        <a:pt x="453" y="304"/>
                        <a:pt x="426" y="295"/>
                        <a:pt x="400" y="295"/>
                      </a:cubicBezTo>
                      <a:cubicBezTo>
                        <a:pt x="373" y="295"/>
                        <a:pt x="346" y="304"/>
                        <a:pt x="322" y="322"/>
                      </a:cubicBezTo>
                      <a:cubicBezTo>
                        <a:pt x="275" y="369"/>
                        <a:pt x="275" y="429"/>
                        <a:pt x="322" y="477"/>
                      </a:cubicBezTo>
                      <a:lnTo>
                        <a:pt x="858" y="1012"/>
                      </a:lnTo>
                      <a:lnTo>
                        <a:pt x="96" y="1012"/>
                      </a:lnTo>
                      <a:cubicBezTo>
                        <a:pt x="36" y="1012"/>
                        <a:pt x="1" y="1060"/>
                        <a:pt x="1" y="1119"/>
                      </a:cubicBezTo>
                      <a:cubicBezTo>
                        <a:pt x="1" y="1179"/>
                        <a:pt x="36" y="1215"/>
                        <a:pt x="96" y="1215"/>
                      </a:cubicBezTo>
                      <a:lnTo>
                        <a:pt x="858" y="1215"/>
                      </a:lnTo>
                      <a:lnTo>
                        <a:pt x="322" y="1750"/>
                      </a:lnTo>
                      <a:cubicBezTo>
                        <a:pt x="275" y="1798"/>
                        <a:pt x="275" y="1858"/>
                        <a:pt x="322" y="1905"/>
                      </a:cubicBezTo>
                      <a:cubicBezTo>
                        <a:pt x="334" y="1917"/>
                        <a:pt x="370" y="1929"/>
                        <a:pt x="394" y="1929"/>
                      </a:cubicBezTo>
                      <a:cubicBezTo>
                        <a:pt x="429" y="1929"/>
                        <a:pt x="441" y="1917"/>
                        <a:pt x="477" y="1905"/>
                      </a:cubicBezTo>
                      <a:lnTo>
                        <a:pt x="1013" y="1369"/>
                      </a:lnTo>
                      <a:lnTo>
                        <a:pt x="1013" y="2131"/>
                      </a:lnTo>
                      <a:cubicBezTo>
                        <a:pt x="1013" y="2191"/>
                        <a:pt x="1049" y="2227"/>
                        <a:pt x="1108" y="2227"/>
                      </a:cubicBezTo>
                      <a:cubicBezTo>
                        <a:pt x="1168" y="2227"/>
                        <a:pt x="1215" y="2191"/>
                        <a:pt x="1215" y="2131"/>
                      </a:cubicBezTo>
                      <a:lnTo>
                        <a:pt x="1215" y="1369"/>
                      </a:lnTo>
                      <a:lnTo>
                        <a:pt x="1751" y="1905"/>
                      </a:lnTo>
                      <a:cubicBezTo>
                        <a:pt x="1763" y="1917"/>
                        <a:pt x="1799" y="1929"/>
                        <a:pt x="1822" y="1929"/>
                      </a:cubicBezTo>
                      <a:cubicBezTo>
                        <a:pt x="1858" y="1929"/>
                        <a:pt x="1870" y="1917"/>
                        <a:pt x="1906" y="1905"/>
                      </a:cubicBezTo>
                      <a:cubicBezTo>
                        <a:pt x="1941" y="1858"/>
                        <a:pt x="1941" y="1798"/>
                        <a:pt x="1906" y="1750"/>
                      </a:cubicBezTo>
                      <a:lnTo>
                        <a:pt x="1370" y="1215"/>
                      </a:lnTo>
                      <a:lnTo>
                        <a:pt x="2120" y="1215"/>
                      </a:lnTo>
                      <a:cubicBezTo>
                        <a:pt x="2180" y="1215"/>
                        <a:pt x="2227" y="1179"/>
                        <a:pt x="2227" y="1119"/>
                      </a:cubicBezTo>
                      <a:cubicBezTo>
                        <a:pt x="2215" y="1060"/>
                        <a:pt x="2168" y="1012"/>
                        <a:pt x="2120" y="1012"/>
                      </a:cubicBezTo>
                      <a:lnTo>
                        <a:pt x="1370" y="1012"/>
                      </a:lnTo>
                      <a:lnTo>
                        <a:pt x="1906" y="477"/>
                      </a:lnTo>
                      <a:cubicBezTo>
                        <a:pt x="1941" y="429"/>
                        <a:pt x="1941" y="369"/>
                        <a:pt x="1906" y="322"/>
                      </a:cubicBezTo>
                      <a:cubicBezTo>
                        <a:pt x="1882" y="304"/>
                        <a:pt x="1855" y="295"/>
                        <a:pt x="1828" y="295"/>
                      </a:cubicBezTo>
                      <a:cubicBezTo>
                        <a:pt x="1802" y="295"/>
                        <a:pt x="1775" y="304"/>
                        <a:pt x="1751" y="322"/>
                      </a:cubicBezTo>
                      <a:lnTo>
                        <a:pt x="1215" y="858"/>
                      </a:lnTo>
                      <a:lnTo>
                        <a:pt x="1215" y="107"/>
                      </a:lnTo>
                      <a:cubicBezTo>
                        <a:pt x="1215" y="48"/>
                        <a:pt x="1168" y="0"/>
                        <a:pt x="11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19"/>
                <p:cNvSpPr/>
                <p:nvPr/>
              </p:nvSpPr>
              <p:spPr>
                <a:xfrm>
                  <a:off x="1035642" y="3845570"/>
                  <a:ext cx="93918" cy="93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2227" extrusionOk="0">
                      <a:moveTo>
                        <a:pt x="1120" y="0"/>
                      </a:moveTo>
                      <a:cubicBezTo>
                        <a:pt x="1060" y="0"/>
                        <a:pt x="1013" y="36"/>
                        <a:pt x="1013" y="107"/>
                      </a:cubicBezTo>
                      <a:lnTo>
                        <a:pt x="1013" y="858"/>
                      </a:lnTo>
                      <a:lnTo>
                        <a:pt x="477" y="322"/>
                      </a:lnTo>
                      <a:cubicBezTo>
                        <a:pt x="459" y="304"/>
                        <a:pt x="435" y="295"/>
                        <a:pt x="410" y="295"/>
                      </a:cubicBezTo>
                      <a:cubicBezTo>
                        <a:pt x="385" y="295"/>
                        <a:pt x="358" y="304"/>
                        <a:pt x="334" y="322"/>
                      </a:cubicBezTo>
                      <a:cubicBezTo>
                        <a:pt x="286" y="369"/>
                        <a:pt x="286" y="429"/>
                        <a:pt x="334" y="477"/>
                      </a:cubicBezTo>
                      <a:lnTo>
                        <a:pt x="870" y="1012"/>
                      </a:lnTo>
                      <a:lnTo>
                        <a:pt x="108" y="1012"/>
                      </a:lnTo>
                      <a:cubicBezTo>
                        <a:pt x="48" y="1012"/>
                        <a:pt x="1" y="1060"/>
                        <a:pt x="1" y="1119"/>
                      </a:cubicBezTo>
                      <a:cubicBezTo>
                        <a:pt x="1" y="1179"/>
                        <a:pt x="48" y="1215"/>
                        <a:pt x="108" y="1215"/>
                      </a:cubicBezTo>
                      <a:lnTo>
                        <a:pt x="870" y="1215"/>
                      </a:lnTo>
                      <a:lnTo>
                        <a:pt x="334" y="1750"/>
                      </a:lnTo>
                      <a:cubicBezTo>
                        <a:pt x="286" y="1798"/>
                        <a:pt x="286" y="1858"/>
                        <a:pt x="334" y="1905"/>
                      </a:cubicBezTo>
                      <a:cubicBezTo>
                        <a:pt x="346" y="1917"/>
                        <a:pt x="382" y="1929"/>
                        <a:pt x="406" y="1929"/>
                      </a:cubicBezTo>
                      <a:cubicBezTo>
                        <a:pt x="441" y="1929"/>
                        <a:pt x="453" y="1917"/>
                        <a:pt x="477" y="1905"/>
                      </a:cubicBezTo>
                      <a:lnTo>
                        <a:pt x="1013" y="1369"/>
                      </a:lnTo>
                      <a:lnTo>
                        <a:pt x="1013" y="2131"/>
                      </a:lnTo>
                      <a:cubicBezTo>
                        <a:pt x="1013" y="2191"/>
                        <a:pt x="1060" y="2227"/>
                        <a:pt x="1120" y="2227"/>
                      </a:cubicBezTo>
                      <a:cubicBezTo>
                        <a:pt x="1179" y="2227"/>
                        <a:pt x="1227" y="2191"/>
                        <a:pt x="1227" y="2131"/>
                      </a:cubicBezTo>
                      <a:lnTo>
                        <a:pt x="1227" y="1369"/>
                      </a:lnTo>
                      <a:lnTo>
                        <a:pt x="1763" y="1905"/>
                      </a:lnTo>
                      <a:cubicBezTo>
                        <a:pt x="1775" y="1917"/>
                        <a:pt x="1810" y="1929"/>
                        <a:pt x="1834" y="1929"/>
                      </a:cubicBezTo>
                      <a:cubicBezTo>
                        <a:pt x="1870" y="1929"/>
                        <a:pt x="1882" y="1917"/>
                        <a:pt x="1906" y="1905"/>
                      </a:cubicBezTo>
                      <a:cubicBezTo>
                        <a:pt x="1953" y="1858"/>
                        <a:pt x="1953" y="1798"/>
                        <a:pt x="1906" y="1750"/>
                      </a:cubicBezTo>
                      <a:lnTo>
                        <a:pt x="1370" y="1215"/>
                      </a:lnTo>
                      <a:lnTo>
                        <a:pt x="2132" y="1215"/>
                      </a:lnTo>
                      <a:cubicBezTo>
                        <a:pt x="2191" y="1215"/>
                        <a:pt x="2239" y="1179"/>
                        <a:pt x="2239" y="1119"/>
                      </a:cubicBezTo>
                      <a:cubicBezTo>
                        <a:pt x="2239" y="1060"/>
                        <a:pt x="2191" y="1012"/>
                        <a:pt x="2132" y="1012"/>
                      </a:cubicBezTo>
                      <a:lnTo>
                        <a:pt x="1370" y="1012"/>
                      </a:lnTo>
                      <a:lnTo>
                        <a:pt x="1906" y="477"/>
                      </a:lnTo>
                      <a:cubicBezTo>
                        <a:pt x="1953" y="429"/>
                        <a:pt x="1953" y="369"/>
                        <a:pt x="1906" y="322"/>
                      </a:cubicBezTo>
                      <a:cubicBezTo>
                        <a:pt x="1888" y="304"/>
                        <a:pt x="1864" y="295"/>
                        <a:pt x="1839" y="295"/>
                      </a:cubicBezTo>
                      <a:cubicBezTo>
                        <a:pt x="1813" y="295"/>
                        <a:pt x="1787" y="304"/>
                        <a:pt x="1763" y="322"/>
                      </a:cubicBezTo>
                      <a:lnTo>
                        <a:pt x="1227" y="858"/>
                      </a:lnTo>
                      <a:lnTo>
                        <a:pt x="1227" y="107"/>
                      </a:lnTo>
                      <a:cubicBezTo>
                        <a:pt x="1227" y="48"/>
                        <a:pt x="1179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08" name="Google Shape;408;p19"/>
          <p:cNvGrpSpPr/>
          <p:nvPr/>
        </p:nvGrpSpPr>
        <p:grpSpPr>
          <a:xfrm>
            <a:off x="465711" y="1528475"/>
            <a:ext cx="3367243" cy="902950"/>
            <a:chOff x="465711" y="1528475"/>
            <a:chExt cx="3367243" cy="902950"/>
          </a:xfrm>
        </p:grpSpPr>
        <p:cxnSp>
          <p:nvCxnSpPr>
            <p:cNvPr id="409" name="Google Shape;409;p19"/>
            <p:cNvCxnSpPr/>
            <p:nvPr/>
          </p:nvCxnSpPr>
          <p:spPr>
            <a:xfrm>
              <a:off x="2930854" y="1990725"/>
              <a:ext cx="9021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0" name="Google Shape;410;p19"/>
            <p:cNvGrpSpPr/>
            <p:nvPr/>
          </p:nvGrpSpPr>
          <p:grpSpPr>
            <a:xfrm>
              <a:off x="465711" y="1528475"/>
              <a:ext cx="2530606" cy="901665"/>
              <a:chOff x="465711" y="1528475"/>
              <a:chExt cx="2530606" cy="901665"/>
            </a:xfrm>
          </p:grpSpPr>
          <p:grpSp>
            <p:nvGrpSpPr>
              <p:cNvPr id="411" name="Google Shape;411;p19"/>
              <p:cNvGrpSpPr/>
              <p:nvPr/>
            </p:nvGrpSpPr>
            <p:grpSpPr>
              <a:xfrm>
                <a:off x="465711" y="1528475"/>
                <a:ext cx="2530606" cy="901665"/>
                <a:chOff x="465711" y="1528475"/>
                <a:chExt cx="2530606" cy="901665"/>
              </a:xfrm>
            </p:grpSpPr>
            <p:sp>
              <p:nvSpPr>
                <p:cNvPr id="412" name="Google Shape;412;p19"/>
                <p:cNvSpPr/>
                <p:nvPr/>
              </p:nvSpPr>
              <p:spPr>
                <a:xfrm>
                  <a:off x="916800" y="1528475"/>
                  <a:ext cx="2079518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19611" extrusionOk="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19"/>
                <p:cNvSpPr/>
                <p:nvPr/>
              </p:nvSpPr>
              <p:spPr>
                <a:xfrm>
                  <a:off x="959868" y="1578313"/>
                  <a:ext cx="1992854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5" h="17443" extrusionOk="0">
                      <a:moveTo>
                        <a:pt x="1" y="17443"/>
                      </a:moveTo>
                      <a:lnTo>
                        <a:pt x="1" y="0"/>
                      </a:lnTo>
                      <a:lnTo>
                        <a:pt x="40839" y="0"/>
                      </a:lnTo>
                      <a:cubicBezTo>
                        <a:pt x="45650" y="0"/>
                        <a:pt x="49555" y="3917"/>
                        <a:pt x="49555" y="8727"/>
                      </a:cubicBezTo>
                      <a:cubicBezTo>
                        <a:pt x="49555" y="13526"/>
                        <a:pt x="45650" y="17443"/>
                        <a:pt x="40839" y="174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19"/>
                <p:cNvSpPr/>
                <p:nvPr/>
              </p:nvSpPr>
              <p:spPr>
                <a:xfrm>
                  <a:off x="465711" y="1528476"/>
                  <a:ext cx="901665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1" h="19611" extrusionOk="0">
                      <a:moveTo>
                        <a:pt x="19610" y="9800"/>
                      </a:moveTo>
                      <a:cubicBezTo>
                        <a:pt x="19610" y="15217"/>
                        <a:pt x="15229" y="19610"/>
                        <a:pt x="9811" y="19610"/>
                      </a:cubicBezTo>
                      <a:cubicBezTo>
                        <a:pt x="4394" y="19610"/>
                        <a:pt x="1" y="15217"/>
                        <a:pt x="1" y="9800"/>
                      </a:cubicBezTo>
                      <a:cubicBezTo>
                        <a:pt x="1" y="4394"/>
                        <a:pt x="4394" y="1"/>
                        <a:pt x="9811" y="1"/>
                      </a:cubicBezTo>
                      <a:cubicBezTo>
                        <a:pt x="15229" y="1"/>
                        <a:pt x="19610" y="4394"/>
                        <a:pt x="19610" y="98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19"/>
                <p:cNvSpPr/>
                <p:nvPr/>
              </p:nvSpPr>
              <p:spPr>
                <a:xfrm>
                  <a:off x="503504" y="1566268"/>
                  <a:ext cx="826629" cy="82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9" h="17979" extrusionOk="0">
                      <a:moveTo>
                        <a:pt x="8989" y="17979"/>
                      </a:moveTo>
                      <a:cubicBezTo>
                        <a:pt x="4036" y="17979"/>
                        <a:pt x="0" y="13942"/>
                        <a:pt x="0" y="8989"/>
                      </a:cubicBezTo>
                      <a:cubicBezTo>
                        <a:pt x="0" y="4025"/>
                        <a:pt x="4036" y="0"/>
                        <a:pt x="8989" y="0"/>
                      </a:cubicBezTo>
                      <a:cubicBezTo>
                        <a:pt x="13942" y="0"/>
                        <a:pt x="17979" y="4025"/>
                        <a:pt x="17979" y="8989"/>
                      </a:cubicBezTo>
                      <a:cubicBezTo>
                        <a:pt x="17979" y="13942"/>
                        <a:pt x="13942" y="17979"/>
                        <a:pt x="8989" y="17979"/>
                      </a:cubicBezTo>
                      <a:close/>
                      <a:moveTo>
                        <a:pt x="8989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43"/>
                        <a:pt x="8989" y="17443"/>
                      </a:cubicBezTo>
                      <a:cubicBezTo>
                        <a:pt x="13645" y="17443"/>
                        <a:pt x="17443" y="13645"/>
                        <a:pt x="17443" y="8989"/>
                      </a:cubicBezTo>
                      <a:cubicBezTo>
                        <a:pt x="17443" y="4322"/>
                        <a:pt x="13645" y="536"/>
                        <a:pt x="8989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416;p19"/>
              <p:cNvGrpSpPr/>
              <p:nvPr/>
            </p:nvGrpSpPr>
            <p:grpSpPr>
              <a:xfrm>
                <a:off x="654052" y="1773227"/>
                <a:ext cx="521203" cy="412282"/>
                <a:chOff x="712673" y="1942106"/>
                <a:chExt cx="475290" cy="375964"/>
              </a:xfrm>
            </p:grpSpPr>
            <p:sp>
              <p:nvSpPr>
                <p:cNvPr id="417" name="Google Shape;417;p19"/>
                <p:cNvSpPr/>
                <p:nvPr/>
              </p:nvSpPr>
              <p:spPr>
                <a:xfrm>
                  <a:off x="888392" y="2190233"/>
                  <a:ext cx="127334" cy="127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3049" extrusionOk="0">
                      <a:moveTo>
                        <a:pt x="1548" y="869"/>
                      </a:moveTo>
                      <a:cubicBezTo>
                        <a:pt x="1584" y="881"/>
                        <a:pt x="1596" y="881"/>
                        <a:pt x="1608" y="881"/>
                      </a:cubicBezTo>
                      <a:cubicBezTo>
                        <a:pt x="1929" y="929"/>
                        <a:pt x="2167" y="1203"/>
                        <a:pt x="2167" y="1512"/>
                      </a:cubicBezTo>
                      <a:cubicBezTo>
                        <a:pt x="2167" y="1715"/>
                        <a:pt x="2048" y="1929"/>
                        <a:pt x="1846" y="2048"/>
                      </a:cubicBezTo>
                      <a:cubicBezTo>
                        <a:pt x="1727" y="2120"/>
                        <a:pt x="1632" y="2155"/>
                        <a:pt x="1524" y="2155"/>
                      </a:cubicBezTo>
                      <a:cubicBezTo>
                        <a:pt x="1167" y="2155"/>
                        <a:pt x="881" y="1869"/>
                        <a:pt x="881" y="1512"/>
                      </a:cubicBezTo>
                      <a:cubicBezTo>
                        <a:pt x="881" y="1155"/>
                        <a:pt x="1167" y="869"/>
                        <a:pt x="1524" y="869"/>
                      </a:cubicBezTo>
                      <a:close/>
                      <a:moveTo>
                        <a:pt x="1524" y="667"/>
                      </a:moveTo>
                      <a:cubicBezTo>
                        <a:pt x="1048" y="667"/>
                        <a:pt x="679" y="1048"/>
                        <a:pt x="679" y="1512"/>
                      </a:cubicBezTo>
                      <a:cubicBezTo>
                        <a:pt x="679" y="1989"/>
                        <a:pt x="1060" y="2358"/>
                        <a:pt x="1524" y="2358"/>
                      </a:cubicBezTo>
                      <a:cubicBezTo>
                        <a:pt x="1655" y="2358"/>
                        <a:pt x="1810" y="2322"/>
                        <a:pt x="1965" y="2203"/>
                      </a:cubicBezTo>
                      <a:cubicBezTo>
                        <a:pt x="2227" y="2048"/>
                        <a:pt x="2370" y="1786"/>
                        <a:pt x="2370" y="1500"/>
                      </a:cubicBezTo>
                      <a:cubicBezTo>
                        <a:pt x="2370" y="1084"/>
                        <a:pt x="2060" y="738"/>
                        <a:pt x="1643" y="679"/>
                      </a:cubicBezTo>
                      <a:lnTo>
                        <a:pt x="1608" y="679"/>
                      </a:lnTo>
                      <a:cubicBezTo>
                        <a:pt x="1584" y="679"/>
                        <a:pt x="1548" y="667"/>
                        <a:pt x="1524" y="667"/>
                      </a:cubicBezTo>
                      <a:close/>
                      <a:moveTo>
                        <a:pt x="1524" y="191"/>
                      </a:moveTo>
                      <a:lnTo>
                        <a:pt x="1548" y="203"/>
                      </a:lnTo>
                      <a:cubicBezTo>
                        <a:pt x="1679" y="203"/>
                        <a:pt x="1798" y="226"/>
                        <a:pt x="1941" y="274"/>
                      </a:cubicBezTo>
                      <a:cubicBezTo>
                        <a:pt x="2001" y="310"/>
                        <a:pt x="2072" y="334"/>
                        <a:pt x="2132" y="369"/>
                      </a:cubicBezTo>
                      <a:cubicBezTo>
                        <a:pt x="2251" y="441"/>
                        <a:pt x="2358" y="512"/>
                        <a:pt x="2429" y="596"/>
                      </a:cubicBezTo>
                      <a:cubicBezTo>
                        <a:pt x="2489" y="655"/>
                        <a:pt x="2548" y="715"/>
                        <a:pt x="2596" y="786"/>
                      </a:cubicBezTo>
                      <a:cubicBezTo>
                        <a:pt x="2679" y="929"/>
                        <a:pt x="2763" y="1096"/>
                        <a:pt x="2786" y="1262"/>
                      </a:cubicBezTo>
                      <a:cubicBezTo>
                        <a:pt x="2798" y="1346"/>
                        <a:pt x="2822" y="1441"/>
                        <a:pt x="2822" y="1524"/>
                      </a:cubicBezTo>
                      <a:cubicBezTo>
                        <a:pt x="2822" y="1631"/>
                        <a:pt x="2798" y="1739"/>
                        <a:pt x="2775" y="1869"/>
                      </a:cubicBezTo>
                      <a:cubicBezTo>
                        <a:pt x="2763" y="1953"/>
                        <a:pt x="2715" y="2048"/>
                        <a:pt x="2667" y="2131"/>
                      </a:cubicBezTo>
                      <a:cubicBezTo>
                        <a:pt x="2441" y="2560"/>
                        <a:pt x="2013" y="2822"/>
                        <a:pt x="1548" y="2834"/>
                      </a:cubicBezTo>
                      <a:lnTo>
                        <a:pt x="1501" y="2834"/>
                      </a:lnTo>
                      <a:cubicBezTo>
                        <a:pt x="774" y="2834"/>
                        <a:pt x="179" y="2239"/>
                        <a:pt x="179" y="1512"/>
                      </a:cubicBezTo>
                      <a:cubicBezTo>
                        <a:pt x="179" y="786"/>
                        <a:pt x="774" y="191"/>
                        <a:pt x="1524" y="191"/>
                      </a:cubicBezTo>
                      <a:close/>
                      <a:moveTo>
                        <a:pt x="1524" y="0"/>
                      </a:moveTo>
                      <a:cubicBezTo>
                        <a:pt x="691" y="0"/>
                        <a:pt x="0" y="679"/>
                        <a:pt x="0" y="1512"/>
                      </a:cubicBezTo>
                      <a:cubicBezTo>
                        <a:pt x="0" y="2346"/>
                        <a:pt x="691" y="3024"/>
                        <a:pt x="1524" y="3024"/>
                      </a:cubicBezTo>
                      <a:cubicBezTo>
                        <a:pt x="1536" y="3024"/>
                        <a:pt x="1548" y="3024"/>
                        <a:pt x="1584" y="3048"/>
                      </a:cubicBezTo>
                      <a:cubicBezTo>
                        <a:pt x="2120" y="3024"/>
                        <a:pt x="2608" y="2715"/>
                        <a:pt x="2858" y="2239"/>
                      </a:cubicBezTo>
                      <a:cubicBezTo>
                        <a:pt x="2906" y="2131"/>
                        <a:pt x="2953" y="2036"/>
                        <a:pt x="2977" y="1929"/>
                      </a:cubicBezTo>
                      <a:cubicBezTo>
                        <a:pt x="3025" y="1786"/>
                        <a:pt x="3036" y="1643"/>
                        <a:pt x="3036" y="1524"/>
                      </a:cubicBezTo>
                      <a:cubicBezTo>
                        <a:pt x="3036" y="1417"/>
                        <a:pt x="3025" y="1322"/>
                        <a:pt x="3013" y="1215"/>
                      </a:cubicBezTo>
                      <a:cubicBezTo>
                        <a:pt x="2977" y="1024"/>
                        <a:pt x="2906" y="834"/>
                        <a:pt x="2786" y="667"/>
                      </a:cubicBezTo>
                      <a:cubicBezTo>
                        <a:pt x="2727" y="596"/>
                        <a:pt x="2667" y="512"/>
                        <a:pt x="2596" y="441"/>
                      </a:cubicBezTo>
                      <a:cubicBezTo>
                        <a:pt x="2501" y="357"/>
                        <a:pt x="2382" y="262"/>
                        <a:pt x="2251" y="191"/>
                      </a:cubicBezTo>
                      <a:cubicBezTo>
                        <a:pt x="2179" y="143"/>
                        <a:pt x="2108" y="119"/>
                        <a:pt x="2024" y="84"/>
                      </a:cubicBezTo>
                      <a:cubicBezTo>
                        <a:pt x="1882" y="24"/>
                        <a:pt x="1727" y="0"/>
                        <a:pt x="15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19"/>
                <p:cNvSpPr/>
                <p:nvPr/>
              </p:nvSpPr>
              <p:spPr>
                <a:xfrm>
                  <a:off x="712673" y="1942106"/>
                  <a:ext cx="475290" cy="13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6" h="3240" extrusionOk="0">
                      <a:moveTo>
                        <a:pt x="5715" y="215"/>
                      </a:moveTo>
                      <a:cubicBezTo>
                        <a:pt x="6001" y="215"/>
                        <a:pt x="6311" y="239"/>
                        <a:pt x="6692" y="275"/>
                      </a:cubicBezTo>
                      <a:cubicBezTo>
                        <a:pt x="7049" y="334"/>
                        <a:pt x="7430" y="406"/>
                        <a:pt x="7763" y="513"/>
                      </a:cubicBezTo>
                      <a:cubicBezTo>
                        <a:pt x="8120" y="620"/>
                        <a:pt x="8406" y="715"/>
                        <a:pt x="8680" y="834"/>
                      </a:cubicBezTo>
                      <a:cubicBezTo>
                        <a:pt x="9359" y="1156"/>
                        <a:pt x="10002" y="1572"/>
                        <a:pt x="10561" y="2073"/>
                      </a:cubicBezTo>
                      <a:cubicBezTo>
                        <a:pt x="10740" y="2251"/>
                        <a:pt x="10942" y="2430"/>
                        <a:pt x="11097" y="2620"/>
                      </a:cubicBezTo>
                      <a:cubicBezTo>
                        <a:pt x="11145" y="2680"/>
                        <a:pt x="11157" y="2739"/>
                        <a:pt x="11157" y="2799"/>
                      </a:cubicBezTo>
                      <a:cubicBezTo>
                        <a:pt x="11157" y="2858"/>
                        <a:pt x="11133" y="2918"/>
                        <a:pt x="11085" y="2965"/>
                      </a:cubicBezTo>
                      <a:cubicBezTo>
                        <a:pt x="11037" y="3008"/>
                        <a:pt x="10981" y="3027"/>
                        <a:pt x="10926" y="3027"/>
                      </a:cubicBezTo>
                      <a:cubicBezTo>
                        <a:pt x="10859" y="3027"/>
                        <a:pt x="10792" y="2999"/>
                        <a:pt x="10740" y="2954"/>
                      </a:cubicBezTo>
                      <a:cubicBezTo>
                        <a:pt x="10430" y="2608"/>
                        <a:pt x="10073" y="2287"/>
                        <a:pt x="9692" y="2001"/>
                      </a:cubicBezTo>
                      <a:cubicBezTo>
                        <a:pt x="8537" y="1168"/>
                        <a:pt x="7132" y="703"/>
                        <a:pt x="5715" y="703"/>
                      </a:cubicBezTo>
                      <a:cubicBezTo>
                        <a:pt x="3798" y="703"/>
                        <a:pt x="1965" y="1537"/>
                        <a:pt x="679" y="2965"/>
                      </a:cubicBezTo>
                      <a:cubicBezTo>
                        <a:pt x="643" y="3013"/>
                        <a:pt x="584" y="3037"/>
                        <a:pt x="524" y="3037"/>
                      </a:cubicBezTo>
                      <a:cubicBezTo>
                        <a:pt x="465" y="3037"/>
                        <a:pt x="381" y="3025"/>
                        <a:pt x="346" y="2977"/>
                      </a:cubicBezTo>
                      <a:cubicBezTo>
                        <a:pt x="250" y="2894"/>
                        <a:pt x="239" y="2739"/>
                        <a:pt x="322" y="2644"/>
                      </a:cubicBezTo>
                      <a:cubicBezTo>
                        <a:pt x="1691" y="1096"/>
                        <a:pt x="3656" y="215"/>
                        <a:pt x="5715" y="215"/>
                      </a:cubicBezTo>
                      <a:close/>
                      <a:moveTo>
                        <a:pt x="5703" y="1"/>
                      </a:moveTo>
                      <a:cubicBezTo>
                        <a:pt x="3584" y="1"/>
                        <a:pt x="1572" y="906"/>
                        <a:pt x="167" y="2489"/>
                      </a:cubicBezTo>
                      <a:cubicBezTo>
                        <a:pt x="0" y="2668"/>
                        <a:pt x="12" y="2954"/>
                        <a:pt x="191" y="3120"/>
                      </a:cubicBezTo>
                      <a:cubicBezTo>
                        <a:pt x="286" y="3192"/>
                        <a:pt x="381" y="3239"/>
                        <a:pt x="489" y="3239"/>
                      </a:cubicBezTo>
                      <a:cubicBezTo>
                        <a:pt x="596" y="3216"/>
                        <a:pt x="715" y="3180"/>
                        <a:pt x="786" y="3085"/>
                      </a:cubicBezTo>
                      <a:cubicBezTo>
                        <a:pt x="2024" y="1703"/>
                        <a:pt x="3810" y="894"/>
                        <a:pt x="5668" y="894"/>
                      </a:cubicBezTo>
                      <a:cubicBezTo>
                        <a:pt x="7037" y="894"/>
                        <a:pt x="8406" y="1346"/>
                        <a:pt x="9525" y="2168"/>
                      </a:cubicBezTo>
                      <a:cubicBezTo>
                        <a:pt x="9894" y="2430"/>
                        <a:pt x="10240" y="2739"/>
                        <a:pt x="10549" y="3085"/>
                      </a:cubicBezTo>
                      <a:cubicBezTo>
                        <a:pt x="10639" y="3174"/>
                        <a:pt x="10763" y="3219"/>
                        <a:pt x="10887" y="3219"/>
                      </a:cubicBezTo>
                      <a:cubicBezTo>
                        <a:pt x="10993" y="3219"/>
                        <a:pt x="11098" y="3186"/>
                        <a:pt x="11180" y="3120"/>
                      </a:cubicBezTo>
                      <a:cubicBezTo>
                        <a:pt x="11264" y="3037"/>
                        <a:pt x="11323" y="2942"/>
                        <a:pt x="11323" y="2823"/>
                      </a:cubicBezTo>
                      <a:cubicBezTo>
                        <a:pt x="11335" y="2715"/>
                        <a:pt x="11299" y="2596"/>
                        <a:pt x="11216" y="2501"/>
                      </a:cubicBezTo>
                      <a:cubicBezTo>
                        <a:pt x="11061" y="2299"/>
                        <a:pt x="10859" y="2120"/>
                        <a:pt x="10668" y="1942"/>
                      </a:cubicBezTo>
                      <a:cubicBezTo>
                        <a:pt x="10085" y="1406"/>
                        <a:pt x="9430" y="989"/>
                        <a:pt x="8716" y="656"/>
                      </a:cubicBezTo>
                      <a:cubicBezTo>
                        <a:pt x="8454" y="525"/>
                        <a:pt x="8156" y="418"/>
                        <a:pt x="7799" y="322"/>
                      </a:cubicBezTo>
                      <a:cubicBezTo>
                        <a:pt x="7442" y="215"/>
                        <a:pt x="7073" y="120"/>
                        <a:pt x="6692" y="84"/>
                      </a:cubicBezTo>
                      <a:cubicBezTo>
                        <a:pt x="6323" y="37"/>
                        <a:pt x="6001" y="1"/>
                        <a:pt x="57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9"/>
                <p:cNvSpPr/>
                <p:nvPr/>
              </p:nvSpPr>
              <p:spPr>
                <a:xfrm>
                  <a:off x="774558" y="2024494"/>
                  <a:ext cx="355000" cy="108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7" h="2584" extrusionOk="0">
                      <a:moveTo>
                        <a:pt x="4239" y="215"/>
                      </a:moveTo>
                      <a:cubicBezTo>
                        <a:pt x="5537" y="215"/>
                        <a:pt x="6799" y="703"/>
                        <a:pt x="7776" y="1584"/>
                      </a:cubicBezTo>
                      <a:cubicBezTo>
                        <a:pt x="7918" y="1715"/>
                        <a:pt x="8049" y="1846"/>
                        <a:pt x="8168" y="1989"/>
                      </a:cubicBezTo>
                      <a:cubicBezTo>
                        <a:pt x="8252" y="2084"/>
                        <a:pt x="8252" y="2239"/>
                        <a:pt x="8157" y="2322"/>
                      </a:cubicBezTo>
                      <a:lnTo>
                        <a:pt x="8061" y="2370"/>
                      </a:lnTo>
                      <a:cubicBezTo>
                        <a:pt x="8037" y="2375"/>
                        <a:pt x="8012" y="2378"/>
                        <a:pt x="7987" y="2378"/>
                      </a:cubicBezTo>
                      <a:cubicBezTo>
                        <a:pt x="7952" y="2378"/>
                        <a:pt x="7918" y="2372"/>
                        <a:pt x="7883" y="2358"/>
                      </a:cubicBezTo>
                      <a:cubicBezTo>
                        <a:pt x="7859" y="2346"/>
                        <a:pt x="7823" y="2322"/>
                        <a:pt x="7811" y="2298"/>
                      </a:cubicBezTo>
                      <a:cubicBezTo>
                        <a:pt x="6906" y="1286"/>
                        <a:pt x="5597" y="703"/>
                        <a:pt x="4239" y="703"/>
                      </a:cubicBezTo>
                      <a:cubicBezTo>
                        <a:pt x="2870" y="703"/>
                        <a:pt x="1572" y="1286"/>
                        <a:pt x="668" y="2298"/>
                      </a:cubicBezTo>
                      <a:cubicBezTo>
                        <a:pt x="615" y="2344"/>
                        <a:pt x="545" y="2372"/>
                        <a:pt x="476" y="2372"/>
                      </a:cubicBezTo>
                      <a:cubicBezTo>
                        <a:pt x="420" y="2372"/>
                        <a:pt x="365" y="2353"/>
                        <a:pt x="322" y="2310"/>
                      </a:cubicBezTo>
                      <a:cubicBezTo>
                        <a:pt x="239" y="2227"/>
                        <a:pt x="215" y="2072"/>
                        <a:pt x="310" y="1965"/>
                      </a:cubicBezTo>
                      <a:cubicBezTo>
                        <a:pt x="1310" y="858"/>
                        <a:pt x="2727" y="215"/>
                        <a:pt x="4239" y="215"/>
                      </a:cubicBezTo>
                      <a:close/>
                      <a:moveTo>
                        <a:pt x="4239" y="0"/>
                      </a:moveTo>
                      <a:cubicBezTo>
                        <a:pt x="2680" y="0"/>
                        <a:pt x="1203" y="679"/>
                        <a:pt x="156" y="1834"/>
                      </a:cubicBezTo>
                      <a:cubicBezTo>
                        <a:pt x="1" y="2013"/>
                        <a:pt x="13" y="2298"/>
                        <a:pt x="191" y="2465"/>
                      </a:cubicBezTo>
                      <a:cubicBezTo>
                        <a:pt x="275" y="2536"/>
                        <a:pt x="382" y="2584"/>
                        <a:pt x="489" y="2584"/>
                      </a:cubicBezTo>
                      <a:cubicBezTo>
                        <a:pt x="620" y="2584"/>
                        <a:pt x="739" y="2524"/>
                        <a:pt x="846" y="2429"/>
                      </a:cubicBezTo>
                      <a:cubicBezTo>
                        <a:pt x="1703" y="1465"/>
                        <a:pt x="2942" y="893"/>
                        <a:pt x="4251" y="893"/>
                      </a:cubicBezTo>
                      <a:cubicBezTo>
                        <a:pt x="5549" y="893"/>
                        <a:pt x="6799" y="1465"/>
                        <a:pt x="7656" y="2429"/>
                      </a:cubicBezTo>
                      <a:cubicBezTo>
                        <a:pt x="7692" y="2477"/>
                        <a:pt x="7740" y="2501"/>
                        <a:pt x="7799" y="2536"/>
                      </a:cubicBezTo>
                      <a:cubicBezTo>
                        <a:pt x="7850" y="2562"/>
                        <a:pt x="7908" y="2574"/>
                        <a:pt x="7967" y="2574"/>
                      </a:cubicBezTo>
                      <a:cubicBezTo>
                        <a:pt x="8019" y="2574"/>
                        <a:pt x="8071" y="2565"/>
                        <a:pt x="8121" y="2548"/>
                      </a:cubicBezTo>
                      <a:cubicBezTo>
                        <a:pt x="8180" y="2536"/>
                        <a:pt x="8228" y="2501"/>
                        <a:pt x="8276" y="2465"/>
                      </a:cubicBezTo>
                      <a:cubicBezTo>
                        <a:pt x="8454" y="2298"/>
                        <a:pt x="8466" y="2013"/>
                        <a:pt x="8299" y="1834"/>
                      </a:cubicBezTo>
                      <a:cubicBezTo>
                        <a:pt x="8180" y="1691"/>
                        <a:pt x="8049" y="1548"/>
                        <a:pt x="7895" y="1417"/>
                      </a:cubicBezTo>
                      <a:cubicBezTo>
                        <a:pt x="6894" y="512"/>
                        <a:pt x="5597" y="0"/>
                        <a:pt x="42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9"/>
                <p:cNvSpPr/>
                <p:nvPr/>
              </p:nvSpPr>
              <p:spPr>
                <a:xfrm>
                  <a:off x="837953" y="2107846"/>
                  <a:ext cx="229176" cy="8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1918" extrusionOk="0">
                      <a:moveTo>
                        <a:pt x="2727" y="191"/>
                      </a:moveTo>
                      <a:cubicBezTo>
                        <a:pt x="3251" y="191"/>
                        <a:pt x="3763" y="322"/>
                        <a:pt x="4287" y="608"/>
                      </a:cubicBezTo>
                      <a:cubicBezTo>
                        <a:pt x="4620" y="787"/>
                        <a:pt x="4871" y="965"/>
                        <a:pt x="5073" y="1168"/>
                      </a:cubicBezTo>
                      <a:lnTo>
                        <a:pt x="5216" y="1298"/>
                      </a:lnTo>
                      <a:lnTo>
                        <a:pt x="5252" y="1394"/>
                      </a:lnTo>
                      <a:cubicBezTo>
                        <a:pt x="5287" y="1477"/>
                        <a:pt x="5252" y="1584"/>
                        <a:pt x="5180" y="1644"/>
                      </a:cubicBezTo>
                      <a:cubicBezTo>
                        <a:pt x="5132" y="1687"/>
                        <a:pt x="5076" y="1705"/>
                        <a:pt x="5021" y="1705"/>
                      </a:cubicBezTo>
                      <a:cubicBezTo>
                        <a:pt x="4954" y="1705"/>
                        <a:pt x="4887" y="1678"/>
                        <a:pt x="4835" y="1632"/>
                      </a:cubicBezTo>
                      <a:lnTo>
                        <a:pt x="4716" y="1513"/>
                      </a:lnTo>
                      <a:cubicBezTo>
                        <a:pt x="4585" y="1382"/>
                        <a:pt x="4442" y="1263"/>
                        <a:pt x="4287" y="1156"/>
                      </a:cubicBezTo>
                      <a:cubicBezTo>
                        <a:pt x="3823" y="846"/>
                        <a:pt x="3287" y="679"/>
                        <a:pt x="2727" y="679"/>
                      </a:cubicBezTo>
                      <a:cubicBezTo>
                        <a:pt x="1918" y="679"/>
                        <a:pt x="1168" y="1025"/>
                        <a:pt x="632" y="1620"/>
                      </a:cubicBezTo>
                      <a:cubicBezTo>
                        <a:pt x="584" y="1668"/>
                        <a:pt x="525" y="1691"/>
                        <a:pt x="465" y="1691"/>
                      </a:cubicBezTo>
                      <a:cubicBezTo>
                        <a:pt x="394" y="1691"/>
                        <a:pt x="334" y="1679"/>
                        <a:pt x="287" y="1632"/>
                      </a:cubicBezTo>
                      <a:cubicBezTo>
                        <a:pt x="239" y="1584"/>
                        <a:pt x="215" y="1525"/>
                        <a:pt x="215" y="1465"/>
                      </a:cubicBezTo>
                      <a:cubicBezTo>
                        <a:pt x="215" y="1394"/>
                        <a:pt x="227" y="1334"/>
                        <a:pt x="275" y="1287"/>
                      </a:cubicBezTo>
                      <a:cubicBezTo>
                        <a:pt x="894" y="596"/>
                        <a:pt x="1787" y="191"/>
                        <a:pt x="2727" y="191"/>
                      </a:cubicBezTo>
                      <a:close/>
                      <a:moveTo>
                        <a:pt x="2715" y="1"/>
                      </a:moveTo>
                      <a:cubicBezTo>
                        <a:pt x="1715" y="1"/>
                        <a:pt x="763" y="429"/>
                        <a:pt x="108" y="1168"/>
                      </a:cubicBezTo>
                      <a:cubicBezTo>
                        <a:pt x="37" y="1251"/>
                        <a:pt x="1" y="1370"/>
                        <a:pt x="1" y="1489"/>
                      </a:cubicBezTo>
                      <a:cubicBezTo>
                        <a:pt x="13" y="1584"/>
                        <a:pt x="60" y="1703"/>
                        <a:pt x="156" y="1787"/>
                      </a:cubicBezTo>
                      <a:cubicBezTo>
                        <a:pt x="239" y="1858"/>
                        <a:pt x="346" y="1906"/>
                        <a:pt x="453" y="1906"/>
                      </a:cubicBezTo>
                      <a:cubicBezTo>
                        <a:pt x="453" y="1906"/>
                        <a:pt x="465" y="1906"/>
                        <a:pt x="465" y="1918"/>
                      </a:cubicBezTo>
                      <a:cubicBezTo>
                        <a:pt x="572" y="1906"/>
                        <a:pt x="691" y="1858"/>
                        <a:pt x="763" y="1763"/>
                      </a:cubicBezTo>
                      <a:cubicBezTo>
                        <a:pt x="1251" y="1203"/>
                        <a:pt x="1965" y="894"/>
                        <a:pt x="2715" y="894"/>
                      </a:cubicBezTo>
                      <a:cubicBezTo>
                        <a:pt x="3227" y="894"/>
                        <a:pt x="3728" y="1037"/>
                        <a:pt x="4156" y="1322"/>
                      </a:cubicBezTo>
                      <a:cubicBezTo>
                        <a:pt x="4299" y="1406"/>
                        <a:pt x="4442" y="1525"/>
                        <a:pt x="4561" y="1644"/>
                      </a:cubicBezTo>
                      <a:cubicBezTo>
                        <a:pt x="4585" y="1679"/>
                        <a:pt x="4632" y="1703"/>
                        <a:pt x="4656" y="1751"/>
                      </a:cubicBezTo>
                      <a:cubicBezTo>
                        <a:pt x="4746" y="1841"/>
                        <a:pt x="4870" y="1886"/>
                        <a:pt x="4994" y="1886"/>
                      </a:cubicBezTo>
                      <a:cubicBezTo>
                        <a:pt x="5100" y="1886"/>
                        <a:pt x="5205" y="1853"/>
                        <a:pt x="5287" y="1787"/>
                      </a:cubicBezTo>
                      <a:cubicBezTo>
                        <a:pt x="5418" y="1668"/>
                        <a:pt x="5466" y="1465"/>
                        <a:pt x="5406" y="1310"/>
                      </a:cubicBezTo>
                      <a:cubicBezTo>
                        <a:pt x="5394" y="1251"/>
                        <a:pt x="5359" y="1203"/>
                        <a:pt x="5311" y="1156"/>
                      </a:cubicBezTo>
                      <a:cubicBezTo>
                        <a:pt x="5275" y="1108"/>
                        <a:pt x="5228" y="1048"/>
                        <a:pt x="5180" y="1013"/>
                      </a:cubicBezTo>
                      <a:cubicBezTo>
                        <a:pt x="4954" y="787"/>
                        <a:pt x="4692" y="596"/>
                        <a:pt x="4347" y="417"/>
                      </a:cubicBezTo>
                      <a:cubicBezTo>
                        <a:pt x="3823" y="144"/>
                        <a:pt x="3275" y="1"/>
                        <a:pt x="27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1" name="Google Shape;421;p19"/>
          <p:cNvGrpSpPr/>
          <p:nvPr/>
        </p:nvGrpSpPr>
        <p:grpSpPr>
          <a:xfrm>
            <a:off x="1547247" y="1656600"/>
            <a:ext cx="1233603" cy="666250"/>
            <a:chOff x="1547247" y="1656600"/>
            <a:chExt cx="1233603" cy="666250"/>
          </a:xfrm>
        </p:grpSpPr>
        <p:sp>
          <p:nvSpPr>
            <p:cNvPr id="422" name="Google Shape;422;p19"/>
            <p:cNvSpPr txBox="1"/>
            <p:nvPr/>
          </p:nvSpPr>
          <p:spPr>
            <a:xfrm>
              <a:off x="1547247" y="1656600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WIFI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3" name="Google Shape;423;p19"/>
            <p:cNvSpPr txBox="1"/>
            <p:nvPr/>
          </p:nvSpPr>
          <p:spPr>
            <a:xfrm>
              <a:off x="1547250" y="1880650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To’gri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wifi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ishlatish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4" name="Google Shape;424;p19"/>
          <p:cNvGrpSpPr/>
          <p:nvPr/>
        </p:nvGrpSpPr>
        <p:grpSpPr>
          <a:xfrm>
            <a:off x="1547247" y="3589201"/>
            <a:ext cx="1233603" cy="666251"/>
            <a:chOff x="1547247" y="3595125"/>
            <a:chExt cx="1233603" cy="666251"/>
          </a:xfrm>
        </p:grpSpPr>
        <p:sp>
          <p:nvSpPr>
            <p:cNvPr id="425" name="Google Shape;425;p19"/>
            <p:cNvSpPr txBox="1"/>
            <p:nvPr/>
          </p:nvSpPr>
          <p:spPr>
            <a:xfrm>
              <a:off x="1547247" y="3595125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Kamera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6" name="Google Shape;426;p19"/>
            <p:cNvSpPr txBox="1"/>
            <p:nvPr/>
          </p:nvSpPr>
          <p:spPr>
            <a:xfrm>
              <a:off x="1547250" y="3819176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Kamerani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oldida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parol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termaslik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7" name="Google Shape;427;p19"/>
          <p:cNvGrpSpPr/>
          <p:nvPr/>
        </p:nvGrpSpPr>
        <p:grpSpPr>
          <a:xfrm>
            <a:off x="3690791" y="1983833"/>
            <a:ext cx="1762417" cy="1762087"/>
            <a:chOff x="3690791" y="1983833"/>
            <a:chExt cx="1762417" cy="1762087"/>
          </a:xfrm>
        </p:grpSpPr>
        <p:grpSp>
          <p:nvGrpSpPr>
            <p:cNvPr id="428" name="Google Shape;428;p19"/>
            <p:cNvGrpSpPr/>
            <p:nvPr/>
          </p:nvGrpSpPr>
          <p:grpSpPr>
            <a:xfrm>
              <a:off x="3690791" y="1983833"/>
              <a:ext cx="1762417" cy="1762087"/>
              <a:chOff x="3686748" y="2130133"/>
              <a:chExt cx="1762417" cy="1762087"/>
            </a:xfrm>
          </p:grpSpPr>
          <p:sp>
            <p:nvSpPr>
              <p:cNvPr id="429" name="Google Shape;429;p19"/>
              <p:cNvSpPr/>
              <p:nvPr/>
            </p:nvSpPr>
            <p:spPr>
              <a:xfrm>
                <a:off x="3786223" y="2229607"/>
                <a:ext cx="1563466" cy="1563175"/>
              </a:xfrm>
              <a:custGeom>
                <a:avLst/>
                <a:gdLst/>
                <a:ahLst/>
                <a:cxnLst/>
                <a:rect l="l" t="t" r="r" b="b"/>
                <a:pathLst>
                  <a:path w="59127" h="59116" extrusionOk="0">
                    <a:moveTo>
                      <a:pt x="59127" y="29564"/>
                    </a:moveTo>
                    <a:cubicBezTo>
                      <a:pt x="59127" y="45887"/>
                      <a:pt x="45887" y="59115"/>
                      <a:pt x="29564" y="59115"/>
                    </a:cubicBezTo>
                    <a:cubicBezTo>
                      <a:pt x="13240" y="59115"/>
                      <a:pt x="0" y="45887"/>
                      <a:pt x="0" y="29564"/>
                    </a:cubicBezTo>
                    <a:cubicBezTo>
                      <a:pt x="0" y="13229"/>
                      <a:pt x="13240" y="1"/>
                      <a:pt x="29564" y="1"/>
                    </a:cubicBezTo>
                    <a:cubicBezTo>
                      <a:pt x="45887" y="1"/>
                      <a:pt x="59127" y="13229"/>
                      <a:pt x="59127" y="295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4127482" y="3737293"/>
                <a:ext cx="880932" cy="154927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5859" extrusionOk="0">
                    <a:moveTo>
                      <a:pt x="33314" y="1394"/>
                    </a:moveTo>
                    <a:lnTo>
                      <a:pt x="32505" y="1"/>
                    </a:lnTo>
                    <a:cubicBezTo>
                      <a:pt x="27838" y="2703"/>
                      <a:pt x="22432" y="4251"/>
                      <a:pt x="16658" y="4251"/>
                    </a:cubicBezTo>
                    <a:cubicBezTo>
                      <a:pt x="10883" y="4251"/>
                      <a:pt x="5466" y="2703"/>
                      <a:pt x="810" y="1"/>
                    </a:cubicBezTo>
                    <a:lnTo>
                      <a:pt x="1" y="1394"/>
                    </a:lnTo>
                    <a:cubicBezTo>
                      <a:pt x="4918" y="4239"/>
                      <a:pt x="10597" y="5859"/>
                      <a:pt x="16658" y="5859"/>
                    </a:cubicBezTo>
                    <a:cubicBezTo>
                      <a:pt x="22718" y="5859"/>
                      <a:pt x="28421" y="4239"/>
                      <a:pt x="33314" y="1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4986950" y="2248195"/>
                <a:ext cx="462215" cy="763157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8861" extrusionOk="0">
                    <a:moveTo>
                      <a:pt x="810" y="0"/>
                    </a:moveTo>
                    <a:lnTo>
                      <a:pt x="1" y="1393"/>
                    </a:lnTo>
                    <a:cubicBezTo>
                      <a:pt x="9490" y="6894"/>
                      <a:pt x="15872" y="17145"/>
                      <a:pt x="15872" y="28861"/>
                    </a:cubicBezTo>
                    <a:lnTo>
                      <a:pt x="17479" y="28861"/>
                    </a:lnTo>
                    <a:cubicBezTo>
                      <a:pt x="17479" y="16550"/>
                      <a:pt x="10764" y="5775"/>
                      <a:pt x="8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4127482" y="2130133"/>
                <a:ext cx="880932" cy="154927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5859" extrusionOk="0">
                    <a:moveTo>
                      <a:pt x="1" y="4465"/>
                    </a:moveTo>
                    <a:lnTo>
                      <a:pt x="810" y="5858"/>
                    </a:lnTo>
                    <a:cubicBezTo>
                      <a:pt x="5478" y="3156"/>
                      <a:pt x="10883" y="1608"/>
                      <a:pt x="16658" y="1608"/>
                    </a:cubicBezTo>
                    <a:cubicBezTo>
                      <a:pt x="22432" y="1608"/>
                      <a:pt x="27849" y="3156"/>
                      <a:pt x="32505" y="5858"/>
                    </a:cubicBezTo>
                    <a:lnTo>
                      <a:pt x="33314" y="4465"/>
                    </a:lnTo>
                    <a:cubicBezTo>
                      <a:pt x="28397" y="1620"/>
                      <a:pt x="22718" y="0"/>
                      <a:pt x="16658" y="0"/>
                    </a:cubicBezTo>
                    <a:cubicBezTo>
                      <a:pt x="10597" y="0"/>
                      <a:pt x="4906" y="1620"/>
                      <a:pt x="1" y="4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4986950" y="3011306"/>
                <a:ext cx="462215" cy="762866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8850" extrusionOk="0">
                    <a:moveTo>
                      <a:pt x="1" y="27457"/>
                    </a:moveTo>
                    <a:lnTo>
                      <a:pt x="810" y="28850"/>
                    </a:lnTo>
                    <a:cubicBezTo>
                      <a:pt x="10764" y="23075"/>
                      <a:pt x="17479" y="12300"/>
                      <a:pt x="17479" y="1"/>
                    </a:cubicBezTo>
                    <a:lnTo>
                      <a:pt x="15872" y="1"/>
                    </a:lnTo>
                    <a:cubicBezTo>
                      <a:pt x="15872" y="11705"/>
                      <a:pt x="9490" y="21968"/>
                      <a:pt x="1" y="2745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3686748" y="3011306"/>
                <a:ext cx="462188" cy="762866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28850" extrusionOk="0">
                    <a:moveTo>
                      <a:pt x="16669" y="28850"/>
                    </a:moveTo>
                    <a:lnTo>
                      <a:pt x="17478" y="27457"/>
                    </a:lnTo>
                    <a:cubicBezTo>
                      <a:pt x="8001" y="21968"/>
                      <a:pt x="1607" y="11705"/>
                      <a:pt x="1607" y="1"/>
                    </a:cubicBezTo>
                    <a:lnTo>
                      <a:pt x="0" y="1"/>
                    </a:lnTo>
                    <a:cubicBezTo>
                      <a:pt x="0" y="12300"/>
                      <a:pt x="6715" y="23075"/>
                      <a:pt x="16669" y="288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3686748" y="2248195"/>
                <a:ext cx="462188" cy="763157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28861" extrusionOk="0">
                    <a:moveTo>
                      <a:pt x="17478" y="1393"/>
                    </a:moveTo>
                    <a:lnTo>
                      <a:pt x="16669" y="0"/>
                    </a:lnTo>
                    <a:cubicBezTo>
                      <a:pt x="6715" y="5775"/>
                      <a:pt x="0" y="16550"/>
                      <a:pt x="0" y="28861"/>
                    </a:cubicBezTo>
                    <a:lnTo>
                      <a:pt x="1607" y="28861"/>
                    </a:lnTo>
                    <a:cubicBezTo>
                      <a:pt x="1607" y="17145"/>
                      <a:pt x="8001" y="6894"/>
                      <a:pt x="17478" y="1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19"/>
            <p:cNvGrpSpPr/>
            <p:nvPr/>
          </p:nvGrpSpPr>
          <p:grpSpPr>
            <a:xfrm>
              <a:off x="4123342" y="2442972"/>
              <a:ext cx="897316" cy="899307"/>
              <a:chOff x="-3137650" y="2408950"/>
              <a:chExt cx="291450" cy="292125"/>
            </a:xfrm>
          </p:grpSpPr>
          <p:sp>
            <p:nvSpPr>
              <p:cNvPr id="437" name="Google Shape;437;p19"/>
              <p:cNvSpPr/>
              <p:nvPr/>
            </p:nvSpPr>
            <p:spPr>
              <a:xfrm>
                <a:off x="-3137650" y="2408950"/>
                <a:ext cx="291450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5" extrusionOk="0">
                    <a:moveTo>
                      <a:pt x="10618" y="662"/>
                    </a:moveTo>
                    <a:cubicBezTo>
                      <a:pt x="10807" y="662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62"/>
                      <a:pt x="1009" y="662"/>
                    </a:cubicBezTo>
                    <a:close/>
                    <a:moveTo>
                      <a:pt x="10964" y="3403"/>
                    </a:moveTo>
                    <a:lnTo>
                      <a:pt x="10964" y="8601"/>
                    </a:lnTo>
                    <a:cubicBezTo>
                      <a:pt x="10964" y="8790"/>
                      <a:pt x="10838" y="8947"/>
                      <a:pt x="10618" y="8947"/>
                    </a:cubicBezTo>
                    <a:lnTo>
                      <a:pt x="10145" y="8947"/>
                    </a:lnTo>
                    <a:cubicBezTo>
                      <a:pt x="10208" y="8727"/>
                      <a:pt x="10240" y="8443"/>
                      <a:pt x="10240" y="8160"/>
                    </a:cubicBezTo>
                    <a:lnTo>
                      <a:pt x="10240" y="5860"/>
                    </a:lnTo>
                    <a:cubicBezTo>
                      <a:pt x="10240" y="5673"/>
                      <a:pt x="10058" y="5531"/>
                      <a:pt x="9868" y="5531"/>
                    </a:cubicBezTo>
                    <a:cubicBezTo>
                      <a:pt x="9835" y="5531"/>
                      <a:pt x="9801" y="5535"/>
                      <a:pt x="9767" y="5545"/>
                    </a:cubicBezTo>
                    <a:cubicBezTo>
                      <a:pt x="9545" y="5641"/>
                      <a:pt x="9341" y="5691"/>
                      <a:pt x="9142" y="5691"/>
                    </a:cubicBezTo>
                    <a:cubicBezTo>
                      <a:pt x="8693" y="5691"/>
                      <a:pt x="8275" y="5439"/>
                      <a:pt x="7751" y="4915"/>
                    </a:cubicBezTo>
                    <a:cubicBezTo>
                      <a:pt x="7688" y="4868"/>
                      <a:pt x="7601" y="4844"/>
                      <a:pt x="7515" y="4844"/>
                    </a:cubicBezTo>
                    <a:cubicBezTo>
                      <a:pt x="7428" y="4844"/>
                      <a:pt x="7341" y="4868"/>
                      <a:pt x="7278" y="4915"/>
                    </a:cubicBezTo>
                    <a:cubicBezTo>
                      <a:pt x="6753" y="5440"/>
                      <a:pt x="6334" y="5677"/>
                      <a:pt x="5884" y="5677"/>
                    </a:cubicBezTo>
                    <a:cubicBezTo>
                      <a:pt x="5686" y="5677"/>
                      <a:pt x="5483" y="5631"/>
                      <a:pt x="5262" y="5545"/>
                    </a:cubicBezTo>
                    <a:cubicBezTo>
                      <a:pt x="5229" y="5535"/>
                      <a:pt x="5195" y="5531"/>
                      <a:pt x="5161" y="5531"/>
                    </a:cubicBezTo>
                    <a:cubicBezTo>
                      <a:pt x="4971" y="5531"/>
                      <a:pt x="4789" y="5673"/>
                      <a:pt x="4789" y="5860"/>
                    </a:cubicBezTo>
                    <a:lnTo>
                      <a:pt x="4789" y="8160"/>
                    </a:lnTo>
                    <a:cubicBezTo>
                      <a:pt x="4789" y="8443"/>
                      <a:pt x="4821" y="8664"/>
                      <a:pt x="4884" y="8947"/>
                    </a:cubicBezTo>
                    <a:lnTo>
                      <a:pt x="1009" y="8947"/>
                    </a:lnTo>
                    <a:cubicBezTo>
                      <a:pt x="820" y="8947"/>
                      <a:pt x="662" y="8790"/>
                      <a:pt x="662" y="8601"/>
                    </a:cubicBezTo>
                    <a:lnTo>
                      <a:pt x="662" y="3403"/>
                    </a:lnTo>
                    <a:close/>
                    <a:moveTo>
                      <a:pt x="7152" y="5923"/>
                    </a:moveTo>
                    <a:lnTo>
                      <a:pt x="7152" y="10838"/>
                    </a:lnTo>
                    <a:cubicBezTo>
                      <a:pt x="6144" y="10365"/>
                      <a:pt x="5451" y="9357"/>
                      <a:pt x="5451" y="8160"/>
                    </a:cubicBezTo>
                    <a:lnTo>
                      <a:pt x="5451" y="6301"/>
                    </a:lnTo>
                    <a:cubicBezTo>
                      <a:pt x="5604" y="6330"/>
                      <a:pt x="5750" y="6344"/>
                      <a:pt x="5891" y="6344"/>
                    </a:cubicBezTo>
                    <a:cubicBezTo>
                      <a:pt x="6359" y="6344"/>
                      <a:pt x="6765" y="6189"/>
                      <a:pt x="7152" y="5923"/>
                    </a:cubicBezTo>
                    <a:close/>
                    <a:moveTo>
                      <a:pt x="7877" y="5923"/>
                    </a:moveTo>
                    <a:cubicBezTo>
                      <a:pt x="8242" y="6166"/>
                      <a:pt x="8644" y="6353"/>
                      <a:pt x="9128" y="6353"/>
                    </a:cubicBezTo>
                    <a:cubicBezTo>
                      <a:pt x="9271" y="6353"/>
                      <a:pt x="9420" y="6337"/>
                      <a:pt x="9578" y="6301"/>
                    </a:cubicBezTo>
                    <a:lnTo>
                      <a:pt x="9578" y="8160"/>
                    </a:lnTo>
                    <a:cubicBezTo>
                      <a:pt x="9547" y="9357"/>
                      <a:pt x="8885" y="10365"/>
                      <a:pt x="7877" y="10838"/>
                    </a:cubicBezTo>
                    <a:lnTo>
                      <a:pt x="7877" y="592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601"/>
                    </a:lnTo>
                    <a:cubicBezTo>
                      <a:pt x="1" y="9136"/>
                      <a:pt x="473" y="9609"/>
                      <a:pt x="1009" y="9609"/>
                    </a:cubicBezTo>
                    <a:lnTo>
                      <a:pt x="5073" y="9609"/>
                    </a:lnTo>
                    <a:cubicBezTo>
                      <a:pt x="5199" y="9893"/>
                      <a:pt x="5357" y="10145"/>
                      <a:pt x="5514" y="10365"/>
                    </a:cubicBezTo>
                    <a:cubicBezTo>
                      <a:pt x="5987" y="10995"/>
                      <a:pt x="6617" y="11436"/>
                      <a:pt x="7404" y="11657"/>
                    </a:cubicBezTo>
                    <a:cubicBezTo>
                      <a:pt x="7446" y="11657"/>
                      <a:pt x="7488" y="11685"/>
                      <a:pt x="7530" y="11685"/>
                    </a:cubicBezTo>
                    <a:cubicBezTo>
                      <a:pt x="7551" y="11685"/>
                      <a:pt x="7572" y="11678"/>
                      <a:pt x="7593" y="11657"/>
                    </a:cubicBezTo>
                    <a:cubicBezTo>
                      <a:pt x="8350" y="11436"/>
                      <a:pt x="9011" y="10995"/>
                      <a:pt x="9484" y="10365"/>
                    </a:cubicBezTo>
                    <a:cubicBezTo>
                      <a:pt x="9641" y="10145"/>
                      <a:pt x="9799" y="9893"/>
                      <a:pt x="9925" y="9609"/>
                    </a:cubicBezTo>
                    <a:lnTo>
                      <a:pt x="10618" y="9609"/>
                    </a:lnTo>
                    <a:cubicBezTo>
                      <a:pt x="11185" y="9609"/>
                      <a:pt x="11658" y="9136"/>
                      <a:pt x="11658" y="8601"/>
                    </a:cubicBezTo>
                    <a:lnTo>
                      <a:pt x="11658" y="1040"/>
                    </a:lnTo>
                    <a:cubicBezTo>
                      <a:pt x="11658" y="473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-3104575" y="244280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-306990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-303525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-3002175" y="2442800"/>
                <a:ext cx="1205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32" y="536"/>
                      <a:pt x="190" y="694"/>
                      <a:pt x="347" y="694"/>
                    </a:cubicBezTo>
                    <a:lnTo>
                      <a:pt x="4443" y="694"/>
                    </a:lnTo>
                    <a:cubicBezTo>
                      <a:pt x="4663" y="694"/>
                      <a:pt x="4821" y="536"/>
                      <a:pt x="4821" y="347"/>
                    </a:cubicBezTo>
                    <a:cubicBezTo>
                      <a:pt x="4821" y="158"/>
                      <a:pt x="4663" y="1"/>
                      <a:pt x="4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Google Shape;446;p20"/>
          <p:cNvGraphicFramePr/>
          <p:nvPr>
            <p:extLst>
              <p:ext uri="{D42A27DB-BD31-4B8C-83A1-F6EECF244321}">
                <p14:modId xmlns:p14="http://schemas.microsoft.com/office/powerpoint/2010/main" val="1596091580"/>
              </p:ext>
            </p:extLst>
          </p:nvPr>
        </p:nvGraphicFramePr>
        <p:xfrm>
          <a:off x="4729175" y="1240700"/>
          <a:ext cx="3957875" cy="3465250"/>
        </p:xfrm>
        <a:graphic>
          <a:graphicData uri="http://schemas.openxmlformats.org/drawingml/2006/table">
            <a:tbl>
              <a:tblPr>
                <a:noFill/>
                <a:tableStyleId>{4CD01891-E4A3-4AD9-A130-1F9FE87B04ED}</a:tableStyleId>
              </a:tblPr>
              <a:tblGrid>
                <a:gridCol w="16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MERCURY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Software, Firewall </a:t>
                      </a:r>
                      <a:endParaRPr dirty="0"/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NEPTUNE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TCP IP, HTTPS, </a:t>
                      </a:r>
                      <a:r>
                        <a:rPr lang="en-US" dirty="0" err="1"/>
                        <a:t>mailto</a:t>
                      </a:r>
                      <a:endParaRPr dirty="0"/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MARS</a:t>
                      </a:r>
                      <a:endParaRPr b="1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WWW.safe.com</a:t>
                      </a:r>
                      <a:endParaRPr sz="1200" dirty="0">
                        <a:solidFill>
                          <a:srgbClr val="000000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VENUS</a:t>
                      </a:r>
                      <a:endParaRPr b="1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Ikki</a:t>
                      </a:r>
                      <a:r>
                        <a:rPr lang="en-US" sz="1200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1200" dirty="0" err="1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bosqichli</a:t>
                      </a:r>
                      <a:r>
                        <a:rPr lang="en-US" sz="1200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password</a:t>
                      </a:r>
                      <a:endParaRPr sz="12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448" name="Google Shape;448;p20"/>
          <p:cNvGrpSpPr/>
          <p:nvPr/>
        </p:nvGrpSpPr>
        <p:grpSpPr>
          <a:xfrm>
            <a:off x="733900" y="1708125"/>
            <a:ext cx="3561605" cy="3020624"/>
            <a:chOff x="733900" y="1708125"/>
            <a:chExt cx="3561605" cy="3020624"/>
          </a:xfrm>
        </p:grpSpPr>
        <p:sp>
          <p:nvSpPr>
            <p:cNvPr id="449" name="Google Shape;449;p20"/>
            <p:cNvSpPr/>
            <p:nvPr/>
          </p:nvSpPr>
          <p:spPr>
            <a:xfrm>
              <a:off x="733900" y="4490375"/>
              <a:ext cx="3561605" cy="238374"/>
            </a:xfrm>
            <a:custGeom>
              <a:avLst/>
              <a:gdLst/>
              <a:ahLst/>
              <a:cxnLst/>
              <a:rect l="l" t="t" r="r" b="b"/>
              <a:pathLst>
                <a:path w="81618" h="4728" extrusionOk="0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514364" y="1787935"/>
              <a:ext cx="1701238" cy="1904773"/>
            </a:xfrm>
            <a:custGeom>
              <a:avLst/>
              <a:gdLst/>
              <a:ahLst/>
              <a:cxnLst/>
              <a:rect l="l" t="t" r="r" b="b"/>
              <a:pathLst>
                <a:path w="33743" h="37780" extrusionOk="0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883446" y="4518012"/>
              <a:ext cx="1263664" cy="91861"/>
            </a:xfrm>
            <a:custGeom>
              <a:avLst/>
              <a:gdLst/>
              <a:ahLst/>
              <a:cxnLst/>
              <a:rect l="l" t="t" r="r" b="b"/>
              <a:pathLst>
                <a:path w="25064" h="1822" extrusionOk="0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solidFill>
              <a:srgbClr val="2D5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989120" y="4087602"/>
              <a:ext cx="1052314" cy="430465"/>
            </a:xfrm>
            <a:custGeom>
              <a:avLst/>
              <a:gdLst/>
              <a:ahLst/>
              <a:cxnLst/>
              <a:rect l="l" t="t" r="r" b="b"/>
              <a:pathLst>
                <a:path w="20872" h="8538" extrusionOk="0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423109" y="3798865"/>
              <a:ext cx="183116" cy="183116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514364" y="3798865"/>
              <a:ext cx="91861" cy="183116"/>
            </a:xfrm>
            <a:custGeom>
              <a:avLst/>
              <a:gdLst/>
              <a:ahLst/>
              <a:cxnLst/>
              <a:rect l="l" t="t" r="r" b="b"/>
              <a:pathLst>
                <a:path w="1822" h="3632" extrusionOk="0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514364" y="4087602"/>
              <a:ext cx="526510" cy="430465"/>
            </a:xfrm>
            <a:custGeom>
              <a:avLst/>
              <a:gdLst/>
              <a:ahLst/>
              <a:cxnLst/>
              <a:rect l="l" t="t" r="r" b="b"/>
              <a:pathLst>
                <a:path w="10443" h="8538" extrusionOk="0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solidFill>
              <a:srgbClr val="1C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514364" y="4519171"/>
              <a:ext cx="632135" cy="90701"/>
            </a:xfrm>
            <a:custGeom>
              <a:avLst/>
              <a:gdLst/>
              <a:ahLst/>
              <a:cxnLst/>
              <a:rect l="l" t="t" r="r" b="b"/>
              <a:pathLst>
                <a:path w="12538" h="1799" extrusionOk="0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100138" y="2137324"/>
              <a:ext cx="829670" cy="1228221"/>
            </a:xfrm>
            <a:custGeom>
              <a:avLst/>
              <a:gdLst/>
              <a:ahLst/>
              <a:cxnLst/>
              <a:rect l="l" t="t" r="r" b="b"/>
              <a:pathLst>
                <a:path w="16456" h="24361" extrusionOk="0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514364" y="2137324"/>
              <a:ext cx="415440" cy="1228826"/>
            </a:xfrm>
            <a:custGeom>
              <a:avLst/>
              <a:gdLst/>
              <a:ahLst/>
              <a:cxnLst/>
              <a:rect l="l" t="t" r="r" b="b"/>
              <a:pathLst>
                <a:path w="8240" h="24373" extrusionOk="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2399111" y="2764813"/>
              <a:ext cx="225165" cy="441052"/>
            </a:xfrm>
            <a:custGeom>
              <a:avLst/>
              <a:gdLst/>
              <a:ahLst/>
              <a:cxnLst/>
              <a:rect l="l" t="t" r="r" b="b"/>
              <a:pathLst>
                <a:path w="4466" h="8748" extrusionOk="0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2514364" y="2765771"/>
              <a:ext cx="109305" cy="440699"/>
            </a:xfrm>
            <a:custGeom>
              <a:avLst/>
              <a:gdLst/>
              <a:ahLst/>
              <a:cxnLst/>
              <a:rect l="l" t="t" r="r" b="b"/>
              <a:pathLst>
                <a:path w="2168" h="8741" extrusionOk="0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20"/>
          <p:cNvGrpSpPr/>
          <p:nvPr/>
        </p:nvGrpSpPr>
        <p:grpSpPr>
          <a:xfrm>
            <a:off x="4914756" y="4094403"/>
            <a:ext cx="335187" cy="354348"/>
            <a:chOff x="2792731" y="1613553"/>
            <a:chExt cx="335187" cy="354348"/>
          </a:xfrm>
        </p:grpSpPr>
        <p:sp>
          <p:nvSpPr>
            <p:cNvPr id="465" name="Google Shape;465;p20"/>
            <p:cNvSpPr/>
            <p:nvPr/>
          </p:nvSpPr>
          <p:spPr>
            <a:xfrm>
              <a:off x="2792731" y="1613553"/>
              <a:ext cx="334793" cy="354348"/>
            </a:xfrm>
            <a:custGeom>
              <a:avLst/>
              <a:gdLst/>
              <a:ahLst/>
              <a:cxnLst/>
              <a:rect l="l" t="t" r="r" b="b"/>
              <a:pathLst>
                <a:path w="10204" h="10800" extrusionOk="0">
                  <a:moveTo>
                    <a:pt x="5096" y="0"/>
                  </a:moveTo>
                  <a:lnTo>
                    <a:pt x="631" y="1810"/>
                  </a:lnTo>
                  <a:cubicBezTo>
                    <a:pt x="631" y="1810"/>
                    <a:pt x="0" y="9061"/>
                    <a:pt x="5096" y="10799"/>
                  </a:cubicBezTo>
                  <a:cubicBezTo>
                    <a:pt x="10204" y="9061"/>
                    <a:pt x="9561" y="1810"/>
                    <a:pt x="9561" y="1810"/>
                  </a:cubicBezTo>
                  <a:lnTo>
                    <a:pt x="5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2960685" y="1613553"/>
              <a:ext cx="167233" cy="353954"/>
            </a:xfrm>
            <a:custGeom>
              <a:avLst/>
              <a:gdLst/>
              <a:ahLst/>
              <a:cxnLst/>
              <a:rect l="l" t="t" r="r" b="b"/>
              <a:pathLst>
                <a:path w="5097" h="10788" extrusionOk="0">
                  <a:moveTo>
                    <a:pt x="1" y="0"/>
                  </a:moveTo>
                  <a:lnTo>
                    <a:pt x="1" y="10787"/>
                  </a:lnTo>
                  <a:cubicBezTo>
                    <a:pt x="5097" y="9061"/>
                    <a:pt x="4466" y="1798"/>
                    <a:pt x="4466" y="17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2830232" y="1632878"/>
              <a:ext cx="260577" cy="315468"/>
            </a:xfrm>
            <a:custGeom>
              <a:avLst/>
              <a:gdLst/>
              <a:ahLst/>
              <a:cxnLst/>
              <a:rect l="l" t="t" r="r" b="b"/>
              <a:pathLst>
                <a:path w="7942" h="9615" extrusionOk="0">
                  <a:moveTo>
                    <a:pt x="3977" y="161"/>
                  </a:moveTo>
                  <a:lnTo>
                    <a:pt x="7751" y="1697"/>
                  </a:lnTo>
                  <a:cubicBezTo>
                    <a:pt x="7787" y="3233"/>
                    <a:pt x="7573" y="8043"/>
                    <a:pt x="3977" y="9448"/>
                  </a:cubicBezTo>
                  <a:cubicBezTo>
                    <a:pt x="357" y="8043"/>
                    <a:pt x="155" y="3233"/>
                    <a:pt x="191" y="1697"/>
                  </a:cubicBezTo>
                  <a:lnTo>
                    <a:pt x="3977" y="161"/>
                  </a:lnTo>
                  <a:close/>
                  <a:moveTo>
                    <a:pt x="3971" y="1"/>
                  </a:moveTo>
                  <a:cubicBezTo>
                    <a:pt x="3959" y="1"/>
                    <a:pt x="3947" y="6"/>
                    <a:pt x="3941" y="18"/>
                  </a:cubicBezTo>
                  <a:lnTo>
                    <a:pt x="84" y="1578"/>
                  </a:lnTo>
                  <a:cubicBezTo>
                    <a:pt x="60" y="1590"/>
                    <a:pt x="48" y="1626"/>
                    <a:pt x="48" y="1650"/>
                  </a:cubicBezTo>
                  <a:cubicBezTo>
                    <a:pt x="0" y="3162"/>
                    <a:pt x="179" y="8162"/>
                    <a:pt x="3941" y="9615"/>
                  </a:cubicBezTo>
                  <a:lnTo>
                    <a:pt x="4001" y="9615"/>
                  </a:lnTo>
                  <a:cubicBezTo>
                    <a:pt x="7763" y="8162"/>
                    <a:pt x="7942" y="3162"/>
                    <a:pt x="7906" y="1650"/>
                  </a:cubicBezTo>
                  <a:cubicBezTo>
                    <a:pt x="7906" y="1626"/>
                    <a:pt x="7882" y="1590"/>
                    <a:pt x="7858" y="1578"/>
                  </a:cubicBezTo>
                  <a:lnTo>
                    <a:pt x="4001" y="18"/>
                  </a:lnTo>
                  <a:cubicBezTo>
                    <a:pt x="3995" y="6"/>
                    <a:pt x="3983" y="1"/>
                    <a:pt x="3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960324" y="1633468"/>
              <a:ext cx="130092" cy="315271"/>
            </a:xfrm>
            <a:custGeom>
              <a:avLst/>
              <a:gdLst/>
              <a:ahLst/>
              <a:cxnLst/>
              <a:rect l="l" t="t" r="r" b="b"/>
              <a:pathLst>
                <a:path w="3965" h="9609" extrusionOk="0">
                  <a:moveTo>
                    <a:pt x="0" y="0"/>
                  </a:moveTo>
                  <a:lnTo>
                    <a:pt x="0" y="167"/>
                  </a:lnTo>
                  <a:lnTo>
                    <a:pt x="3786" y="1691"/>
                  </a:lnTo>
                  <a:cubicBezTo>
                    <a:pt x="3822" y="3227"/>
                    <a:pt x="3620" y="8037"/>
                    <a:pt x="0" y="9454"/>
                  </a:cubicBezTo>
                  <a:lnTo>
                    <a:pt x="0" y="9609"/>
                  </a:lnTo>
                  <a:lnTo>
                    <a:pt x="36" y="9609"/>
                  </a:lnTo>
                  <a:cubicBezTo>
                    <a:pt x="3798" y="8144"/>
                    <a:pt x="3965" y="3144"/>
                    <a:pt x="3929" y="1632"/>
                  </a:cubicBezTo>
                  <a:cubicBezTo>
                    <a:pt x="3929" y="1608"/>
                    <a:pt x="3917" y="1572"/>
                    <a:pt x="3893" y="156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2885320" y="1727830"/>
              <a:ext cx="156668" cy="97479"/>
            </a:xfrm>
            <a:custGeom>
              <a:avLst/>
              <a:gdLst/>
              <a:ahLst/>
              <a:cxnLst/>
              <a:rect l="l" t="t" r="r" b="b"/>
              <a:pathLst>
                <a:path w="4775" h="2971" extrusionOk="0">
                  <a:moveTo>
                    <a:pt x="4488" y="1"/>
                  </a:moveTo>
                  <a:cubicBezTo>
                    <a:pt x="4417" y="1"/>
                    <a:pt x="4345" y="31"/>
                    <a:pt x="4286" y="89"/>
                  </a:cubicBezTo>
                  <a:lnTo>
                    <a:pt x="2155" y="2375"/>
                  </a:lnTo>
                  <a:lnTo>
                    <a:pt x="453" y="1196"/>
                  </a:lnTo>
                  <a:cubicBezTo>
                    <a:pt x="400" y="1163"/>
                    <a:pt x="346" y="1147"/>
                    <a:pt x="294" y="1147"/>
                  </a:cubicBezTo>
                  <a:cubicBezTo>
                    <a:pt x="215" y="1147"/>
                    <a:pt x="141" y="1184"/>
                    <a:pt x="83" y="1256"/>
                  </a:cubicBezTo>
                  <a:cubicBezTo>
                    <a:pt x="0" y="1375"/>
                    <a:pt x="36" y="1542"/>
                    <a:pt x="155" y="1613"/>
                  </a:cubicBezTo>
                  <a:lnTo>
                    <a:pt x="2036" y="2923"/>
                  </a:lnTo>
                  <a:cubicBezTo>
                    <a:pt x="2084" y="2958"/>
                    <a:pt x="2143" y="2970"/>
                    <a:pt x="2191" y="2970"/>
                  </a:cubicBezTo>
                  <a:cubicBezTo>
                    <a:pt x="2262" y="2970"/>
                    <a:pt x="2334" y="2947"/>
                    <a:pt x="2381" y="2899"/>
                  </a:cubicBezTo>
                  <a:lnTo>
                    <a:pt x="4667" y="446"/>
                  </a:lnTo>
                  <a:cubicBezTo>
                    <a:pt x="4774" y="339"/>
                    <a:pt x="4763" y="172"/>
                    <a:pt x="4655" y="65"/>
                  </a:cubicBezTo>
                  <a:cubicBezTo>
                    <a:pt x="4607" y="22"/>
                    <a:pt x="4548" y="1"/>
                    <a:pt x="4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2960685" y="1727239"/>
              <a:ext cx="82091" cy="97282"/>
            </a:xfrm>
            <a:custGeom>
              <a:avLst/>
              <a:gdLst/>
              <a:ahLst/>
              <a:cxnLst/>
              <a:rect l="l" t="t" r="r" b="b"/>
              <a:pathLst>
                <a:path w="2502" h="2965" extrusionOk="0">
                  <a:moveTo>
                    <a:pt x="2210" y="1"/>
                  </a:moveTo>
                  <a:cubicBezTo>
                    <a:pt x="2135" y="1"/>
                    <a:pt x="2059" y="31"/>
                    <a:pt x="2001" y="83"/>
                  </a:cubicBezTo>
                  <a:lnTo>
                    <a:pt x="13" y="2250"/>
                  </a:lnTo>
                  <a:lnTo>
                    <a:pt x="13" y="2955"/>
                  </a:lnTo>
                  <a:lnTo>
                    <a:pt x="13" y="2955"/>
                  </a:lnTo>
                  <a:cubicBezTo>
                    <a:pt x="38" y="2937"/>
                    <a:pt x="76" y="2925"/>
                    <a:pt x="96" y="2905"/>
                  </a:cubicBezTo>
                  <a:lnTo>
                    <a:pt x="2394" y="440"/>
                  </a:lnTo>
                  <a:cubicBezTo>
                    <a:pt x="2501" y="345"/>
                    <a:pt x="2477" y="178"/>
                    <a:pt x="2382" y="71"/>
                  </a:cubicBezTo>
                  <a:cubicBezTo>
                    <a:pt x="2333" y="22"/>
                    <a:pt x="2272" y="1"/>
                    <a:pt x="2210" y="1"/>
                  </a:cubicBezTo>
                  <a:close/>
                  <a:moveTo>
                    <a:pt x="13" y="2955"/>
                  </a:moveTo>
                  <a:cubicBezTo>
                    <a:pt x="8" y="2958"/>
                    <a:pt x="4" y="2961"/>
                    <a:pt x="1" y="2965"/>
                  </a:cubicBezTo>
                  <a:lnTo>
                    <a:pt x="13" y="2965"/>
                  </a:lnTo>
                  <a:lnTo>
                    <a:pt x="13" y="29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20"/>
          <p:cNvGrpSpPr/>
          <p:nvPr/>
        </p:nvGrpSpPr>
        <p:grpSpPr>
          <a:xfrm>
            <a:off x="4917478" y="2433244"/>
            <a:ext cx="329740" cy="257854"/>
            <a:chOff x="1631716" y="1217044"/>
            <a:chExt cx="329740" cy="257854"/>
          </a:xfrm>
        </p:grpSpPr>
        <p:sp>
          <p:nvSpPr>
            <p:cNvPr id="472" name="Google Shape;472;p20"/>
            <p:cNvSpPr/>
            <p:nvPr/>
          </p:nvSpPr>
          <p:spPr>
            <a:xfrm>
              <a:off x="1754392" y="1390084"/>
              <a:ext cx="84026" cy="84026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6" y="632"/>
                  </a:moveTo>
                  <a:cubicBezTo>
                    <a:pt x="1644" y="632"/>
                    <a:pt x="1941" y="929"/>
                    <a:pt x="1953" y="1299"/>
                  </a:cubicBezTo>
                  <a:cubicBezTo>
                    <a:pt x="1953" y="1668"/>
                    <a:pt x="1655" y="1965"/>
                    <a:pt x="1286" y="1965"/>
                  </a:cubicBezTo>
                  <a:cubicBezTo>
                    <a:pt x="905" y="1965"/>
                    <a:pt x="608" y="1668"/>
                    <a:pt x="608" y="1299"/>
                  </a:cubicBezTo>
                  <a:cubicBezTo>
                    <a:pt x="608" y="929"/>
                    <a:pt x="905" y="632"/>
                    <a:pt x="1286" y="632"/>
                  </a:cubicBezTo>
                  <a:close/>
                  <a:moveTo>
                    <a:pt x="1286" y="1"/>
                  </a:moveTo>
                  <a:cubicBezTo>
                    <a:pt x="584" y="1"/>
                    <a:pt x="0" y="584"/>
                    <a:pt x="0" y="1287"/>
                  </a:cubicBezTo>
                  <a:cubicBezTo>
                    <a:pt x="0" y="1989"/>
                    <a:pt x="584" y="2561"/>
                    <a:pt x="1286" y="2561"/>
                  </a:cubicBezTo>
                  <a:cubicBezTo>
                    <a:pt x="1977" y="2561"/>
                    <a:pt x="2560" y="2001"/>
                    <a:pt x="2560" y="1287"/>
                  </a:cubicBezTo>
                  <a:cubicBezTo>
                    <a:pt x="2560" y="584"/>
                    <a:pt x="1977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1718465" y="1333060"/>
              <a:ext cx="155880" cy="49707"/>
            </a:xfrm>
            <a:custGeom>
              <a:avLst/>
              <a:gdLst/>
              <a:ahLst/>
              <a:cxnLst/>
              <a:rect l="l" t="t" r="r" b="b"/>
              <a:pathLst>
                <a:path w="4751" h="1515" extrusionOk="0">
                  <a:moveTo>
                    <a:pt x="2369" y="0"/>
                  </a:moveTo>
                  <a:cubicBezTo>
                    <a:pt x="1500" y="0"/>
                    <a:pt x="679" y="358"/>
                    <a:pt x="95" y="1013"/>
                  </a:cubicBezTo>
                  <a:cubicBezTo>
                    <a:pt x="0" y="1132"/>
                    <a:pt x="12" y="1322"/>
                    <a:pt x="131" y="1441"/>
                  </a:cubicBezTo>
                  <a:cubicBezTo>
                    <a:pt x="186" y="1490"/>
                    <a:pt x="256" y="1515"/>
                    <a:pt x="327" y="1515"/>
                  </a:cubicBezTo>
                  <a:cubicBezTo>
                    <a:pt x="410" y="1515"/>
                    <a:pt x="495" y="1482"/>
                    <a:pt x="560" y="1417"/>
                  </a:cubicBezTo>
                  <a:cubicBezTo>
                    <a:pt x="1024" y="893"/>
                    <a:pt x="1679" y="596"/>
                    <a:pt x="2381" y="596"/>
                  </a:cubicBezTo>
                  <a:cubicBezTo>
                    <a:pt x="3012" y="596"/>
                    <a:pt x="3632" y="846"/>
                    <a:pt x="4084" y="1310"/>
                  </a:cubicBezTo>
                  <a:cubicBezTo>
                    <a:pt x="4132" y="1346"/>
                    <a:pt x="4167" y="1382"/>
                    <a:pt x="4191" y="1417"/>
                  </a:cubicBezTo>
                  <a:cubicBezTo>
                    <a:pt x="4251" y="1489"/>
                    <a:pt x="4322" y="1513"/>
                    <a:pt x="4417" y="1513"/>
                  </a:cubicBezTo>
                  <a:cubicBezTo>
                    <a:pt x="4489" y="1513"/>
                    <a:pt x="4560" y="1489"/>
                    <a:pt x="4608" y="1453"/>
                  </a:cubicBezTo>
                  <a:cubicBezTo>
                    <a:pt x="4739" y="1346"/>
                    <a:pt x="4751" y="1143"/>
                    <a:pt x="4632" y="1024"/>
                  </a:cubicBezTo>
                  <a:cubicBezTo>
                    <a:pt x="4608" y="989"/>
                    <a:pt x="4560" y="941"/>
                    <a:pt x="4513" y="893"/>
                  </a:cubicBezTo>
                  <a:cubicBezTo>
                    <a:pt x="3953" y="310"/>
                    <a:pt x="3191" y="0"/>
                    <a:pt x="2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1674697" y="1274855"/>
              <a:ext cx="243024" cy="69754"/>
            </a:xfrm>
            <a:custGeom>
              <a:avLst/>
              <a:gdLst/>
              <a:ahLst/>
              <a:cxnLst/>
              <a:rect l="l" t="t" r="r" b="b"/>
              <a:pathLst>
                <a:path w="7407" h="2126" extrusionOk="0">
                  <a:moveTo>
                    <a:pt x="3692" y="0"/>
                  </a:moveTo>
                  <a:cubicBezTo>
                    <a:pt x="2322" y="0"/>
                    <a:pt x="1013" y="584"/>
                    <a:pt x="108" y="1608"/>
                  </a:cubicBezTo>
                  <a:cubicBezTo>
                    <a:pt x="1" y="1727"/>
                    <a:pt x="24" y="1929"/>
                    <a:pt x="143" y="2048"/>
                  </a:cubicBezTo>
                  <a:cubicBezTo>
                    <a:pt x="203" y="2084"/>
                    <a:pt x="274" y="2120"/>
                    <a:pt x="346" y="2120"/>
                  </a:cubicBezTo>
                  <a:cubicBezTo>
                    <a:pt x="441" y="2120"/>
                    <a:pt x="513" y="2084"/>
                    <a:pt x="572" y="2013"/>
                  </a:cubicBezTo>
                  <a:cubicBezTo>
                    <a:pt x="1358" y="1120"/>
                    <a:pt x="2501" y="620"/>
                    <a:pt x="3692" y="620"/>
                  </a:cubicBezTo>
                  <a:cubicBezTo>
                    <a:pt x="4882" y="620"/>
                    <a:pt x="6037" y="1120"/>
                    <a:pt x="6823" y="2013"/>
                  </a:cubicBezTo>
                  <a:cubicBezTo>
                    <a:pt x="6889" y="2086"/>
                    <a:pt x="6978" y="2126"/>
                    <a:pt x="7065" y="2126"/>
                  </a:cubicBezTo>
                  <a:cubicBezTo>
                    <a:pt x="7133" y="2126"/>
                    <a:pt x="7199" y="2101"/>
                    <a:pt x="7252" y="2048"/>
                  </a:cubicBezTo>
                  <a:cubicBezTo>
                    <a:pt x="7382" y="1929"/>
                    <a:pt x="7406" y="1727"/>
                    <a:pt x="7287" y="1608"/>
                  </a:cubicBezTo>
                  <a:cubicBezTo>
                    <a:pt x="6370" y="584"/>
                    <a:pt x="5061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1631716" y="1217437"/>
              <a:ext cx="329740" cy="88751"/>
            </a:xfrm>
            <a:custGeom>
              <a:avLst/>
              <a:gdLst/>
              <a:ahLst/>
              <a:cxnLst/>
              <a:rect l="l" t="t" r="r" b="b"/>
              <a:pathLst>
                <a:path w="10050" h="2705" extrusionOk="0">
                  <a:moveTo>
                    <a:pt x="5025" y="0"/>
                  </a:moveTo>
                  <a:cubicBezTo>
                    <a:pt x="3144" y="0"/>
                    <a:pt x="1358" y="798"/>
                    <a:pt x="108" y="2203"/>
                  </a:cubicBezTo>
                  <a:cubicBezTo>
                    <a:pt x="1" y="2322"/>
                    <a:pt x="25" y="2512"/>
                    <a:pt x="144" y="2632"/>
                  </a:cubicBezTo>
                  <a:cubicBezTo>
                    <a:pt x="199" y="2681"/>
                    <a:pt x="269" y="2705"/>
                    <a:pt x="340" y="2705"/>
                  </a:cubicBezTo>
                  <a:cubicBezTo>
                    <a:pt x="423" y="2705"/>
                    <a:pt x="508" y="2672"/>
                    <a:pt x="572" y="2608"/>
                  </a:cubicBezTo>
                  <a:cubicBezTo>
                    <a:pt x="1704" y="1334"/>
                    <a:pt x="3323" y="607"/>
                    <a:pt x="5025" y="607"/>
                  </a:cubicBezTo>
                  <a:cubicBezTo>
                    <a:pt x="6716" y="607"/>
                    <a:pt x="8335" y="1334"/>
                    <a:pt x="9466" y="2608"/>
                  </a:cubicBezTo>
                  <a:cubicBezTo>
                    <a:pt x="9526" y="2679"/>
                    <a:pt x="9609" y="2703"/>
                    <a:pt x="9693" y="2703"/>
                  </a:cubicBezTo>
                  <a:cubicBezTo>
                    <a:pt x="9764" y="2703"/>
                    <a:pt x="9847" y="2679"/>
                    <a:pt x="9907" y="2632"/>
                  </a:cubicBezTo>
                  <a:cubicBezTo>
                    <a:pt x="10038" y="2512"/>
                    <a:pt x="10050" y="2322"/>
                    <a:pt x="9931" y="2203"/>
                  </a:cubicBezTo>
                  <a:cubicBezTo>
                    <a:pt x="8681" y="798"/>
                    <a:pt x="6895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1796586" y="1217044"/>
              <a:ext cx="164477" cy="88718"/>
            </a:xfrm>
            <a:custGeom>
              <a:avLst/>
              <a:gdLst/>
              <a:ahLst/>
              <a:cxnLst/>
              <a:rect l="l" t="t" r="r" b="b"/>
              <a:pathLst>
                <a:path w="5013" h="2704" extrusionOk="0">
                  <a:moveTo>
                    <a:pt x="0" y="0"/>
                  </a:moveTo>
                  <a:lnTo>
                    <a:pt x="0" y="608"/>
                  </a:lnTo>
                  <a:cubicBezTo>
                    <a:pt x="1691" y="608"/>
                    <a:pt x="3310" y="1334"/>
                    <a:pt x="4441" y="2596"/>
                  </a:cubicBezTo>
                  <a:cubicBezTo>
                    <a:pt x="4501" y="2667"/>
                    <a:pt x="4596" y="2703"/>
                    <a:pt x="4668" y="2703"/>
                  </a:cubicBezTo>
                  <a:cubicBezTo>
                    <a:pt x="4739" y="2703"/>
                    <a:pt x="4822" y="2667"/>
                    <a:pt x="4870" y="2632"/>
                  </a:cubicBezTo>
                  <a:cubicBezTo>
                    <a:pt x="4989" y="2513"/>
                    <a:pt x="5013" y="2310"/>
                    <a:pt x="4906" y="2191"/>
                  </a:cubicBezTo>
                  <a:cubicBezTo>
                    <a:pt x="3656" y="798"/>
                    <a:pt x="1858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1796586" y="1274855"/>
              <a:ext cx="120741" cy="69295"/>
            </a:xfrm>
            <a:custGeom>
              <a:avLst/>
              <a:gdLst/>
              <a:ahLst/>
              <a:cxnLst/>
              <a:rect l="l" t="t" r="r" b="b"/>
              <a:pathLst>
                <a:path w="3680" h="2112" extrusionOk="0">
                  <a:moveTo>
                    <a:pt x="0" y="0"/>
                  </a:moveTo>
                  <a:lnTo>
                    <a:pt x="0" y="620"/>
                  </a:lnTo>
                  <a:cubicBezTo>
                    <a:pt x="1191" y="620"/>
                    <a:pt x="2334" y="1120"/>
                    <a:pt x="3120" y="2013"/>
                  </a:cubicBezTo>
                  <a:cubicBezTo>
                    <a:pt x="3186" y="2079"/>
                    <a:pt x="3274" y="2112"/>
                    <a:pt x="3360" y="2112"/>
                  </a:cubicBezTo>
                  <a:cubicBezTo>
                    <a:pt x="3428" y="2112"/>
                    <a:pt x="3495" y="2091"/>
                    <a:pt x="3548" y="2048"/>
                  </a:cubicBezTo>
                  <a:cubicBezTo>
                    <a:pt x="3667" y="1929"/>
                    <a:pt x="3679" y="1727"/>
                    <a:pt x="3584" y="1608"/>
                  </a:cubicBezTo>
                  <a:cubicBezTo>
                    <a:pt x="2679" y="584"/>
                    <a:pt x="137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1796586" y="1332666"/>
              <a:ext cx="78153" cy="50429"/>
            </a:xfrm>
            <a:custGeom>
              <a:avLst/>
              <a:gdLst/>
              <a:ahLst/>
              <a:cxnLst/>
              <a:rect l="l" t="t" r="r" b="b"/>
              <a:pathLst>
                <a:path w="2382" h="1537" extrusionOk="0">
                  <a:moveTo>
                    <a:pt x="0" y="1"/>
                  </a:moveTo>
                  <a:lnTo>
                    <a:pt x="0" y="608"/>
                  </a:lnTo>
                  <a:cubicBezTo>
                    <a:pt x="655" y="608"/>
                    <a:pt x="1262" y="858"/>
                    <a:pt x="1703" y="1322"/>
                  </a:cubicBezTo>
                  <a:cubicBezTo>
                    <a:pt x="1739" y="1358"/>
                    <a:pt x="1762" y="1394"/>
                    <a:pt x="1810" y="1429"/>
                  </a:cubicBezTo>
                  <a:cubicBezTo>
                    <a:pt x="1870" y="1501"/>
                    <a:pt x="1965" y="1536"/>
                    <a:pt x="2036" y="1536"/>
                  </a:cubicBezTo>
                  <a:cubicBezTo>
                    <a:pt x="2108" y="1536"/>
                    <a:pt x="2179" y="1501"/>
                    <a:pt x="2239" y="1453"/>
                  </a:cubicBezTo>
                  <a:cubicBezTo>
                    <a:pt x="2358" y="1334"/>
                    <a:pt x="2382" y="1144"/>
                    <a:pt x="2274" y="1025"/>
                  </a:cubicBezTo>
                  <a:lnTo>
                    <a:pt x="2143" y="894"/>
                  </a:lnTo>
                  <a:cubicBezTo>
                    <a:pt x="1560" y="310"/>
                    <a:pt x="79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1796586" y="1390871"/>
              <a:ext cx="41833" cy="84026"/>
            </a:xfrm>
            <a:custGeom>
              <a:avLst/>
              <a:gdLst/>
              <a:ahLst/>
              <a:cxnLst/>
              <a:rect l="l" t="t" r="r" b="b"/>
              <a:pathLst>
                <a:path w="1275" h="2561" extrusionOk="0">
                  <a:moveTo>
                    <a:pt x="0" y="1"/>
                  </a:moveTo>
                  <a:lnTo>
                    <a:pt x="0" y="608"/>
                  </a:lnTo>
                  <a:cubicBezTo>
                    <a:pt x="369" y="608"/>
                    <a:pt x="667" y="905"/>
                    <a:pt x="667" y="1275"/>
                  </a:cubicBezTo>
                  <a:cubicBezTo>
                    <a:pt x="667" y="1644"/>
                    <a:pt x="369" y="1941"/>
                    <a:pt x="0" y="1941"/>
                  </a:cubicBezTo>
                  <a:lnTo>
                    <a:pt x="0" y="2560"/>
                  </a:lnTo>
                  <a:cubicBezTo>
                    <a:pt x="691" y="2560"/>
                    <a:pt x="1274" y="1977"/>
                    <a:pt x="1274" y="1275"/>
                  </a:cubicBezTo>
                  <a:cubicBezTo>
                    <a:pt x="1274" y="560"/>
                    <a:pt x="69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0"/>
          <p:cNvGrpSpPr/>
          <p:nvPr/>
        </p:nvGrpSpPr>
        <p:grpSpPr>
          <a:xfrm>
            <a:off x="4899488" y="3224399"/>
            <a:ext cx="365700" cy="336696"/>
            <a:chOff x="723863" y="1904249"/>
            <a:chExt cx="365700" cy="336696"/>
          </a:xfrm>
        </p:grpSpPr>
        <p:sp>
          <p:nvSpPr>
            <p:cNvPr id="481" name="Google Shape;481;p20"/>
            <p:cNvSpPr/>
            <p:nvPr/>
          </p:nvSpPr>
          <p:spPr>
            <a:xfrm>
              <a:off x="723863" y="1904249"/>
              <a:ext cx="365700" cy="336696"/>
            </a:xfrm>
            <a:custGeom>
              <a:avLst/>
              <a:gdLst/>
              <a:ahLst/>
              <a:cxnLst/>
              <a:rect l="l" t="t" r="r" b="b"/>
              <a:pathLst>
                <a:path w="11146" h="10262" extrusionOk="0">
                  <a:moveTo>
                    <a:pt x="4335" y="689"/>
                  </a:moveTo>
                  <a:lnTo>
                    <a:pt x="4335" y="689"/>
                  </a:lnTo>
                  <a:cubicBezTo>
                    <a:pt x="4061" y="963"/>
                    <a:pt x="3787" y="1320"/>
                    <a:pt x="3573" y="1713"/>
                  </a:cubicBezTo>
                  <a:cubicBezTo>
                    <a:pt x="3358" y="1630"/>
                    <a:pt x="3144" y="1534"/>
                    <a:pt x="2977" y="1439"/>
                  </a:cubicBezTo>
                  <a:cubicBezTo>
                    <a:pt x="3168" y="1284"/>
                    <a:pt x="3370" y="1141"/>
                    <a:pt x="3596" y="1022"/>
                  </a:cubicBezTo>
                  <a:cubicBezTo>
                    <a:pt x="3835" y="879"/>
                    <a:pt x="4085" y="784"/>
                    <a:pt x="4335" y="689"/>
                  </a:cubicBezTo>
                  <a:close/>
                  <a:moveTo>
                    <a:pt x="7311" y="689"/>
                  </a:moveTo>
                  <a:lnTo>
                    <a:pt x="7311" y="689"/>
                  </a:lnTo>
                  <a:cubicBezTo>
                    <a:pt x="7823" y="856"/>
                    <a:pt x="8276" y="1106"/>
                    <a:pt x="8716" y="1439"/>
                  </a:cubicBezTo>
                  <a:cubicBezTo>
                    <a:pt x="8538" y="1534"/>
                    <a:pt x="8323" y="1641"/>
                    <a:pt x="8085" y="1737"/>
                  </a:cubicBezTo>
                  <a:cubicBezTo>
                    <a:pt x="7871" y="1320"/>
                    <a:pt x="7609" y="963"/>
                    <a:pt x="7311" y="689"/>
                  </a:cubicBezTo>
                  <a:close/>
                  <a:moveTo>
                    <a:pt x="5621" y="487"/>
                  </a:moveTo>
                  <a:lnTo>
                    <a:pt x="5621" y="2070"/>
                  </a:lnTo>
                  <a:cubicBezTo>
                    <a:pt x="5037" y="2058"/>
                    <a:pt x="4466" y="1987"/>
                    <a:pt x="3977" y="1856"/>
                  </a:cubicBezTo>
                  <a:cubicBezTo>
                    <a:pt x="4394" y="1082"/>
                    <a:pt x="4978" y="582"/>
                    <a:pt x="5621" y="487"/>
                  </a:cubicBezTo>
                  <a:close/>
                  <a:moveTo>
                    <a:pt x="6049" y="487"/>
                  </a:moveTo>
                  <a:cubicBezTo>
                    <a:pt x="6692" y="570"/>
                    <a:pt x="7252" y="1082"/>
                    <a:pt x="7680" y="1856"/>
                  </a:cubicBezTo>
                  <a:cubicBezTo>
                    <a:pt x="7192" y="1987"/>
                    <a:pt x="6633" y="2058"/>
                    <a:pt x="6049" y="2070"/>
                  </a:cubicBezTo>
                  <a:lnTo>
                    <a:pt x="6049" y="487"/>
                  </a:lnTo>
                  <a:close/>
                  <a:moveTo>
                    <a:pt x="7883" y="2237"/>
                  </a:moveTo>
                  <a:cubicBezTo>
                    <a:pt x="8204" y="2987"/>
                    <a:pt x="8419" y="3904"/>
                    <a:pt x="8442" y="4916"/>
                  </a:cubicBezTo>
                  <a:lnTo>
                    <a:pt x="6049" y="4916"/>
                  </a:lnTo>
                  <a:lnTo>
                    <a:pt x="6049" y="2511"/>
                  </a:lnTo>
                  <a:cubicBezTo>
                    <a:pt x="6704" y="2487"/>
                    <a:pt x="7347" y="2403"/>
                    <a:pt x="7883" y="2237"/>
                  </a:cubicBezTo>
                  <a:close/>
                  <a:moveTo>
                    <a:pt x="9061" y="1701"/>
                  </a:moveTo>
                  <a:cubicBezTo>
                    <a:pt x="9395" y="2046"/>
                    <a:pt x="9716" y="2427"/>
                    <a:pt x="9954" y="2868"/>
                  </a:cubicBezTo>
                  <a:cubicBezTo>
                    <a:pt x="10312" y="3499"/>
                    <a:pt x="10490" y="4201"/>
                    <a:pt x="10514" y="4916"/>
                  </a:cubicBezTo>
                  <a:lnTo>
                    <a:pt x="8871" y="4916"/>
                  </a:lnTo>
                  <a:cubicBezTo>
                    <a:pt x="8847" y="3856"/>
                    <a:pt x="8633" y="2892"/>
                    <a:pt x="8276" y="2106"/>
                  </a:cubicBezTo>
                  <a:cubicBezTo>
                    <a:pt x="8573" y="1987"/>
                    <a:pt x="8835" y="1868"/>
                    <a:pt x="9061" y="1701"/>
                  </a:cubicBezTo>
                  <a:close/>
                  <a:moveTo>
                    <a:pt x="2620" y="1737"/>
                  </a:moveTo>
                  <a:cubicBezTo>
                    <a:pt x="2834" y="1880"/>
                    <a:pt x="3085" y="1999"/>
                    <a:pt x="3370" y="2118"/>
                  </a:cubicBezTo>
                  <a:cubicBezTo>
                    <a:pt x="3013" y="2904"/>
                    <a:pt x="2811" y="3892"/>
                    <a:pt x="2775" y="4928"/>
                  </a:cubicBezTo>
                  <a:lnTo>
                    <a:pt x="1168" y="4928"/>
                  </a:lnTo>
                  <a:cubicBezTo>
                    <a:pt x="1227" y="3725"/>
                    <a:pt x="1727" y="2582"/>
                    <a:pt x="2620" y="1737"/>
                  </a:cubicBezTo>
                  <a:close/>
                  <a:moveTo>
                    <a:pt x="3787" y="2249"/>
                  </a:moveTo>
                  <a:cubicBezTo>
                    <a:pt x="4323" y="2403"/>
                    <a:pt x="4954" y="2487"/>
                    <a:pt x="5621" y="2511"/>
                  </a:cubicBezTo>
                  <a:lnTo>
                    <a:pt x="5621" y="4928"/>
                  </a:lnTo>
                  <a:lnTo>
                    <a:pt x="3215" y="4928"/>
                  </a:lnTo>
                  <a:cubicBezTo>
                    <a:pt x="3251" y="3916"/>
                    <a:pt x="3466" y="2999"/>
                    <a:pt x="3787" y="2249"/>
                  </a:cubicBezTo>
                  <a:close/>
                  <a:moveTo>
                    <a:pt x="8442" y="5368"/>
                  </a:moveTo>
                  <a:cubicBezTo>
                    <a:pt x="8419" y="6380"/>
                    <a:pt x="8204" y="7297"/>
                    <a:pt x="7883" y="8047"/>
                  </a:cubicBezTo>
                  <a:cubicBezTo>
                    <a:pt x="7347" y="7892"/>
                    <a:pt x="6704" y="7809"/>
                    <a:pt x="6049" y="7785"/>
                  </a:cubicBezTo>
                  <a:lnTo>
                    <a:pt x="6049" y="5368"/>
                  </a:lnTo>
                  <a:close/>
                  <a:moveTo>
                    <a:pt x="5621" y="5380"/>
                  </a:moveTo>
                  <a:lnTo>
                    <a:pt x="5621" y="7785"/>
                  </a:lnTo>
                  <a:cubicBezTo>
                    <a:pt x="4954" y="7809"/>
                    <a:pt x="4323" y="7892"/>
                    <a:pt x="3787" y="8059"/>
                  </a:cubicBezTo>
                  <a:cubicBezTo>
                    <a:pt x="3466" y="7309"/>
                    <a:pt x="3251" y="6392"/>
                    <a:pt x="3227" y="5380"/>
                  </a:cubicBezTo>
                  <a:close/>
                  <a:moveTo>
                    <a:pt x="2775" y="5368"/>
                  </a:moveTo>
                  <a:cubicBezTo>
                    <a:pt x="2811" y="6416"/>
                    <a:pt x="3013" y="7392"/>
                    <a:pt x="3370" y="8178"/>
                  </a:cubicBezTo>
                  <a:cubicBezTo>
                    <a:pt x="3108" y="8273"/>
                    <a:pt x="2846" y="8404"/>
                    <a:pt x="2656" y="8535"/>
                  </a:cubicBezTo>
                  <a:cubicBezTo>
                    <a:pt x="2299" y="8202"/>
                    <a:pt x="1989" y="7821"/>
                    <a:pt x="1727" y="7368"/>
                  </a:cubicBezTo>
                  <a:cubicBezTo>
                    <a:pt x="1382" y="6737"/>
                    <a:pt x="1191" y="6047"/>
                    <a:pt x="1168" y="5368"/>
                  </a:cubicBezTo>
                  <a:close/>
                  <a:moveTo>
                    <a:pt x="10526" y="5368"/>
                  </a:moveTo>
                  <a:cubicBezTo>
                    <a:pt x="10514" y="5725"/>
                    <a:pt x="10454" y="6082"/>
                    <a:pt x="10347" y="6440"/>
                  </a:cubicBezTo>
                  <a:cubicBezTo>
                    <a:pt x="10097" y="7249"/>
                    <a:pt x="9633" y="7987"/>
                    <a:pt x="9026" y="8547"/>
                  </a:cubicBezTo>
                  <a:cubicBezTo>
                    <a:pt x="8823" y="8416"/>
                    <a:pt x="8573" y="8285"/>
                    <a:pt x="8299" y="8178"/>
                  </a:cubicBezTo>
                  <a:cubicBezTo>
                    <a:pt x="8657" y="7392"/>
                    <a:pt x="8859" y="6404"/>
                    <a:pt x="8895" y="5368"/>
                  </a:cubicBezTo>
                  <a:close/>
                  <a:moveTo>
                    <a:pt x="3561" y="8559"/>
                  </a:moveTo>
                  <a:cubicBezTo>
                    <a:pt x="3775" y="8940"/>
                    <a:pt x="4001" y="9261"/>
                    <a:pt x="4251" y="9511"/>
                  </a:cubicBezTo>
                  <a:cubicBezTo>
                    <a:pt x="3799" y="9357"/>
                    <a:pt x="3382" y="9130"/>
                    <a:pt x="3001" y="8833"/>
                  </a:cubicBezTo>
                  <a:cubicBezTo>
                    <a:pt x="3168" y="8726"/>
                    <a:pt x="3358" y="8654"/>
                    <a:pt x="3561" y="8559"/>
                  </a:cubicBezTo>
                  <a:close/>
                  <a:moveTo>
                    <a:pt x="8085" y="8583"/>
                  </a:moveTo>
                  <a:cubicBezTo>
                    <a:pt x="8311" y="8654"/>
                    <a:pt x="8502" y="8738"/>
                    <a:pt x="8669" y="8845"/>
                  </a:cubicBezTo>
                  <a:cubicBezTo>
                    <a:pt x="8490" y="8976"/>
                    <a:pt x="8299" y="9119"/>
                    <a:pt x="8085" y="9214"/>
                  </a:cubicBezTo>
                  <a:cubicBezTo>
                    <a:pt x="7871" y="9333"/>
                    <a:pt x="7633" y="9440"/>
                    <a:pt x="7383" y="9535"/>
                  </a:cubicBezTo>
                  <a:cubicBezTo>
                    <a:pt x="7645" y="9261"/>
                    <a:pt x="7883" y="8952"/>
                    <a:pt x="8085" y="8583"/>
                  </a:cubicBezTo>
                  <a:close/>
                  <a:moveTo>
                    <a:pt x="5621" y="8226"/>
                  </a:moveTo>
                  <a:lnTo>
                    <a:pt x="5621" y="9785"/>
                  </a:lnTo>
                  <a:lnTo>
                    <a:pt x="5501" y="9785"/>
                  </a:lnTo>
                  <a:cubicBezTo>
                    <a:pt x="4906" y="9654"/>
                    <a:pt x="4370" y="9154"/>
                    <a:pt x="3977" y="8440"/>
                  </a:cubicBezTo>
                  <a:cubicBezTo>
                    <a:pt x="4466" y="8309"/>
                    <a:pt x="5037" y="8237"/>
                    <a:pt x="5621" y="8226"/>
                  </a:cubicBezTo>
                  <a:close/>
                  <a:moveTo>
                    <a:pt x="6049" y="8202"/>
                  </a:moveTo>
                  <a:cubicBezTo>
                    <a:pt x="6633" y="8226"/>
                    <a:pt x="7192" y="8297"/>
                    <a:pt x="7692" y="8428"/>
                  </a:cubicBezTo>
                  <a:cubicBezTo>
                    <a:pt x="7287" y="9154"/>
                    <a:pt x="6752" y="9654"/>
                    <a:pt x="6168" y="9785"/>
                  </a:cubicBezTo>
                  <a:lnTo>
                    <a:pt x="6049" y="9785"/>
                  </a:lnTo>
                  <a:lnTo>
                    <a:pt x="6049" y="8202"/>
                  </a:lnTo>
                  <a:close/>
                  <a:moveTo>
                    <a:pt x="5832" y="1"/>
                  </a:moveTo>
                  <a:cubicBezTo>
                    <a:pt x="5002" y="1"/>
                    <a:pt x="4160" y="203"/>
                    <a:pt x="3382" y="629"/>
                  </a:cubicBezTo>
                  <a:cubicBezTo>
                    <a:pt x="918" y="1987"/>
                    <a:pt x="1" y="5106"/>
                    <a:pt x="1358" y="7583"/>
                  </a:cubicBezTo>
                  <a:cubicBezTo>
                    <a:pt x="2227" y="9142"/>
                    <a:pt x="3787" y="10083"/>
                    <a:pt x="5454" y="10214"/>
                  </a:cubicBezTo>
                  <a:cubicBezTo>
                    <a:pt x="5573" y="10238"/>
                    <a:pt x="5704" y="10262"/>
                    <a:pt x="5847" y="10262"/>
                  </a:cubicBezTo>
                  <a:cubicBezTo>
                    <a:pt x="5954" y="10262"/>
                    <a:pt x="6085" y="10238"/>
                    <a:pt x="6192" y="10214"/>
                  </a:cubicBezTo>
                  <a:cubicBezTo>
                    <a:pt x="6906" y="10166"/>
                    <a:pt x="7645" y="9964"/>
                    <a:pt x="8311" y="9595"/>
                  </a:cubicBezTo>
                  <a:cubicBezTo>
                    <a:pt x="9514" y="8940"/>
                    <a:pt x="10383" y="7845"/>
                    <a:pt x="10764" y="6535"/>
                  </a:cubicBezTo>
                  <a:cubicBezTo>
                    <a:pt x="11145" y="5249"/>
                    <a:pt x="10990" y="3856"/>
                    <a:pt x="10335" y="2653"/>
                  </a:cubicBezTo>
                  <a:cubicBezTo>
                    <a:pt x="9405" y="963"/>
                    <a:pt x="7645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915670" y="1904577"/>
              <a:ext cx="173893" cy="336368"/>
            </a:xfrm>
            <a:custGeom>
              <a:avLst/>
              <a:gdLst/>
              <a:ahLst/>
              <a:cxnLst/>
              <a:rect l="l" t="t" r="r" b="b"/>
              <a:pathLst>
                <a:path w="5300" h="10252" extrusionOk="0">
                  <a:moveTo>
                    <a:pt x="1465" y="667"/>
                  </a:moveTo>
                  <a:lnTo>
                    <a:pt x="1465" y="667"/>
                  </a:lnTo>
                  <a:cubicBezTo>
                    <a:pt x="1977" y="846"/>
                    <a:pt x="2453" y="1084"/>
                    <a:pt x="2870" y="1405"/>
                  </a:cubicBezTo>
                  <a:cubicBezTo>
                    <a:pt x="2692" y="1512"/>
                    <a:pt x="2477" y="1620"/>
                    <a:pt x="2239" y="1703"/>
                  </a:cubicBezTo>
                  <a:cubicBezTo>
                    <a:pt x="2025" y="1286"/>
                    <a:pt x="1763" y="953"/>
                    <a:pt x="1465" y="667"/>
                  </a:cubicBezTo>
                  <a:close/>
                  <a:moveTo>
                    <a:pt x="203" y="477"/>
                  </a:moveTo>
                  <a:cubicBezTo>
                    <a:pt x="846" y="560"/>
                    <a:pt x="1406" y="1072"/>
                    <a:pt x="1834" y="1846"/>
                  </a:cubicBezTo>
                  <a:cubicBezTo>
                    <a:pt x="1346" y="1977"/>
                    <a:pt x="787" y="2048"/>
                    <a:pt x="203" y="2060"/>
                  </a:cubicBezTo>
                  <a:lnTo>
                    <a:pt x="203" y="477"/>
                  </a:lnTo>
                  <a:close/>
                  <a:moveTo>
                    <a:pt x="2037" y="2227"/>
                  </a:moveTo>
                  <a:cubicBezTo>
                    <a:pt x="2358" y="2977"/>
                    <a:pt x="2573" y="3894"/>
                    <a:pt x="2596" y="4906"/>
                  </a:cubicBezTo>
                  <a:lnTo>
                    <a:pt x="203" y="4906"/>
                  </a:lnTo>
                  <a:lnTo>
                    <a:pt x="203" y="2501"/>
                  </a:lnTo>
                  <a:cubicBezTo>
                    <a:pt x="858" y="2477"/>
                    <a:pt x="1501" y="2393"/>
                    <a:pt x="2037" y="2227"/>
                  </a:cubicBezTo>
                  <a:close/>
                  <a:moveTo>
                    <a:pt x="3215" y="1703"/>
                  </a:moveTo>
                  <a:cubicBezTo>
                    <a:pt x="3549" y="2036"/>
                    <a:pt x="3870" y="2417"/>
                    <a:pt x="4108" y="2858"/>
                  </a:cubicBezTo>
                  <a:cubicBezTo>
                    <a:pt x="4466" y="3489"/>
                    <a:pt x="4644" y="4191"/>
                    <a:pt x="4668" y="4906"/>
                  </a:cubicBezTo>
                  <a:lnTo>
                    <a:pt x="3025" y="4906"/>
                  </a:lnTo>
                  <a:lnTo>
                    <a:pt x="3025" y="4918"/>
                  </a:lnTo>
                  <a:cubicBezTo>
                    <a:pt x="3001" y="3870"/>
                    <a:pt x="2787" y="2894"/>
                    <a:pt x="2430" y="2108"/>
                  </a:cubicBezTo>
                  <a:cubicBezTo>
                    <a:pt x="2727" y="1989"/>
                    <a:pt x="2989" y="1870"/>
                    <a:pt x="3215" y="1703"/>
                  </a:cubicBezTo>
                  <a:close/>
                  <a:moveTo>
                    <a:pt x="2596" y="5358"/>
                  </a:moveTo>
                  <a:cubicBezTo>
                    <a:pt x="2573" y="6370"/>
                    <a:pt x="2358" y="7287"/>
                    <a:pt x="2037" y="8037"/>
                  </a:cubicBezTo>
                  <a:cubicBezTo>
                    <a:pt x="1501" y="7882"/>
                    <a:pt x="858" y="7775"/>
                    <a:pt x="203" y="7763"/>
                  </a:cubicBezTo>
                  <a:lnTo>
                    <a:pt x="203" y="5358"/>
                  </a:lnTo>
                  <a:close/>
                  <a:moveTo>
                    <a:pt x="4668" y="5370"/>
                  </a:moveTo>
                  <a:cubicBezTo>
                    <a:pt x="4656" y="5715"/>
                    <a:pt x="4597" y="6072"/>
                    <a:pt x="4489" y="6430"/>
                  </a:cubicBezTo>
                  <a:cubicBezTo>
                    <a:pt x="4251" y="7263"/>
                    <a:pt x="3787" y="7966"/>
                    <a:pt x="3168" y="8549"/>
                  </a:cubicBezTo>
                  <a:cubicBezTo>
                    <a:pt x="2954" y="8418"/>
                    <a:pt x="2715" y="8287"/>
                    <a:pt x="2442" y="8180"/>
                  </a:cubicBezTo>
                  <a:cubicBezTo>
                    <a:pt x="2799" y="7394"/>
                    <a:pt x="3001" y="6406"/>
                    <a:pt x="3037" y="5370"/>
                  </a:cubicBezTo>
                  <a:close/>
                  <a:moveTo>
                    <a:pt x="2239" y="8573"/>
                  </a:moveTo>
                  <a:cubicBezTo>
                    <a:pt x="2465" y="8644"/>
                    <a:pt x="2656" y="8728"/>
                    <a:pt x="2823" y="8835"/>
                  </a:cubicBezTo>
                  <a:cubicBezTo>
                    <a:pt x="2644" y="8966"/>
                    <a:pt x="2453" y="9109"/>
                    <a:pt x="2239" y="9204"/>
                  </a:cubicBezTo>
                  <a:cubicBezTo>
                    <a:pt x="2025" y="9323"/>
                    <a:pt x="1787" y="9430"/>
                    <a:pt x="1537" y="9525"/>
                  </a:cubicBezTo>
                  <a:cubicBezTo>
                    <a:pt x="1799" y="9251"/>
                    <a:pt x="2037" y="8942"/>
                    <a:pt x="2239" y="8573"/>
                  </a:cubicBezTo>
                  <a:close/>
                  <a:moveTo>
                    <a:pt x="203" y="8192"/>
                  </a:moveTo>
                  <a:cubicBezTo>
                    <a:pt x="787" y="8216"/>
                    <a:pt x="1346" y="8287"/>
                    <a:pt x="1846" y="8418"/>
                  </a:cubicBezTo>
                  <a:cubicBezTo>
                    <a:pt x="1441" y="9144"/>
                    <a:pt x="906" y="9644"/>
                    <a:pt x="322" y="9775"/>
                  </a:cubicBezTo>
                  <a:lnTo>
                    <a:pt x="203" y="9775"/>
                  </a:lnTo>
                  <a:lnTo>
                    <a:pt x="203" y="8192"/>
                  </a:lnTo>
                  <a:close/>
                  <a:moveTo>
                    <a:pt x="1" y="0"/>
                  </a:moveTo>
                  <a:lnTo>
                    <a:pt x="1" y="10252"/>
                  </a:lnTo>
                  <a:cubicBezTo>
                    <a:pt x="108" y="10252"/>
                    <a:pt x="239" y="10240"/>
                    <a:pt x="334" y="10204"/>
                  </a:cubicBezTo>
                  <a:cubicBezTo>
                    <a:pt x="1049" y="10156"/>
                    <a:pt x="1787" y="9954"/>
                    <a:pt x="2453" y="9585"/>
                  </a:cubicBezTo>
                  <a:cubicBezTo>
                    <a:pt x="3656" y="8930"/>
                    <a:pt x="4513" y="7835"/>
                    <a:pt x="4906" y="6525"/>
                  </a:cubicBezTo>
                  <a:cubicBezTo>
                    <a:pt x="5299" y="5215"/>
                    <a:pt x="5144" y="3834"/>
                    <a:pt x="4478" y="2632"/>
                  </a:cubicBezTo>
                  <a:cubicBezTo>
                    <a:pt x="3549" y="965"/>
                    <a:pt x="181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20"/>
          <p:cNvGrpSpPr/>
          <p:nvPr/>
        </p:nvGrpSpPr>
        <p:grpSpPr>
          <a:xfrm>
            <a:off x="4905379" y="1488325"/>
            <a:ext cx="353954" cy="353954"/>
            <a:chOff x="3761929" y="1472437"/>
            <a:chExt cx="353954" cy="353954"/>
          </a:xfrm>
        </p:grpSpPr>
        <p:sp>
          <p:nvSpPr>
            <p:cNvPr id="484" name="Google Shape;484;p20"/>
            <p:cNvSpPr/>
            <p:nvPr/>
          </p:nvSpPr>
          <p:spPr>
            <a:xfrm>
              <a:off x="3761929" y="1472437"/>
              <a:ext cx="353954" cy="353954"/>
            </a:xfrm>
            <a:custGeom>
              <a:avLst/>
              <a:gdLst/>
              <a:ahLst/>
              <a:cxnLst/>
              <a:rect l="l" t="t" r="r" b="b"/>
              <a:pathLst>
                <a:path w="10788" h="10788" extrusionOk="0">
                  <a:moveTo>
                    <a:pt x="5428" y="2929"/>
                  </a:moveTo>
                  <a:cubicBezTo>
                    <a:pt x="6775" y="2929"/>
                    <a:pt x="7859" y="4044"/>
                    <a:pt x="7859" y="5394"/>
                  </a:cubicBezTo>
                  <a:cubicBezTo>
                    <a:pt x="7859" y="6740"/>
                    <a:pt x="6752" y="7847"/>
                    <a:pt x="5406" y="7847"/>
                  </a:cubicBezTo>
                  <a:cubicBezTo>
                    <a:pt x="4049" y="7847"/>
                    <a:pt x="2942" y="6740"/>
                    <a:pt x="2942" y="5394"/>
                  </a:cubicBezTo>
                  <a:cubicBezTo>
                    <a:pt x="2942" y="4037"/>
                    <a:pt x="4049" y="2930"/>
                    <a:pt x="5406" y="2930"/>
                  </a:cubicBezTo>
                  <a:cubicBezTo>
                    <a:pt x="5413" y="2929"/>
                    <a:pt x="5421" y="2929"/>
                    <a:pt x="5428" y="2929"/>
                  </a:cubicBezTo>
                  <a:close/>
                  <a:moveTo>
                    <a:pt x="5025" y="1"/>
                  </a:moveTo>
                  <a:cubicBezTo>
                    <a:pt x="4835" y="1"/>
                    <a:pt x="4668" y="167"/>
                    <a:pt x="4668" y="358"/>
                  </a:cubicBezTo>
                  <a:lnTo>
                    <a:pt x="4668" y="1501"/>
                  </a:lnTo>
                  <a:cubicBezTo>
                    <a:pt x="4109" y="1608"/>
                    <a:pt x="3585" y="1834"/>
                    <a:pt x="3144" y="2144"/>
                  </a:cubicBezTo>
                  <a:lnTo>
                    <a:pt x="2323" y="1322"/>
                  </a:lnTo>
                  <a:cubicBezTo>
                    <a:pt x="2257" y="1257"/>
                    <a:pt x="2168" y="1224"/>
                    <a:pt x="2078" y="1224"/>
                  </a:cubicBezTo>
                  <a:cubicBezTo>
                    <a:pt x="1989" y="1224"/>
                    <a:pt x="1900" y="1257"/>
                    <a:pt x="1834" y="1322"/>
                  </a:cubicBezTo>
                  <a:lnTo>
                    <a:pt x="1322" y="1834"/>
                  </a:lnTo>
                  <a:cubicBezTo>
                    <a:pt x="1191" y="1965"/>
                    <a:pt x="1191" y="2191"/>
                    <a:pt x="1322" y="2322"/>
                  </a:cubicBezTo>
                  <a:lnTo>
                    <a:pt x="2144" y="3144"/>
                  </a:lnTo>
                  <a:cubicBezTo>
                    <a:pt x="1834" y="3584"/>
                    <a:pt x="1608" y="4108"/>
                    <a:pt x="1501" y="4680"/>
                  </a:cubicBezTo>
                  <a:lnTo>
                    <a:pt x="358" y="4680"/>
                  </a:lnTo>
                  <a:cubicBezTo>
                    <a:pt x="168" y="4680"/>
                    <a:pt x="1" y="4835"/>
                    <a:pt x="1" y="5037"/>
                  </a:cubicBezTo>
                  <a:lnTo>
                    <a:pt x="1" y="5763"/>
                  </a:lnTo>
                  <a:cubicBezTo>
                    <a:pt x="1" y="5954"/>
                    <a:pt x="168" y="6120"/>
                    <a:pt x="358" y="6120"/>
                  </a:cubicBezTo>
                  <a:lnTo>
                    <a:pt x="1501" y="6120"/>
                  </a:lnTo>
                  <a:cubicBezTo>
                    <a:pt x="1608" y="6680"/>
                    <a:pt x="1834" y="7204"/>
                    <a:pt x="2144" y="7644"/>
                  </a:cubicBezTo>
                  <a:lnTo>
                    <a:pt x="1322" y="8466"/>
                  </a:lnTo>
                  <a:cubicBezTo>
                    <a:pt x="1191" y="8597"/>
                    <a:pt x="1191" y="8823"/>
                    <a:pt x="1322" y="8954"/>
                  </a:cubicBezTo>
                  <a:lnTo>
                    <a:pt x="1834" y="9466"/>
                  </a:lnTo>
                  <a:cubicBezTo>
                    <a:pt x="1900" y="9532"/>
                    <a:pt x="1989" y="9564"/>
                    <a:pt x="2078" y="9564"/>
                  </a:cubicBezTo>
                  <a:cubicBezTo>
                    <a:pt x="2168" y="9564"/>
                    <a:pt x="2257" y="9532"/>
                    <a:pt x="2323" y="9466"/>
                  </a:cubicBezTo>
                  <a:lnTo>
                    <a:pt x="3144" y="8645"/>
                  </a:lnTo>
                  <a:cubicBezTo>
                    <a:pt x="3585" y="8954"/>
                    <a:pt x="4109" y="9180"/>
                    <a:pt x="4668" y="9287"/>
                  </a:cubicBezTo>
                  <a:lnTo>
                    <a:pt x="4668" y="10430"/>
                  </a:lnTo>
                  <a:cubicBezTo>
                    <a:pt x="4668" y="10621"/>
                    <a:pt x="4835" y="10788"/>
                    <a:pt x="5025" y="10788"/>
                  </a:cubicBezTo>
                  <a:lnTo>
                    <a:pt x="5763" y="10788"/>
                  </a:lnTo>
                  <a:cubicBezTo>
                    <a:pt x="5954" y="10788"/>
                    <a:pt x="6121" y="10621"/>
                    <a:pt x="6121" y="10430"/>
                  </a:cubicBezTo>
                  <a:lnTo>
                    <a:pt x="6121" y="9287"/>
                  </a:lnTo>
                  <a:cubicBezTo>
                    <a:pt x="6680" y="9180"/>
                    <a:pt x="7204" y="8954"/>
                    <a:pt x="7657" y="8645"/>
                  </a:cubicBezTo>
                  <a:lnTo>
                    <a:pt x="8466" y="9466"/>
                  </a:lnTo>
                  <a:cubicBezTo>
                    <a:pt x="8538" y="9532"/>
                    <a:pt x="8627" y="9564"/>
                    <a:pt x="8716" y="9564"/>
                  </a:cubicBezTo>
                  <a:cubicBezTo>
                    <a:pt x="8806" y="9564"/>
                    <a:pt x="8895" y="9532"/>
                    <a:pt x="8966" y="9466"/>
                  </a:cubicBezTo>
                  <a:lnTo>
                    <a:pt x="9466" y="8954"/>
                  </a:lnTo>
                  <a:cubicBezTo>
                    <a:pt x="9597" y="8823"/>
                    <a:pt x="9597" y="8609"/>
                    <a:pt x="9466" y="8466"/>
                  </a:cubicBezTo>
                  <a:lnTo>
                    <a:pt x="8645" y="7644"/>
                  </a:lnTo>
                  <a:cubicBezTo>
                    <a:pt x="8966" y="7204"/>
                    <a:pt x="9181" y="6680"/>
                    <a:pt x="9288" y="6120"/>
                  </a:cubicBezTo>
                  <a:lnTo>
                    <a:pt x="10431" y="6120"/>
                  </a:lnTo>
                  <a:cubicBezTo>
                    <a:pt x="10633" y="6120"/>
                    <a:pt x="10788" y="5954"/>
                    <a:pt x="10788" y="5763"/>
                  </a:cubicBezTo>
                  <a:lnTo>
                    <a:pt x="10788" y="5037"/>
                  </a:lnTo>
                  <a:cubicBezTo>
                    <a:pt x="10788" y="4835"/>
                    <a:pt x="10633" y="4680"/>
                    <a:pt x="10431" y="4680"/>
                  </a:cubicBezTo>
                  <a:lnTo>
                    <a:pt x="9288" y="4680"/>
                  </a:lnTo>
                  <a:cubicBezTo>
                    <a:pt x="9181" y="4108"/>
                    <a:pt x="8966" y="3584"/>
                    <a:pt x="8645" y="3144"/>
                  </a:cubicBezTo>
                  <a:lnTo>
                    <a:pt x="9466" y="2322"/>
                  </a:lnTo>
                  <a:cubicBezTo>
                    <a:pt x="9597" y="2191"/>
                    <a:pt x="9597" y="1965"/>
                    <a:pt x="9466" y="1834"/>
                  </a:cubicBezTo>
                  <a:lnTo>
                    <a:pt x="8966" y="1322"/>
                  </a:lnTo>
                  <a:cubicBezTo>
                    <a:pt x="8895" y="1257"/>
                    <a:pt x="8806" y="1224"/>
                    <a:pt x="8716" y="1224"/>
                  </a:cubicBezTo>
                  <a:cubicBezTo>
                    <a:pt x="8627" y="1224"/>
                    <a:pt x="8538" y="1257"/>
                    <a:pt x="8466" y="1322"/>
                  </a:cubicBezTo>
                  <a:lnTo>
                    <a:pt x="7657" y="2144"/>
                  </a:lnTo>
                  <a:cubicBezTo>
                    <a:pt x="7204" y="1834"/>
                    <a:pt x="6680" y="1608"/>
                    <a:pt x="6121" y="1501"/>
                  </a:cubicBezTo>
                  <a:lnTo>
                    <a:pt x="6121" y="358"/>
                  </a:lnTo>
                  <a:cubicBezTo>
                    <a:pt x="6121" y="167"/>
                    <a:pt x="5954" y="1"/>
                    <a:pt x="5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3939299" y="1472437"/>
              <a:ext cx="176583" cy="353561"/>
            </a:xfrm>
            <a:custGeom>
              <a:avLst/>
              <a:gdLst/>
              <a:ahLst/>
              <a:cxnLst/>
              <a:rect l="l" t="t" r="r" b="b"/>
              <a:pathLst>
                <a:path w="5382" h="10776" extrusionOk="0">
                  <a:moveTo>
                    <a:pt x="0" y="1"/>
                  </a:moveTo>
                  <a:lnTo>
                    <a:pt x="0" y="2930"/>
                  </a:lnTo>
                  <a:cubicBezTo>
                    <a:pt x="1346" y="2930"/>
                    <a:pt x="2453" y="4037"/>
                    <a:pt x="2453" y="5394"/>
                  </a:cubicBezTo>
                  <a:cubicBezTo>
                    <a:pt x="2453" y="6740"/>
                    <a:pt x="1346" y="7847"/>
                    <a:pt x="0" y="7847"/>
                  </a:cubicBezTo>
                  <a:lnTo>
                    <a:pt x="0" y="10776"/>
                  </a:lnTo>
                  <a:lnTo>
                    <a:pt x="357" y="10776"/>
                  </a:lnTo>
                  <a:cubicBezTo>
                    <a:pt x="548" y="10776"/>
                    <a:pt x="715" y="10609"/>
                    <a:pt x="715" y="10419"/>
                  </a:cubicBezTo>
                  <a:lnTo>
                    <a:pt x="715" y="9276"/>
                  </a:lnTo>
                  <a:cubicBezTo>
                    <a:pt x="1274" y="9168"/>
                    <a:pt x="1798" y="8942"/>
                    <a:pt x="2251" y="8633"/>
                  </a:cubicBezTo>
                  <a:lnTo>
                    <a:pt x="3060" y="9454"/>
                  </a:lnTo>
                  <a:cubicBezTo>
                    <a:pt x="3132" y="9520"/>
                    <a:pt x="3221" y="9552"/>
                    <a:pt x="3310" y="9552"/>
                  </a:cubicBezTo>
                  <a:cubicBezTo>
                    <a:pt x="3400" y="9552"/>
                    <a:pt x="3489" y="9520"/>
                    <a:pt x="3560" y="9454"/>
                  </a:cubicBezTo>
                  <a:lnTo>
                    <a:pt x="4060" y="8942"/>
                  </a:lnTo>
                  <a:cubicBezTo>
                    <a:pt x="4191" y="8811"/>
                    <a:pt x="4191" y="8585"/>
                    <a:pt x="4060" y="8454"/>
                  </a:cubicBezTo>
                  <a:lnTo>
                    <a:pt x="3239" y="7632"/>
                  </a:lnTo>
                  <a:cubicBezTo>
                    <a:pt x="3560" y="7192"/>
                    <a:pt x="3775" y="6668"/>
                    <a:pt x="3882" y="6108"/>
                  </a:cubicBezTo>
                  <a:lnTo>
                    <a:pt x="5025" y="6108"/>
                  </a:lnTo>
                  <a:cubicBezTo>
                    <a:pt x="5227" y="6108"/>
                    <a:pt x="5382" y="5942"/>
                    <a:pt x="5382" y="5751"/>
                  </a:cubicBezTo>
                  <a:lnTo>
                    <a:pt x="5382" y="5013"/>
                  </a:lnTo>
                  <a:cubicBezTo>
                    <a:pt x="5382" y="4835"/>
                    <a:pt x="5227" y="4680"/>
                    <a:pt x="5025" y="4680"/>
                  </a:cubicBezTo>
                  <a:lnTo>
                    <a:pt x="3882" y="4680"/>
                  </a:lnTo>
                  <a:cubicBezTo>
                    <a:pt x="3775" y="4108"/>
                    <a:pt x="3560" y="3584"/>
                    <a:pt x="3239" y="3144"/>
                  </a:cubicBezTo>
                  <a:lnTo>
                    <a:pt x="4060" y="2322"/>
                  </a:lnTo>
                  <a:cubicBezTo>
                    <a:pt x="4191" y="2191"/>
                    <a:pt x="4191" y="1965"/>
                    <a:pt x="4060" y="1834"/>
                  </a:cubicBezTo>
                  <a:lnTo>
                    <a:pt x="3560" y="1322"/>
                  </a:lnTo>
                  <a:cubicBezTo>
                    <a:pt x="3489" y="1257"/>
                    <a:pt x="3400" y="1224"/>
                    <a:pt x="3310" y="1224"/>
                  </a:cubicBezTo>
                  <a:cubicBezTo>
                    <a:pt x="3221" y="1224"/>
                    <a:pt x="3132" y="1257"/>
                    <a:pt x="3060" y="1322"/>
                  </a:cubicBezTo>
                  <a:lnTo>
                    <a:pt x="2251" y="2144"/>
                  </a:lnTo>
                  <a:cubicBezTo>
                    <a:pt x="1798" y="1834"/>
                    <a:pt x="1274" y="1608"/>
                    <a:pt x="715" y="1501"/>
                  </a:cubicBezTo>
                  <a:lnTo>
                    <a:pt x="715" y="358"/>
                  </a:ln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3931884" y="1498226"/>
              <a:ext cx="14469" cy="14863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4032644" y="1540321"/>
              <a:ext cx="16077" cy="14666"/>
            </a:xfrm>
            <a:custGeom>
              <a:avLst/>
              <a:gdLst/>
              <a:ahLst/>
              <a:cxnLst/>
              <a:rect l="l" t="t" r="r" b="b"/>
              <a:pathLst>
                <a:path w="490" h="447" extrusionOk="0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6" y="384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4075625" y="1641967"/>
              <a:ext cx="14502" cy="14502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215" y="1"/>
                  </a:moveTo>
                  <a:cubicBezTo>
                    <a:pt x="96" y="1"/>
                    <a:pt x="1" y="96"/>
                    <a:pt x="1" y="227"/>
                  </a:cubicBezTo>
                  <a:cubicBezTo>
                    <a:pt x="1" y="346"/>
                    <a:pt x="96" y="441"/>
                    <a:pt x="215" y="441"/>
                  </a:cubicBezTo>
                  <a:cubicBezTo>
                    <a:pt x="346" y="441"/>
                    <a:pt x="441" y="346"/>
                    <a:pt x="441" y="227"/>
                  </a:cubicBezTo>
                  <a:cubicBezTo>
                    <a:pt x="441" y="96"/>
                    <a:pt x="346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032644" y="1743842"/>
              <a:ext cx="16077" cy="14568"/>
            </a:xfrm>
            <a:custGeom>
              <a:avLst/>
              <a:gdLst/>
              <a:ahLst/>
              <a:cxnLst/>
              <a:rect l="l" t="t" r="r" b="b"/>
              <a:pathLst>
                <a:path w="490" h="444" extrusionOk="0">
                  <a:moveTo>
                    <a:pt x="251" y="0"/>
                  </a:moveTo>
                  <a:cubicBezTo>
                    <a:pt x="194" y="0"/>
                    <a:pt x="138" y="21"/>
                    <a:pt x="96" y="63"/>
                  </a:cubicBezTo>
                  <a:cubicBezTo>
                    <a:pt x="1" y="146"/>
                    <a:pt x="1" y="289"/>
                    <a:pt x="96" y="373"/>
                  </a:cubicBezTo>
                  <a:cubicBezTo>
                    <a:pt x="138" y="420"/>
                    <a:pt x="194" y="444"/>
                    <a:pt x="251" y="444"/>
                  </a:cubicBezTo>
                  <a:cubicBezTo>
                    <a:pt x="307" y="444"/>
                    <a:pt x="364" y="420"/>
                    <a:pt x="406" y="373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3931884" y="1785346"/>
              <a:ext cx="14469" cy="14863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3829517" y="1743546"/>
              <a:ext cx="16044" cy="14863"/>
            </a:xfrm>
            <a:custGeom>
              <a:avLst/>
              <a:gdLst/>
              <a:ahLst/>
              <a:cxnLst/>
              <a:rect l="l" t="t" r="r" b="b"/>
              <a:pathLst>
                <a:path w="489" h="453" extrusionOk="0">
                  <a:moveTo>
                    <a:pt x="249" y="1"/>
                  </a:moveTo>
                  <a:cubicBezTo>
                    <a:pt x="191" y="1"/>
                    <a:pt x="132" y="24"/>
                    <a:pt x="84" y="72"/>
                  </a:cubicBezTo>
                  <a:cubicBezTo>
                    <a:pt x="1" y="155"/>
                    <a:pt x="1" y="298"/>
                    <a:pt x="84" y="382"/>
                  </a:cubicBezTo>
                  <a:cubicBezTo>
                    <a:pt x="132" y="429"/>
                    <a:pt x="191" y="453"/>
                    <a:pt x="249" y="453"/>
                  </a:cubicBezTo>
                  <a:cubicBezTo>
                    <a:pt x="307" y="453"/>
                    <a:pt x="364" y="429"/>
                    <a:pt x="405" y="382"/>
                  </a:cubicBezTo>
                  <a:cubicBezTo>
                    <a:pt x="489" y="298"/>
                    <a:pt x="489" y="155"/>
                    <a:pt x="405" y="72"/>
                  </a:cubicBezTo>
                  <a:cubicBezTo>
                    <a:pt x="364" y="24"/>
                    <a:pt x="307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3788111" y="1641967"/>
              <a:ext cx="14863" cy="14502"/>
            </a:xfrm>
            <a:custGeom>
              <a:avLst/>
              <a:gdLst/>
              <a:ahLst/>
              <a:cxnLst/>
              <a:rect l="l" t="t" r="r" b="b"/>
              <a:pathLst>
                <a:path w="453" h="442" extrusionOk="0">
                  <a:moveTo>
                    <a:pt x="227" y="1"/>
                  </a:moveTo>
                  <a:cubicBezTo>
                    <a:pt x="108" y="1"/>
                    <a:pt x="1" y="96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58" y="441"/>
                    <a:pt x="453" y="346"/>
                    <a:pt x="453" y="227"/>
                  </a:cubicBez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3829517" y="1540321"/>
              <a:ext cx="16044" cy="14666"/>
            </a:xfrm>
            <a:custGeom>
              <a:avLst/>
              <a:gdLst/>
              <a:ahLst/>
              <a:cxnLst/>
              <a:rect l="l" t="t" r="r" b="b"/>
              <a:pathLst>
                <a:path w="489" h="447" extrusionOk="0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5" y="384"/>
                  </a:cubicBezTo>
                  <a:cubicBezTo>
                    <a:pt x="489" y="289"/>
                    <a:pt x="489" y="146"/>
                    <a:pt x="405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3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882" name="Google Shape;882;p23"/>
          <p:cNvSpPr/>
          <p:nvPr/>
        </p:nvSpPr>
        <p:spPr>
          <a:xfrm>
            <a:off x="7251369" y="3237440"/>
            <a:ext cx="1406003" cy="1563138"/>
          </a:xfrm>
          <a:custGeom>
            <a:avLst/>
            <a:gdLst/>
            <a:ahLst/>
            <a:cxnLst/>
            <a:rect l="l" t="t" r="r" b="b"/>
            <a:pathLst>
              <a:path w="42077" h="48019" extrusionOk="0">
                <a:moveTo>
                  <a:pt x="1393" y="0"/>
                </a:moveTo>
                <a:cubicBezTo>
                  <a:pt x="619" y="0"/>
                  <a:pt x="0" y="620"/>
                  <a:pt x="0" y="1382"/>
                </a:cubicBezTo>
                <a:lnTo>
                  <a:pt x="0" y="46637"/>
                </a:lnTo>
                <a:cubicBezTo>
                  <a:pt x="0" y="47399"/>
                  <a:pt x="619" y="48018"/>
                  <a:pt x="1393" y="48018"/>
                </a:cubicBezTo>
                <a:lnTo>
                  <a:pt x="40696" y="48018"/>
                </a:lnTo>
                <a:cubicBezTo>
                  <a:pt x="41458" y="48018"/>
                  <a:pt x="42077" y="47399"/>
                  <a:pt x="42077" y="46637"/>
                </a:cubicBezTo>
                <a:lnTo>
                  <a:pt x="42077" y="1382"/>
                </a:lnTo>
                <a:cubicBezTo>
                  <a:pt x="42077" y="620"/>
                  <a:pt x="41458" y="0"/>
                  <a:pt x="406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3"/>
          <p:cNvSpPr/>
          <p:nvPr/>
        </p:nvSpPr>
        <p:spPr>
          <a:xfrm>
            <a:off x="7690572" y="2740014"/>
            <a:ext cx="527990" cy="527990"/>
          </a:xfrm>
          <a:custGeom>
            <a:avLst/>
            <a:gdLst/>
            <a:ahLst/>
            <a:cxnLst/>
            <a:rect l="l" t="t" r="r" b="b"/>
            <a:pathLst>
              <a:path w="15801" h="15801" extrusionOk="0">
                <a:moveTo>
                  <a:pt x="7894" y="1"/>
                </a:moveTo>
                <a:cubicBezTo>
                  <a:pt x="3537" y="1"/>
                  <a:pt x="1" y="3537"/>
                  <a:pt x="1" y="7895"/>
                </a:cubicBezTo>
                <a:cubicBezTo>
                  <a:pt x="1" y="12252"/>
                  <a:pt x="3537" y="15800"/>
                  <a:pt x="7894" y="15800"/>
                </a:cubicBezTo>
                <a:cubicBezTo>
                  <a:pt x="12264" y="15800"/>
                  <a:pt x="15800" y="12252"/>
                  <a:pt x="15800" y="7895"/>
                </a:cubicBezTo>
                <a:cubicBezTo>
                  <a:pt x="15800" y="3537"/>
                  <a:pt x="12264" y="1"/>
                  <a:pt x="78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3"/>
          <p:cNvSpPr/>
          <p:nvPr/>
        </p:nvSpPr>
        <p:spPr>
          <a:xfrm>
            <a:off x="7713662" y="2780279"/>
            <a:ext cx="464301" cy="447126"/>
          </a:xfrm>
          <a:custGeom>
            <a:avLst/>
            <a:gdLst/>
            <a:ahLst/>
            <a:cxnLst/>
            <a:rect l="l" t="t" r="r" b="b"/>
            <a:pathLst>
              <a:path w="13895" h="13381" extrusionOk="0">
                <a:moveTo>
                  <a:pt x="7215" y="0"/>
                </a:moveTo>
                <a:cubicBezTo>
                  <a:pt x="5472" y="0"/>
                  <a:pt x="3759" y="681"/>
                  <a:pt x="2477" y="1963"/>
                </a:cubicBezTo>
                <a:cubicBezTo>
                  <a:pt x="572" y="3868"/>
                  <a:pt x="0" y="6749"/>
                  <a:pt x="1024" y="9249"/>
                </a:cubicBezTo>
                <a:cubicBezTo>
                  <a:pt x="2060" y="11750"/>
                  <a:pt x="4501" y="13381"/>
                  <a:pt x="7203" y="13381"/>
                </a:cubicBezTo>
                <a:cubicBezTo>
                  <a:pt x="10894" y="13369"/>
                  <a:pt x="13895" y="10380"/>
                  <a:pt x="13895" y="6690"/>
                </a:cubicBezTo>
                <a:cubicBezTo>
                  <a:pt x="13895" y="3987"/>
                  <a:pt x="12264" y="1546"/>
                  <a:pt x="9775" y="510"/>
                </a:cubicBezTo>
                <a:cubicBezTo>
                  <a:pt x="8947" y="167"/>
                  <a:pt x="8077" y="0"/>
                  <a:pt x="7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8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5" name="Google Shape;885;p23"/>
          <p:cNvSpPr/>
          <p:nvPr/>
        </p:nvSpPr>
        <p:spPr>
          <a:xfrm>
            <a:off x="2741123" y="3237440"/>
            <a:ext cx="1406036" cy="1563138"/>
          </a:xfrm>
          <a:custGeom>
            <a:avLst/>
            <a:gdLst/>
            <a:ahLst/>
            <a:cxnLst/>
            <a:rect l="l" t="t" r="r" b="b"/>
            <a:pathLst>
              <a:path w="42078" h="48019" extrusionOk="0">
                <a:moveTo>
                  <a:pt x="1263" y="0"/>
                </a:moveTo>
                <a:cubicBezTo>
                  <a:pt x="560" y="0"/>
                  <a:pt x="1" y="560"/>
                  <a:pt x="1" y="1262"/>
                </a:cubicBezTo>
                <a:lnTo>
                  <a:pt x="1" y="46756"/>
                </a:lnTo>
                <a:cubicBezTo>
                  <a:pt x="1" y="47459"/>
                  <a:pt x="560" y="48018"/>
                  <a:pt x="1263" y="48018"/>
                </a:cubicBezTo>
                <a:lnTo>
                  <a:pt x="40803" y="48018"/>
                </a:lnTo>
                <a:cubicBezTo>
                  <a:pt x="41506" y="48018"/>
                  <a:pt x="42077" y="47459"/>
                  <a:pt x="42077" y="46756"/>
                </a:cubicBezTo>
                <a:lnTo>
                  <a:pt x="42077" y="1262"/>
                </a:lnTo>
                <a:cubicBezTo>
                  <a:pt x="42077" y="560"/>
                  <a:pt x="41506" y="0"/>
                  <a:pt x="408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3"/>
          <p:cNvSpPr/>
          <p:nvPr/>
        </p:nvSpPr>
        <p:spPr>
          <a:xfrm>
            <a:off x="3179968" y="2742019"/>
            <a:ext cx="527957" cy="527957"/>
          </a:xfrm>
          <a:custGeom>
            <a:avLst/>
            <a:gdLst/>
            <a:ahLst/>
            <a:cxnLst/>
            <a:rect l="l" t="t" r="r" b="b"/>
            <a:pathLst>
              <a:path w="15800" h="15800" extrusionOk="0">
                <a:moveTo>
                  <a:pt x="7906" y="0"/>
                </a:moveTo>
                <a:cubicBezTo>
                  <a:pt x="3536" y="0"/>
                  <a:pt x="0" y="3536"/>
                  <a:pt x="0" y="7906"/>
                </a:cubicBezTo>
                <a:cubicBezTo>
                  <a:pt x="0" y="12264"/>
                  <a:pt x="3536" y="15800"/>
                  <a:pt x="7906" y="15800"/>
                </a:cubicBezTo>
                <a:cubicBezTo>
                  <a:pt x="12264" y="15800"/>
                  <a:pt x="15800" y="12264"/>
                  <a:pt x="15800" y="7906"/>
                </a:cubicBezTo>
                <a:cubicBezTo>
                  <a:pt x="15800" y="3536"/>
                  <a:pt x="12264" y="0"/>
                  <a:pt x="79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3"/>
          <p:cNvSpPr/>
          <p:nvPr/>
        </p:nvSpPr>
        <p:spPr>
          <a:xfrm>
            <a:off x="3203025" y="2782652"/>
            <a:ext cx="464736" cy="446759"/>
          </a:xfrm>
          <a:custGeom>
            <a:avLst/>
            <a:gdLst/>
            <a:ahLst/>
            <a:cxnLst/>
            <a:rect l="l" t="t" r="r" b="b"/>
            <a:pathLst>
              <a:path w="13908" h="13370" extrusionOk="0">
                <a:moveTo>
                  <a:pt x="7212" y="0"/>
                </a:moveTo>
                <a:cubicBezTo>
                  <a:pt x="5472" y="0"/>
                  <a:pt x="3763" y="678"/>
                  <a:pt x="2489" y="1951"/>
                </a:cubicBezTo>
                <a:cubicBezTo>
                  <a:pt x="572" y="3868"/>
                  <a:pt x="1" y="6749"/>
                  <a:pt x="1037" y="9250"/>
                </a:cubicBezTo>
                <a:cubicBezTo>
                  <a:pt x="2073" y="11738"/>
                  <a:pt x="4513" y="13369"/>
                  <a:pt x="7216" y="13369"/>
                </a:cubicBezTo>
                <a:cubicBezTo>
                  <a:pt x="10907" y="13369"/>
                  <a:pt x="13895" y="10381"/>
                  <a:pt x="13907" y="6690"/>
                </a:cubicBezTo>
                <a:cubicBezTo>
                  <a:pt x="13907" y="3975"/>
                  <a:pt x="12276" y="1546"/>
                  <a:pt x="9776" y="511"/>
                </a:cubicBezTo>
                <a:cubicBezTo>
                  <a:pt x="8947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/>
          </a:p>
        </p:txBody>
      </p:sp>
      <p:grpSp>
        <p:nvGrpSpPr>
          <p:cNvPr id="888" name="Google Shape;888;p23"/>
          <p:cNvGrpSpPr/>
          <p:nvPr/>
        </p:nvGrpSpPr>
        <p:grpSpPr>
          <a:xfrm>
            <a:off x="2712091" y="1276337"/>
            <a:ext cx="1464112" cy="1464112"/>
            <a:chOff x="2712091" y="1276337"/>
            <a:chExt cx="1464112" cy="1464112"/>
          </a:xfrm>
        </p:grpSpPr>
        <p:sp>
          <p:nvSpPr>
            <p:cNvPr id="889" name="Google Shape;889;p23"/>
            <p:cNvSpPr/>
            <p:nvPr/>
          </p:nvSpPr>
          <p:spPr>
            <a:xfrm>
              <a:off x="27120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27499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33949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2932096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2966313" y="1718751"/>
              <a:ext cx="864179" cy="518033"/>
            </a:xfrm>
            <a:custGeom>
              <a:avLst/>
              <a:gdLst/>
              <a:ahLst/>
              <a:cxnLst/>
              <a:rect l="l" t="t" r="r" b="b"/>
              <a:pathLst>
                <a:path w="25862" h="15503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15324"/>
                  </a:lnTo>
                  <a:cubicBezTo>
                    <a:pt x="1" y="15419"/>
                    <a:pt x="84" y="15502"/>
                    <a:pt x="191" y="15502"/>
                  </a:cubicBezTo>
                  <a:lnTo>
                    <a:pt x="25682" y="15502"/>
                  </a:lnTo>
                  <a:cubicBezTo>
                    <a:pt x="25778" y="15502"/>
                    <a:pt x="25861" y="15419"/>
                    <a:pt x="25861" y="15324"/>
                  </a:cubicBezTo>
                  <a:lnTo>
                    <a:pt x="25861" y="191"/>
                  </a:lnTo>
                  <a:cubicBezTo>
                    <a:pt x="25861" y="84"/>
                    <a:pt x="25778" y="0"/>
                    <a:pt x="2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2966313" y="1812648"/>
              <a:ext cx="864179" cy="424538"/>
            </a:xfrm>
            <a:custGeom>
              <a:avLst/>
              <a:gdLst/>
              <a:ahLst/>
              <a:cxnLst/>
              <a:rect l="l" t="t" r="r" b="b"/>
              <a:pathLst>
                <a:path w="25862" h="12705" extrusionOk="0">
                  <a:moveTo>
                    <a:pt x="1" y="0"/>
                  </a:moveTo>
                  <a:lnTo>
                    <a:pt x="1" y="12276"/>
                  </a:lnTo>
                  <a:cubicBezTo>
                    <a:pt x="24" y="12518"/>
                    <a:pt x="237" y="12705"/>
                    <a:pt x="478" y="12705"/>
                  </a:cubicBezTo>
                  <a:cubicBezTo>
                    <a:pt x="486" y="12705"/>
                    <a:pt x="493" y="12705"/>
                    <a:pt x="501" y="12704"/>
                  </a:cubicBezTo>
                  <a:lnTo>
                    <a:pt x="25361" y="12704"/>
                  </a:lnTo>
                  <a:cubicBezTo>
                    <a:pt x="25368" y="12705"/>
                    <a:pt x="25376" y="12705"/>
                    <a:pt x="25383" y="12705"/>
                  </a:cubicBezTo>
                  <a:cubicBezTo>
                    <a:pt x="25624" y="12705"/>
                    <a:pt x="25838" y="12518"/>
                    <a:pt x="25861" y="12276"/>
                  </a:cubicBezTo>
                  <a:lnTo>
                    <a:pt x="25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08924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41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3378888" y="2268963"/>
              <a:ext cx="34651" cy="29806"/>
            </a:xfrm>
            <a:custGeom>
              <a:avLst/>
              <a:gdLst/>
              <a:ahLst/>
              <a:cxnLst/>
              <a:rect l="l" t="t" r="r" b="b"/>
              <a:pathLst>
                <a:path w="1037" h="892" extrusionOk="0">
                  <a:moveTo>
                    <a:pt x="596" y="1"/>
                  </a:moveTo>
                  <a:cubicBezTo>
                    <a:pt x="191" y="1"/>
                    <a:pt x="0" y="477"/>
                    <a:pt x="274" y="763"/>
                  </a:cubicBezTo>
                  <a:cubicBezTo>
                    <a:pt x="367" y="851"/>
                    <a:pt x="479" y="891"/>
                    <a:pt x="588" y="891"/>
                  </a:cubicBezTo>
                  <a:cubicBezTo>
                    <a:pt x="818" y="891"/>
                    <a:pt x="1036" y="715"/>
                    <a:pt x="1036" y="441"/>
                  </a:cubicBezTo>
                  <a:cubicBezTo>
                    <a:pt x="1036" y="203"/>
                    <a:pt x="834" y="1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2860488" y="1909718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39" y="2084"/>
                    <a:pt x="6239" y="2013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077719" y="1909718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3"/>
                  </a:lnTo>
                  <a:cubicBezTo>
                    <a:pt x="0" y="2084"/>
                    <a:pt x="48" y="2144"/>
                    <a:pt x="119" y="2144"/>
                  </a:cubicBezTo>
                  <a:lnTo>
                    <a:pt x="6096" y="2144"/>
                  </a:lnTo>
                  <a:cubicBezTo>
                    <a:pt x="6168" y="2144"/>
                    <a:pt x="6227" y="2084"/>
                    <a:pt x="6227" y="2013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294148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351097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372780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969120" y="1826582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79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79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3185916" y="1826582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28" y="2084"/>
                    <a:pt x="6228" y="2012"/>
                  </a:cubicBezTo>
                  <a:lnTo>
                    <a:pt x="6228" y="131"/>
                  </a:lnTo>
                  <a:cubicBezTo>
                    <a:pt x="6228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3402746" y="1826949"/>
              <a:ext cx="208510" cy="71675"/>
            </a:xfrm>
            <a:custGeom>
              <a:avLst/>
              <a:gdLst/>
              <a:ahLst/>
              <a:cxnLst/>
              <a:rect l="l" t="t" r="r" b="b"/>
              <a:pathLst>
                <a:path w="6240" h="214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5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3619576" y="1826949"/>
              <a:ext cx="208109" cy="71675"/>
            </a:xfrm>
            <a:custGeom>
              <a:avLst/>
              <a:gdLst/>
              <a:ahLst/>
              <a:cxnLst/>
              <a:rect l="l" t="t" r="r" b="b"/>
              <a:pathLst>
                <a:path w="6228" h="2145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5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2969120" y="2158760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44"/>
                    <a:pt x="131" y="2144"/>
                  </a:cubicBezTo>
                  <a:lnTo>
                    <a:pt x="6108" y="2144"/>
                  </a:lnTo>
                  <a:cubicBezTo>
                    <a:pt x="6179" y="2144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3185916" y="2158760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3402746" y="2159161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4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3619576" y="2159161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860488" y="2075624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3077719" y="2075624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48" y="2143"/>
                    <a:pt x="119" y="2143"/>
                  </a:cubicBezTo>
                  <a:lnTo>
                    <a:pt x="6096" y="2143"/>
                  </a:lnTo>
                  <a:cubicBezTo>
                    <a:pt x="6168" y="2143"/>
                    <a:pt x="6227" y="2084"/>
                    <a:pt x="6227" y="2012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3294148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351097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372780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2969120" y="1992855"/>
              <a:ext cx="208476" cy="71274"/>
            </a:xfrm>
            <a:custGeom>
              <a:avLst/>
              <a:gdLst/>
              <a:ahLst/>
              <a:cxnLst/>
              <a:rect l="l" t="t" r="r" b="b"/>
              <a:pathLst>
                <a:path w="6239" h="213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32"/>
                    <a:pt x="131" y="2132"/>
                  </a:cubicBezTo>
                  <a:lnTo>
                    <a:pt x="6108" y="2132"/>
                  </a:lnTo>
                  <a:cubicBezTo>
                    <a:pt x="6179" y="2132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3185916" y="1992855"/>
              <a:ext cx="208109" cy="71274"/>
            </a:xfrm>
            <a:custGeom>
              <a:avLst/>
              <a:gdLst/>
              <a:ahLst/>
              <a:cxnLst/>
              <a:rect l="l" t="t" r="r" b="b"/>
              <a:pathLst>
                <a:path w="6228" h="213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3402746" y="199325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2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40" y="2084"/>
                    <a:pt x="6240" y="2013"/>
                  </a:cubicBezTo>
                  <a:lnTo>
                    <a:pt x="6240" y="120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3619576" y="1993256"/>
              <a:ext cx="208109" cy="71241"/>
            </a:xfrm>
            <a:custGeom>
              <a:avLst/>
              <a:gdLst/>
              <a:ahLst/>
              <a:cxnLst/>
              <a:rect l="l" t="t" r="r" b="b"/>
              <a:pathLst>
                <a:path w="6228" h="2132" extrusionOk="0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20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20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3015667" y="1970199"/>
              <a:ext cx="219637" cy="262809"/>
            </a:xfrm>
            <a:custGeom>
              <a:avLst/>
              <a:gdLst/>
              <a:ahLst/>
              <a:cxnLst/>
              <a:rect l="l" t="t" r="r" b="b"/>
              <a:pathLst>
                <a:path w="6573" h="7865" extrusionOk="0">
                  <a:moveTo>
                    <a:pt x="3108" y="0"/>
                  </a:moveTo>
                  <a:cubicBezTo>
                    <a:pt x="3060" y="1096"/>
                    <a:pt x="1738" y="2155"/>
                    <a:pt x="1846" y="3251"/>
                  </a:cubicBezTo>
                  <a:cubicBezTo>
                    <a:pt x="1619" y="2989"/>
                    <a:pt x="1607" y="2572"/>
                    <a:pt x="1429" y="2274"/>
                  </a:cubicBezTo>
                  <a:cubicBezTo>
                    <a:pt x="953" y="3131"/>
                    <a:pt x="619" y="4251"/>
                    <a:pt x="1226" y="5072"/>
                  </a:cubicBezTo>
                  <a:cubicBezTo>
                    <a:pt x="881" y="4929"/>
                    <a:pt x="417" y="4715"/>
                    <a:pt x="262" y="4417"/>
                  </a:cubicBezTo>
                  <a:cubicBezTo>
                    <a:pt x="0" y="4763"/>
                    <a:pt x="143" y="6096"/>
                    <a:pt x="226" y="6346"/>
                  </a:cubicBezTo>
                  <a:cubicBezTo>
                    <a:pt x="405" y="6882"/>
                    <a:pt x="786" y="7311"/>
                    <a:pt x="1286" y="7561"/>
                  </a:cubicBezTo>
                  <a:cubicBezTo>
                    <a:pt x="1655" y="7739"/>
                    <a:pt x="2060" y="7834"/>
                    <a:pt x="2477" y="7846"/>
                  </a:cubicBezTo>
                  <a:cubicBezTo>
                    <a:pt x="2688" y="7854"/>
                    <a:pt x="2919" y="7864"/>
                    <a:pt x="3155" y="7864"/>
                  </a:cubicBezTo>
                  <a:cubicBezTo>
                    <a:pt x="3610" y="7864"/>
                    <a:pt x="4085" y="7829"/>
                    <a:pt x="4477" y="7680"/>
                  </a:cubicBezTo>
                  <a:cubicBezTo>
                    <a:pt x="6215" y="7061"/>
                    <a:pt x="6572" y="4679"/>
                    <a:pt x="6382" y="3941"/>
                  </a:cubicBezTo>
                  <a:lnTo>
                    <a:pt x="6382" y="3941"/>
                  </a:lnTo>
                  <a:cubicBezTo>
                    <a:pt x="6185" y="4161"/>
                    <a:pt x="5321" y="5015"/>
                    <a:pt x="4979" y="5015"/>
                  </a:cubicBezTo>
                  <a:cubicBezTo>
                    <a:pt x="4970" y="5015"/>
                    <a:pt x="4961" y="5014"/>
                    <a:pt x="4953" y="5013"/>
                  </a:cubicBezTo>
                  <a:cubicBezTo>
                    <a:pt x="5310" y="4775"/>
                    <a:pt x="5417" y="3453"/>
                    <a:pt x="5024" y="2631"/>
                  </a:cubicBezTo>
                  <a:lnTo>
                    <a:pt x="5024" y="2631"/>
                  </a:lnTo>
                  <a:cubicBezTo>
                    <a:pt x="4905" y="2893"/>
                    <a:pt x="5013" y="3893"/>
                    <a:pt x="4703" y="3989"/>
                  </a:cubicBezTo>
                  <a:cubicBezTo>
                    <a:pt x="4774" y="2810"/>
                    <a:pt x="4060" y="1869"/>
                    <a:pt x="3917" y="1453"/>
                  </a:cubicBezTo>
                  <a:cubicBezTo>
                    <a:pt x="3751" y="1643"/>
                    <a:pt x="3762" y="1965"/>
                    <a:pt x="3762" y="2191"/>
                  </a:cubicBezTo>
                  <a:cubicBezTo>
                    <a:pt x="3631" y="1227"/>
                    <a:pt x="3536" y="905"/>
                    <a:pt x="3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3059407" y="2096308"/>
              <a:ext cx="121397" cy="137302"/>
            </a:xfrm>
            <a:custGeom>
              <a:avLst/>
              <a:gdLst/>
              <a:ahLst/>
              <a:cxnLst/>
              <a:rect l="l" t="t" r="r" b="b"/>
              <a:pathLst>
                <a:path w="3633" h="4109" extrusionOk="0">
                  <a:moveTo>
                    <a:pt x="1989" y="0"/>
                  </a:moveTo>
                  <a:lnTo>
                    <a:pt x="1989" y="0"/>
                  </a:lnTo>
                  <a:cubicBezTo>
                    <a:pt x="1584" y="560"/>
                    <a:pt x="1418" y="1251"/>
                    <a:pt x="1501" y="1929"/>
                  </a:cubicBezTo>
                  <a:cubicBezTo>
                    <a:pt x="1239" y="1774"/>
                    <a:pt x="1048" y="1513"/>
                    <a:pt x="977" y="1215"/>
                  </a:cubicBezTo>
                  <a:cubicBezTo>
                    <a:pt x="846" y="1536"/>
                    <a:pt x="775" y="1894"/>
                    <a:pt x="787" y="2239"/>
                  </a:cubicBezTo>
                  <a:cubicBezTo>
                    <a:pt x="775" y="2501"/>
                    <a:pt x="882" y="2739"/>
                    <a:pt x="1072" y="2906"/>
                  </a:cubicBezTo>
                  <a:cubicBezTo>
                    <a:pt x="656" y="2846"/>
                    <a:pt x="310" y="2548"/>
                    <a:pt x="191" y="2144"/>
                  </a:cubicBezTo>
                  <a:lnTo>
                    <a:pt x="191" y="2144"/>
                  </a:lnTo>
                  <a:cubicBezTo>
                    <a:pt x="1" y="2596"/>
                    <a:pt x="286" y="3346"/>
                    <a:pt x="703" y="3656"/>
                  </a:cubicBezTo>
                  <a:cubicBezTo>
                    <a:pt x="1107" y="3957"/>
                    <a:pt x="1526" y="4108"/>
                    <a:pt x="1952" y="4108"/>
                  </a:cubicBezTo>
                  <a:cubicBezTo>
                    <a:pt x="2268" y="4108"/>
                    <a:pt x="2587" y="4025"/>
                    <a:pt x="2906" y="3858"/>
                  </a:cubicBezTo>
                  <a:cubicBezTo>
                    <a:pt x="3632" y="3489"/>
                    <a:pt x="3596" y="2453"/>
                    <a:pt x="3632" y="2239"/>
                  </a:cubicBezTo>
                  <a:lnTo>
                    <a:pt x="3632" y="2239"/>
                  </a:lnTo>
                  <a:cubicBezTo>
                    <a:pt x="3492" y="2433"/>
                    <a:pt x="3216" y="2627"/>
                    <a:pt x="2962" y="2627"/>
                  </a:cubicBezTo>
                  <a:cubicBezTo>
                    <a:pt x="2935" y="2627"/>
                    <a:pt x="2908" y="2624"/>
                    <a:pt x="2882" y="2620"/>
                  </a:cubicBezTo>
                  <a:cubicBezTo>
                    <a:pt x="3192" y="2334"/>
                    <a:pt x="3239" y="1822"/>
                    <a:pt x="3275" y="1429"/>
                  </a:cubicBezTo>
                  <a:lnTo>
                    <a:pt x="3275" y="1429"/>
                  </a:lnTo>
                  <a:cubicBezTo>
                    <a:pt x="3049" y="1560"/>
                    <a:pt x="2894" y="1941"/>
                    <a:pt x="2453" y="2048"/>
                  </a:cubicBezTo>
                  <a:cubicBezTo>
                    <a:pt x="1977" y="1489"/>
                    <a:pt x="1989" y="262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3545996" y="1605775"/>
              <a:ext cx="463900" cy="463900"/>
            </a:xfrm>
            <a:custGeom>
              <a:avLst/>
              <a:gdLst/>
              <a:ahLst/>
              <a:cxnLst/>
              <a:rect l="l" t="t" r="r" b="b"/>
              <a:pathLst>
                <a:path w="13883" h="13883" extrusionOk="0">
                  <a:moveTo>
                    <a:pt x="6941" y="0"/>
                  </a:moveTo>
                  <a:cubicBezTo>
                    <a:pt x="3108" y="0"/>
                    <a:pt x="0" y="3108"/>
                    <a:pt x="0" y="6941"/>
                  </a:cubicBezTo>
                  <a:cubicBezTo>
                    <a:pt x="0" y="10775"/>
                    <a:pt x="3108" y="13883"/>
                    <a:pt x="6941" y="13883"/>
                  </a:cubicBezTo>
                  <a:cubicBezTo>
                    <a:pt x="10775" y="13883"/>
                    <a:pt x="13883" y="10775"/>
                    <a:pt x="13883" y="6941"/>
                  </a:cubicBezTo>
                  <a:cubicBezTo>
                    <a:pt x="13883" y="3108"/>
                    <a:pt x="10775" y="0"/>
                    <a:pt x="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3569053" y="1644069"/>
              <a:ext cx="402651" cy="387414"/>
            </a:xfrm>
            <a:custGeom>
              <a:avLst/>
              <a:gdLst/>
              <a:ahLst/>
              <a:cxnLst/>
              <a:rect l="l" t="t" r="r" b="b"/>
              <a:pathLst>
                <a:path w="12050" h="11594" extrusionOk="0">
                  <a:moveTo>
                    <a:pt x="6267" y="0"/>
                  </a:moveTo>
                  <a:cubicBezTo>
                    <a:pt x="4754" y="0"/>
                    <a:pt x="3265" y="591"/>
                    <a:pt x="2156" y="1700"/>
                  </a:cubicBezTo>
                  <a:cubicBezTo>
                    <a:pt x="501" y="3355"/>
                    <a:pt x="1" y="5843"/>
                    <a:pt x="894" y="8010"/>
                  </a:cubicBezTo>
                  <a:cubicBezTo>
                    <a:pt x="1787" y="10177"/>
                    <a:pt x="3906" y="11594"/>
                    <a:pt x="6251" y="11594"/>
                  </a:cubicBezTo>
                  <a:cubicBezTo>
                    <a:pt x="9442" y="11594"/>
                    <a:pt x="12050" y="8998"/>
                    <a:pt x="12050" y="5795"/>
                  </a:cubicBezTo>
                  <a:cubicBezTo>
                    <a:pt x="12050" y="3450"/>
                    <a:pt x="10645" y="1342"/>
                    <a:pt x="8478" y="438"/>
                  </a:cubicBezTo>
                  <a:cubicBezTo>
                    <a:pt x="7763" y="143"/>
                    <a:pt x="7012" y="0"/>
                    <a:pt x="6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3625558" y="1815421"/>
              <a:ext cx="307953" cy="222043"/>
            </a:xfrm>
            <a:custGeom>
              <a:avLst/>
              <a:gdLst/>
              <a:ahLst/>
              <a:cxnLst/>
              <a:rect l="l" t="t" r="r" b="b"/>
              <a:pathLst>
                <a:path w="9216" h="6645" extrusionOk="0">
                  <a:moveTo>
                    <a:pt x="5906" y="1"/>
                  </a:moveTo>
                  <a:lnTo>
                    <a:pt x="2786" y="36"/>
                  </a:lnTo>
                  <a:cubicBezTo>
                    <a:pt x="2786" y="36"/>
                    <a:pt x="1131" y="1263"/>
                    <a:pt x="774" y="1739"/>
                  </a:cubicBezTo>
                  <a:cubicBezTo>
                    <a:pt x="0" y="2787"/>
                    <a:pt x="1060" y="6644"/>
                    <a:pt x="1060" y="6644"/>
                  </a:cubicBezTo>
                  <a:lnTo>
                    <a:pt x="8228" y="6644"/>
                  </a:lnTo>
                  <a:cubicBezTo>
                    <a:pt x="8228" y="6644"/>
                    <a:pt x="9216" y="2370"/>
                    <a:pt x="8097" y="1251"/>
                  </a:cubicBezTo>
                  <a:cubicBezTo>
                    <a:pt x="7751" y="906"/>
                    <a:pt x="5906" y="1"/>
                    <a:pt x="5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3682831" y="1652155"/>
              <a:ext cx="169514" cy="224983"/>
            </a:xfrm>
            <a:custGeom>
              <a:avLst/>
              <a:gdLst/>
              <a:ahLst/>
              <a:cxnLst/>
              <a:rect l="l" t="t" r="r" b="b"/>
              <a:pathLst>
                <a:path w="5073" h="6733" extrusionOk="0">
                  <a:moveTo>
                    <a:pt x="2522" y="0"/>
                  </a:moveTo>
                  <a:cubicBezTo>
                    <a:pt x="2461" y="0"/>
                    <a:pt x="2398" y="2"/>
                    <a:pt x="2334" y="5"/>
                  </a:cubicBezTo>
                  <a:cubicBezTo>
                    <a:pt x="1632" y="41"/>
                    <a:pt x="1108" y="493"/>
                    <a:pt x="715" y="1053"/>
                  </a:cubicBezTo>
                  <a:cubicBezTo>
                    <a:pt x="132" y="1910"/>
                    <a:pt x="1" y="3017"/>
                    <a:pt x="382" y="3994"/>
                  </a:cubicBezTo>
                  <a:cubicBezTo>
                    <a:pt x="632" y="4660"/>
                    <a:pt x="1001" y="5399"/>
                    <a:pt x="1489" y="5851"/>
                  </a:cubicBezTo>
                  <a:cubicBezTo>
                    <a:pt x="1668" y="6113"/>
                    <a:pt x="2596" y="6732"/>
                    <a:pt x="2596" y="6732"/>
                  </a:cubicBezTo>
                  <a:cubicBezTo>
                    <a:pt x="2596" y="6732"/>
                    <a:pt x="2601" y="6733"/>
                    <a:pt x="2611" y="6733"/>
                  </a:cubicBezTo>
                  <a:cubicBezTo>
                    <a:pt x="2691" y="6733"/>
                    <a:pt x="3111" y="6685"/>
                    <a:pt x="3930" y="5792"/>
                  </a:cubicBezTo>
                  <a:cubicBezTo>
                    <a:pt x="4847" y="4779"/>
                    <a:pt x="5073" y="3077"/>
                    <a:pt x="5037" y="2493"/>
                  </a:cubicBezTo>
                  <a:cubicBezTo>
                    <a:pt x="5002" y="1927"/>
                    <a:pt x="4608" y="0"/>
                    <a:pt x="2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3698770" y="1698836"/>
              <a:ext cx="140443" cy="174694"/>
            </a:xfrm>
            <a:custGeom>
              <a:avLst/>
              <a:gdLst/>
              <a:ahLst/>
              <a:cxnLst/>
              <a:rect l="l" t="t" r="r" b="b"/>
              <a:pathLst>
                <a:path w="4203" h="5228" extrusionOk="0">
                  <a:moveTo>
                    <a:pt x="1938" y="1"/>
                  </a:moveTo>
                  <a:cubicBezTo>
                    <a:pt x="1927" y="1"/>
                    <a:pt x="1916" y="1"/>
                    <a:pt x="1905" y="1"/>
                  </a:cubicBezTo>
                  <a:cubicBezTo>
                    <a:pt x="583" y="13"/>
                    <a:pt x="0" y="1966"/>
                    <a:pt x="0" y="1966"/>
                  </a:cubicBezTo>
                  <a:cubicBezTo>
                    <a:pt x="0" y="1966"/>
                    <a:pt x="274" y="3716"/>
                    <a:pt x="1226" y="4525"/>
                  </a:cubicBezTo>
                  <a:cubicBezTo>
                    <a:pt x="1369" y="4728"/>
                    <a:pt x="2107" y="5228"/>
                    <a:pt x="2107" y="5228"/>
                  </a:cubicBezTo>
                  <a:cubicBezTo>
                    <a:pt x="2107" y="5228"/>
                    <a:pt x="2429" y="5109"/>
                    <a:pt x="3167" y="4466"/>
                  </a:cubicBezTo>
                  <a:cubicBezTo>
                    <a:pt x="3989" y="3763"/>
                    <a:pt x="4203" y="2323"/>
                    <a:pt x="4167" y="1858"/>
                  </a:cubicBezTo>
                  <a:cubicBezTo>
                    <a:pt x="4144" y="1398"/>
                    <a:pt x="3230" y="1"/>
                    <a:pt x="1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3717449" y="1778063"/>
              <a:ext cx="103085" cy="109935"/>
            </a:xfrm>
            <a:custGeom>
              <a:avLst/>
              <a:gdLst/>
              <a:ahLst/>
              <a:cxnLst/>
              <a:rect l="l" t="t" r="r" b="b"/>
              <a:pathLst>
                <a:path w="3085" h="3290" extrusionOk="0">
                  <a:moveTo>
                    <a:pt x="1532" y="1"/>
                  </a:moveTo>
                  <a:cubicBezTo>
                    <a:pt x="1135" y="1"/>
                    <a:pt x="732" y="102"/>
                    <a:pt x="763" y="321"/>
                  </a:cubicBezTo>
                  <a:cubicBezTo>
                    <a:pt x="822" y="714"/>
                    <a:pt x="810" y="1392"/>
                    <a:pt x="596" y="1476"/>
                  </a:cubicBezTo>
                  <a:cubicBezTo>
                    <a:pt x="529" y="1504"/>
                    <a:pt x="440" y="1513"/>
                    <a:pt x="352" y="1513"/>
                  </a:cubicBezTo>
                  <a:cubicBezTo>
                    <a:pt x="175" y="1513"/>
                    <a:pt x="1" y="1476"/>
                    <a:pt x="1" y="1476"/>
                  </a:cubicBezTo>
                  <a:lnTo>
                    <a:pt x="1" y="1476"/>
                  </a:lnTo>
                  <a:cubicBezTo>
                    <a:pt x="1" y="1476"/>
                    <a:pt x="1105" y="3290"/>
                    <a:pt x="1614" y="3290"/>
                  </a:cubicBezTo>
                  <a:cubicBezTo>
                    <a:pt x="1629" y="3290"/>
                    <a:pt x="1642" y="3288"/>
                    <a:pt x="1656" y="3286"/>
                  </a:cubicBezTo>
                  <a:cubicBezTo>
                    <a:pt x="2132" y="3190"/>
                    <a:pt x="3084" y="1583"/>
                    <a:pt x="3084" y="1583"/>
                  </a:cubicBezTo>
                  <a:cubicBezTo>
                    <a:pt x="2822" y="1535"/>
                    <a:pt x="2572" y="1476"/>
                    <a:pt x="2334" y="1392"/>
                  </a:cubicBezTo>
                  <a:cubicBezTo>
                    <a:pt x="2180" y="1309"/>
                    <a:pt x="2263" y="607"/>
                    <a:pt x="2275" y="261"/>
                  </a:cubicBezTo>
                  <a:cubicBezTo>
                    <a:pt x="2286" y="93"/>
                    <a:pt x="1912" y="1"/>
                    <a:pt x="1532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3717449" y="1826582"/>
              <a:ext cx="102684" cy="61417"/>
            </a:xfrm>
            <a:custGeom>
              <a:avLst/>
              <a:gdLst/>
              <a:ahLst/>
              <a:cxnLst/>
              <a:rect l="l" t="t" r="r" b="b"/>
              <a:pathLst>
                <a:path w="3073" h="1838" extrusionOk="0">
                  <a:moveTo>
                    <a:pt x="2477" y="0"/>
                  </a:moveTo>
                  <a:cubicBezTo>
                    <a:pt x="2389" y="367"/>
                    <a:pt x="1948" y="679"/>
                    <a:pt x="1491" y="679"/>
                  </a:cubicBezTo>
                  <a:cubicBezTo>
                    <a:pt x="1146" y="679"/>
                    <a:pt x="792" y="501"/>
                    <a:pt x="572" y="36"/>
                  </a:cubicBezTo>
                  <a:cubicBezTo>
                    <a:pt x="477" y="54"/>
                    <a:pt x="382" y="63"/>
                    <a:pt x="286" y="63"/>
                  </a:cubicBezTo>
                  <a:cubicBezTo>
                    <a:pt x="191" y="63"/>
                    <a:pt x="96" y="54"/>
                    <a:pt x="1" y="36"/>
                  </a:cubicBezTo>
                  <a:lnTo>
                    <a:pt x="1" y="36"/>
                  </a:lnTo>
                  <a:cubicBezTo>
                    <a:pt x="1" y="36"/>
                    <a:pt x="1105" y="1838"/>
                    <a:pt x="1603" y="1838"/>
                  </a:cubicBezTo>
                  <a:cubicBezTo>
                    <a:pt x="1617" y="1838"/>
                    <a:pt x="1631" y="1837"/>
                    <a:pt x="1644" y="1834"/>
                  </a:cubicBezTo>
                  <a:cubicBezTo>
                    <a:pt x="2120" y="1738"/>
                    <a:pt x="3072" y="143"/>
                    <a:pt x="3072" y="143"/>
                  </a:cubicBezTo>
                  <a:cubicBezTo>
                    <a:pt x="3072" y="143"/>
                    <a:pt x="2703" y="60"/>
                    <a:pt x="2477" y="0"/>
                  </a:cubicBezTo>
                  <a:close/>
                </a:path>
              </a:pathLst>
            </a:custGeom>
            <a:solidFill>
              <a:srgbClr val="475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3741909" y="1778364"/>
              <a:ext cx="51760" cy="51092"/>
            </a:xfrm>
            <a:custGeom>
              <a:avLst/>
              <a:gdLst/>
              <a:ahLst/>
              <a:cxnLst/>
              <a:rect l="l" t="t" r="r" b="b"/>
              <a:pathLst>
                <a:path w="1549" h="1529" extrusionOk="0">
                  <a:moveTo>
                    <a:pt x="778" y="1"/>
                  </a:moveTo>
                  <a:cubicBezTo>
                    <a:pt x="388" y="1"/>
                    <a:pt x="1" y="96"/>
                    <a:pt x="31" y="312"/>
                  </a:cubicBezTo>
                  <a:cubicBezTo>
                    <a:pt x="90" y="621"/>
                    <a:pt x="78" y="943"/>
                    <a:pt x="7" y="1253"/>
                  </a:cubicBezTo>
                  <a:cubicBezTo>
                    <a:pt x="247" y="1436"/>
                    <a:pt x="532" y="1529"/>
                    <a:pt x="817" y="1529"/>
                  </a:cubicBezTo>
                  <a:cubicBezTo>
                    <a:pt x="1068" y="1529"/>
                    <a:pt x="1320" y="1457"/>
                    <a:pt x="1543" y="1312"/>
                  </a:cubicBezTo>
                  <a:cubicBezTo>
                    <a:pt x="1459" y="1098"/>
                    <a:pt x="1519" y="550"/>
                    <a:pt x="1543" y="252"/>
                  </a:cubicBezTo>
                  <a:cubicBezTo>
                    <a:pt x="1549" y="93"/>
                    <a:pt x="1162" y="1"/>
                    <a:pt x="778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3711868" y="1696464"/>
              <a:ext cx="111840" cy="129349"/>
            </a:xfrm>
            <a:custGeom>
              <a:avLst/>
              <a:gdLst/>
              <a:ahLst/>
              <a:cxnLst/>
              <a:rect l="l" t="t" r="r" b="b"/>
              <a:pathLst>
                <a:path w="3347" h="3871" extrusionOk="0">
                  <a:moveTo>
                    <a:pt x="1656" y="1"/>
                  </a:moveTo>
                  <a:cubicBezTo>
                    <a:pt x="763" y="13"/>
                    <a:pt x="37" y="632"/>
                    <a:pt x="1" y="1406"/>
                  </a:cubicBezTo>
                  <a:lnTo>
                    <a:pt x="1" y="1429"/>
                  </a:lnTo>
                  <a:cubicBezTo>
                    <a:pt x="1" y="1548"/>
                    <a:pt x="13" y="1668"/>
                    <a:pt x="37" y="1787"/>
                  </a:cubicBezTo>
                  <a:cubicBezTo>
                    <a:pt x="132" y="2382"/>
                    <a:pt x="596" y="3834"/>
                    <a:pt x="1680" y="3870"/>
                  </a:cubicBezTo>
                  <a:cubicBezTo>
                    <a:pt x="1688" y="3870"/>
                    <a:pt x="1697" y="3870"/>
                    <a:pt x="1705" y="3870"/>
                  </a:cubicBezTo>
                  <a:cubicBezTo>
                    <a:pt x="2770" y="3870"/>
                    <a:pt x="3216" y="2377"/>
                    <a:pt x="3311" y="1787"/>
                  </a:cubicBezTo>
                  <a:cubicBezTo>
                    <a:pt x="3335" y="1656"/>
                    <a:pt x="3347" y="1537"/>
                    <a:pt x="3347" y="1406"/>
                  </a:cubicBezTo>
                  <a:cubicBezTo>
                    <a:pt x="3311" y="644"/>
                    <a:pt x="2585" y="24"/>
                    <a:pt x="1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3711868" y="1696865"/>
              <a:ext cx="112241" cy="85576"/>
            </a:xfrm>
            <a:custGeom>
              <a:avLst/>
              <a:gdLst/>
              <a:ahLst/>
              <a:cxnLst/>
              <a:rect l="l" t="t" r="r" b="b"/>
              <a:pathLst>
                <a:path w="3359" h="2561" extrusionOk="0">
                  <a:moveTo>
                    <a:pt x="1656" y="1"/>
                  </a:moveTo>
                  <a:cubicBezTo>
                    <a:pt x="763" y="12"/>
                    <a:pt x="37" y="632"/>
                    <a:pt x="1" y="1406"/>
                  </a:cubicBezTo>
                  <a:lnTo>
                    <a:pt x="1" y="1417"/>
                  </a:lnTo>
                  <a:cubicBezTo>
                    <a:pt x="1" y="1536"/>
                    <a:pt x="13" y="1656"/>
                    <a:pt x="37" y="1775"/>
                  </a:cubicBezTo>
                  <a:cubicBezTo>
                    <a:pt x="84" y="2037"/>
                    <a:pt x="156" y="2287"/>
                    <a:pt x="251" y="2537"/>
                  </a:cubicBezTo>
                  <a:cubicBezTo>
                    <a:pt x="523" y="2316"/>
                    <a:pt x="1044" y="2209"/>
                    <a:pt x="1585" y="2209"/>
                  </a:cubicBezTo>
                  <a:cubicBezTo>
                    <a:pt x="2156" y="2209"/>
                    <a:pt x="2748" y="2328"/>
                    <a:pt x="3097" y="2560"/>
                  </a:cubicBezTo>
                  <a:cubicBezTo>
                    <a:pt x="3216" y="2310"/>
                    <a:pt x="3299" y="2048"/>
                    <a:pt x="3347" y="1775"/>
                  </a:cubicBezTo>
                  <a:cubicBezTo>
                    <a:pt x="3359" y="1644"/>
                    <a:pt x="3359" y="1525"/>
                    <a:pt x="3347" y="1406"/>
                  </a:cubicBezTo>
                  <a:cubicBezTo>
                    <a:pt x="3311" y="632"/>
                    <a:pt x="2585" y="12"/>
                    <a:pt x="1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3696197" y="1662113"/>
              <a:ext cx="149799" cy="75384"/>
            </a:xfrm>
            <a:custGeom>
              <a:avLst/>
              <a:gdLst/>
              <a:ahLst/>
              <a:cxnLst/>
              <a:rect l="l" t="t" r="r" b="b"/>
              <a:pathLst>
                <a:path w="4483" h="2256" extrusionOk="0">
                  <a:moveTo>
                    <a:pt x="2261" y="0"/>
                  </a:moveTo>
                  <a:cubicBezTo>
                    <a:pt x="1244" y="0"/>
                    <a:pt x="1" y="575"/>
                    <a:pt x="434" y="2255"/>
                  </a:cubicBezTo>
                  <a:cubicBezTo>
                    <a:pt x="434" y="2255"/>
                    <a:pt x="979" y="1906"/>
                    <a:pt x="2013" y="1906"/>
                  </a:cubicBezTo>
                  <a:cubicBezTo>
                    <a:pt x="2530" y="1906"/>
                    <a:pt x="3169" y="1993"/>
                    <a:pt x="3923" y="2255"/>
                  </a:cubicBezTo>
                  <a:cubicBezTo>
                    <a:pt x="4482" y="850"/>
                    <a:pt x="3470" y="124"/>
                    <a:pt x="2554" y="17"/>
                  </a:cubicBezTo>
                  <a:cubicBezTo>
                    <a:pt x="2459" y="6"/>
                    <a:pt x="2361" y="0"/>
                    <a:pt x="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3564274" y="1731884"/>
              <a:ext cx="428113" cy="218033"/>
            </a:xfrm>
            <a:custGeom>
              <a:avLst/>
              <a:gdLst/>
              <a:ahLst/>
              <a:cxnLst/>
              <a:rect l="l" t="t" r="r" b="b"/>
              <a:pathLst>
                <a:path w="12812" h="6525" extrusionOk="0">
                  <a:moveTo>
                    <a:pt x="560" y="0"/>
                  </a:moveTo>
                  <a:lnTo>
                    <a:pt x="1" y="1334"/>
                  </a:lnTo>
                  <a:lnTo>
                    <a:pt x="12252" y="6525"/>
                  </a:lnTo>
                  <a:lnTo>
                    <a:pt x="12812" y="51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23"/>
          <p:cNvSpPr/>
          <p:nvPr/>
        </p:nvSpPr>
        <p:spPr>
          <a:xfrm>
            <a:off x="486250" y="3226600"/>
            <a:ext cx="1406003" cy="1573978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23"/>
          <p:cNvSpPr/>
          <p:nvPr/>
        </p:nvSpPr>
        <p:spPr>
          <a:xfrm>
            <a:off x="925068" y="2741217"/>
            <a:ext cx="527990" cy="527957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3"/>
          <p:cNvSpPr/>
          <p:nvPr/>
        </p:nvSpPr>
        <p:spPr>
          <a:xfrm>
            <a:off x="948157" y="2781482"/>
            <a:ext cx="464702" cy="447126"/>
          </a:xfrm>
          <a:custGeom>
            <a:avLst/>
            <a:gdLst/>
            <a:ahLst/>
            <a:cxnLst/>
            <a:rect l="l" t="t" r="r" b="b"/>
            <a:pathLst>
              <a:path w="13907" h="13381" extrusionOk="0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/>
          </a:p>
        </p:txBody>
      </p:sp>
      <p:sp>
        <p:nvSpPr>
          <p:cNvPr id="936" name="Google Shape;936;p23"/>
          <p:cNvSpPr/>
          <p:nvPr/>
        </p:nvSpPr>
        <p:spPr>
          <a:xfrm>
            <a:off x="4996429" y="3231613"/>
            <a:ext cx="1406036" cy="1568965"/>
          </a:xfrm>
          <a:custGeom>
            <a:avLst/>
            <a:gdLst/>
            <a:ahLst/>
            <a:cxnLst/>
            <a:rect l="l" t="t" r="r" b="b"/>
            <a:pathLst>
              <a:path w="42078" h="48198" extrusionOk="0">
                <a:moveTo>
                  <a:pt x="1382" y="1"/>
                </a:moveTo>
                <a:cubicBezTo>
                  <a:pt x="608" y="1"/>
                  <a:pt x="0" y="620"/>
                  <a:pt x="0" y="1382"/>
                </a:cubicBezTo>
                <a:lnTo>
                  <a:pt x="0" y="46828"/>
                </a:lnTo>
                <a:cubicBezTo>
                  <a:pt x="0" y="47590"/>
                  <a:pt x="608" y="48197"/>
                  <a:pt x="1382" y="48197"/>
                </a:cubicBezTo>
                <a:lnTo>
                  <a:pt x="40696" y="48197"/>
                </a:lnTo>
                <a:cubicBezTo>
                  <a:pt x="41458" y="48197"/>
                  <a:pt x="42077" y="47590"/>
                  <a:pt x="42077" y="46828"/>
                </a:cubicBezTo>
                <a:lnTo>
                  <a:pt x="42077" y="1382"/>
                </a:lnTo>
                <a:cubicBezTo>
                  <a:pt x="42077" y="620"/>
                  <a:pt x="41458" y="1"/>
                  <a:pt x="406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3"/>
          <p:cNvSpPr/>
          <p:nvPr/>
        </p:nvSpPr>
        <p:spPr>
          <a:xfrm>
            <a:off x="5435237" y="2742019"/>
            <a:ext cx="527990" cy="527957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895" y="0"/>
                </a:moveTo>
                <a:cubicBezTo>
                  <a:pt x="3537" y="0"/>
                  <a:pt x="1" y="3536"/>
                  <a:pt x="1" y="7906"/>
                </a:cubicBezTo>
                <a:cubicBezTo>
                  <a:pt x="1" y="12264"/>
                  <a:pt x="3537" y="15800"/>
                  <a:pt x="7895" y="15800"/>
                </a:cubicBezTo>
                <a:cubicBezTo>
                  <a:pt x="12264" y="15800"/>
                  <a:pt x="15801" y="12264"/>
                  <a:pt x="15801" y="7906"/>
                </a:cubicBezTo>
                <a:cubicBezTo>
                  <a:pt x="15801" y="3536"/>
                  <a:pt x="12264" y="0"/>
                  <a:pt x="7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3"/>
          <p:cNvSpPr/>
          <p:nvPr/>
        </p:nvSpPr>
        <p:spPr>
          <a:xfrm>
            <a:off x="5458327" y="2782652"/>
            <a:ext cx="464335" cy="446759"/>
          </a:xfrm>
          <a:custGeom>
            <a:avLst/>
            <a:gdLst/>
            <a:ahLst/>
            <a:cxnLst/>
            <a:rect l="l" t="t" r="r" b="b"/>
            <a:pathLst>
              <a:path w="13896" h="13370" extrusionOk="0">
                <a:moveTo>
                  <a:pt x="7212" y="0"/>
                </a:moveTo>
                <a:cubicBezTo>
                  <a:pt x="5470" y="0"/>
                  <a:pt x="3758" y="678"/>
                  <a:pt x="2477" y="1951"/>
                </a:cubicBezTo>
                <a:cubicBezTo>
                  <a:pt x="572" y="3868"/>
                  <a:pt x="1" y="6749"/>
                  <a:pt x="1036" y="9250"/>
                </a:cubicBezTo>
                <a:cubicBezTo>
                  <a:pt x="2072" y="11738"/>
                  <a:pt x="4501" y="13369"/>
                  <a:pt x="7204" y="13369"/>
                </a:cubicBezTo>
                <a:cubicBezTo>
                  <a:pt x="10907" y="13369"/>
                  <a:pt x="13895" y="10381"/>
                  <a:pt x="13895" y="6690"/>
                </a:cubicBezTo>
                <a:cubicBezTo>
                  <a:pt x="13895" y="3975"/>
                  <a:pt x="12276" y="1546"/>
                  <a:pt x="9776" y="511"/>
                </a:cubicBezTo>
                <a:cubicBezTo>
                  <a:pt x="8946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/>
          </a:p>
        </p:txBody>
      </p:sp>
      <p:grpSp>
        <p:nvGrpSpPr>
          <p:cNvPr id="939" name="Google Shape;939;p23"/>
          <p:cNvGrpSpPr/>
          <p:nvPr/>
        </p:nvGrpSpPr>
        <p:grpSpPr>
          <a:xfrm>
            <a:off x="4966993" y="1276337"/>
            <a:ext cx="1464513" cy="1464112"/>
            <a:chOff x="4966993" y="1276337"/>
            <a:chExt cx="1464513" cy="1464112"/>
          </a:xfrm>
        </p:grpSpPr>
        <p:sp>
          <p:nvSpPr>
            <p:cNvPr id="940" name="Google Shape;940;p23"/>
            <p:cNvSpPr/>
            <p:nvPr/>
          </p:nvSpPr>
          <p:spPr>
            <a:xfrm>
              <a:off x="4966993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1" y="1"/>
                    <a:pt x="0" y="9800"/>
                    <a:pt x="0" y="21908"/>
                  </a:cubicBezTo>
                  <a:cubicBezTo>
                    <a:pt x="0" y="34005"/>
                    <a:pt x="9811" y="43816"/>
                    <a:pt x="21908" y="43816"/>
                  </a:cubicBezTo>
                  <a:cubicBezTo>
                    <a:pt x="34016" y="43816"/>
                    <a:pt x="43827" y="34005"/>
                    <a:pt x="43827" y="21908"/>
                  </a:cubicBezTo>
                  <a:cubicBezTo>
                    <a:pt x="43827" y="9800"/>
                    <a:pt x="34016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5005186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6" y="0"/>
                  </a:moveTo>
                  <a:cubicBezTo>
                    <a:pt x="15765" y="0"/>
                    <a:pt x="10843" y="1959"/>
                    <a:pt x="7156" y="5637"/>
                  </a:cubicBezTo>
                  <a:cubicBezTo>
                    <a:pt x="1643" y="11150"/>
                    <a:pt x="0" y="19425"/>
                    <a:pt x="2977" y="26628"/>
                  </a:cubicBezTo>
                  <a:cubicBezTo>
                    <a:pt x="5965" y="33819"/>
                    <a:pt x="12978" y="38511"/>
                    <a:pt x="20765" y="38511"/>
                  </a:cubicBezTo>
                  <a:cubicBezTo>
                    <a:pt x="31397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7" y="1470"/>
                  </a:cubicBezTo>
                  <a:cubicBezTo>
                    <a:pt x="25761" y="480"/>
                    <a:pt x="23257" y="0"/>
                    <a:pt x="2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5630982" y="2092331"/>
              <a:ext cx="117821" cy="334618"/>
            </a:xfrm>
            <a:custGeom>
              <a:avLst/>
              <a:gdLst/>
              <a:ahLst/>
              <a:cxnLst/>
              <a:rect l="l" t="t" r="r" b="b"/>
              <a:pathLst>
                <a:path w="3526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5223185" y="1683733"/>
              <a:ext cx="933014" cy="646146"/>
            </a:xfrm>
            <a:custGeom>
              <a:avLst/>
              <a:gdLst/>
              <a:ahLst/>
              <a:cxnLst/>
              <a:rect l="l" t="t" r="r" b="b"/>
              <a:pathLst>
                <a:path w="27922" h="19337" extrusionOk="0">
                  <a:moveTo>
                    <a:pt x="441" y="1"/>
                  </a:moveTo>
                  <a:cubicBezTo>
                    <a:pt x="203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203" y="19336"/>
                    <a:pt x="441" y="19336"/>
                  </a:cubicBezTo>
                  <a:lnTo>
                    <a:pt x="27492" y="19336"/>
                  </a:lnTo>
                  <a:cubicBezTo>
                    <a:pt x="27731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31" y="1"/>
                    <a:pt x="2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257803" y="1719152"/>
              <a:ext cx="864179" cy="517632"/>
            </a:xfrm>
            <a:custGeom>
              <a:avLst/>
              <a:gdLst/>
              <a:ahLst/>
              <a:cxnLst/>
              <a:rect l="l" t="t" r="r" b="b"/>
              <a:pathLst>
                <a:path w="25862" h="15491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15312"/>
                  </a:lnTo>
                  <a:cubicBezTo>
                    <a:pt x="1" y="15407"/>
                    <a:pt x="84" y="15490"/>
                    <a:pt x="191" y="15490"/>
                  </a:cubicBezTo>
                  <a:lnTo>
                    <a:pt x="25671" y="15490"/>
                  </a:lnTo>
                  <a:cubicBezTo>
                    <a:pt x="25778" y="15490"/>
                    <a:pt x="25861" y="15407"/>
                    <a:pt x="25861" y="15312"/>
                  </a:cubicBezTo>
                  <a:lnTo>
                    <a:pt x="25861" y="179"/>
                  </a:lnTo>
                  <a:cubicBezTo>
                    <a:pt x="25861" y="72"/>
                    <a:pt x="25778" y="0"/>
                    <a:pt x="25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380737" y="2403057"/>
              <a:ext cx="618311" cy="23892"/>
            </a:xfrm>
            <a:custGeom>
              <a:avLst/>
              <a:gdLst/>
              <a:ahLst/>
              <a:cxnLst/>
              <a:rect l="l" t="t" r="r" b="b"/>
              <a:pathLst>
                <a:path w="18504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29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669977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6" y="763"/>
                  </a:cubicBezTo>
                  <a:cubicBezTo>
                    <a:pt x="379" y="851"/>
                    <a:pt x="491" y="891"/>
                    <a:pt x="600" y="891"/>
                  </a:cubicBezTo>
                  <a:cubicBezTo>
                    <a:pt x="830" y="891"/>
                    <a:pt x="1048" y="715"/>
                    <a:pt x="1048" y="441"/>
                  </a:cubicBezTo>
                  <a:cubicBezTo>
                    <a:pt x="1048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530515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5305152" y="1763695"/>
              <a:ext cx="66462" cy="19949"/>
            </a:xfrm>
            <a:custGeom>
              <a:avLst/>
              <a:gdLst/>
              <a:ahLst/>
              <a:cxnLst/>
              <a:rect l="l" t="t" r="r" b="b"/>
              <a:pathLst>
                <a:path w="1989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530515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5398647" y="1765299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0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5305152" y="1908916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5305152" y="1899360"/>
              <a:ext cx="66462" cy="19548"/>
            </a:xfrm>
            <a:custGeom>
              <a:avLst/>
              <a:gdLst/>
              <a:ahLst/>
              <a:cxnLst/>
              <a:rect l="l" t="t" r="r" b="b"/>
              <a:pathLst>
                <a:path w="1989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5305152" y="1918874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5299973" y="2044180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3728" y="2311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5299973" y="2034623"/>
              <a:ext cx="66496" cy="19548"/>
            </a:xfrm>
            <a:custGeom>
              <a:avLst/>
              <a:gdLst/>
              <a:ahLst/>
              <a:cxnLst/>
              <a:rect l="l" t="t" r="r" b="b"/>
              <a:pathLst>
                <a:path w="1990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5299973" y="2054138"/>
              <a:ext cx="124571" cy="72444"/>
            </a:xfrm>
            <a:custGeom>
              <a:avLst/>
              <a:gdLst/>
              <a:ahLst/>
              <a:cxnLst/>
              <a:rect l="l" t="t" r="r" b="b"/>
              <a:pathLst>
                <a:path w="3728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3728" y="2167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547423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5474232" y="1763695"/>
              <a:ext cx="66496" cy="19949"/>
            </a:xfrm>
            <a:custGeom>
              <a:avLst/>
              <a:gdLst/>
              <a:ahLst/>
              <a:cxnLst/>
              <a:rect l="l" t="t" r="r" b="b"/>
              <a:pathLst>
                <a:path w="1990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547423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5567727" y="1764497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5398647" y="1899761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5393468" y="2036227"/>
              <a:ext cx="31076" cy="17944"/>
            </a:xfrm>
            <a:custGeom>
              <a:avLst/>
              <a:gdLst/>
              <a:ahLst/>
              <a:cxnLst/>
              <a:rect l="l" t="t" r="r" b="b"/>
              <a:pathLst>
                <a:path w="930" h="537" extrusionOk="0">
                  <a:moveTo>
                    <a:pt x="501" y="1"/>
                  </a:moveTo>
                  <a:lnTo>
                    <a:pt x="1" y="536"/>
                  </a:lnTo>
                  <a:lnTo>
                    <a:pt x="930" y="53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5821548" y="1517025"/>
              <a:ext cx="408231" cy="312764"/>
            </a:xfrm>
            <a:custGeom>
              <a:avLst/>
              <a:gdLst/>
              <a:ahLst/>
              <a:cxnLst/>
              <a:rect l="l" t="t" r="r" b="b"/>
              <a:pathLst>
                <a:path w="12217" h="9360" extrusionOk="0">
                  <a:moveTo>
                    <a:pt x="6109" y="1"/>
                  </a:moveTo>
                  <a:cubicBezTo>
                    <a:pt x="6008" y="1"/>
                    <a:pt x="5906" y="49"/>
                    <a:pt x="5847" y="144"/>
                  </a:cubicBezTo>
                  <a:lnTo>
                    <a:pt x="2966" y="4549"/>
                  </a:lnTo>
                  <a:lnTo>
                    <a:pt x="132" y="8871"/>
                  </a:lnTo>
                  <a:cubicBezTo>
                    <a:pt x="1" y="9074"/>
                    <a:pt x="144" y="9347"/>
                    <a:pt x="406" y="9359"/>
                  </a:cubicBezTo>
                  <a:lnTo>
                    <a:pt x="11812" y="9359"/>
                  </a:lnTo>
                  <a:cubicBezTo>
                    <a:pt x="12062" y="9347"/>
                    <a:pt x="12217" y="9074"/>
                    <a:pt x="12074" y="8871"/>
                  </a:cubicBezTo>
                  <a:lnTo>
                    <a:pt x="9252" y="4549"/>
                  </a:lnTo>
                  <a:lnTo>
                    <a:pt x="6371" y="144"/>
                  </a:lnTo>
                  <a:cubicBezTo>
                    <a:pt x="6311" y="49"/>
                    <a:pt x="6210" y="1"/>
                    <a:pt x="6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5866123" y="1561300"/>
              <a:ext cx="318712" cy="243829"/>
            </a:xfrm>
            <a:custGeom>
              <a:avLst/>
              <a:gdLst/>
              <a:ahLst/>
              <a:cxnLst/>
              <a:rect l="l" t="t" r="r" b="b"/>
              <a:pathLst>
                <a:path w="9538" h="7297" extrusionOk="0">
                  <a:moveTo>
                    <a:pt x="4769" y="1"/>
                  </a:moveTo>
                  <a:cubicBezTo>
                    <a:pt x="4715" y="1"/>
                    <a:pt x="4662" y="27"/>
                    <a:pt x="4632" y="81"/>
                  </a:cubicBezTo>
                  <a:lnTo>
                    <a:pt x="72" y="7046"/>
                  </a:lnTo>
                  <a:cubicBezTo>
                    <a:pt x="0" y="7153"/>
                    <a:pt x="84" y="7296"/>
                    <a:pt x="215" y="7296"/>
                  </a:cubicBezTo>
                  <a:lnTo>
                    <a:pt x="9323" y="7296"/>
                  </a:lnTo>
                  <a:cubicBezTo>
                    <a:pt x="9454" y="7296"/>
                    <a:pt x="9537" y="7153"/>
                    <a:pt x="9466" y="7046"/>
                  </a:cubicBezTo>
                  <a:lnTo>
                    <a:pt x="4906" y="81"/>
                  </a:lnTo>
                  <a:cubicBezTo>
                    <a:pt x="4876" y="27"/>
                    <a:pt x="4822" y="1"/>
                    <a:pt x="4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004562" y="1626058"/>
              <a:ext cx="41802" cy="118590"/>
            </a:xfrm>
            <a:custGeom>
              <a:avLst/>
              <a:gdLst/>
              <a:ahLst/>
              <a:cxnLst/>
              <a:rect l="l" t="t" r="r" b="b"/>
              <a:pathLst>
                <a:path w="1251" h="3549" extrusionOk="0">
                  <a:moveTo>
                    <a:pt x="203" y="0"/>
                  </a:moveTo>
                  <a:cubicBezTo>
                    <a:pt x="96" y="0"/>
                    <a:pt x="1" y="96"/>
                    <a:pt x="13" y="215"/>
                  </a:cubicBezTo>
                  <a:lnTo>
                    <a:pt x="227" y="3334"/>
                  </a:lnTo>
                  <a:cubicBezTo>
                    <a:pt x="227" y="3453"/>
                    <a:pt x="334" y="3548"/>
                    <a:pt x="453" y="3548"/>
                  </a:cubicBezTo>
                  <a:lnTo>
                    <a:pt x="810" y="3548"/>
                  </a:lnTo>
                  <a:cubicBezTo>
                    <a:pt x="930" y="3548"/>
                    <a:pt x="1025" y="3453"/>
                    <a:pt x="1037" y="3334"/>
                  </a:cubicBezTo>
                  <a:lnTo>
                    <a:pt x="1239" y="215"/>
                  </a:lnTo>
                  <a:cubicBezTo>
                    <a:pt x="1251" y="96"/>
                    <a:pt x="1156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6004161" y="1752567"/>
              <a:ext cx="37458" cy="31978"/>
            </a:xfrm>
            <a:custGeom>
              <a:avLst/>
              <a:gdLst/>
              <a:ahLst/>
              <a:cxnLst/>
              <a:rect l="l" t="t" r="r" b="b"/>
              <a:pathLst>
                <a:path w="1121" h="957" extrusionOk="0">
                  <a:moveTo>
                    <a:pt x="644" y="0"/>
                  </a:moveTo>
                  <a:cubicBezTo>
                    <a:pt x="215" y="0"/>
                    <a:pt x="1" y="512"/>
                    <a:pt x="299" y="810"/>
                  </a:cubicBezTo>
                  <a:cubicBezTo>
                    <a:pt x="400" y="911"/>
                    <a:pt x="523" y="957"/>
                    <a:pt x="642" y="957"/>
                  </a:cubicBezTo>
                  <a:cubicBezTo>
                    <a:pt x="888" y="957"/>
                    <a:pt x="1120" y="765"/>
                    <a:pt x="1120" y="477"/>
                  </a:cubicBezTo>
                  <a:cubicBezTo>
                    <a:pt x="1120" y="215"/>
                    <a:pt x="906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5864519" y="2142855"/>
              <a:ext cx="102283" cy="105057"/>
            </a:xfrm>
            <a:custGeom>
              <a:avLst/>
              <a:gdLst/>
              <a:ahLst/>
              <a:cxnLst/>
              <a:rect l="l" t="t" r="r" b="b"/>
              <a:pathLst>
                <a:path w="3061" h="3144" extrusionOk="0">
                  <a:moveTo>
                    <a:pt x="691" y="0"/>
                  </a:moveTo>
                  <a:lnTo>
                    <a:pt x="1" y="655"/>
                  </a:lnTo>
                  <a:lnTo>
                    <a:pt x="2382" y="3144"/>
                  </a:lnTo>
                  <a:lnTo>
                    <a:pt x="3061" y="248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5916647" y="2201765"/>
              <a:ext cx="231967" cy="234005"/>
            </a:xfrm>
            <a:custGeom>
              <a:avLst/>
              <a:gdLst/>
              <a:ahLst/>
              <a:cxnLst/>
              <a:rect l="l" t="t" r="r" b="b"/>
              <a:pathLst>
                <a:path w="6942" h="7003" extrusionOk="0">
                  <a:moveTo>
                    <a:pt x="876" y="1"/>
                  </a:moveTo>
                  <a:cubicBezTo>
                    <a:pt x="680" y="1"/>
                    <a:pt x="484" y="75"/>
                    <a:pt x="334" y="226"/>
                  </a:cubicBezTo>
                  <a:cubicBezTo>
                    <a:pt x="12" y="523"/>
                    <a:pt x="1" y="1024"/>
                    <a:pt x="310" y="1333"/>
                  </a:cubicBezTo>
                  <a:lnTo>
                    <a:pt x="5501" y="6762"/>
                  </a:lnTo>
                  <a:cubicBezTo>
                    <a:pt x="5654" y="6922"/>
                    <a:pt x="5861" y="7002"/>
                    <a:pt x="6070" y="7002"/>
                  </a:cubicBezTo>
                  <a:cubicBezTo>
                    <a:pt x="6266" y="7002"/>
                    <a:pt x="6464" y="6931"/>
                    <a:pt x="6620" y="6786"/>
                  </a:cubicBezTo>
                  <a:cubicBezTo>
                    <a:pt x="6930" y="6488"/>
                    <a:pt x="6942" y="5988"/>
                    <a:pt x="6644" y="5679"/>
                  </a:cubicBezTo>
                  <a:lnTo>
                    <a:pt x="1453" y="250"/>
                  </a:lnTo>
                  <a:cubicBezTo>
                    <a:pt x="1294" y="84"/>
                    <a:pt x="1084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5520378" y="1826515"/>
              <a:ext cx="413410" cy="395634"/>
            </a:xfrm>
            <a:custGeom>
              <a:avLst/>
              <a:gdLst/>
              <a:ahLst/>
              <a:cxnLst/>
              <a:rect l="l" t="t" r="r" b="b"/>
              <a:pathLst>
                <a:path w="12372" h="11840" extrusionOk="0">
                  <a:moveTo>
                    <a:pt x="6402" y="1422"/>
                  </a:moveTo>
                  <a:cubicBezTo>
                    <a:pt x="8749" y="1422"/>
                    <a:pt x="10985" y="3281"/>
                    <a:pt x="10919" y="6027"/>
                  </a:cubicBezTo>
                  <a:cubicBezTo>
                    <a:pt x="10849" y="8471"/>
                    <a:pt x="8837" y="10410"/>
                    <a:pt x="6407" y="10410"/>
                  </a:cubicBezTo>
                  <a:cubicBezTo>
                    <a:pt x="6363" y="10410"/>
                    <a:pt x="6319" y="10409"/>
                    <a:pt x="6276" y="10408"/>
                  </a:cubicBezTo>
                  <a:cubicBezTo>
                    <a:pt x="2287" y="10265"/>
                    <a:pt x="441" y="5384"/>
                    <a:pt x="3347" y="2657"/>
                  </a:cubicBezTo>
                  <a:cubicBezTo>
                    <a:pt x="4252" y="1803"/>
                    <a:pt x="5338" y="1422"/>
                    <a:pt x="6402" y="1422"/>
                  </a:cubicBezTo>
                  <a:close/>
                  <a:moveTo>
                    <a:pt x="6395" y="1"/>
                  </a:moveTo>
                  <a:cubicBezTo>
                    <a:pt x="4048" y="1"/>
                    <a:pt x="1914" y="1384"/>
                    <a:pt x="965" y="3526"/>
                  </a:cubicBezTo>
                  <a:cubicBezTo>
                    <a:pt x="1" y="5717"/>
                    <a:pt x="441" y="8277"/>
                    <a:pt x="2096" y="10003"/>
                  </a:cubicBezTo>
                  <a:cubicBezTo>
                    <a:pt x="3237" y="11202"/>
                    <a:pt x="4797" y="11840"/>
                    <a:pt x="6385" y="11840"/>
                  </a:cubicBezTo>
                  <a:cubicBezTo>
                    <a:pt x="7101" y="11840"/>
                    <a:pt x="7822" y="11710"/>
                    <a:pt x="8514" y="11444"/>
                  </a:cubicBezTo>
                  <a:cubicBezTo>
                    <a:pt x="10752" y="10575"/>
                    <a:pt x="12241" y="8455"/>
                    <a:pt x="12300" y="6062"/>
                  </a:cubicBezTo>
                  <a:cubicBezTo>
                    <a:pt x="12372" y="2788"/>
                    <a:pt x="9776" y="85"/>
                    <a:pt x="6514" y="2"/>
                  </a:cubicBezTo>
                  <a:cubicBezTo>
                    <a:pt x="6474" y="1"/>
                    <a:pt x="6434" y="1"/>
                    <a:pt x="6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5728855" y="1955363"/>
              <a:ext cx="90354" cy="44709"/>
            </a:xfrm>
            <a:custGeom>
              <a:avLst/>
              <a:gdLst/>
              <a:ahLst/>
              <a:cxnLst/>
              <a:rect l="l" t="t" r="r" b="b"/>
              <a:pathLst>
                <a:path w="2704" h="1338" extrusionOk="0">
                  <a:moveTo>
                    <a:pt x="2229" y="1"/>
                  </a:moveTo>
                  <a:cubicBezTo>
                    <a:pt x="2209" y="1"/>
                    <a:pt x="2192" y="10"/>
                    <a:pt x="2180" y="27"/>
                  </a:cubicBezTo>
                  <a:cubicBezTo>
                    <a:pt x="2156" y="51"/>
                    <a:pt x="2156" y="99"/>
                    <a:pt x="2180" y="123"/>
                  </a:cubicBezTo>
                  <a:cubicBezTo>
                    <a:pt x="2299" y="266"/>
                    <a:pt x="2418" y="420"/>
                    <a:pt x="2513" y="587"/>
                  </a:cubicBezTo>
                  <a:cubicBezTo>
                    <a:pt x="2108" y="706"/>
                    <a:pt x="441" y="1182"/>
                    <a:pt x="108" y="1182"/>
                  </a:cubicBezTo>
                  <a:cubicBezTo>
                    <a:pt x="1" y="1182"/>
                    <a:pt x="1" y="1337"/>
                    <a:pt x="108" y="1337"/>
                  </a:cubicBezTo>
                  <a:lnTo>
                    <a:pt x="108" y="1325"/>
                  </a:lnTo>
                  <a:cubicBezTo>
                    <a:pt x="513" y="1325"/>
                    <a:pt x="2549" y="718"/>
                    <a:pt x="2632" y="694"/>
                  </a:cubicBezTo>
                  <a:cubicBezTo>
                    <a:pt x="2680" y="682"/>
                    <a:pt x="2704" y="623"/>
                    <a:pt x="2680" y="587"/>
                  </a:cubicBezTo>
                  <a:cubicBezTo>
                    <a:pt x="2561" y="385"/>
                    <a:pt x="2430" y="194"/>
                    <a:pt x="2287" y="27"/>
                  </a:cubicBezTo>
                  <a:cubicBezTo>
                    <a:pt x="2269" y="10"/>
                    <a:pt x="2248" y="1"/>
                    <a:pt x="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580009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48" y="1"/>
                    <a:pt x="0" y="48"/>
                    <a:pt x="0" y="96"/>
                  </a:cubicBezTo>
                  <a:cubicBezTo>
                    <a:pt x="0" y="156"/>
                    <a:pt x="48" y="203"/>
                    <a:pt x="119" y="203"/>
                  </a:cubicBezTo>
                  <a:cubicBezTo>
                    <a:pt x="179" y="203"/>
                    <a:pt x="238" y="156"/>
                    <a:pt x="238" y="96"/>
                  </a:cubicBezTo>
                  <a:cubicBezTo>
                    <a:pt x="238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5758460" y="2010364"/>
              <a:ext cx="73881" cy="26298"/>
            </a:xfrm>
            <a:custGeom>
              <a:avLst/>
              <a:gdLst/>
              <a:ahLst/>
              <a:cxnLst/>
              <a:rect l="l" t="t" r="r" b="b"/>
              <a:pathLst>
                <a:path w="2211" h="787" extrusionOk="0">
                  <a:moveTo>
                    <a:pt x="2032" y="1"/>
                  </a:moveTo>
                  <a:lnTo>
                    <a:pt x="103" y="263"/>
                  </a:lnTo>
                  <a:cubicBezTo>
                    <a:pt x="0" y="274"/>
                    <a:pt x="18" y="406"/>
                    <a:pt x="104" y="406"/>
                  </a:cubicBezTo>
                  <a:cubicBezTo>
                    <a:pt x="107" y="406"/>
                    <a:pt x="111" y="406"/>
                    <a:pt x="115" y="405"/>
                  </a:cubicBezTo>
                  <a:lnTo>
                    <a:pt x="1972" y="167"/>
                  </a:lnTo>
                  <a:lnTo>
                    <a:pt x="2056" y="727"/>
                  </a:lnTo>
                  <a:cubicBezTo>
                    <a:pt x="2068" y="763"/>
                    <a:pt x="2091" y="786"/>
                    <a:pt x="2127" y="786"/>
                  </a:cubicBezTo>
                  <a:lnTo>
                    <a:pt x="2151" y="786"/>
                  </a:lnTo>
                  <a:cubicBezTo>
                    <a:pt x="2187" y="775"/>
                    <a:pt x="2210" y="739"/>
                    <a:pt x="2210" y="703"/>
                  </a:cubicBezTo>
                  <a:lnTo>
                    <a:pt x="2115" y="72"/>
                  </a:lnTo>
                  <a:cubicBezTo>
                    <a:pt x="2103" y="25"/>
                    <a:pt x="2068" y="1"/>
                    <a:pt x="2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5825558" y="2030246"/>
              <a:ext cx="8387" cy="6817"/>
            </a:xfrm>
            <a:custGeom>
              <a:avLst/>
              <a:gdLst/>
              <a:ahLst/>
              <a:cxnLst/>
              <a:rect l="l" t="t" r="r" b="b"/>
              <a:pathLst>
                <a:path w="251" h="204" extrusionOk="0">
                  <a:moveTo>
                    <a:pt x="119" y="1"/>
                  </a:moveTo>
                  <a:cubicBezTo>
                    <a:pt x="60" y="1"/>
                    <a:pt x="0" y="37"/>
                    <a:pt x="0" y="96"/>
                  </a:cubicBezTo>
                  <a:cubicBezTo>
                    <a:pt x="0" y="156"/>
                    <a:pt x="60" y="203"/>
                    <a:pt x="119" y="203"/>
                  </a:cubicBezTo>
                  <a:cubicBezTo>
                    <a:pt x="191" y="203"/>
                    <a:pt x="250" y="156"/>
                    <a:pt x="250" y="96"/>
                  </a:cubicBezTo>
                  <a:cubicBezTo>
                    <a:pt x="250" y="37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5751142" y="2051197"/>
              <a:ext cx="70439" cy="24861"/>
            </a:xfrm>
            <a:custGeom>
              <a:avLst/>
              <a:gdLst/>
              <a:ahLst/>
              <a:cxnLst/>
              <a:rect l="l" t="t" r="r" b="b"/>
              <a:pathLst>
                <a:path w="2108" h="744" extrusionOk="0">
                  <a:moveTo>
                    <a:pt x="2043" y="0"/>
                  </a:moveTo>
                  <a:cubicBezTo>
                    <a:pt x="2038" y="0"/>
                    <a:pt x="2032" y="2"/>
                    <a:pt x="2025" y="5"/>
                  </a:cubicBezTo>
                  <a:lnTo>
                    <a:pt x="72" y="160"/>
                  </a:lnTo>
                  <a:cubicBezTo>
                    <a:pt x="24" y="160"/>
                    <a:pt x="1" y="196"/>
                    <a:pt x="1" y="243"/>
                  </a:cubicBezTo>
                  <a:cubicBezTo>
                    <a:pt x="12" y="279"/>
                    <a:pt x="36" y="303"/>
                    <a:pt x="84" y="303"/>
                  </a:cubicBezTo>
                  <a:lnTo>
                    <a:pt x="1953" y="160"/>
                  </a:lnTo>
                  <a:lnTo>
                    <a:pt x="1941" y="672"/>
                  </a:lnTo>
                  <a:cubicBezTo>
                    <a:pt x="1929" y="707"/>
                    <a:pt x="1965" y="743"/>
                    <a:pt x="2001" y="743"/>
                  </a:cubicBezTo>
                  <a:cubicBezTo>
                    <a:pt x="2048" y="743"/>
                    <a:pt x="2084" y="707"/>
                    <a:pt x="2084" y="672"/>
                  </a:cubicBezTo>
                  <a:lnTo>
                    <a:pt x="2108" y="76"/>
                  </a:lnTo>
                  <a:cubicBezTo>
                    <a:pt x="2108" y="53"/>
                    <a:pt x="2096" y="29"/>
                    <a:pt x="2084" y="17"/>
                  </a:cubicBezTo>
                  <a:cubicBezTo>
                    <a:pt x="2067" y="9"/>
                    <a:pt x="2056" y="0"/>
                    <a:pt x="2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5812826" y="2069809"/>
              <a:ext cx="9156" cy="6950"/>
            </a:xfrm>
            <a:custGeom>
              <a:avLst/>
              <a:gdLst/>
              <a:ahLst/>
              <a:cxnLst/>
              <a:rect l="l" t="t" r="r" b="b"/>
              <a:pathLst>
                <a:path w="274" h="208" extrusionOk="0">
                  <a:moveTo>
                    <a:pt x="147" y="0"/>
                  </a:moveTo>
                  <a:cubicBezTo>
                    <a:pt x="134" y="0"/>
                    <a:pt x="120" y="2"/>
                    <a:pt x="107" y="8"/>
                  </a:cubicBezTo>
                  <a:cubicBezTo>
                    <a:pt x="48" y="20"/>
                    <a:pt x="0" y="79"/>
                    <a:pt x="24" y="139"/>
                  </a:cubicBezTo>
                  <a:cubicBezTo>
                    <a:pt x="33" y="183"/>
                    <a:pt x="74" y="207"/>
                    <a:pt x="119" y="207"/>
                  </a:cubicBezTo>
                  <a:cubicBezTo>
                    <a:pt x="135" y="207"/>
                    <a:pt x="151" y="204"/>
                    <a:pt x="167" y="198"/>
                  </a:cubicBezTo>
                  <a:cubicBezTo>
                    <a:pt x="226" y="186"/>
                    <a:pt x="274" y="127"/>
                    <a:pt x="250" y="67"/>
                  </a:cubicBezTo>
                  <a:cubicBezTo>
                    <a:pt x="241" y="30"/>
                    <a:pt x="195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5658048" y="1955664"/>
              <a:ext cx="90354" cy="44810"/>
            </a:xfrm>
            <a:custGeom>
              <a:avLst/>
              <a:gdLst/>
              <a:ahLst/>
              <a:cxnLst/>
              <a:rect l="l" t="t" r="r" b="b"/>
              <a:pathLst>
                <a:path w="2704" h="1341" extrusionOk="0">
                  <a:moveTo>
                    <a:pt x="471" y="1"/>
                  </a:moveTo>
                  <a:cubicBezTo>
                    <a:pt x="453" y="1"/>
                    <a:pt x="435" y="7"/>
                    <a:pt x="417" y="18"/>
                  </a:cubicBezTo>
                  <a:cubicBezTo>
                    <a:pt x="274" y="197"/>
                    <a:pt x="143" y="388"/>
                    <a:pt x="24" y="590"/>
                  </a:cubicBezTo>
                  <a:cubicBezTo>
                    <a:pt x="0" y="626"/>
                    <a:pt x="24" y="673"/>
                    <a:pt x="72" y="697"/>
                  </a:cubicBezTo>
                  <a:cubicBezTo>
                    <a:pt x="155" y="721"/>
                    <a:pt x="2191" y="1328"/>
                    <a:pt x="2596" y="1328"/>
                  </a:cubicBezTo>
                  <a:lnTo>
                    <a:pt x="2596" y="1340"/>
                  </a:lnTo>
                  <a:cubicBezTo>
                    <a:pt x="2703" y="1340"/>
                    <a:pt x="2703" y="1185"/>
                    <a:pt x="2596" y="1185"/>
                  </a:cubicBezTo>
                  <a:cubicBezTo>
                    <a:pt x="2263" y="1173"/>
                    <a:pt x="596" y="697"/>
                    <a:pt x="191" y="578"/>
                  </a:cubicBezTo>
                  <a:cubicBezTo>
                    <a:pt x="286" y="423"/>
                    <a:pt x="393" y="268"/>
                    <a:pt x="524" y="126"/>
                  </a:cubicBezTo>
                  <a:cubicBezTo>
                    <a:pt x="548" y="102"/>
                    <a:pt x="548" y="54"/>
                    <a:pt x="524" y="18"/>
                  </a:cubicBezTo>
                  <a:cubicBezTo>
                    <a:pt x="506" y="7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566917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20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56"/>
                    <a:pt x="48" y="203"/>
                    <a:pt x="120" y="203"/>
                  </a:cubicBezTo>
                  <a:cubicBezTo>
                    <a:pt x="179" y="203"/>
                    <a:pt x="239" y="156"/>
                    <a:pt x="239" y="96"/>
                  </a:cubicBezTo>
                  <a:cubicBezTo>
                    <a:pt x="239" y="48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5644515" y="2010765"/>
              <a:ext cx="74315" cy="25897"/>
            </a:xfrm>
            <a:custGeom>
              <a:avLst/>
              <a:gdLst/>
              <a:ahLst/>
              <a:cxnLst/>
              <a:rect l="l" t="t" r="r" b="b"/>
              <a:pathLst>
                <a:path w="2224" h="775" extrusionOk="0">
                  <a:moveTo>
                    <a:pt x="191" y="1"/>
                  </a:moveTo>
                  <a:cubicBezTo>
                    <a:pt x="155" y="1"/>
                    <a:pt x="120" y="24"/>
                    <a:pt x="108" y="60"/>
                  </a:cubicBezTo>
                  <a:lnTo>
                    <a:pt x="13" y="691"/>
                  </a:lnTo>
                  <a:cubicBezTo>
                    <a:pt x="1" y="739"/>
                    <a:pt x="36" y="774"/>
                    <a:pt x="72" y="774"/>
                  </a:cubicBezTo>
                  <a:lnTo>
                    <a:pt x="84" y="774"/>
                  </a:lnTo>
                  <a:cubicBezTo>
                    <a:pt x="120" y="774"/>
                    <a:pt x="155" y="751"/>
                    <a:pt x="155" y="715"/>
                  </a:cubicBezTo>
                  <a:lnTo>
                    <a:pt x="251" y="155"/>
                  </a:lnTo>
                  <a:lnTo>
                    <a:pt x="2108" y="405"/>
                  </a:lnTo>
                  <a:cubicBezTo>
                    <a:pt x="2112" y="406"/>
                    <a:pt x="2115" y="406"/>
                    <a:pt x="2118" y="406"/>
                  </a:cubicBezTo>
                  <a:cubicBezTo>
                    <a:pt x="2205" y="406"/>
                    <a:pt x="2223" y="262"/>
                    <a:pt x="2120" y="251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5643312" y="2030246"/>
              <a:ext cx="8020" cy="6817"/>
            </a:xfrm>
            <a:custGeom>
              <a:avLst/>
              <a:gdLst/>
              <a:ahLst/>
              <a:cxnLst/>
              <a:rect l="l" t="t" r="r" b="b"/>
              <a:pathLst>
                <a:path w="240" h="204" extrusionOk="0">
                  <a:moveTo>
                    <a:pt x="120" y="1"/>
                  </a:moveTo>
                  <a:cubicBezTo>
                    <a:pt x="49" y="1"/>
                    <a:pt x="1" y="37"/>
                    <a:pt x="1" y="96"/>
                  </a:cubicBezTo>
                  <a:cubicBezTo>
                    <a:pt x="1" y="156"/>
                    <a:pt x="49" y="203"/>
                    <a:pt x="120" y="203"/>
                  </a:cubicBezTo>
                  <a:cubicBezTo>
                    <a:pt x="191" y="203"/>
                    <a:pt x="239" y="156"/>
                    <a:pt x="239" y="96"/>
                  </a:cubicBezTo>
                  <a:cubicBezTo>
                    <a:pt x="239" y="37"/>
                    <a:pt x="19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5655676" y="2051364"/>
              <a:ext cx="70439" cy="24694"/>
            </a:xfrm>
            <a:custGeom>
              <a:avLst/>
              <a:gdLst/>
              <a:ahLst/>
              <a:cxnLst/>
              <a:rect l="l" t="t" r="r" b="b"/>
              <a:pathLst>
                <a:path w="2108" h="739" extrusionOk="0">
                  <a:moveTo>
                    <a:pt x="83" y="0"/>
                  </a:moveTo>
                  <a:cubicBezTo>
                    <a:pt x="60" y="0"/>
                    <a:pt x="36" y="0"/>
                    <a:pt x="24" y="12"/>
                  </a:cubicBezTo>
                  <a:cubicBezTo>
                    <a:pt x="12" y="36"/>
                    <a:pt x="0" y="48"/>
                    <a:pt x="0" y="71"/>
                  </a:cubicBezTo>
                  <a:lnTo>
                    <a:pt x="24" y="667"/>
                  </a:lnTo>
                  <a:cubicBezTo>
                    <a:pt x="36" y="702"/>
                    <a:pt x="60" y="738"/>
                    <a:pt x="95" y="738"/>
                  </a:cubicBezTo>
                  <a:lnTo>
                    <a:pt x="107" y="738"/>
                  </a:lnTo>
                  <a:cubicBezTo>
                    <a:pt x="143" y="738"/>
                    <a:pt x="179" y="702"/>
                    <a:pt x="167" y="667"/>
                  </a:cubicBezTo>
                  <a:lnTo>
                    <a:pt x="155" y="155"/>
                  </a:lnTo>
                  <a:lnTo>
                    <a:pt x="2024" y="298"/>
                  </a:lnTo>
                  <a:cubicBezTo>
                    <a:pt x="2060" y="298"/>
                    <a:pt x="2096" y="274"/>
                    <a:pt x="2107" y="238"/>
                  </a:cubicBezTo>
                  <a:cubicBezTo>
                    <a:pt x="2107" y="202"/>
                    <a:pt x="2072" y="167"/>
                    <a:pt x="2036" y="15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5655275" y="2070344"/>
              <a:ext cx="9156" cy="6984"/>
            </a:xfrm>
            <a:custGeom>
              <a:avLst/>
              <a:gdLst/>
              <a:ahLst/>
              <a:cxnLst/>
              <a:rect l="l" t="t" r="r" b="b"/>
              <a:pathLst>
                <a:path w="274" h="209" extrusionOk="0">
                  <a:moveTo>
                    <a:pt x="136" y="1"/>
                  </a:moveTo>
                  <a:cubicBezTo>
                    <a:pt x="85" y="1"/>
                    <a:pt x="34" y="25"/>
                    <a:pt x="24" y="75"/>
                  </a:cubicBezTo>
                  <a:cubicBezTo>
                    <a:pt x="0" y="123"/>
                    <a:pt x="48" y="182"/>
                    <a:pt x="107" y="206"/>
                  </a:cubicBezTo>
                  <a:cubicBezTo>
                    <a:pt x="117" y="208"/>
                    <a:pt x="127" y="209"/>
                    <a:pt x="138" y="209"/>
                  </a:cubicBezTo>
                  <a:cubicBezTo>
                    <a:pt x="189" y="209"/>
                    <a:pt x="240" y="184"/>
                    <a:pt x="250" y="134"/>
                  </a:cubicBezTo>
                  <a:cubicBezTo>
                    <a:pt x="274" y="87"/>
                    <a:pt x="226" y="27"/>
                    <a:pt x="167" y="4"/>
                  </a:cubicBezTo>
                  <a:cubicBezTo>
                    <a:pt x="157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5712949" y="1951888"/>
              <a:ext cx="51359" cy="43807"/>
            </a:xfrm>
            <a:custGeom>
              <a:avLst/>
              <a:gdLst/>
              <a:ahLst/>
              <a:cxnLst/>
              <a:rect l="l" t="t" r="r" b="b"/>
              <a:pathLst>
                <a:path w="1537" h="1311" extrusionOk="0">
                  <a:moveTo>
                    <a:pt x="763" y="0"/>
                  </a:moveTo>
                  <a:cubicBezTo>
                    <a:pt x="346" y="0"/>
                    <a:pt x="1" y="286"/>
                    <a:pt x="1" y="655"/>
                  </a:cubicBezTo>
                  <a:cubicBezTo>
                    <a:pt x="1" y="1013"/>
                    <a:pt x="346" y="1310"/>
                    <a:pt x="763" y="1310"/>
                  </a:cubicBezTo>
                  <a:cubicBezTo>
                    <a:pt x="1191" y="1310"/>
                    <a:pt x="1536" y="1013"/>
                    <a:pt x="1536" y="655"/>
                  </a:cubicBezTo>
                  <a:cubicBezTo>
                    <a:pt x="1536" y="286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5720100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4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74"/>
                    <a:pt x="144" y="274"/>
                  </a:cubicBezTo>
                  <a:cubicBezTo>
                    <a:pt x="215" y="274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5747567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0"/>
                  </a:moveTo>
                  <a:cubicBezTo>
                    <a:pt x="72" y="0"/>
                    <a:pt x="0" y="60"/>
                    <a:pt x="0" y="131"/>
                  </a:cubicBezTo>
                  <a:cubicBezTo>
                    <a:pt x="0" y="203"/>
                    <a:pt x="72" y="274"/>
                    <a:pt x="143" y="274"/>
                  </a:cubicBezTo>
                  <a:cubicBezTo>
                    <a:pt x="215" y="274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5673553" y="1967393"/>
              <a:ext cx="128948" cy="135297"/>
            </a:xfrm>
            <a:custGeom>
              <a:avLst/>
              <a:gdLst/>
              <a:ahLst/>
              <a:cxnLst/>
              <a:rect l="l" t="t" r="r" b="b"/>
              <a:pathLst>
                <a:path w="3859" h="4049" extrusionOk="0">
                  <a:moveTo>
                    <a:pt x="1930" y="1"/>
                  </a:moveTo>
                  <a:cubicBezTo>
                    <a:pt x="858" y="1"/>
                    <a:pt x="1" y="906"/>
                    <a:pt x="1" y="2025"/>
                  </a:cubicBezTo>
                  <a:cubicBezTo>
                    <a:pt x="1" y="3144"/>
                    <a:pt x="858" y="4049"/>
                    <a:pt x="1930" y="4049"/>
                  </a:cubicBezTo>
                  <a:cubicBezTo>
                    <a:pt x="2989" y="4049"/>
                    <a:pt x="3858" y="3144"/>
                    <a:pt x="3858" y="2025"/>
                  </a:cubicBezTo>
                  <a:cubicBezTo>
                    <a:pt x="3858" y="906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5674756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1897" y="1"/>
                  </a:moveTo>
                  <a:cubicBezTo>
                    <a:pt x="847" y="1"/>
                    <a:pt x="1" y="913"/>
                    <a:pt x="1" y="2013"/>
                  </a:cubicBezTo>
                  <a:cubicBezTo>
                    <a:pt x="1" y="2930"/>
                    <a:pt x="572" y="3846"/>
                    <a:pt x="1667" y="4013"/>
                  </a:cubicBezTo>
                  <a:cubicBezTo>
                    <a:pt x="1727" y="2656"/>
                    <a:pt x="1929" y="1"/>
                    <a:pt x="1917" y="1"/>
                  </a:cubicBezTo>
                  <a:cubicBezTo>
                    <a:pt x="1911" y="1"/>
                    <a:pt x="1904" y="1"/>
                    <a:pt x="1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5739213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cubicBezTo>
                    <a:pt x="0" y="1"/>
                    <a:pt x="203" y="2656"/>
                    <a:pt x="262" y="4013"/>
                  </a:cubicBezTo>
                  <a:cubicBezTo>
                    <a:pt x="1358" y="3846"/>
                    <a:pt x="1929" y="2930"/>
                    <a:pt x="1929" y="2013"/>
                  </a:cubicBezTo>
                  <a:cubicBezTo>
                    <a:pt x="1929" y="913"/>
                    <a:pt x="1083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23"/>
          <p:cNvGrpSpPr/>
          <p:nvPr/>
        </p:nvGrpSpPr>
        <p:grpSpPr>
          <a:xfrm>
            <a:off x="506000" y="3445625"/>
            <a:ext cx="1366500" cy="1023900"/>
            <a:chOff x="506000" y="3445625"/>
            <a:chExt cx="1366500" cy="1023900"/>
          </a:xfrm>
        </p:grpSpPr>
        <p:sp>
          <p:nvSpPr>
            <p:cNvPr id="989" name="Google Shape;989;p23"/>
            <p:cNvSpPr txBox="1"/>
            <p:nvPr/>
          </p:nvSpPr>
          <p:spPr>
            <a:xfrm>
              <a:off x="514550" y="3445625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2-bosqich</a:t>
              </a:r>
              <a:endParaRPr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90" name="Google Shape;990;p23"/>
            <p:cNvSpPr txBox="1"/>
            <p:nvPr/>
          </p:nvSpPr>
          <p:spPr>
            <a:xfrm>
              <a:off x="506000" y="3925925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Ikki</a:t>
              </a:r>
              <a:r>
                <a:rPr lang="en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latin typeface="Fira Sans"/>
                  <a:ea typeface="Fira Sans"/>
                  <a:cs typeface="Fira Sans"/>
                  <a:sym typeface="Fira Sans"/>
                </a:rPr>
                <a:t>martalik</a:t>
              </a:r>
              <a:r>
                <a:rPr lang="en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latin typeface="Fira Sans"/>
                  <a:ea typeface="Fira Sans"/>
                  <a:cs typeface="Fira Sans"/>
                  <a:sym typeface="Fira Sans"/>
                </a:rPr>
                <a:t>tekshiruv</a:t>
              </a:r>
              <a:r>
                <a:rPr lang="en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latin typeface="Fira Sans"/>
                  <a:ea typeface="Fira Sans"/>
                  <a:cs typeface="Fira Sans"/>
                  <a:sym typeface="Fira Sans"/>
                </a:rPr>
                <a:t>o’rnating</a:t>
              </a:r>
              <a:r>
                <a:rPr lang="en" sz="1200" dirty="0">
                  <a:latin typeface="Fira Sans"/>
                  <a:ea typeface="Fira Sans"/>
                  <a:cs typeface="Fira Sans"/>
                  <a:sym typeface="Fira Sans"/>
                </a:rPr>
                <a:t>.</a:t>
              </a:r>
              <a:endParaRPr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91" name="Google Shape;991;p23"/>
          <p:cNvGrpSpPr/>
          <p:nvPr/>
        </p:nvGrpSpPr>
        <p:grpSpPr>
          <a:xfrm>
            <a:off x="2760898" y="3445650"/>
            <a:ext cx="1366500" cy="1023875"/>
            <a:chOff x="2760898" y="3445650"/>
            <a:chExt cx="1366500" cy="1023875"/>
          </a:xfrm>
        </p:grpSpPr>
        <p:sp>
          <p:nvSpPr>
            <p:cNvPr id="992" name="Google Shape;992;p23"/>
            <p:cNvSpPr txBox="1"/>
            <p:nvPr/>
          </p:nvSpPr>
          <p:spPr>
            <a:xfrm>
              <a:off x="2769448" y="3445650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Firewall</a:t>
              </a:r>
              <a:endParaRPr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93" name="Google Shape;993;p23"/>
            <p:cNvSpPr txBox="1"/>
            <p:nvPr/>
          </p:nvSpPr>
          <p:spPr>
            <a:xfrm>
              <a:off x="2760898" y="3925925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Firewall, internet </a:t>
              </a:r>
              <a:r>
                <a:rPr lang="en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ximoya</a:t>
              </a:r>
              <a:r>
                <a:rPr lang="en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devor</a:t>
              </a:r>
              <a:r>
                <a:rPr lang="en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.</a:t>
              </a:r>
              <a:endParaRPr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94" name="Google Shape;994;p23"/>
          <p:cNvGrpSpPr/>
          <p:nvPr/>
        </p:nvGrpSpPr>
        <p:grpSpPr>
          <a:xfrm>
            <a:off x="5015990" y="3445625"/>
            <a:ext cx="1366500" cy="1023900"/>
            <a:chOff x="5015990" y="3445625"/>
            <a:chExt cx="1366500" cy="1023900"/>
          </a:xfrm>
        </p:grpSpPr>
        <p:sp>
          <p:nvSpPr>
            <p:cNvPr id="995" name="Google Shape;995;p23"/>
            <p:cNvSpPr txBox="1"/>
            <p:nvPr/>
          </p:nvSpPr>
          <p:spPr>
            <a:xfrm>
              <a:off x="5024540" y="3445625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"/>
                  <a:ea typeface="Fira Sans"/>
                  <a:cs typeface="Fira Sans"/>
                  <a:sym typeface="Fira Sans"/>
                </a:rPr>
                <a:t>Antivirus</a:t>
              </a:r>
              <a:endParaRPr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96" name="Google Shape;996;p23"/>
            <p:cNvSpPr txBox="1"/>
            <p:nvPr/>
          </p:nvSpPr>
          <p:spPr>
            <a:xfrm flipH="1">
              <a:off x="5015990" y="3925925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Antivirus </a:t>
              </a:r>
              <a:r>
                <a:rPr lang="en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bilan</a:t>
              </a:r>
              <a:r>
                <a:rPr lang="en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ximoyalaning</a:t>
              </a:r>
              <a:r>
                <a:rPr lang="en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.</a:t>
              </a:r>
              <a:endParaRPr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97" name="Google Shape;997;p23"/>
          <p:cNvGrpSpPr/>
          <p:nvPr/>
        </p:nvGrpSpPr>
        <p:grpSpPr>
          <a:xfrm>
            <a:off x="7271009" y="3445650"/>
            <a:ext cx="1367100" cy="1023875"/>
            <a:chOff x="7271009" y="3445650"/>
            <a:chExt cx="1367100" cy="1023875"/>
          </a:xfrm>
        </p:grpSpPr>
        <p:sp>
          <p:nvSpPr>
            <p:cNvPr id="998" name="Google Shape;998;p23"/>
            <p:cNvSpPr txBox="1"/>
            <p:nvPr/>
          </p:nvSpPr>
          <p:spPr>
            <a:xfrm>
              <a:off x="7271009" y="3445650"/>
              <a:ext cx="136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</a:t>
              </a:r>
              <a:r>
                <a:rPr lang="en" b="1">
                  <a:latin typeface="Fira Sans"/>
                  <a:ea typeface="Fira Sans"/>
                  <a:cs typeface="Fira Sans"/>
                  <a:sym typeface="Fira Sans"/>
                </a:rPr>
                <a:t>ENUS</a:t>
              </a:r>
              <a:endParaRPr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99" name="Google Shape;999;p23"/>
            <p:cNvSpPr txBox="1"/>
            <p:nvPr/>
          </p:nvSpPr>
          <p:spPr>
            <a:xfrm flipH="1">
              <a:off x="7271309" y="3925925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00" name="Google Shape;1000;p23"/>
          <p:cNvGrpSpPr/>
          <p:nvPr/>
        </p:nvGrpSpPr>
        <p:grpSpPr>
          <a:xfrm>
            <a:off x="7222294" y="1276337"/>
            <a:ext cx="1464513" cy="1464112"/>
            <a:chOff x="7222294" y="1276337"/>
            <a:chExt cx="1464513" cy="1464112"/>
          </a:xfrm>
        </p:grpSpPr>
        <p:sp>
          <p:nvSpPr>
            <p:cNvPr id="1001" name="Google Shape;1001;p23"/>
            <p:cNvSpPr/>
            <p:nvPr/>
          </p:nvSpPr>
          <p:spPr>
            <a:xfrm>
              <a:off x="7222294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17" y="43816"/>
                    <a:pt x="43828" y="34005"/>
                    <a:pt x="43828" y="21908"/>
                  </a:cubicBezTo>
                  <a:cubicBezTo>
                    <a:pt x="43828" y="9800"/>
                    <a:pt x="34017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7260488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0" y="0"/>
                  </a:moveTo>
                  <a:cubicBezTo>
                    <a:pt x="15760" y="0"/>
                    <a:pt x="10835" y="1959"/>
                    <a:pt x="7157" y="5637"/>
                  </a:cubicBezTo>
                  <a:cubicBezTo>
                    <a:pt x="1644" y="11150"/>
                    <a:pt x="1" y="19425"/>
                    <a:pt x="2978" y="26628"/>
                  </a:cubicBezTo>
                  <a:cubicBezTo>
                    <a:pt x="5954" y="33819"/>
                    <a:pt x="12979" y="38511"/>
                    <a:pt x="20765" y="38511"/>
                  </a:cubicBezTo>
                  <a:cubicBezTo>
                    <a:pt x="31398" y="38499"/>
                    <a:pt x="40018" y="29890"/>
                    <a:pt x="40030" y="19258"/>
                  </a:cubicBezTo>
                  <a:cubicBezTo>
                    <a:pt x="40030" y="11471"/>
                    <a:pt x="35339" y="4447"/>
                    <a:pt x="28135" y="1470"/>
                  </a:cubicBezTo>
                  <a:cubicBezTo>
                    <a:pt x="25754" y="480"/>
                    <a:pt x="23251" y="0"/>
                    <a:pt x="20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790065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0"/>
                  </a:moveTo>
                  <a:lnTo>
                    <a:pt x="0" y="10014"/>
                  </a:lnTo>
                  <a:lnTo>
                    <a:pt x="3524" y="10014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7493257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8908"/>
                  </a:lnTo>
                  <a:cubicBezTo>
                    <a:pt x="0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0" y="19146"/>
                    <a:pt x="27920" y="18908"/>
                  </a:cubicBezTo>
                  <a:lnTo>
                    <a:pt x="27920" y="429"/>
                  </a:lnTo>
                  <a:cubicBezTo>
                    <a:pt x="27920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7527474" y="1719152"/>
              <a:ext cx="864145" cy="517632"/>
            </a:xfrm>
            <a:custGeom>
              <a:avLst/>
              <a:gdLst/>
              <a:ahLst/>
              <a:cxnLst/>
              <a:rect l="l" t="t" r="r" b="b"/>
              <a:pathLst>
                <a:path w="25861" h="15491" extrusionOk="0">
                  <a:moveTo>
                    <a:pt x="191" y="0"/>
                  </a:moveTo>
                  <a:cubicBezTo>
                    <a:pt x="83" y="0"/>
                    <a:pt x="0" y="72"/>
                    <a:pt x="0" y="179"/>
                  </a:cubicBezTo>
                  <a:lnTo>
                    <a:pt x="0" y="15312"/>
                  </a:lnTo>
                  <a:cubicBezTo>
                    <a:pt x="0" y="15407"/>
                    <a:pt x="83" y="15490"/>
                    <a:pt x="191" y="15490"/>
                  </a:cubicBezTo>
                  <a:lnTo>
                    <a:pt x="25670" y="15490"/>
                  </a:lnTo>
                  <a:cubicBezTo>
                    <a:pt x="25777" y="15490"/>
                    <a:pt x="25860" y="15407"/>
                    <a:pt x="25860" y="15312"/>
                  </a:cubicBezTo>
                  <a:lnTo>
                    <a:pt x="25860" y="179"/>
                  </a:lnTo>
                  <a:cubicBezTo>
                    <a:pt x="25860" y="72"/>
                    <a:pt x="25777" y="0"/>
                    <a:pt x="25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765040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0"/>
                  </a:moveTo>
                  <a:cubicBezTo>
                    <a:pt x="119" y="0"/>
                    <a:pt x="0" y="131"/>
                    <a:pt x="0" y="274"/>
                  </a:cubicBezTo>
                  <a:lnTo>
                    <a:pt x="0" y="441"/>
                  </a:lnTo>
                  <a:cubicBezTo>
                    <a:pt x="0" y="595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3" y="715"/>
                    <a:pt x="18502" y="595"/>
                    <a:pt x="18502" y="441"/>
                  </a:cubicBezTo>
                  <a:lnTo>
                    <a:pt x="18502" y="274"/>
                  </a:lnTo>
                  <a:cubicBezTo>
                    <a:pt x="18502" y="131"/>
                    <a:pt x="18383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7939614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7" y="763"/>
                  </a:cubicBezTo>
                  <a:cubicBezTo>
                    <a:pt x="379" y="851"/>
                    <a:pt x="491" y="891"/>
                    <a:pt x="601" y="891"/>
                  </a:cubicBezTo>
                  <a:cubicBezTo>
                    <a:pt x="830" y="891"/>
                    <a:pt x="1049" y="715"/>
                    <a:pt x="1049" y="441"/>
                  </a:cubicBezTo>
                  <a:cubicBezTo>
                    <a:pt x="1049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7773742" y="1927629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86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86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7773742" y="1983331"/>
              <a:ext cx="371608" cy="34217"/>
            </a:xfrm>
            <a:custGeom>
              <a:avLst/>
              <a:gdLst/>
              <a:ahLst/>
              <a:cxnLst/>
              <a:rect l="l" t="t" r="r" b="b"/>
              <a:pathLst>
                <a:path w="11121" h="1024" extrusionOk="0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98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98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7795194" y="1995261"/>
              <a:ext cx="9991" cy="9958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227" y="298"/>
                    <a:pt x="299" y="226"/>
                    <a:pt x="299" y="143"/>
                  </a:cubicBezTo>
                  <a:cubicBezTo>
                    <a:pt x="299" y="72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7816680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7837765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7858850" y="1996063"/>
              <a:ext cx="9991" cy="9557"/>
            </a:xfrm>
            <a:custGeom>
              <a:avLst/>
              <a:gdLst/>
              <a:ahLst/>
              <a:cxnLst/>
              <a:rect l="l" t="t" r="r" b="b"/>
              <a:pathLst>
                <a:path w="299" h="286" extrusionOk="0">
                  <a:moveTo>
                    <a:pt x="144" y="0"/>
                  </a:moveTo>
                  <a:cubicBezTo>
                    <a:pt x="72" y="0"/>
                    <a:pt x="1" y="60"/>
                    <a:pt x="1" y="143"/>
                  </a:cubicBezTo>
                  <a:cubicBezTo>
                    <a:pt x="1" y="226"/>
                    <a:pt x="72" y="286"/>
                    <a:pt x="144" y="286"/>
                  </a:cubicBezTo>
                  <a:cubicBezTo>
                    <a:pt x="227" y="286"/>
                    <a:pt x="299" y="226"/>
                    <a:pt x="299" y="143"/>
                  </a:cubicBezTo>
                  <a:cubicBezTo>
                    <a:pt x="299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7880336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7916157" y="2036227"/>
              <a:ext cx="86779" cy="59312"/>
            </a:xfrm>
            <a:custGeom>
              <a:avLst/>
              <a:gdLst/>
              <a:ahLst/>
              <a:cxnLst/>
              <a:rect l="l" t="t" r="r" b="b"/>
              <a:pathLst>
                <a:path w="2597" h="1775" extrusionOk="0">
                  <a:moveTo>
                    <a:pt x="1298" y="1"/>
                  </a:moveTo>
                  <a:cubicBezTo>
                    <a:pt x="584" y="1"/>
                    <a:pt x="0" y="572"/>
                    <a:pt x="0" y="1298"/>
                  </a:cubicBezTo>
                  <a:lnTo>
                    <a:pt x="0" y="1775"/>
                  </a:lnTo>
                  <a:lnTo>
                    <a:pt x="441" y="1775"/>
                  </a:lnTo>
                  <a:lnTo>
                    <a:pt x="441" y="1298"/>
                  </a:lnTo>
                  <a:cubicBezTo>
                    <a:pt x="441" y="822"/>
                    <a:pt x="822" y="429"/>
                    <a:pt x="1298" y="429"/>
                  </a:cubicBezTo>
                  <a:cubicBezTo>
                    <a:pt x="1775" y="429"/>
                    <a:pt x="2156" y="822"/>
                    <a:pt x="2167" y="1298"/>
                  </a:cubicBezTo>
                  <a:lnTo>
                    <a:pt x="2167" y="1775"/>
                  </a:lnTo>
                  <a:lnTo>
                    <a:pt x="2596" y="1775"/>
                  </a:lnTo>
                  <a:lnTo>
                    <a:pt x="2596" y="1298"/>
                  </a:lnTo>
                  <a:cubicBezTo>
                    <a:pt x="2596" y="572"/>
                    <a:pt x="2013" y="1"/>
                    <a:pt x="1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7900652" y="2095506"/>
              <a:ext cx="117788" cy="86378"/>
            </a:xfrm>
            <a:custGeom>
              <a:avLst/>
              <a:gdLst/>
              <a:ahLst/>
              <a:cxnLst/>
              <a:rect l="l" t="t" r="r" b="b"/>
              <a:pathLst>
                <a:path w="3525" h="2585" extrusionOk="0">
                  <a:moveTo>
                    <a:pt x="393" y="1"/>
                  </a:moveTo>
                  <a:cubicBezTo>
                    <a:pt x="179" y="1"/>
                    <a:pt x="0" y="179"/>
                    <a:pt x="0" y="405"/>
                  </a:cubicBezTo>
                  <a:lnTo>
                    <a:pt x="0" y="2191"/>
                  </a:lnTo>
                  <a:cubicBezTo>
                    <a:pt x="0" y="2418"/>
                    <a:pt x="179" y="2584"/>
                    <a:pt x="393" y="2584"/>
                  </a:cubicBezTo>
                  <a:lnTo>
                    <a:pt x="3131" y="2584"/>
                  </a:lnTo>
                  <a:cubicBezTo>
                    <a:pt x="3346" y="2584"/>
                    <a:pt x="3524" y="2418"/>
                    <a:pt x="3524" y="2191"/>
                  </a:cubicBezTo>
                  <a:lnTo>
                    <a:pt x="3524" y="405"/>
                  </a:lnTo>
                  <a:cubicBezTo>
                    <a:pt x="3524" y="179"/>
                    <a:pt x="3346" y="1"/>
                    <a:pt x="3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7949171" y="2120567"/>
              <a:ext cx="20717" cy="20717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89"/>
                    <a:pt x="144" y="620"/>
                    <a:pt x="310" y="620"/>
                  </a:cubicBezTo>
                  <a:cubicBezTo>
                    <a:pt x="489" y="620"/>
                    <a:pt x="620" y="489"/>
                    <a:pt x="620" y="310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7948770" y="2134501"/>
              <a:ext cx="21920" cy="25496"/>
            </a:xfrm>
            <a:custGeom>
              <a:avLst/>
              <a:gdLst/>
              <a:ahLst/>
              <a:cxnLst/>
              <a:rect l="l" t="t" r="r" b="b"/>
              <a:pathLst>
                <a:path w="656" h="763" extrusionOk="0">
                  <a:moveTo>
                    <a:pt x="275" y="0"/>
                  </a:moveTo>
                  <a:lnTo>
                    <a:pt x="1" y="762"/>
                  </a:lnTo>
                  <a:lnTo>
                    <a:pt x="656" y="762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7879166" y="1746987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05" y="1"/>
                  </a:moveTo>
                  <a:cubicBezTo>
                    <a:pt x="1072" y="1"/>
                    <a:pt x="0" y="1084"/>
                    <a:pt x="0" y="2418"/>
                  </a:cubicBezTo>
                  <a:cubicBezTo>
                    <a:pt x="0" y="3739"/>
                    <a:pt x="1072" y="4823"/>
                    <a:pt x="2405" y="4823"/>
                  </a:cubicBezTo>
                  <a:cubicBezTo>
                    <a:pt x="3739" y="4823"/>
                    <a:pt x="4822" y="3739"/>
                    <a:pt x="4822" y="2418"/>
                  </a:cubicBezTo>
                  <a:cubicBezTo>
                    <a:pt x="4822" y="1084"/>
                    <a:pt x="3739" y="1"/>
                    <a:pt x="2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8101543" y="1627228"/>
              <a:ext cx="358911" cy="234774"/>
            </a:xfrm>
            <a:custGeom>
              <a:avLst/>
              <a:gdLst/>
              <a:ahLst/>
              <a:cxnLst/>
              <a:rect l="l" t="t" r="r" b="b"/>
              <a:pathLst>
                <a:path w="10741" h="7026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6859"/>
                  </a:lnTo>
                  <a:cubicBezTo>
                    <a:pt x="1" y="6954"/>
                    <a:pt x="72" y="7026"/>
                    <a:pt x="167" y="7026"/>
                  </a:cubicBezTo>
                  <a:lnTo>
                    <a:pt x="10574" y="7026"/>
                  </a:lnTo>
                  <a:cubicBezTo>
                    <a:pt x="10669" y="7026"/>
                    <a:pt x="10740" y="6954"/>
                    <a:pt x="10740" y="6859"/>
                  </a:cubicBezTo>
                  <a:lnTo>
                    <a:pt x="10740" y="168"/>
                  </a:lnTo>
                  <a:cubicBezTo>
                    <a:pt x="10740" y="72"/>
                    <a:pt x="10669" y="1"/>
                    <a:pt x="10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8136161" y="1647945"/>
              <a:ext cx="110637" cy="110637"/>
            </a:xfrm>
            <a:custGeom>
              <a:avLst/>
              <a:gdLst/>
              <a:ahLst/>
              <a:cxnLst/>
              <a:rect l="l" t="t" r="r" b="b"/>
              <a:pathLst>
                <a:path w="3311" h="3311" extrusionOk="0">
                  <a:moveTo>
                    <a:pt x="1656" y="0"/>
                  </a:moveTo>
                  <a:cubicBezTo>
                    <a:pt x="739" y="0"/>
                    <a:pt x="1" y="738"/>
                    <a:pt x="1" y="1655"/>
                  </a:cubicBezTo>
                  <a:cubicBezTo>
                    <a:pt x="1" y="2572"/>
                    <a:pt x="739" y="3310"/>
                    <a:pt x="1656" y="3310"/>
                  </a:cubicBezTo>
                  <a:cubicBezTo>
                    <a:pt x="2572" y="3310"/>
                    <a:pt x="3311" y="2572"/>
                    <a:pt x="3311" y="1655"/>
                  </a:cubicBezTo>
                  <a:cubicBezTo>
                    <a:pt x="3311" y="738"/>
                    <a:pt x="2572" y="0"/>
                    <a:pt x="1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8164798" y="1694492"/>
              <a:ext cx="46981" cy="51359"/>
            </a:xfrm>
            <a:custGeom>
              <a:avLst/>
              <a:gdLst/>
              <a:ahLst/>
              <a:cxnLst/>
              <a:rect l="l" t="t" r="r" b="b"/>
              <a:pathLst>
                <a:path w="1406" h="1537" extrusionOk="0">
                  <a:moveTo>
                    <a:pt x="525" y="0"/>
                  </a:moveTo>
                  <a:cubicBezTo>
                    <a:pt x="525" y="179"/>
                    <a:pt x="513" y="345"/>
                    <a:pt x="501" y="512"/>
                  </a:cubicBezTo>
                  <a:cubicBezTo>
                    <a:pt x="322" y="548"/>
                    <a:pt x="156" y="607"/>
                    <a:pt x="1" y="703"/>
                  </a:cubicBezTo>
                  <a:cubicBezTo>
                    <a:pt x="25" y="976"/>
                    <a:pt x="72" y="1262"/>
                    <a:pt x="132" y="1536"/>
                  </a:cubicBezTo>
                  <a:lnTo>
                    <a:pt x="1406" y="1512"/>
                  </a:lnTo>
                  <a:cubicBezTo>
                    <a:pt x="1370" y="1226"/>
                    <a:pt x="1370" y="929"/>
                    <a:pt x="1394" y="631"/>
                  </a:cubicBezTo>
                  <a:cubicBezTo>
                    <a:pt x="1394" y="607"/>
                    <a:pt x="1346" y="584"/>
                    <a:pt x="1156" y="548"/>
                  </a:cubicBezTo>
                  <a:cubicBezTo>
                    <a:pt x="1084" y="441"/>
                    <a:pt x="1132" y="119"/>
                    <a:pt x="1132" y="119"/>
                  </a:cubicBezTo>
                  <a:cubicBezTo>
                    <a:pt x="918" y="119"/>
                    <a:pt x="715" y="83"/>
                    <a:pt x="525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8182307" y="1694492"/>
              <a:ext cx="20316" cy="11194"/>
            </a:xfrm>
            <a:custGeom>
              <a:avLst/>
              <a:gdLst/>
              <a:ahLst/>
              <a:cxnLst/>
              <a:rect l="l" t="t" r="r" b="b"/>
              <a:pathLst>
                <a:path w="608" h="335" extrusionOk="0">
                  <a:moveTo>
                    <a:pt x="1" y="0"/>
                  </a:moveTo>
                  <a:lnTo>
                    <a:pt x="1" y="83"/>
                  </a:lnTo>
                  <a:cubicBezTo>
                    <a:pt x="66" y="270"/>
                    <a:pt x="334" y="335"/>
                    <a:pt x="543" y="335"/>
                  </a:cubicBezTo>
                  <a:cubicBezTo>
                    <a:pt x="561" y="335"/>
                    <a:pt x="579" y="334"/>
                    <a:pt x="596" y="334"/>
                  </a:cubicBezTo>
                  <a:cubicBezTo>
                    <a:pt x="596" y="226"/>
                    <a:pt x="608" y="119"/>
                    <a:pt x="608" y="119"/>
                  </a:cubicBezTo>
                  <a:cubicBezTo>
                    <a:pt x="394" y="119"/>
                    <a:pt x="191" y="83"/>
                    <a:pt x="1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8168407" y="1664552"/>
              <a:ext cx="41000" cy="38761"/>
            </a:xfrm>
            <a:custGeom>
              <a:avLst/>
              <a:gdLst/>
              <a:ahLst/>
              <a:cxnLst/>
              <a:rect l="l" t="t" r="r" b="b"/>
              <a:pathLst>
                <a:path w="1227" h="1160" extrusionOk="0">
                  <a:moveTo>
                    <a:pt x="710" y="1"/>
                  </a:moveTo>
                  <a:cubicBezTo>
                    <a:pt x="664" y="1"/>
                    <a:pt x="618" y="5"/>
                    <a:pt x="572" y="15"/>
                  </a:cubicBezTo>
                  <a:cubicBezTo>
                    <a:pt x="0" y="122"/>
                    <a:pt x="143" y="587"/>
                    <a:pt x="143" y="587"/>
                  </a:cubicBezTo>
                  <a:cubicBezTo>
                    <a:pt x="245" y="917"/>
                    <a:pt x="696" y="1160"/>
                    <a:pt x="860" y="1160"/>
                  </a:cubicBezTo>
                  <a:cubicBezTo>
                    <a:pt x="868" y="1160"/>
                    <a:pt x="875" y="1159"/>
                    <a:pt x="881" y="1158"/>
                  </a:cubicBezTo>
                  <a:cubicBezTo>
                    <a:pt x="941" y="1158"/>
                    <a:pt x="1143" y="1075"/>
                    <a:pt x="1203" y="694"/>
                  </a:cubicBezTo>
                  <a:cubicBezTo>
                    <a:pt x="1226" y="575"/>
                    <a:pt x="1226" y="444"/>
                    <a:pt x="1203" y="325"/>
                  </a:cubicBezTo>
                  <a:cubicBezTo>
                    <a:pt x="1163" y="125"/>
                    <a:pt x="947" y="1"/>
                    <a:pt x="710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3"/>
            <p:cNvSpPr/>
            <p:nvPr/>
          </p:nvSpPr>
          <p:spPr>
            <a:xfrm>
              <a:off x="8171213" y="1681293"/>
              <a:ext cx="7151" cy="9256"/>
            </a:xfrm>
            <a:custGeom>
              <a:avLst/>
              <a:gdLst/>
              <a:ahLst/>
              <a:cxnLst/>
              <a:rect l="l" t="t" r="r" b="b"/>
              <a:pathLst>
                <a:path w="214" h="277" extrusionOk="0">
                  <a:moveTo>
                    <a:pt x="88" y="0"/>
                  </a:moveTo>
                  <a:cubicBezTo>
                    <a:pt x="38" y="0"/>
                    <a:pt x="1" y="44"/>
                    <a:pt x="11" y="97"/>
                  </a:cubicBezTo>
                  <a:cubicBezTo>
                    <a:pt x="23" y="145"/>
                    <a:pt x="47" y="205"/>
                    <a:pt x="95" y="240"/>
                  </a:cubicBezTo>
                  <a:cubicBezTo>
                    <a:pt x="130" y="264"/>
                    <a:pt x="166" y="276"/>
                    <a:pt x="214" y="276"/>
                  </a:cubicBezTo>
                  <a:lnTo>
                    <a:pt x="142" y="38"/>
                  </a:lnTo>
                  <a:cubicBezTo>
                    <a:pt x="130" y="14"/>
                    <a:pt x="118" y="2"/>
                    <a:pt x="107" y="2"/>
                  </a:cubicBezTo>
                  <a:cubicBezTo>
                    <a:pt x="100" y="1"/>
                    <a:pt x="94" y="0"/>
                    <a:pt x="88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8155312" y="1711600"/>
              <a:ext cx="74299" cy="49270"/>
            </a:xfrm>
            <a:custGeom>
              <a:avLst/>
              <a:gdLst/>
              <a:ahLst/>
              <a:cxnLst/>
              <a:rect l="l" t="t" r="r" b="b"/>
              <a:pathLst>
                <a:path w="2692" h="1785" extrusionOk="0">
                  <a:moveTo>
                    <a:pt x="965" y="0"/>
                  </a:moveTo>
                  <a:cubicBezTo>
                    <a:pt x="786" y="36"/>
                    <a:pt x="322" y="95"/>
                    <a:pt x="132" y="429"/>
                  </a:cubicBezTo>
                  <a:cubicBezTo>
                    <a:pt x="48" y="560"/>
                    <a:pt x="1" y="1191"/>
                    <a:pt x="13" y="1524"/>
                  </a:cubicBezTo>
                  <a:cubicBezTo>
                    <a:pt x="142" y="1595"/>
                    <a:pt x="690" y="1785"/>
                    <a:pt x="1281" y="1785"/>
                  </a:cubicBezTo>
                  <a:cubicBezTo>
                    <a:pt x="1781" y="1785"/>
                    <a:pt x="2311" y="1649"/>
                    <a:pt x="2644" y="1191"/>
                  </a:cubicBezTo>
                  <a:cubicBezTo>
                    <a:pt x="2608" y="1048"/>
                    <a:pt x="2691" y="453"/>
                    <a:pt x="2358" y="191"/>
                  </a:cubicBezTo>
                  <a:cubicBezTo>
                    <a:pt x="2179" y="36"/>
                    <a:pt x="1918" y="24"/>
                    <a:pt x="1620" y="24"/>
                  </a:cubicBezTo>
                  <a:cubicBezTo>
                    <a:pt x="1630" y="150"/>
                    <a:pt x="1520" y="202"/>
                    <a:pt x="1386" y="202"/>
                  </a:cubicBezTo>
                  <a:cubicBezTo>
                    <a:pt x="1217" y="202"/>
                    <a:pt x="1012" y="12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8165733" y="1651888"/>
              <a:ext cx="50590" cy="39430"/>
            </a:xfrm>
            <a:custGeom>
              <a:avLst/>
              <a:gdLst/>
              <a:ahLst/>
              <a:cxnLst/>
              <a:rect l="l" t="t" r="r" b="b"/>
              <a:pathLst>
                <a:path w="1514" h="1180" extrusionOk="0">
                  <a:moveTo>
                    <a:pt x="757" y="1"/>
                  </a:moveTo>
                  <a:cubicBezTo>
                    <a:pt x="340" y="1"/>
                    <a:pt x="1" y="287"/>
                    <a:pt x="199" y="894"/>
                  </a:cubicBezTo>
                  <a:cubicBezTo>
                    <a:pt x="309" y="1170"/>
                    <a:pt x="409" y="1180"/>
                    <a:pt x="424" y="1180"/>
                  </a:cubicBezTo>
                  <a:cubicBezTo>
                    <a:pt x="425" y="1180"/>
                    <a:pt x="425" y="1180"/>
                    <a:pt x="425" y="1180"/>
                  </a:cubicBezTo>
                  <a:lnTo>
                    <a:pt x="378" y="799"/>
                  </a:lnTo>
                  <a:lnTo>
                    <a:pt x="378" y="799"/>
                  </a:lnTo>
                  <a:cubicBezTo>
                    <a:pt x="378" y="799"/>
                    <a:pt x="504" y="874"/>
                    <a:pt x="643" y="874"/>
                  </a:cubicBezTo>
                  <a:cubicBezTo>
                    <a:pt x="745" y="874"/>
                    <a:pt x="855" y="833"/>
                    <a:pt x="925" y="692"/>
                  </a:cubicBezTo>
                  <a:cubicBezTo>
                    <a:pt x="985" y="787"/>
                    <a:pt x="1080" y="835"/>
                    <a:pt x="1187" y="835"/>
                  </a:cubicBezTo>
                  <a:cubicBezTo>
                    <a:pt x="1216" y="837"/>
                    <a:pt x="1242" y="839"/>
                    <a:pt x="1266" y="839"/>
                  </a:cubicBezTo>
                  <a:cubicBezTo>
                    <a:pt x="1446" y="839"/>
                    <a:pt x="1514" y="757"/>
                    <a:pt x="1461" y="537"/>
                  </a:cubicBezTo>
                  <a:cubicBezTo>
                    <a:pt x="1425" y="454"/>
                    <a:pt x="1378" y="370"/>
                    <a:pt x="1306" y="299"/>
                  </a:cubicBezTo>
                  <a:cubicBezTo>
                    <a:pt x="1247" y="204"/>
                    <a:pt x="1211" y="13"/>
                    <a:pt x="783" y="1"/>
                  </a:cubicBezTo>
                  <a:cubicBezTo>
                    <a:pt x="774" y="1"/>
                    <a:pt x="765" y="1"/>
                    <a:pt x="757" y="1"/>
                  </a:cubicBezTo>
                  <a:close/>
                </a:path>
              </a:pathLst>
            </a:custGeom>
            <a:solidFill>
              <a:srgbClr val="3C2B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8127005" y="1774053"/>
              <a:ext cx="306783" cy="11562"/>
            </a:xfrm>
            <a:custGeom>
              <a:avLst/>
              <a:gdLst/>
              <a:ahLst/>
              <a:cxnLst/>
              <a:rect l="l" t="t" r="r" b="b"/>
              <a:pathLst>
                <a:path w="9181" h="346" extrusionOk="0">
                  <a:moveTo>
                    <a:pt x="167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74"/>
                    <a:pt x="72" y="346"/>
                    <a:pt x="167" y="346"/>
                  </a:cubicBezTo>
                  <a:lnTo>
                    <a:pt x="9002" y="346"/>
                  </a:lnTo>
                  <a:cubicBezTo>
                    <a:pt x="9097" y="346"/>
                    <a:pt x="9181" y="274"/>
                    <a:pt x="9181" y="179"/>
                  </a:cubicBezTo>
                  <a:cubicBezTo>
                    <a:pt x="9181" y="84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8127005" y="1809473"/>
              <a:ext cx="306783" cy="11562"/>
            </a:xfrm>
            <a:custGeom>
              <a:avLst/>
              <a:gdLst/>
              <a:ahLst/>
              <a:cxnLst/>
              <a:rect l="l" t="t" r="r" b="b"/>
              <a:pathLst>
                <a:path w="9181" h="346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45"/>
                    <a:pt x="179" y="345"/>
                  </a:cubicBezTo>
                  <a:lnTo>
                    <a:pt x="9002" y="345"/>
                  </a:lnTo>
                  <a:cubicBezTo>
                    <a:pt x="9097" y="345"/>
                    <a:pt x="9181" y="274"/>
                    <a:pt x="9181" y="179"/>
                  </a:cubicBezTo>
                  <a:cubicBezTo>
                    <a:pt x="9181" y="71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8278977" y="1703614"/>
              <a:ext cx="154812" cy="11595"/>
            </a:xfrm>
            <a:custGeom>
              <a:avLst/>
              <a:gdLst/>
              <a:ahLst/>
              <a:cxnLst/>
              <a:rect l="l" t="t" r="r" b="b"/>
              <a:pathLst>
                <a:path w="4633" h="347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46"/>
                    <a:pt x="168" y="346"/>
                  </a:cubicBezTo>
                  <a:lnTo>
                    <a:pt x="4454" y="346"/>
                  </a:lnTo>
                  <a:cubicBezTo>
                    <a:pt x="4549" y="346"/>
                    <a:pt x="4633" y="263"/>
                    <a:pt x="4633" y="168"/>
                  </a:cubicBezTo>
                  <a:cubicBezTo>
                    <a:pt x="4633" y="72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8278609" y="1668228"/>
              <a:ext cx="155179" cy="11562"/>
            </a:xfrm>
            <a:custGeom>
              <a:avLst/>
              <a:gdLst/>
              <a:ahLst/>
              <a:cxnLst/>
              <a:rect l="l" t="t" r="r" b="b"/>
              <a:pathLst>
                <a:path w="4644" h="346" extrusionOk="0">
                  <a:moveTo>
                    <a:pt x="179" y="0"/>
                  </a:moveTo>
                  <a:cubicBezTo>
                    <a:pt x="83" y="0"/>
                    <a:pt x="12" y="72"/>
                    <a:pt x="12" y="167"/>
                  </a:cubicBezTo>
                  <a:cubicBezTo>
                    <a:pt x="0" y="262"/>
                    <a:pt x="83" y="346"/>
                    <a:pt x="179" y="346"/>
                  </a:cubicBezTo>
                  <a:lnTo>
                    <a:pt x="4465" y="346"/>
                  </a:lnTo>
                  <a:cubicBezTo>
                    <a:pt x="4560" y="346"/>
                    <a:pt x="4644" y="262"/>
                    <a:pt x="4644" y="167"/>
                  </a:cubicBezTo>
                  <a:cubicBezTo>
                    <a:pt x="4644" y="72"/>
                    <a:pt x="4560" y="0"/>
                    <a:pt x="4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8278977" y="1738633"/>
              <a:ext cx="154812" cy="11963"/>
            </a:xfrm>
            <a:custGeom>
              <a:avLst/>
              <a:gdLst/>
              <a:ahLst/>
              <a:cxnLst/>
              <a:rect l="l" t="t" r="r" b="b"/>
              <a:pathLst>
                <a:path w="4633" h="358" extrusionOk="0">
                  <a:moveTo>
                    <a:pt x="168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75"/>
                    <a:pt x="72" y="358"/>
                    <a:pt x="168" y="358"/>
                  </a:cubicBezTo>
                  <a:lnTo>
                    <a:pt x="4454" y="358"/>
                  </a:lnTo>
                  <a:cubicBezTo>
                    <a:pt x="4549" y="358"/>
                    <a:pt x="4633" y="275"/>
                    <a:pt x="4633" y="179"/>
                  </a:cubicBezTo>
                  <a:cubicBezTo>
                    <a:pt x="4633" y="84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7393379" y="2011166"/>
              <a:ext cx="420962" cy="451971"/>
            </a:xfrm>
            <a:custGeom>
              <a:avLst/>
              <a:gdLst/>
              <a:ahLst/>
              <a:cxnLst/>
              <a:rect l="l" t="t" r="r" b="b"/>
              <a:pathLst>
                <a:path w="12598" h="13526" extrusionOk="0">
                  <a:moveTo>
                    <a:pt x="6299" y="1"/>
                  </a:moveTo>
                  <a:cubicBezTo>
                    <a:pt x="5751" y="655"/>
                    <a:pt x="5061" y="1405"/>
                    <a:pt x="3906" y="1894"/>
                  </a:cubicBezTo>
                  <a:cubicBezTo>
                    <a:pt x="2674" y="2407"/>
                    <a:pt x="1752" y="2442"/>
                    <a:pt x="949" y="2442"/>
                  </a:cubicBezTo>
                  <a:cubicBezTo>
                    <a:pt x="821" y="2442"/>
                    <a:pt x="695" y="2441"/>
                    <a:pt x="572" y="2441"/>
                  </a:cubicBezTo>
                  <a:cubicBezTo>
                    <a:pt x="1" y="8061"/>
                    <a:pt x="2477" y="13347"/>
                    <a:pt x="6299" y="13526"/>
                  </a:cubicBezTo>
                  <a:cubicBezTo>
                    <a:pt x="10121" y="13359"/>
                    <a:pt x="12597" y="8061"/>
                    <a:pt x="12026" y="2441"/>
                  </a:cubicBezTo>
                  <a:cubicBezTo>
                    <a:pt x="11903" y="2441"/>
                    <a:pt x="11777" y="2442"/>
                    <a:pt x="11649" y="2442"/>
                  </a:cubicBezTo>
                  <a:cubicBezTo>
                    <a:pt x="10846" y="2442"/>
                    <a:pt x="9924" y="2407"/>
                    <a:pt x="8692" y="1894"/>
                  </a:cubicBezTo>
                  <a:cubicBezTo>
                    <a:pt x="7537" y="1405"/>
                    <a:pt x="6847" y="655"/>
                    <a:pt x="6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7523497" y="2219642"/>
              <a:ext cx="160760" cy="35052"/>
            </a:xfrm>
            <a:custGeom>
              <a:avLst/>
              <a:gdLst/>
              <a:ahLst/>
              <a:cxnLst/>
              <a:rect l="l" t="t" r="r" b="b"/>
              <a:pathLst>
                <a:path w="4811" h="1049" extrusionOk="0">
                  <a:moveTo>
                    <a:pt x="512" y="0"/>
                  </a:moveTo>
                  <a:cubicBezTo>
                    <a:pt x="226" y="0"/>
                    <a:pt x="0" y="238"/>
                    <a:pt x="0" y="524"/>
                  </a:cubicBezTo>
                  <a:cubicBezTo>
                    <a:pt x="0" y="810"/>
                    <a:pt x="226" y="1048"/>
                    <a:pt x="512" y="1048"/>
                  </a:cubicBezTo>
                  <a:lnTo>
                    <a:pt x="4298" y="1048"/>
                  </a:lnTo>
                  <a:cubicBezTo>
                    <a:pt x="4584" y="1048"/>
                    <a:pt x="4810" y="810"/>
                    <a:pt x="4810" y="524"/>
                  </a:cubicBezTo>
                  <a:cubicBezTo>
                    <a:pt x="4810" y="238"/>
                    <a:pt x="4584" y="0"/>
                    <a:pt x="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7586351" y="2156789"/>
              <a:ext cx="35019" cy="160760"/>
            </a:xfrm>
            <a:custGeom>
              <a:avLst/>
              <a:gdLst/>
              <a:ahLst/>
              <a:cxnLst/>
              <a:rect l="l" t="t" r="r" b="b"/>
              <a:pathLst>
                <a:path w="1048" h="4811" extrusionOk="0">
                  <a:moveTo>
                    <a:pt x="524" y="0"/>
                  </a:moveTo>
                  <a:cubicBezTo>
                    <a:pt x="238" y="0"/>
                    <a:pt x="0" y="226"/>
                    <a:pt x="0" y="512"/>
                  </a:cubicBezTo>
                  <a:lnTo>
                    <a:pt x="0" y="4286"/>
                  </a:lnTo>
                  <a:cubicBezTo>
                    <a:pt x="0" y="4584"/>
                    <a:pt x="238" y="4810"/>
                    <a:pt x="524" y="4810"/>
                  </a:cubicBezTo>
                  <a:cubicBezTo>
                    <a:pt x="810" y="4810"/>
                    <a:pt x="1048" y="4584"/>
                    <a:pt x="1048" y="4286"/>
                  </a:cubicBezTo>
                  <a:lnTo>
                    <a:pt x="1048" y="512"/>
                  </a:lnTo>
                  <a:cubicBezTo>
                    <a:pt x="1048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6" name="Google Shape;1036;p23"/>
            <p:cNvGrpSpPr/>
            <p:nvPr/>
          </p:nvGrpSpPr>
          <p:grpSpPr>
            <a:xfrm>
              <a:off x="7908410" y="1777853"/>
              <a:ext cx="102674" cy="128333"/>
              <a:chOff x="6633934" y="1531372"/>
              <a:chExt cx="163884" cy="204841"/>
            </a:xfrm>
          </p:grpSpPr>
          <p:sp>
            <p:nvSpPr>
              <p:cNvPr id="1037" name="Google Shape;1037;p23"/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3"/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9" name="Google Shape;1039;p23"/>
          <p:cNvGrpSpPr/>
          <p:nvPr/>
        </p:nvGrpSpPr>
        <p:grpSpPr>
          <a:xfrm>
            <a:off x="457191" y="1276337"/>
            <a:ext cx="1464112" cy="1464112"/>
            <a:chOff x="457191" y="1276337"/>
            <a:chExt cx="1464112" cy="1464112"/>
          </a:xfrm>
        </p:grpSpPr>
        <p:sp>
          <p:nvSpPr>
            <p:cNvPr id="1040" name="Google Shape;1040;p23"/>
            <p:cNvSpPr/>
            <p:nvPr/>
          </p:nvSpPr>
          <p:spPr>
            <a:xfrm>
              <a:off x="4571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4950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1117237" y="2056510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709842" y="1647945"/>
              <a:ext cx="932980" cy="646112"/>
            </a:xfrm>
            <a:custGeom>
              <a:avLst/>
              <a:gdLst/>
              <a:ahLst/>
              <a:cxnLst/>
              <a:rect l="l" t="t" r="r" b="b"/>
              <a:pathLst>
                <a:path w="27921" h="19336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lnTo>
                    <a:pt x="0" y="18895"/>
                  </a:lnTo>
                  <a:cubicBezTo>
                    <a:pt x="0" y="19133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33"/>
                    <a:pt x="27921" y="18895"/>
                  </a:cubicBezTo>
                  <a:lnTo>
                    <a:pt x="27921" y="429"/>
                  </a:lnTo>
                  <a:cubicBezTo>
                    <a:pt x="27921" y="191"/>
                    <a:pt x="27718" y="0"/>
                    <a:pt x="27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744059" y="1682931"/>
              <a:ext cx="864145" cy="518033"/>
            </a:xfrm>
            <a:custGeom>
              <a:avLst/>
              <a:gdLst/>
              <a:ahLst/>
              <a:cxnLst/>
              <a:rect l="l" t="t" r="r" b="b"/>
              <a:pathLst>
                <a:path w="25861" h="15503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15312"/>
                  </a:lnTo>
                  <a:cubicBezTo>
                    <a:pt x="0" y="15419"/>
                    <a:pt x="84" y="15503"/>
                    <a:pt x="191" y="15503"/>
                  </a:cubicBezTo>
                  <a:lnTo>
                    <a:pt x="25670" y="15503"/>
                  </a:lnTo>
                  <a:cubicBezTo>
                    <a:pt x="25777" y="15503"/>
                    <a:pt x="25861" y="15419"/>
                    <a:pt x="25861" y="15312"/>
                  </a:cubicBezTo>
                  <a:lnTo>
                    <a:pt x="25861" y="191"/>
                  </a:lnTo>
                  <a:cubicBezTo>
                    <a:pt x="25861" y="84"/>
                    <a:pt x="25777" y="1"/>
                    <a:pt x="25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866992" y="2367236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1156233" y="2232774"/>
              <a:ext cx="35019" cy="29973"/>
            </a:xfrm>
            <a:custGeom>
              <a:avLst/>
              <a:gdLst/>
              <a:ahLst/>
              <a:cxnLst/>
              <a:rect l="l" t="t" r="r" b="b"/>
              <a:pathLst>
                <a:path w="1048" h="897" extrusionOk="0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990327" y="1891808"/>
              <a:ext cx="371608" cy="33849"/>
            </a:xfrm>
            <a:custGeom>
              <a:avLst/>
              <a:gdLst/>
              <a:ahLst/>
              <a:cxnLst/>
              <a:rect l="l" t="t" r="r" b="b"/>
              <a:pathLst>
                <a:path w="11121" h="1013" extrusionOk="0">
                  <a:moveTo>
                    <a:pt x="512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86"/>
                    <a:pt x="227" y="1013"/>
                    <a:pt x="512" y="1013"/>
                  </a:cubicBezTo>
                  <a:lnTo>
                    <a:pt x="10621" y="1013"/>
                  </a:lnTo>
                  <a:cubicBezTo>
                    <a:pt x="10895" y="1013"/>
                    <a:pt x="11121" y="786"/>
                    <a:pt x="11121" y="501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990327" y="1947511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1"/>
                  </a:moveTo>
                  <a:cubicBezTo>
                    <a:pt x="227" y="1"/>
                    <a:pt x="0" y="227"/>
                    <a:pt x="0" y="512"/>
                  </a:cubicBezTo>
                  <a:cubicBezTo>
                    <a:pt x="0" y="786"/>
                    <a:pt x="227" y="1013"/>
                    <a:pt x="512" y="1024"/>
                  </a:cubicBezTo>
                  <a:lnTo>
                    <a:pt x="10621" y="1024"/>
                  </a:lnTo>
                  <a:cubicBezTo>
                    <a:pt x="10895" y="1013"/>
                    <a:pt x="11121" y="786"/>
                    <a:pt x="11121" y="512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1011813" y="1959440"/>
              <a:ext cx="9557" cy="9590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1032898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105438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1075469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109695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1132742" y="2000407"/>
              <a:ext cx="86779" cy="59345"/>
            </a:xfrm>
            <a:custGeom>
              <a:avLst/>
              <a:gdLst/>
              <a:ahLst/>
              <a:cxnLst/>
              <a:rect l="l" t="t" r="r" b="b"/>
              <a:pathLst>
                <a:path w="2597" h="1776" extrusionOk="0">
                  <a:moveTo>
                    <a:pt x="1277" y="1"/>
                  </a:moveTo>
                  <a:cubicBezTo>
                    <a:pt x="572" y="1"/>
                    <a:pt x="1" y="580"/>
                    <a:pt x="1" y="1287"/>
                  </a:cubicBezTo>
                  <a:lnTo>
                    <a:pt x="1" y="1775"/>
                  </a:lnTo>
                  <a:lnTo>
                    <a:pt x="441" y="1775"/>
                  </a:lnTo>
                  <a:lnTo>
                    <a:pt x="441" y="1287"/>
                  </a:lnTo>
                  <a:cubicBezTo>
                    <a:pt x="441" y="811"/>
                    <a:pt x="822" y="430"/>
                    <a:pt x="1299" y="430"/>
                  </a:cubicBezTo>
                  <a:cubicBezTo>
                    <a:pt x="1775" y="430"/>
                    <a:pt x="2156" y="811"/>
                    <a:pt x="2156" y="1287"/>
                  </a:cubicBezTo>
                  <a:lnTo>
                    <a:pt x="2156" y="1775"/>
                  </a:lnTo>
                  <a:lnTo>
                    <a:pt x="2596" y="1775"/>
                  </a:lnTo>
                  <a:lnTo>
                    <a:pt x="2596" y="1287"/>
                  </a:lnTo>
                  <a:cubicBezTo>
                    <a:pt x="2596" y="573"/>
                    <a:pt x="2013" y="1"/>
                    <a:pt x="1299" y="1"/>
                  </a:cubicBezTo>
                  <a:cubicBezTo>
                    <a:pt x="1291" y="1"/>
                    <a:pt x="1284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1117237" y="2059718"/>
              <a:ext cx="117788" cy="86344"/>
            </a:xfrm>
            <a:custGeom>
              <a:avLst/>
              <a:gdLst/>
              <a:ahLst/>
              <a:cxnLst/>
              <a:rect l="l" t="t" r="r" b="b"/>
              <a:pathLst>
                <a:path w="3525" h="258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2191"/>
                  </a:lnTo>
                  <a:cubicBezTo>
                    <a:pt x="0" y="2405"/>
                    <a:pt x="179" y="2584"/>
                    <a:pt x="393" y="2584"/>
                  </a:cubicBezTo>
                  <a:lnTo>
                    <a:pt x="3132" y="2584"/>
                  </a:lnTo>
                  <a:cubicBezTo>
                    <a:pt x="3346" y="2584"/>
                    <a:pt x="3525" y="2405"/>
                    <a:pt x="3525" y="2191"/>
                  </a:cubicBezTo>
                  <a:lnTo>
                    <a:pt x="3525" y="393"/>
                  </a:lnTo>
                  <a:cubicBezTo>
                    <a:pt x="3525" y="179"/>
                    <a:pt x="3346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1165756" y="2084779"/>
              <a:ext cx="20751" cy="20717"/>
            </a:xfrm>
            <a:custGeom>
              <a:avLst/>
              <a:gdLst/>
              <a:ahLst/>
              <a:cxnLst/>
              <a:rect l="l" t="t" r="r" b="b"/>
              <a:pathLst>
                <a:path w="621" h="620" extrusionOk="0">
                  <a:moveTo>
                    <a:pt x="311" y="0"/>
                  </a:moveTo>
                  <a:cubicBezTo>
                    <a:pt x="144" y="0"/>
                    <a:pt x="1" y="131"/>
                    <a:pt x="1" y="310"/>
                  </a:cubicBezTo>
                  <a:cubicBezTo>
                    <a:pt x="1" y="476"/>
                    <a:pt x="144" y="619"/>
                    <a:pt x="311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31"/>
                    <a:pt x="477" y="0"/>
                    <a:pt x="311" y="0"/>
                  </a:cubicBez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1165388" y="2098680"/>
              <a:ext cx="21887" cy="25095"/>
            </a:xfrm>
            <a:custGeom>
              <a:avLst/>
              <a:gdLst/>
              <a:ahLst/>
              <a:cxnLst/>
              <a:rect l="l" t="t" r="r" b="b"/>
              <a:pathLst>
                <a:path w="655" h="751" extrusionOk="0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1095350" y="1711200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18" y="0"/>
                  </a:moveTo>
                  <a:cubicBezTo>
                    <a:pt x="1084" y="0"/>
                    <a:pt x="1" y="1084"/>
                    <a:pt x="1" y="2405"/>
                  </a:cubicBezTo>
                  <a:cubicBezTo>
                    <a:pt x="1" y="3739"/>
                    <a:pt x="1084" y="4822"/>
                    <a:pt x="2418" y="4822"/>
                  </a:cubicBezTo>
                  <a:cubicBezTo>
                    <a:pt x="3751" y="4822"/>
                    <a:pt x="4823" y="3739"/>
                    <a:pt x="4823" y="2405"/>
                  </a:cubicBezTo>
                  <a:cubicBezTo>
                    <a:pt x="4823" y="1084"/>
                    <a:pt x="3751" y="0"/>
                    <a:pt x="2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1371860" y="1842487"/>
              <a:ext cx="292047" cy="122165"/>
            </a:xfrm>
            <a:custGeom>
              <a:avLst/>
              <a:gdLst/>
              <a:ahLst/>
              <a:cxnLst/>
              <a:rect l="l" t="t" r="r" b="b"/>
              <a:pathLst>
                <a:path w="8740" h="3656" fill="none" extrusionOk="0">
                  <a:moveTo>
                    <a:pt x="0" y="3655"/>
                  </a:moveTo>
                  <a:lnTo>
                    <a:pt x="8740" y="3620"/>
                  </a:lnTo>
                  <a:lnTo>
                    <a:pt x="8740" y="0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1533388" y="1778431"/>
              <a:ext cx="106527" cy="91022"/>
            </a:xfrm>
            <a:custGeom>
              <a:avLst/>
              <a:gdLst/>
              <a:ahLst/>
              <a:cxnLst/>
              <a:rect l="l" t="t" r="r" b="b"/>
              <a:pathLst>
                <a:path w="3188" h="2724" extrusionOk="0">
                  <a:moveTo>
                    <a:pt x="1155" y="1020"/>
                  </a:moveTo>
                  <a:cubicBezTo>
                    <a:pt x="1331" y="1020"/>
                    <a:pt x="1501" y="1156"/>
                    <a:pt x="1501" y="1358"/>
                  </a:cubicBezTo>
                  <a:cubicBezTo>
                    <a:pt x="1501" y="1548"/>
                    <a:pt x="1346" y="1691"/>
                    <a:pt x="1155" y="1691"/>
                  </a:cubicBezTo>
                  <a:lnTo>
                    <a:pt x="1155" y="1703"/>
                  </a:lnTo>
                  <a:cubicBezTo>
                    <a:pt x="858" y="1703"/>
                    <a:pt x="703" y="1334"/>
                    <a:pt x="917" y="1120"/>
                  </a:cubicBezTo>
                  <a:cubicBezTo>
                    <a:pt x="986" y="1051"/>
                    <a:pt x="1071" y="1020"/>
                    <a:pt x="1155" y="1020"/>
                  </a:cubicBezTo>
                  <a:close/>
                  <a:moveTo>
                    <a:pt x="1822" y="0"/>
                  </a:moveTo>
                  <a:cubicBezTo>
                    <a:pt x="608" y="0"/>
                    <a:pt x="0" y="1477"/>
                    <a:pt x="858" y="2322"/>
                  </a:cubicBezTo>
                  <a:cubicBezTo>
                    <a:pt x="1135" y="2599"/>
                    <a:pt x="1477" y="2723"/>
                    <a:pt x="1812" y="2723"/>
                  </a:cubicBezTo>
                  <a:cubicBezTo>
                    <a:pt x="2514" y="2723"/>
                    <a:pt x="3187" y="2180"/>
                    <a:pt x="3179" y="1358"/>
                  </a:cubicBezTo>
                  <a:cubicBezTo>
                    <a:pt x="3179" y="608"/>
                    <a:pt x="2572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1622907" y="1810643"/>
              <a:ext cx="142448" cy="26298"/>
            </a:xfrm>
            <a:custGeom>
              <a:avLst/>
              <a:gdLst/>
              <a:ahLst/>
              <a:cxnLst/>
              <a:rect l="l" t="t" r="r" b="b"/>
              <a:pathLst>
                <a:path w="4263" h="787" extrusionOk="0">
                  <a:moveTo>
                    <a:pt x="0" y="1"/>
                  </a:moveTo>
                  <a:lnTo>
                    <a:pt x="0" y="787"/>
                  </a:lnTo>
                  <a:lnTo>
                    <a:pt x="4263" y="787"/>
                  </a:lnTo>
                  <a:lnTo>
                    <a:pt x="3870" y="144"/>
                  </a:lnTo>
                  <a:lnTo>
                    <a:pt x="3453" y="48"/>
                  </a:lnTo>
                  <a:lnTo>
                    <a:pt x="3453" y="310"/>
                  </a:lnTo>
                  <a:lnTo>
                    <a:pt x="3239" y="60"/>
                  </a:lnTo>
                  <a:lnTo>
                    <a:pt x="2989" y="48"/>
                  </a:lnTo>
                  <a:lnTo>
                    <a:pt x="2989" y="310"/>
                  </a:lnTo>
                  <a:lnTo>
                    <a:pt x="2655" y="48"/>
                  </a:lnTo>
                  <a:lnTo>
                    <a:pt x="2501" y="48"/>
                  </a:lnTo>
                  <a:lnTo>
                    <a:pt x="2524" y="310"/>
                  </a:lnTo>
                  <a:lnTo>
                    <a:pt x="2227" y="310"/>
                  </a:lnTo>
                  <a:lnTo>
                    <a:pt x="2227" y="1"/>
                  </a:lnTo>
                  <a:lnTo>
                    <a:pt x="1989" y="1"/>
                  </a:lnTo>
                  <a:lnTo>
                    <a:pt x="1929" y="31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2" name="Google Shape;1062;p23"/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1063" name="Google Shape;1063;p23"/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5"/>
          <p:cNvSpPr/>
          <p:nvPr/>
        </p:nvSpPr>
        <p:spPr>
          <a:xfrm>
            <a:off x="6397275" y="3171888"/>
            <a:ext cx="990600" cy="990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25"/>
          <p:cNvSpPr/>
          <p:nvPr/>
        </p:nvSpPr>
        <p:spPr>
          <a:xfrm>
            <a:off x="6397275" y="1613500"/>
            <a:ext cx="990600" cy="99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25"/>
          <p:cNvSpPr/>
          <p:nvPr/>
        </p:nvSpPr>
        <p:spPr>
          <a:xfrm>
            <a:off x="1758800" y="3171888"/>
            <a:ext cx="990600" cy="99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25"/>
          <p:cNvSpPr/>
          <p:nvPr/>
        </p:nvSpPr>
        <p:spPr>
          <a:xfrm>
            <a:off x="1758800" y="1613500"/>
            <a:ext cx="990600" cy="99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Tuzoq</a:t>
            </a:r>
            <a:r>
              <a:rPr lang="en" dirty="0"/>
              <a:t>???</a:t>
            </a:r>
            <a:endParaRPr dirty="0"/>
          </a:p>
        </p:txBody>
      </p:sp>
      <p:sp>
        <p:nvSpPr>
          <p:cNvPr id="1208" name="Google Shape;1208;p25"/>
          <p:cNvSpPr/>
          <p:nvPr/>
        </p:nvSpPr>
        <p:spPr>
          <a:xfrm>
            <a:off x="2691566" y="3667172"/>
            <a:ext cx="331460" cy="28"/>
          </a:xfrm>
          <a:custGeom>
            <a:avLst/>
            <a:gdLst/>
            <a:ahLst/>
            <a:cxnLst/>
            <a:rect l="l" t="t" r="r" b="b"/>
            <a:pathLst>
              <a:path w="13943" h="1" fill="none" extrusionOk="0">
                <a:moveTo>
                  <a:pt x="1" y="0"/>
                </a:moveTo>
                <a:lnTo>
                  <a:pt x="13943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5"/>
          <p:cNvSpPr/>
          <p:nvPr/>
        </p:nvSpPr>
        <p:spPr>
          <a:xfrm>
            <a:off x="6108651" y="2336325"/>
            <a:ext cx="424315" cy="259246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7848" y="1"/>
                </a:moveTo>
                <a:lnTo>
                  <a:pt x="1" y="9312"/>
                </a:lnTo>
              </a:path>
            </a:pathLst>
          </a:custGeom>
          <a:noFill/>
          <a:ln w="13400" cap="flat" cmpd="sng">
            <a:solidFill>
              <a:srgbClr val="724BA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5"/>
          <p:cNvSpPr/>
          <p:nvPr/>
        </p:nvSpPr>
        <p:spPr>
          <a:xfrm>
            <a:off x="6108651" y="3667172"/>
            <a:ext cx="331745" cy="28"/>
          </a:xfrm>
          <a:custGeom>
            <a:avLst/>
            <a:gdLst/>
            <a:ahLst/>
            <a:cxnLst/>
            <a:rect l="l" t="t" r="r" b="b"/>
            <a:pathLst>
              <a:path w="13955" h="1" fill="none" extrusionOk="0">
                <a:moveTo>
                  <a:pt x="13955" y="0"/>
                </a:moveTo>
                <a:lnTo>
                  <a:pt x="1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5"/>
          <p:cNvSpPr/>
          <p:nvPr/>
        </p:nvSpPr>
        <p:spPr>
          <a:xfrm>
            <a:off x="2621649" y="2336325"/>
            <a:ext cx="424315" cy="259246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" y="1"/>
                </a:moveTo>
                <a:lnTo>
                  <a:pt x="17848" y="9312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5"/>
          <p:cNvSpPr/>
          <p:nvPr/>
        </p:nvSpPr>
        <p:spPr>
          <a:xfrm>
            <a:off x="2083356" y="3733463"/>
            <a:ext cx="488926" cy="69962"/>
          </a:xfrm>
          <a:custGeom>
            <a:avLst/>
            <a:gdLst/>
            <a:ahLst/>
            <a:cxnLst/>
            <a:rect l="l" t="t" r="r" b="b"/>
            <a:pathLst>
              <a:path w="17562" h="2513" extrusionOk="0">
                <a:moveTo>
                  <a:pt x="0" y="1"/>
                </a:moveTo>
                <a:lnTo>
                  <a:pt x="0" y="1310"/>
                </a:lnTo>
                <a:cubicBezTo>
                  <a:pt x="0" y="1965"/>
                  <a:pt x="548" y="2513"/>
                  <a:pt x="1215" y="2513"/>
                </a:cubicBezTo>
                <a:lnTo>
                  <a:pt x="16347" y="2513"/>
                </a:lnTo>
                <a:cubicBezTo>
                  <a:pt x="17014" y="2513"/>
                  <a:pt x="17562" y="1965"/>
                  <a:pt x="17562" y="1310"/>
                </a:cubicBezTo>
                <a:lnTo>
                  <a:pt x="175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25"/>
          <p:cNvSpPr/>
          <p:nvPr/>
        </p:nvSpPr>
        <p:spPr>
          <a:xfrm>
            <a:off x="2083356" y="3464640"/>
            <a:ext cx="488926" cy="268851"/>
          </a:xfrm>
          <a:custGeom>
            <a:avLst/>
            <a:gdLst/>
            <a:ahLst/>
            <a:cxnLst/>
            <a:rect l="l" t="t" r="r" b="b"/>
            <a:pathLst>
              <a:path w="17562" h="9657" extrusionOk="0">
                <a:moveTo>
                  <a:pt x="1215" y="1"/>
                </a:moveTo>
                <a:cubicBezTo>
                  <a:pt x="548" y="1"/>
                  <a:pt x="0" y="536"/>
                  <a:pt x="0" y="1203"/>
                </a:cubicBezTo>
                <a:lnTo>
                  <a:pt x="0" y="9657"/>
                </a:lnTo>
                <a:lnTo>
                  <a:pt x="17562" y="9657"/>
                </a:lnTo>
                <a:lnTo>
                  <a:pt x="17562" y="1203"/>
                </a:lnTo>
                <a:cubicBezTo>
                  <a:pt x="17562" y="536"/>
                  <a:pt x="17014" y="1"/>
                  <a:pt x="163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5"/>
          <p:cNvSpPr/>
          <p:nvPr/>
        </p:nvSpPr>
        <p:spPr>
          <a:xfrm>
            <a:off x="2114509" y="3495793"/>
            <a:ext cx="424309" cy="219129"/>
          </a:xfrm>
          <a:custGeom>
            <a:avLst/>
            <a:gdLst/>
            <a:ahLst/>
            <a:cxnLst/>
            <a:rect l="l" t="t" r="r" b="b"/>
            <a:pathLst>
              <a:path w="15241" h="7871" extrusionOk="0">
                <a:moveTo>
                  <a:pt x="0" y="1"/>
                </a:moveTo>
                <a:lnTo>
                  <a:pt x="0" y="7871"/>
                </a:lnTo>
                <a:lnTo>
                  <a:pt x="15240" y="7871"/>
                </a:lnTo>
                <a:lnTo>
                  <a:pt x="152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25"/>
          <p:cNvSpPr/>
          <p:nvPr/>
        </p:nvSpPr>
        <p:spPr>
          <a:xfrm>
            <a:off x="2314707" y="3756348"/>
            <a:ext cx="23887" cy="24221"/>
          </a:xfrm>
          <a:custGeom>
            <a:avLst/>
            <a:gdLst/>
            <a:ahLst/>
            <a:cxnLst/>
            <a:rect l="l" t="t" r="r" b="b"/>
            <a:pathLst>
              <a:path w="858" h="870" extrusionOk="0">
                <a:moveTo>
                  <a:pt x="429" y="0"/>
                </a:moveTo>
                <a:cubicBezTo>
                  <a:pt x="191" y="0"/>
                  <a:pt x="1" y="203"/>
                  <a:pt x="1" y="441"/>
                </a:cubicBezTo>
                <a:cubicBezTo>
                  <a:pt x="1" y="679"/>
                  <a:pt x="191" y="869"/>
                  <a:pt x="429" y="869"/>
                </a:cubicBezTo>
                <a:cubicBezTo>
                  <a:pt x="667" y="869"/>
                  <a:pt x="858" y="679"/>
                  <a:pt x="858" y="441"/>
                </a:cubicBezTo>
                <a:cubicBezTo>
                  <a:pt x="858" y="203"/>
                  <a:pt x="667" y="0"/>
                  <a:pt x="4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5"/>
          <p:cNvSpPr/>
          <p:nvPr/>
        </p:nvSpPr>
        <p:spPr>
          <a:xfrm>
            <a:off x="2286199" y="3803397"/>
            <a:ext cx="83242" cy="83242"/>
          </a:xfrm>
          <a:custGeom>
            <a:avLst/>
            <a:gdLst/>
            <a:ahLst/>
            <a:cxnLst/>
            <a:rect l="l" t="t" r="r" b="b"/>
            <a:pathLst>
              <a:path w="2990" h="2990" extrusionOk="0">
                <a:moveTo>
                  <a:pt x="191" y="1"/>
                </a:moveTo>
                <a:lnTo>
                  <a:pt x="1" y="2989"/>
                </a:lnTo>
                <a:lnTo>
                  <a:pt x="2989" y="2989"/>
                </a:lnTo>
                <a:lnTo>
                  <a:pt x="2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25"/>
          <p:cNvSpPr/>
          <p:nvPr/>
        </p:nvSpPr>
        <p:spPr>
          <a:xfrm>
            <a:off x="2042571" y="3886611"/>
            <a:ext cx="570497" cy="35162"/>
          </a:xfrm>
          <a:custGeom>
            <a:avLst/>
            <a:gdLst/>
            <a:ahLst/>
            <a:cxnLst/>
            <a:rect l="l" t="t" r="r" b="b"/>
            <a:pathLst>
              <a:path w="20492" h="1263" extrusionOk="0">
                <a:moveTo>
                  <a:pt x="1" y="0"/>
                </a:moveTo>
                <a:lnTo>
                  <a:pt x="1" y="1262"/>
                </a:lnTo>
                <a:lnTo>
                  <a:pt x="20491" y="1262"/>
                </a:lnTo>
                <a:lnTo>
                  <a:pt x="2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25"/>
          <p:cNvSpPr/>
          <p:nvPr/>
        </p:nvSpPr>
        <p:spPr>
          <a:xfrm>
            <a:off x="1841705" y="3324828"/>
            <a:ext cx="335778" cy="314202"/>
          </a:xfrm>
          <a:custGeom>
            <a:avLst/>
            <a:gdLst/>
            <a:ahLst/>
            <a:cxnLst/>
            <a:rect l="l" t="t" r="r" b="b"/>
            <a:pathLst>
              <a:path w="12061" h="11286" extrusionOk="0">
                <a:moveTo>
                  <a:pt x="6862" y="1"/>
                </a:moveTo>
                <a:cubicBezTo>
                  <a:pt x="4798" y="1"/>
                  <a:pt x="2757" y="1120"/>
                  <a:pt x="1763" y="3225"/>
                </a:cubicBezTo>
                <a:cubicBezTo>
                  <a:pt x="1" y="6928"/>
                  <a:pt x="2656" y="11214"/>
                  <a:pt x="6751" y="11285"/>
                </a:cubicBezTo>
                <a:cubicBezTo>
                  <a:pt x="7251" y="11285"/>
                  <a:pt x="7251" y="10535"/>
                  <a:pt x="6751" y="10535"/>
                </a:cubicBezTo>
                <a:cubicBezTo>
                  <a:pt x="3191" y="10476"/>
                  <a:pt x="893" y="6761"/>
                  <a:pt x="2406" y="3546"/>
                </a:cubicBezTo>
                <a:cubicBezTo>
                  <a:pt x="3274" y="1715"/>
                  <a:pt x="5054" y="737"/>
                  <a:pt x="6853" y="737"/>
                </a:cubicBezTo>
                <a:cubicBezTo>
                  <a:pt x="8211" y="737"/>
                  <a:pt x="9579" y="1295"/>
                  <a:pt x="10573" y="2463"/>
                </a:cubicBezTo>
                <a:lnTo>
                  <a:pt x="10180" y="2784"/>
                </a:lnTo>
                <a:cubicBezTo>
                  <a:pt x="10085" y="2868"/>
                  <a:pt x="10109" y="3022"/>
                  <a:pt x="10228" y="3070"/>
                </a:cubicBezTo>
                <a:lnTo>
                  <a:pt x="11859" y="3677"/>
                </a:lnTo>
                <a:cubicBezTo>
                  <a:pt x="11872" y="3680"/>
                  <a:pt x="11884" y="3681"/>
                  <a:pt x="11896" y="3681"/>
                </a:cubicBezTo>
                <a:cubicBezTo>
                  <a:pt x="11987" y="3681"/>
                  <a:pt x="12060" y="3607"/>
                  <a:pt x="12050" y="3523"/>
                </a:cubicBezTo>
                <a:lnTo>
                  <a:pt x="11776" y="1808"/>
                </a:lnTo>
                <a:cubicBezTo>
                  <a:pt x="11759" y="1718"/>
                  <a:pt x="11682" y="1668"/>
                  <a:pt x="11604" y="1668"/>
                </a:cubicBezTo>
                <a:cubicBezTo>
                  <a:pt x="11568" y="1668"/>
                  <a:pt x="11532" y="1678"/>
                  <a:pt x="11502" y="1701"/>
                </a:cubicBezTo>
                <a:lnTo>
                  <a:pt x="11157" y="1999"/>
                </a:lnTo>
                <a:cubicBezTo>
                  <a:pt x="10010" y="647"/>
                  <a:pt x="8429" y="1"/>
                  <a:pt x="68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5"/>
          <p:cNvSpPr/>
          <p:nvPr/>
        </p:nvSpPr>
        <p:spPr>
          <a:xfrm>
            <a:off x="1965677" y="3411939"/>
            <a:ext cx="136917" cy="136917"/>
          </a:xfrm>
          <a:custGeom>
            <a:avLst/>
            <a:gdLst/>
            <a:ahLst/>
            <a:cxnLst/>
            <a:rect l="l" t="t" r="r" b="b"/>
            <a:pathLst>
              <a:path w="4918" h="4918" extrusionOk="0">
                <a:moveTo>
                  <a:pt x="2465" y="1"/>
                </a:moveTo>
                <a:cubicBezTo>
                  <a:pt x="1108" y="1"/>
                  <a:pt x="0" y="1108"/>
                  <a:pt x="0" y="2465"/>
                </a:cubicBezTo>
                <a:cubicBezTo>
                  <a:pt x="0" y="3823"/>
                  <a:pt x="1108" y="4918"/>
                  <a:pt x="2465" y="4918"/>
                </a:cubicBezTo>
                <a:cubicBezTo>
                  <a:pt x="3822" y="4918"/>
                  <a:pt x="4918" y="3823"/>
                  <a:pt x="4918" y="2465"/>
                </a:cubicBezTo>
                <a:cubicBezTo>
                  <a:pt x="4918" y="1108"/>
                  <a:pt x="3822" y="1"/>
                  <a:pt x="24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25"/>
          <p:cNvSpPr/>
          <p:nvPr/>
        </p:nvSpPr>
        <p:spPr>
          <a:xfrm>
            <a:off x="2009441" y="3461327"/>
            <a:ext cx="50724" cy="43458"/>
          </a:xfrm>
          <a:custGeom>
            <a:avLst/>
            <a:gdLst/>
            <a:ahLst/>
            <a:cxnLst/>
            <a:rect l="l" t="t" r="r" b="b"/>
            <a:pathLst>
              <a:path w="1822" h="1561" fill="none" extrusionOk="0">
                <a:moveTo>
                  <a:pt x="0" y="941"/>
                </a:moveTo>
                <a:lnTo>
                  <a:pt x="726" y="1560"/>
                </a:lnTo>
                <a:lnTo>
                  <a:pt x="1822" y="1"/>
                </a:lnTo>
              </a:path>
            </a:pathLst>
          </a:custGeom>
          <a:noFill/>
          <a:ln w="77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25"/>
          <p:cNvSpPr/>
          <p:nvPr/>
        </p:nvSpPr>
        <p:spPr>
          <a:xfrm>
            <a:off x="1990204" y="2136784"/>
            <a:ext cx="489928" cy="163449"/>
          </a:xfrm>
          <a:custGeom>
            <a:avLst/>
            <a:gdLst/>
            <a:ahLst/>
            <a:cxnLst/>
            <a:rect l="l" t="t" r="r" b="b"/>
            <a:pathLst>
              <a:path w="17598" h="5871" extrusionOk="0">
                <a:moveTo>
                  <a:pt x="858" y="0"/>
                </a:moveTo>
                <a:cubicBezTo>
                  <a:pt x="382" y="0"/>
                  <a:pt x="1" y="381"/>
                  <a:pt x="1" y="846"/>
                </a:cubicBezTo>
                <a:lnTo>
                  <a:pt x="1" y="1120"/>
                </a:lnTo>
                <a:lnTo>
                  <a:pt x="7871" y="5620"/>
                </a:lnTo>
                <a:cubicBezTo>
                  <a:pt x="8156" y="5787"/>
                  <a:pt x="8478" y="5870"/>
                  <a:pt x="8801" y="5870"/>
                </a:cubicBezTo>
                <a:cubicBezTo>
                  <a:pt x="9124" y="5870"/>
                  <a:pt x="9448" y="5787"/>
                  <a:pt x="9740" y="5620"/>
                </a:cubicBezTo>
                <a:lnTo>
                  <a:pt x="17598" y="1120"/>
                </a:lnTo>
                <a:lnTo>
                  <a:pt x="17598" y="846"/>
                </a:lnTo>
                <a:cubicBezTo>
                  <a:pt x="17598" y="381"/>
                  <a:pt x="17217" y="0"/>
                  <a:pt x="167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25"/>
          <p:cNvSpPr/>
          <p:nvPr/>
        </p:nvSpPr>
        <p:spPr>
          <a:xfrm>
            <a:off x="1990204" y="2167937"/>
            <a:ext cx="489928" cy="249613"/>
          </a:xfrm>
          <a:custGeom>
            <a:avLst/>
            <a:gdLst/>
            <a:ahLst/>
            <a:cxnLst/>
            <a:rect l="l" t="t" r="r" b="b"/>
            <a:pathLst>
              <a:path w="17598" h="8966" extrusionOk="0">
                <a:moveTo>
                  <a:pt x="1" y="1"/>
                </a:moveTo>
                <a:lnTo>
                  <a:pt x="1" y="8109"/>
                </a:lnTo>
                <a:cubicBezTo>
                  <a:pt x="1" y="8585"/>
                  <a:pt x="382" y="8966"/>
                  <a:pt x="858" y="8966"/>
                </a:cubicBezTo>
                <a:lnTo>
                  <a:pt x="16753" y="8966"/>
                </a:lnTo>
                <a:cubicBezTo>
                  <a:pt x="17217" y="8966"/>
                  <a:pt x="17598" y="8585"/>
                  <a:pt x="17598" y="8109"/>
                </a:cubicBezTo>
                <a:lnTo>
                  <a:pt x="17598" y="1"/>
                </a:lnTo>
                <a:lnTo>
                  <a:pt x="9740" y="4501"/>
                </a:lnTo>
                <a:cubicBezTo>
                  <a:pt x="9448" y="4668"/>
                  <a:pt x="9124" y="4751"/>
                  <a:pt x="8801" y="4751"/>
                </a:cubicBezTo>
                <a:cubicBezTo>
                  <a:pt x="8478" y="4751"/>
                  <a:pt x="8156" y="4668"/>
                  <a:pt x="7871" y="450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25"/>
          <p:cNvSpPr/>
          <p:nvPr/>
        </p:nvSpPr>
        <p:spPr>
          <a:xfrm>
            <a:off x="2233163" y="1977010"/>
            <a:ext cx="33185" cy="159802"/>
          </a:xfrm>
          <a:custGeom>
            <a:avLst/>
            <a:gdLst/>
            <a:ahLst/>
            <a:cxnLst/>
            <a:rect l="l" t="t" r="r" b="b"/>
            <a:pathLst>
              <a:path w="1192" h="5740" extrusionOk="0">
                <a:moveTo>
                  <a:pt x="1" y="1"/>
                </a:moveTo>
                <a:lnTo>
                  <a:pt x="1" y="5739"/>
                </a:lnTo>
                <a:lnTo>
                  <a:pt x="1191" y="5739"/>
                </a:lnTo>
                <a:lnTo>
                  <a:pt x="11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5"/>
          <p:cNvSpPr/>
          <p:nvPr/>
        </p:nvSpPr>
        <p:spPr>
          <a:xfrm>
            <a:off x="1960693" y="2167268"/>
            <a:ext cx="292069" cy="301034"/>
          </a:xfrm>
          <a:custGeom>
            <a:avLst/>
            <a:gdLst/>
            <a:ahLst/>
            <a:cxnLst/>
            <a:rect l="l" t="t" r="r" b="b"/>
            <a:pathLst>
              <a:path w="10491" h="10813" extrusionOk="0">
                <a:moveTo>
                  <a:pt x="2263" y="1"/>
                </a:moveTo>
                <a:lnTo>
                  <a:pt x="1" y="5025"/>
                </a:lnTo>
                <a:lnTo>
                  <a:pt x="1132" y="4692"/>
                </a:lnTo>
                <a:cubicBezTo>
                  <a:pt x="1311" y="6204"/>
                  <a:pt x="1858" y="8537"/>
                  <a:pt x="3442" y="9847"/>
                </a:cubicBezTo>
                <a:cubicBezTo>
                  <a:pt x="4191" y="10469"/>
                  <a:pt x="5140" y="10813"/>
                  <a:pt x="6118" y="10813"/>
                </a:cubicBezTo>
                <a:cubicBezTo>
                  <a:pt x="6150" y="10813"/>
                  <a:pt x="6183" y="10812"/>
                  <a:pt x="6216" y="10812"/>
                </a:cubicBezTo>
                <a:cubicBezTo>
                  <a:pt x="6609" y="10812"/>
                  <a:pt x="7014" y="10764"/>
                  <a:pt x="7407" y="10681"/>
                </a:cubicBezTo>
                <a:cubicBezTo>
                  <a:pt x="7466" y="10669"/>
                  <a:pt x="8978" y="10383"/>
                  <a:pt x="10490" y="8990"/>
                </a:cubicBezTo>
                <a:lnTo>
                  <a:pt x="8490" y="8990"/>
                </a:lnTo>
                <a:cubicBezTo>
                  <a:pt x="8085" y="9228"/>
                  <a:pt x="7645" y="9407"/>
                  <a:pt x="7180" y="9526"/>
                </a:cubicBezTo>
                <a:cubicBezTo>
                  <a:pt x="6842" y="9591"/>
                  <a:pt x="6523" y="9624"/>
                  <a:pt x="6222" y="9624"/>
                </a:cubicBezTo>
                <a:cubicBezTo>
                  <a:pt x="5431" y="9624"/>
                  <a:pt x="4764" y="9396"/>
                  <a:pt x="4204" y="8930"/>
                </a:cubicBezTo>
                <a:cubicBezTo>
                  <a:pt x="2739" y="7728"/>
                  <a:pt x="2358" y="5239"/>
                  <a:pt x="2263" y="4025"/>
                </a:cubicBezTo>
                <a:lnTo>
                  <a:pt x="22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5"/>
          <p:cNvSpPr/>
          <p:nvPr/>
        </p:nvSpPr>
        <p:spPr>
          <a:xfrm>
            <a:off x="2235502" y="1613475"/>
            <a:ext cx="28842" cy="264118"/>
          </a:xfrm>
          <a:custGeom>
            <a:avLst/>
            <a:gdLst/>
            <a:ahLst/>
            <a:cxnLst/>
            <a:rect l="l" t="t" r="r" b="b"/>
            <a:pathLst>
              <a:path w="1036" h="9487" extrusionOk="0">
                <a:moveTo>
                  <a:pt x="518" y="0"/>
                </a:moveTo>
                <a:cubicBezTo>
                  <a:pt x="345" y="0"/>
                  <a:pt x="173" y="3"/>
                  <a:pt x="0" y="9"/>
                </a:cubicBezTo>
                <a:lnTo>
                  <a:pt x="0" y="9487"/>
                </a:lnTo>
                <a:lnTo>
                  <a:pt x="1036" y="9487"/>
                </a:lnTo>
                <a:lnTo>
                  <a:pt x="1036" y="9"/>
                </a:lnTo>
                <a:cubicBezTo>
                  <a:pt x="863" y="3"/>
                  <a:pt x="691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25"/>
          <p:cNvSpPr/>
          <p:nvPr/>
        </p:nvSpPr>
        <p:spPr>
          <a:xfrm>
            <a:off x="2168853" y="1857353"/>
            <a:ext cx="141566" cy="121327"/>
          </a:xfrm>
          <a:custGeom>
            <a:avLst/>
            <a:gdLst/>
            <a:ahLst/>
            <a:cxnLst/>
            <a:rect l="l" t="t" r="r" b="b"/>
            <a:pathLst>
              <a:path w="5085" h="4358" extrusionOk="0">
                <a:moveTo>
                  <a:pt x="2900" y="1077"/>
                </a:moveTo>
                <a:cubicBezTo>
                  <a:pt x="3462" y="1077"/>
                  <a:pt x="4001" y="1519"/>
                  <a:pt x="4001" y="2179"/>
                </a:cubicBezTo>
                <a:cubicBezTo>
                  <a:pt x="4001" y="2786"/>
                  <a:pt x="3513" y="3275"/>
                  <a:pt x="2906" y="3275"/>
                </a:cubicBezTo>
                <a:cubicBezTo>
                  <a:pt x="1930" y="3275"/>
                  <a:pt x="1430" y="2096"/>
                  <a:pt x="2132" y="1405"/>
                </a:cubicBezTo>
                <a:cubicBezTo>
                  <a:pt x="2356" y="1178"/>
                  <a:pt x="2630" y="1077"/>
                  <a:pt x="2900" y="1077"/>
                </a:cubicBezTo>
                <a:close/>
                <a:moveTo>
                  <a:pt x="2906" y="0"/>
                </a:moveTo>
                <a:cubicBezTo>
                  <a:pt x="965" y="0"/>
                  <a:pt x="1" y="2346"/>
                  <a:pt x="1370" y="3715"/>
                </a:cubicBezTo>
                <a:cubicBezTo>
                  <a:pt x="1814" y="4159"/>
                  <a:pt x="2360" y="4357"/>
                  <a:pt x="2895" y="4357"/>
                </a:cubicBezTo>
                <a:cubicBezTo>
                  <a:pt x="4013" y="4357"/>
                  <a:pt x="5085" y="3491"/>
                  <a:pt x="5085" y="2179"/>
                </a:cubicBezTo>
                <a:cubicBezTo>
                  <a:pt x="5085" y="977"/>
                  <a:pt x="4109" y="0"/>
                  <a:pt x="29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25"/>
          <p:cNvSpPr/>
          <p:nvPr/>
        </p:nvSpPr>
        <p:spPr>
          <a:xfrm>
            <a:off x="6542898" y="1835805"/>
            <a:ext cx="707052" cy="598671"/>
          </a:xfrm>
          <a:custGeom>
            <a:avLst/>
            <a:gdLst/>
            <a:ahLst/>
            <a:cxnLst/>
            <a:rect l="l" t="t" r="r" b="b"/>
            <a:pathLst>
              <a:path w="25397" h="21504" extrusionOk="0">
                <a:moveTo>
                  <a:pt x="8704" y="1"/>
                </a:moveTo>
                <a:lnTo>
                  <a:pt x="7894" y="1941"/>
                </a:lnTo>
                <a:lnTo>
                  <a:pt x="1727" y="1941"/>
                </a:lnTo>
                <a:cubicBezTo>
                  <a:pt x="1727" y="1941"/>
                  <a:pt x="0" y="17098"/>
                  <a:pt x="12704" y="21503"/>
                </a:cubicBezTo>
                <a:cubicBezTo>
                  <a:pt x="25396" y="17098"/>
                  <a:pt x="23670" y="1941"/>
                  <a:pt x="23670" y="1941"/>
                </a:cubicBezTo>
                <a:lnTo>
                  <a:pt x="17514" y="1941"/>
                </a:lnTo>
                <a:lnTo>
                  <a:pt x="1669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25"/>
          <p:cNvSpPr/>
          <p:nvPr/>
        </p:nvSpPr>
        <p:spPr>
          <a:xfrm>
            <a:off x="6636357" y="1883217"/>
            <a:ext cx="260248" cy="501538"/>
          </a:xfrm>
          <a:custGeom>
            <a:avLst/>
            <a:gdLst/>
            <a:ahLst/>
            <a:cxnLst/>
            <a:rect l="l" t="t" r="r" b="b"/>
            <a:pathLst>
              <a:path w="9348" h="18015" extrusionOk="0">
                <a:moveTo>
                  <a:pt x="7097" y="0"/>
                </a:moveTo>
                <a:cubicBezTo>
                  <a:pt x="6645" y="0"/>
                  <a:pt x="6240" y="274"/>
                  <a:pt x="6061" y="691"/>
                </a:cubicBezTo>
                <a:lnTo>
                  <a:pt x="5561" y="1857"/>
                </a:lnTo>
                <a:lnTo>
                  <a:pt x="1144" y="1857"/>
                </a:lnTo>
                <a:cubicBezTo>
                  <a:pt x="513" y="1857"/>
                  <a:pt x="1" y="2393"/>
                  <a:pt x="13" y="3024"/>
                </a:cubicBezTo>
                <a:cubicBezTo>
                  <a:pt x="60" y="4751"/>
                  <a:pt x="311" y="6477"/>
                  <a:pt x="751" y="8144"/>
                </a:cubicBezTo>
                <a:cubicBezTo>
                  <a:pt x="2085" y="13037"/>
                  <a:pt x="4966" y="16359"/>
                  <a:pt x="9347" y="18014"/>
                </a:cubicBezTo>
                <a:lnTo>
                  <a:pt x="934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25"/>
          <p:cNvSpPr/>
          <p:nvPr/>
        </p:nvSpPr>
        <p:spPr>
          <a:xfrm>
            <a:off x="6896578" y="1883217"/>
            <a:ext cx="259886" cy="501538"/>
          </a:xfrm>
          <a:custGeom>
            <a:avLst/>
            <a:gdLst/>
            <a:ahLst/>
            <a:cxnLst/>
            <a:rect l="l" t="t" r="r" b="b"/>
            <a:pathLst>
              <a:path w="9335" h="18015" extrusionOk="0">
                <a:moveTo>
                  <a:pt x="0" y="0"/>
                </a:moveTo>
                <a:lnTo>
                  <a:pt x="0" y="18014"/>
                </a:lnTo>
                <a:cubicBezTo>
                  <a:pt x="4370" y="16359"/>
                  <a:pt x="7263" y="13049"/>
                  <a:pt x="8585" y="8144"/>
                </a:cubicBezTo>
                <a:cubicBezTo>
                  <a:pt x="9025" y="6477"/>
                  <a:pt x="9275" y="4751"/>
                  <a:pt x="9323" y="3024"/>
                </a:cubicBezTo>
                <a:cubicBezTo>
                  <a:pt x="9335" y="2393"/>
                  <a:pt x="8835" y="1857"/>
                  <a:pt x="8192" y="1857"/>
                </a:cubicBezTo>
                <a:lnTo>
                  <a:pt x="3775" y="1857"/>
                </a:lnTo>
                <a:lnTo>
                  <a:pt x="3286" y="691"/>
                </a:lnTo>
                <a:cubicBezTo>
                  <a:pt x="3108" y="274"/>
                  <a:pt x="2691" y="0"/>
                  <a:pt x="22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25"/>
          <p:cNvSpPr/>
          <p:nvPr/>
        </p:nvSpPr>
        <p:spPr>
          <a:xfrm>
            <a:off x="6814700" y="2080769"/>
            <a:ext cx="163449" cy="146188"/>
          </a:xfrm>
          <a:custGeom>
            <a:avLst/>
            <a:gdLst/>
            <a:ahLst/>
            <a:cxnLst/>
            <a:rect l="l" t="t" r="r" b="b"/>
            <a:pathLst>
              <a:path w="5871" h="5251" extrusionOk="0">
                <a:moveTo>
                  <a:pt x="477" y="0"/>
                </a:moveTo>
                <a:cubicBezTo>
                  <a:pt x="215" y="0"/>
                  <a:pt x="1" y="215"/>
                  <a:pt x="1" y="476"/>
                </a:cubicBezTo>
                <a:lnTo>
                  <a:pt x="1" y="4775"/>
                </a:lnTo>
                <a:cubicBezTo>
                  <a:pt x="1" y="5037"/>
                  <a:pt x="215" y="5251"/>
                  <a:pt x="477" y="5251"/>
                </a:cubicBezTo>
                <a:lnTo>
                  <a:pt x="5394" y="5251"/>
                </a:lnTo>
                <a:cubicBezTo>
                  <a:pt x="5656" y="5251"/>
                  <a:pt x="5870" y="5037"/>
                  <a:pt x="5870" y="4775"/>
                </a:cubicBezTo>
                <a:lnTo>
                  <a:pt x="5870" y="476"/>
                </a:lnTo>
                <a:cubicBezTo>
                  <a:pt x="5870" y="215"/>
                  <a:pt x="5656" y="0"/>
                  <a:pt x="53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25"/>
          <p:cNvSpPr/>
          <p:nvPr/>
        </p:nvSpPr>
        <p:spPr>
          <a:xfrm>
            <a:off x="6849834" y="1963758"/>
            <a:ext cx="95491" cy="117039"/>
          </a:xfrm>
          <a:custGeom>
            <a:avLst/>
            <a:gdLst/>
            <a:ahLst/>
            <a:cxnLst/>
            <a:rect l="l" t="t" r="r" b="b"/>
            <a:pathLst>
              <a:path w="3430" h="4204" fill="none" extrusionOk="0">
                <a:moveTo>
                  <a:pt x="3430" y="4203"/>
                </a:moveTo>
                <a:lnTo>
                  <a:pt x="3430" y="1715"/>
                </a:lnTo>
                <a:cubicBezTo>
                  <a:pt x="3430" y="762"/>
                  <a:pt x="2668" y="0"/>
                  <a:pt x="1715" y="0"/>
                </a:cubicBezTo>
                <a:lnTo>
                  <a:pt x="1715" y="0"/>
                </a:lnTo>
                <a:cubicBezTo>
                  <a:pt x="763" y="0"/>
                  <a:pt x="1" y="762"/>
                  <a:pt x="1" y="1715"/>
                </a:cubicBezTo>
                <a:lnTo>
                  <a:pt x="1" y="4203"/>
                </a:lnTo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25"/>
          <p:cNvSpPr/>
          <p:nvPr/>
        </p:nvSpPr>
        <p:spPr>
          <a:xfrm>
            <a:off x="6876672" y="2119022"/>
            <a:ext cx="35830" cy="69489"/>
          </a:xfrm>
          <a:custGeom>
            <a:avLst/>
            <a:gdLst/>
            <a:ahLst/>
            <a:cxnLst/>
            <a:rect l="l" t="t" r="r" b="b"/>
            <a:pathLst>
              <a:path w="1287" h="2496" extrusionOk="0">
                <a:moveTo>
                  <a:pt x="711" y="1"/>
                </a:moveTo>
                <a:cubicBezTo>
                  <a:pt x="601" y="1"/>
                  <a:pt x="487" y="33"/>
                  <a:pt x="382" y="103"/>
                </a:cubicBezTo>
                <a:cubicBezTo>
                  <a:pt x="1" y="365"/>
                  <a:pt x="72" y="948"/>
                  <a:pt x="501" y="1115"/>
                </a:cubicBezTo>
                <a:lnTo>
                  <a:pt x="132" y="2496"/>
                </a:lnTo>
                <a:lnTo>
                  <a:pt x="1192" y="2496"/>
                </a:lnTo>
                <a:lnTo>
                  <a:pt x="882" y="1127"/>
                </a:lnTo>
                <a:cubicBezTo>
                  <a:pt x="1120" y="1043"/>
                  <a:pt x="1287" y="829"/>
                  <a:pt x="1287" y="579"/>
                </a:cubicBezTo>
                <a:cubicBezTo>
                  <a:pt x="1287" y="239"/>
                  <a:pt x="1012" y="1"/>
                  <a:pt x="7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25"/>
          <p:cNvSpPr/>
          <p:nvPr/>
        </p:nvSpPr>
        <p:spPr>
          <a:xfrm>
            <a:off x="6547213" y="3496433"/>
            <a:ext cx="216790" cy="214535"/>
          </a:xfrm>
          <a:custGeom>
            <a:avLst/>
            <a:gdLst/>
            <a:ahLst/>
            <a:cxnLst/>
            <a:rect l="l" t="t" r="r" b="b"/>
            <a:pathLst>
              <a:path w="7787" h="7706" extrusionOk="0">
                <a:moveTo>
                  <a:pt x="3854" y="1"/>
                </a:moveTo>
                <a:cubicBezTo>
                  <a:pt x="1727" y="1"/>
                  <a:pt x="0" y="1721"/>
                  <a:pt x="0" y="3847"/>
                </a:cubicBezTo>
                <a:cubicBezTo>
                  <a:pt x="0" y="5981"/>
                  <a:pt x="1739" y="7706"/>
                  <a:pt x="3876" y="7706"/>
                </a:cubicBezTo>
                <a:cubicBezTo>
                  <a:pt x="3897" y="7706"/>
                  <a:pt x="3919" y="7705"/>
                  <a:pt x="3941" y="7705"/>
                </a:cubicBezTo>
                <a:lnTo>
                  <a:pt x="7787" y="7705"/>
                </a:lnTo>
                <a:lnTo>
                  <a:pt x="7787" y="2"/>
                </a:lnTo>
                <a:lnTo>
                  <a:pt x="3941" y="2"/>
                </a:lnTo>
                <a:cubicBezTo>
                  <a:pt x="3912" y="1"/>
                  <a:pt x="3883" y="1"/>
                  <a:pt x="38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25"/>
          <p:cNvSpPr/>
          <p:nvPr/>
        </p:nvSpPr>
        <p:spPr>
          <a:xfrm>
            <a:off x="6763976" y="3496433"/>
            <a:ext cx="491933" cy="214535"/>
          </a:xfrm>
          <a:custGeom>
            <a:avLst/>
            <a:gdLst/>
            <a:ahLst/>
            <a:cxnLst/>
            <a:rect l="l" t="t" r="r" b="b"/>
            <a:pathLst>
              <a:path w="17670" h="7706" extrusionOk="0">
                <a:moveTo>
                  <a:pt x="13827" y="1"/>
                </a:moveTo>
                <a:cubicBezTo>
                  <a:pt x="13798" y="1"/>
                  <a:pt x="13770" y="1"/>
                  <a:pt x="13741" y="2"/>
                </a:cubicBezTo>
                <a:lnTo>
                  <a:pt x="1" y="2"/>
                </a:lnTo>
                <a:lnTo>
                  <a:pt x="1" y="7705"/>
                </a:lnTo>
                <a:lnTo>
                  <a:pt x="13741" y="7705"/>
                </a:lnTo>
                <a:cubicBezTo>
                  <a:pt x="13762" y="7705"/>
                  <a:pt x="13784" y="7706"/>
                  <a:pt x="13806" y="7706"/>
                </a:cubicBezTo>
                <a:cubicBezTo>
                  <a:pt x="15931" y="7706"/>
                  <a:pt x="17670" y="5981"/>
                  <a:pt x="17670" y="3847"/>
                </a:cubicBezTo>
                <a:cubicBezTo>
                  <a:pt x="17670" y="1721"/>
                  <a:pt x="15943" y="1"/>
                  <a:pt x="138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25"/>
          <p:cNvSpPr/>
          <p:nvPr/>
        </p:nvSpPr>
        <p:spPr>
          <a:xfrm>
            <a:off x="6614837" y="3583322"/>
            <a:ext cx="99444" cy="90174"/>
          </a:xfrm>
          <a:custGeom>
            <a:avLst/>
            <a:gdLst/>
            <a:ahLst/>
            <a:cxnLst/>
            <a:rect l="l" t="t" r="r" b="b"/>
            <a:pathLst>
              <a:path w="3572" h="3239" extrusionOk="0">
                <a:moveTo>
                  <a:pt x="2858" y="441"/>
                </a:moveTo>
                <a:cubicBezTo>
                  <a:pt x="3000" y="441"/>
                  <a:pt x="3119" y="560"/>
                  <a:pt x="3119" y="703"/>
                </a:cubicBezTo>
                <a:lnTo>
                  <a:pt x="3119" y="2536"/>
                </a:lnTo>
                <a:cubicBezTo>
                  <a:pt x="3119" y="2679"/>
                  <a:pt x="3000" y="2798"/>
                  <a:pt x="2858" y="2798"/>
                </a:cubicBezTo>
                <a:lnTo>
                  <a:pt x="714" y="2798"/>
                </a:lnTo>
                <a:cubicBezTo>
                  <a:pt x="560" y="2798"/>
                  <a:pt x="441" y="2679"/>
                  <a:pt x="441" y="2536"/>
                </a:cubicBezTo>
                <a:lnTo>
                  <a:pt x="441" y="715"/>
                </a:lnTo>
                <a:cubicBezTo>
                  <a:pt x="441" y="560"/>
                  <a:pt x="560" y="453"/>
                  <a:pt x="714" y="453"/>
                </a:cubicBezTo>
                <a:lnTo>
                  <a:pt x="2858" y="441"/>
                </a:lnTo>
                <a:close/>
                <a:moveTo>
                  <a:pt x="714" y="0"/>
                </a:moveTo>
                <a:cubicBezTo>
                  <a:pt x="322" y="0"/>
                  <a:pt x="0" y="310"/>
                  <a:pt x="0" y="703"/>
                </a:cubicBezTo>
                <a:lnTo>
                  <a:pt x="0" y="2524"/>
                </a:lnTo>
                <a:cubicBezTo>
                  <a:pt x="0" y="2917"/>
                  <a:pt x="322" y="3239"/>
                  <a:pt x="714" y="3239"/>
                </a:cubicBezTo>
                <a:lnTo>
                  <a:pt x="2858" y="3239"/>
                </a:lnTo>
                <a:cubicBezTo>
                  <a:pt x="3239" y="3239"/>
                  <a:pt x="3560" y="2917"/>
                  <a:pt x="3572" y="2536"/>
                </a:cubicBezTo>
                <a:lnTo>
                  <a:pt x="3572" y="715"/>
                </a:lnTo>
                <a:cubicBezTo>
                  <a:pt x="3560" y="322"/>
                  <a:pt x="3250" y="0"/>
                  <a:pt x="28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25"/>
          <p:cNvSpPr/>
          <p:nvPr/>
        </p:nvSpPr>
        <p:spPr>
          <a:xfrm>
            <a:off x="6633712" y="3521991"/>
            <a:ext cx="63002" cy="67317"/>
          </a:xfrm>
          <a:custGeom>
            <a:avLst/>
            <a:gdLst/>
            <a:ahLst/>
            <a:cxnLst/>
            <a:rect l="l" t="t" r="r" b="b"/>
            <a:pathLst>
              <a:path w="2263" h="2418" extrusionOk="0">
                <a:moveTo>
                  <a:pt x="1132" y="0"/>
                </a:moveTo>
                <a:cubicBezTo>
                  <a:pt x="525" y="0"/>
                  <a:pt x="13" y="489"/>
                  <a:pt x="1" y="1096"/>
                </a:cubicBezTo>
                <a:lnTo>
                  <a:pt x="1" y="2417"/>
                </a:lnTo>
                <a:lnTo>
                  <a:pt x="441" y="2417"/>
                </a:lnTo>
                <a:lnTo>
                  <a:pt x="441" y="1096"/>
                </a:lnTo>
                <a:cubicBezTo>
                  <a:pt x="441" y="637"/>
                  <a:pt x="784" y="408"/>
                  <a:pt x="1127" y="408"/>
                </a:cubicBezTo>
                <a:cubicBezTo>
                  <a:pt x="1471" y="408"/>
                  <a:pt x="1816" y="637"/>
                  <a:pt x="1822" y="1096"/>
                </a:cubicBezTo>
                <a:lnTo>
                  <a:pt x="1822" y="2417"/>
                </a:lnTo>
                <a:lnTo>
                  <a:pt x="2263" y="2417"/>
                </a:lnTo>
                <a:lnTo>
                  <a:pt x="2263" y="1096"/>
                </a:lnTo>
                <a:cubicBezTo>
                  <a:pt x="2251" y="489"/>
                  <a:pt x="1739" y="0"/>
                  <a:pt x="11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25"/>
          <p:cNvSpPr/>
          <p:nvPr/>
        </p:nvSpPr>
        <p:spPr>
          <a:xfrm>
            <a:off x="6653924" y="3609770"/>
            <a:ext cx="19265" cy="37222"/>
          </a:xfrm>
          <a:custGeom>
            <a:avLst/>
            <a:gdLst/>
            <a:ahLst/>
            <a:cxnLst/>
            <a:rect l="l" t="t" r="r" b="b"/>
            <a:pathLst>
              <a:path w="692" h="1337" extrusionOk="0">
                <a:moveTo>
                  <a:pt x="369" y="1"/>
                </a:moveTo>
                <a:cubicBezTo>
                  <a:pt x="313" y="1"/>
                  <a:pt x="256" y="16"/>
                  <a:pt x="203" y="50"/>
                </a:cubicBezTo>
                <a:cubicBezTo>
                  <a:pt x="1" y="193"/>
                  <a:pt x="37" y="503"/>
                  <a:pt x="263" y="598"/>
                </a:cubicBezTo>
                <a:lnTo>
                  <a:pt x="72" y="1336"/>
                </a:lnTo>
                <a:lnTo>
                  <a:pt x="632" y="1336"/>
                </a:lnTo>
                <a:lnTo>
                  <a:pt x="465" y="610"/>
                </a:lnTo>
                <a:cubicBezTo>
                  <a:pt x="596" y="562"/>
                  <a:pt x="692" y="443"/>
                  <a:pt x="680" y="312"/>
                </a:cubicBezTo>
                <a:cubicBezTo>
                  <a:pt x="680" y="127"/>
                  <a:pt x="530" y="1"/>
                  <a:pt x="3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25"/>
          <p:cNvSpPr/>
          <p:nvPr/>
        </p:nvSpPr>
        <p:spPr>
          <a:xfrm>
            <a:off x="6820658" y="3563751"/>
            <a:ext cx="111416" cy="83242"/>
          </a:xfrm>
          <a:custGeom>
            <a:avLst/>
            <a:gdLst/>
            <a:ahLst/>
            <a:cxnLst/>
            <a:rect l="l" t="t" r="r" b="b"/>
            <a:pathLst>
              <a:path w="4002" h="2990" extrusionOk="0">
                <a:moveTo>
                  <a:pt x="1" y="1"/>
                </a:moveTo>
                <a:lnTo>
                  <a:pt x="870" y="2989"/>
                </a:lnTo>
                <a:lnTo>
                  <a:pt x="1287" y="2989"/>
                </a:lnTo>
                <a:lnTo>
                  <a:pt x="1989" y="715"/>
                </a:lnTo>
                <a:lnTo>
                  <a:pt x="2715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8" y="2275"/>
                </a:lnTo>
                <a:lnTo>
                  <a:pt x="2203" y="1"/>
                </a:lnTo>
                <a:lnTo>
                  <a:pt x="1799" y="1"/>
                </a:lnTo>
                <a:lnTo>
                  <a:pt x="1096" y="2227"/>
                </a:lnTo>
                <a:lnTo>
                  <a:pt x="5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25"/>
          <p:cNvSpPr/>
          <p:nvPr/>
        </p:nvSpPr>
        <p:spPr>
          <a:xfrm>
            <a:off x="6939006" y="3563751"/>
            <a:ext cx="111388" cy="83242"/>
          </a:xfrm>
          <a:custGeom>
            <a:avLst/>
            <a:gdLst/>
            <a:ahLst/>
            <a:cxnLst/>
            <a:rect l="l" t="t" r="r" b="b"/>
            <a:pathLst>
              <a:path w="4001" h="2990" extrusionOk="0">
                <a:moveTo>
                  <a:pt x="0" y="1"/>
                </a:moveTo>
                <a:lnTo>
                  <a:pt x="870" y="2989"/>
                </a:lnTo>
                <a:lnTo>
                  <a:pt x="1286" y="2989"/>
                </a:lnTo>
                <a:lnTo>
                  <a:pt x="1989" y="715"/>
                </a:lnTo>
                <a:lnTo>
                  <a:pt x="2715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7" y="2275"/>
                </a:lnTo>
                <a:lnTo>
                  <a:pt x="2203" y="1"/>
                </a:lnTo>
                <a:lnTo>
                  <a:pt x="1798" y="1"/>
                </a:lnTo>
                <a:lnTo>
                  <a:pt x="1096" y="2227"/>
                </a:lnTo>
                <a:lnTo>
                  <a:pt x="5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25"/>
          <p:cNvSpPr/>
          <p:nvPr/>
        </p:nvSpPr>
        <p:spPr>
          <a:xfrm>
            <a:off x="7057326" y="3563751"/>
            <a:ext cx="111416" cy="83242"/>
          </a:xfrm>
          <a:custGeom>
            <a:avLst/>
            <a:gdLst/>
            <a:ahLst/>
            <a:cxnLst/>
            <a:rect l="l" t="t" r="r" b="b"/>
            <a:pathLst>
              <a:path w="4002" h="2990" extrusionOk="0">
                <a:moveTo>
                  <a:pt x="1" y="1"/>
                </a:moveTo>
                <a:lnTo>
                  <a:pt x="870" y="2989"/>
                </a:lnTo>
                <a:lnTo>
                  <a:pt x="1287" y="2989"/>
                </a:lnTo>
                <a:lnTo>
                  <a:pt x="1989" y="715"/>
                </a:lnTo>
                <a:lnTo>
                  <a:pt x="2716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8" y="2275"/>
                </a:lnTo>
                <a:lnTo>
                  <a:pt x="2204" y="1"/>
                </a:lnTo>
                <a:lnTo>
                  <a:pt x="1799" y="1"/>
                </a:lnTo>
                <a:lnTo>
                  <a:pt x="1096" y="2227"/>
                </a:lnTo>
                <a:lnTo>
                  <a:pt x="5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25"/>
          <p:cNvSpPr/>
          <p:nvPr/>
        </p:nvSpPr>
        <p:spPr>
          <a:xfrm>
            <a:off x="6751392" y="3720490"/>
            <a:ext cx="290733" cy="364064"/>
          </a:xfrm>
          <a:custGeom>
            <a:avLst/>
            <a:gdLst/>
            <a:ahLst/>
            <a:cxnLst/>
            <a:rect l="l" t="t" r="r" b="b"/>
            <a:pathLst>
              <a:path w="10443" h="13077" extrusionOk="0">
                <a:moveTo>
                  <a:pt x="4042" y="0"/>
                </a:moveTo>
                <a:cubicBezTo>
                  <a:pt x="3969" y="0"/>
                  <a:pt x="3888" y="16"/>
                  <a:pt x="3799" y="50"/>
                </a:cubicBezTo>
                <a:cubicBezTo>
                  <a:pt x="3513" y="169"/>
                  <a:pt x="3382" y="514"/>
                  <a:pt x="3346" y="788"/>
                </a:cubicBezTo>
                <a:cubicBezTo>
                  <a:pt x="3203" y="1610"/>
                  <a:pt x="3263" y="2407"/>
                  <a:pt x="3263" y="3229"/>
                </a:cubicBezTo>
                <a:cubicBezTo>
                  <a:pt x="3275" y="4455"/>
                  <a:pt x="3263" y="5658"/>
                  <a:pt x="3298" y="6884"/>
                </a:cubicBezTo>
                <a:cubicBezTo>
                  <a:pt x="3310" y="7206"/>
                  <a:pt x="3322" y="7658"/>
                  <a:pt x="2989" y="7860"/>
                </a:cubicBezTo>
                <a:cubicBezTo>
                  <a:pt x="2894" y="7903"/>
                  <a:pt x="2791" y="7924"/>
                  <a:pt x="2689" y="7924"/>
                </a:cubicBezTo>
                <a:cubicBezTo>
                  <a:pt x="2562" y="7924"/>
                  <a:pt x="2435" y="7891"/>
                  <a:pt x="2322" y="7825"/>
                </a:cubicBezTo>
                <a:cubicBezTo>
                  <a:pt x="1810" y="7575"/>
                  <a:pt x="1465" y="7122"/>
                  <a:pt x="989" y="6825"/>
                </a:cubicBezTo>
                <a:cubicBezTo>
                  <a:pt x="841" y="6732"/>
                  <a:pt x="669" y="6659"/>
                  <a:pt x="504" y="6659"/>
                </a:cubicBezTo>
                <a:cubicBezTo>
                  <a:pt x="415" y="6659"/>
                  <a:pt x="329" y="6680"/>
                  <a:pt x="250" y="6729"/>
                </a:cubicBezTo>
                <a:cubicBezTo>
                  <a:pt x="84" y="6836"/>
                  <a:pt x="0" y="7027"/>
                  <a:pt x="12" y="7229"/>
                </a:cubicBezTo>
                <a:cubicBezTo>
                  <a:pt x="36" y="7420"/>
                  <a:pt x="96" y="7598"/>
                  <a:pt x="203" y="7765"/>
                </a:cubicBezTo>
                <a:lnTo>
                  <a:pt x="227" y="7813"/>
                </a:lnTo>
                <a:cubicBezTo>
                  <a:pt x="572" y="8408"/>
                  <a:pt x="1036" y="8920"/>
                  <a:pt x="1501" y="9408"/>
                </a:cubicBezTo>
                <a:lnTo>
                  <a:pt x="3287" y="11337"/>
                </a:lnTo>
                <a:cubicBezTo>
                  <a:pt x="3977" y="12063"/>
                  <a:pt x="4775" y="12921"/>
                  <a:pt x="5823" y="13040"/>
                </a:cubicBezTo>
                <a:cubicBezTo>
                  <a:pt x="6024" y="13064"/>
                  <a:pt x="6229" y="13076"/>
                  <a:pt x="6434" y="13076"/>
                </a:cubicBezTo>
                <a:cubicBezTo>
                  <a:pt x="7248" y="13076"/>
                  <a:pt x="8069" y="12874"/>
                  <a:pt x="8716" y="12361"/>
                </a:cubicBezTo>
                <a:cubicBezTo>
                  <a:pt x="8978" y="12123"/>
                  <a:pt x="9192" y="11849"/>
                  <a:pt x="9347" y="11539"/>
                </a:cubicBezTo>
                <a:cubicBezTo>
                  <a:pt x="9752" y="10825"/>
                  <a:pt x="10109" y="10111"/>
                  <a:pt x="10276" y="9301"/>
                </a:cubicBezTo>
                <a:cubicBezTo>
                  <a:pt x="10418" y="8503"/>
                  <a:pt x="10442" y="7694"/>
                  <a:pt x="10347" y="6896"/>
                </a:cubicBezTo>
                <a:cubicBezTo>
                  <a:pt x="10323" y="6610"/>
                  <a:pt x="10264" y="6325"/>
                  <a:pt x="10156" y="6051"/>
                </a:cubicBezTo>
                <a:cubicBezTo>
                  <a:pt x="9993" y="5675"/>
                  <a:pt x="9627" y="5456"/>
                  <a:pt x="9248" y="5456"/>
                </a:cubicBezTo>
                <a:cubicBezTo>
                  <a:pt x="9076" y="5456"/>
                  <a:pt x="8900" y="5501"/>
                  <a:pt x="8740" y="5598"/>
                </a:cubicBezTo>
                <a:cubicBezTo>
                  <a:pt x="8680" y="5443"/>
                  <a:pt x="8573" y="5301"/>
                  <a:pt x="8430" y="5205"/>
                </a:cubicBezTo>
                <a:cubicBezTo>
                  <a:pt x="8219" y="5045"/>
                  <a:pt x="7981" y="4947"/>
                  <a:pt x="7741" y="4947"/>
                </a:cubicBezTo>
                <a:cubicBezTo>
                  <a:pt x="7588" y="4947"/>
                  <a:pt x="7435" y="4987"/>
                  <a:pt x="7287" y="5074"/>
                </a:cubicBezTo>
                <a:cubicBezTo>
                  <a:pt x="7228" y="5110"/>
                  <a:pt x="6925" y="5320"/>
                  <a:pt x="6953" y="5405"/>
                </a:cubicBezTo>
                <a:lnTo>
                  <a:pt x="6953" y="5405"/>
                </a:lnTo>
                <a:cubicBezTo>
                  <a:pt x="6881" y="5216"/>
                  <a:pt x="6774" y="5050"/>
                  <a:pt x="6632" y="4908"/>
                </a:cubicBezTo>
                <a:cubicBezTo>
                  <a:pt x="6501" y="4777"/>
                  <a:pt x="6311" y="4681"/>
                  <a:pt x="6120" y="4658"/>
                </a:cubicBezTo>
                <a:cubicBezTo>
                  <a:pt x="6088" y="4654"/>
                  <a:pt x="6056" y="4653"/>
                  <a:pt x="6024" y="4653"/>
                </a:cubicBezTo>
                <a:cubicBezTo>
                  <a:pt x="5497" y="4653"/>
                  <a:pt x="5170" y="5112"/>
                  <a:pt x="5013" y="5539"/>
                </a:cubicBezTo>
                <a:lnTo>
                  <a:pt x="5013" y="4836"/>
                </a:lnTo>
                <a:cubicBezTo>
                  <a:pt x="5013" y="4598"/>
                  <a:pt x="5001" y="4372"/>
                  <a:pt x="4989" y="4134"/>
                </a:cubicBezTo>
                <a:cubicBezTo>
                  <a:pt x="4942" y="3074"/>
                  <a:pt x="4930" y="2003"/>
                  <a:pt x="4727" y="943"/>
                </a:cubicBezTo>
                <a:cubicBezTo>
                  <a:pt x="4646" y="546"/>
                  <a:pt x="4477" y="0"/>
                  <a:pt x="4042" y="0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25"/>
          <p:cNvSpPr/>
          <p:nvPr/>
        </p:nvSpPr>
        <p:spPr>
          <a:xfrm>
            <a:off x="6890926" y="3874668"/>
            <a:ext cx="28" cy="28202"/>
          </a:xfrm>
          <a:custGeom>
            <a:avLst/>
            <a:gdLst/>
            <a:ahLst/>
            <a:cxnLst/>
            <a:rect l="l" t="t" r="r" b="b"/>
            <a:pathLst>
              <a:path w="1" h="1013" extrusionOk="0">
                <a:moveTo>
                  <a:pt x="1" y="1"/>
                </a:moveTo>
                <a:lnTo>
                  <a:pt x="1" y="101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5"/>
          <p:cNvSpPr/>
          <p:nvPr/>
        </p:nvSpPr>
        <p:spPr>
          <a:xfrm>
            <a:off x="6890926" y="3874668"/>
            <a:ext cx="28" cy="28202"/>
          </a:xfrm>
          <a:custGeom>
            <a:avLst/>
            <a:gdLst/>
            <a:ahLst/>
            <a:cxnLst/>
            <a:rect l="l" t="t" r="r" b="b"/>
            <a:pathLst>
              <a:path w="1" h="1013" fill="none" extrusionOk="0">
                <a:moveTo>
                  <a:pt x="1" y="1"/>
                </a:moveTo>
                <a:lnTo>
                  <a:pt x="1" y="1013"/>
                </a:lnTo>
              </a:path>
            </a:pathLst>
          </a:custGeom>
          <a:noFill/>
          <a:ln w="6850" cap="rnd" cmpd="sng">
            <a:solidFill>
              <a:srgbClr val="492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>
            <a:off x="6944963" y="3871021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>
            <a:off x="6944963" y="3871021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fill="none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noFill/>
          <a:ln w="6850" cap="rnd" cmpd="sng">
            <a:solidFill>
              <a:srgbClr val="492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>
            <a:off x="6994352" y="3871021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>
            <a:off x="6994352" y="3871021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fill="none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noFill/>
          <a:ln w="6850" cap="rnd" cmpd="sng">
            <a:solidFill>
              <a:srgbClr val="492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>
            <a:off x="2958212" y="1494143"/>
            <a:ext cx="3230254" cy="3230254"/>
          </a:xfrm>
          <a:custGeom>
            <a:avLst/>
            <a:gdLst/>
            <a:ahLst/>
            <a:cxnLst/>
            <a:rect l="l" t="t" r="r" b="b"/>
            <a:pathLst>
              <a:path w="83642" h="83642" fill="none" extrusionOk="0">
                <a:moveTo>
                  <a:pt x="83642" y="41815"/>
                </a:moveTo>
                <a:cubicBezTo>
                  <a:pt x="83642" y="64913"/>
                  <a:pt x="64913" y="83642"/>
                  <a:pt x="41815" y="83642"/>
                </a:cubicBezTo>
                <a:cubicBezTo>
                  <a:pt x="18717" y="83642"/>
                  <a:pt x="1" y="64913"/>
                  <a:pt x="1" y="41815"/>
                </a:cubicBezTo>
                <a:cubicBezTo>
                  <a:pt x="1" y="18717"/>
                  <a:pt x="18717" y="0"/>
                  <a:pt x="41815" y="0"/>
                </a:cubicBezTo>
                <a:cubicBezTo>
                  <a:pt x="64913" y="0"/>
                  <a:pt x="83642" y="18717"/>
                  <a:pt x="83642" y="41815"/>
                </a:cubicBezTo>
                <a:close/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25"/>
          <p:cNvSpPr/>
          <p:nvPr/>
        </p:nvSpPr>
        <p:spPr>
          <a:xfrm>
            <a:off x="3896245" y="4241569"/>
            <a:ext cx="1381322" cy="104853"/>
          </a:xfrm>
          <a:custGeom>
            <a:avLst/>
            <a:gdLst/>
            <a:ahLst/>
            <a:cxnLst/>
            <a:rect l="l" t="t" r="r" b="b"/>
            <a:pathLst>
              <a:path w="35767" h="2715" extrusionOk="0">
                <a:moveTo>
                  <a:pt x="0" y="0"/>
                </a:moveTo>
                <a:lnTo>
                  <a:pt x="0" y="2715"/>
                </a:lnTo>
                <a:lnTo>
                  <a:pt x="35767" y="2715"/>
                </a:lnTo>
                <a:lnTo>
                  <a:pt x="357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5"/>
          <p:cNvSpPr/>
          <p:nvPr/>
        </p:nvSpPr>
        <p:spPr>
          <a:xfrm>
            <a:off x="3139377" y="2805986"/>
            <a:ext cx="2887231" cy="1389161"/>
          </a:xfrm>
          <a:custGeom>
            <a:avLst/>
            <a:gdLst/>
            <a:ahLst/>
            <a:cxnLst/>
            <a:rect l="l" t="t" r="r" b="b"/>
            <a:pathLst>
              <a:path w="74760" h="35970" extrusionOk="0">
                <a:moveTo>
                  <a:pt x="25540" y="1"/>
                </a:moveTo>
                <a:cubicBezTo>
                  <a:pt x="21039" y="537"/>
                  <a:pt x="17015" y="3073"/>
                  <a:pt x="14586" y="6894"/>
                </a:cubicBezTo>
                <a:cubicBezTo>
                  <a:pt x="9895" y="14253"/>
                  <a:pt x="2537" y="26171"/>
                  <a:pt x="1513" y="29921"/>
                </a:cubicBezTo>
                <a:cubicBezTo>
                  <a:pt x="1" y="35458"/>
                  <a:pt x="5549" y="35969"/>
                  <a:pt x="5549" y="35969"/>
                </a:cubicBezTo>
                <a:lnTo>
                  <a:pt x="29338" y="35969"/>
                </a:lnTo>
                <a:lnTo>
                  <a:pt x="25980" y="25718"/>
                </a:lnTo>
                <a:lnTo>
                  <a:pt x="14276" y="25718"/>
                </a:lnTo>
                <a:lnTo>
                  <a:pt x="18991" y="17312"/>
                </a:lnTo>
                <a:lnTo>
                  <a:pt x="55770" y="17312"/>
                </a:lnTo>
                <a:lnTo>
                  <a:pt x="60472" y="25718"/>
                </a:lnTo>
                <a:lnTo>
                  <a:pt x="48030" y="25718"/>
                </a:lnTo>
                <a:lnTo>
                  <a:pt x="44673" y="35969"/>
                </a:lnTo>
                <a:lnTo>
                  <a:pt x="69212" y="35969"/>
                </a:lnTo>
                <a:cubicBezTo>
                  <a:pt x="69212" y="35969"/>
                  <a:pt x="74760" y="35458"/>
                  <a:pt x="73248" y="29921"/>
                </a:cubicBezTo>
                <a:cubicBezTo>
                  <a:pt x="72224" y="26171"/>
                  <a:pt x="64854" y="14253"/>
                  <a:pt x="60175" y="6894"/>
                </a:cubicBezTo>
                <a:cubicBezTo>
                  <a:pt x="57734" y="3073"/>
                  <a:pt x="53710" y="537"/>
                  <a:pt x="492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5"/>
          <p:cNvSpPr/>
          <p:nvPr/>
        </p:nvSpPr>
        <p:spPr>
          <a:xfrm>
            <a:off x="4018090" y="2874962"/>
            <a:ext cx="1129828" cy="372490"/>
          </a:xfrm>
          <a:custGeom>
            <a:avLst/>
            <a:gdLst/>
            <a:ahLst/>
            <a:cxnLst/>
            <a:rect l="l" t="t" r="r" b="b"/>
            <a:pathLst>
              <a:path w="29255" h="9645" extrusionOk="0">
                <a:moveTo>
                  <a:pt x="0" y="1"/>
                </a:moveTo>
                <a:lnTo>
                  <a:pt x="0" y="1"/>
                </a:lnTo>
                <a:cubicBezTo>
                  <a:pt x="3358" y="5859"/>
                  <a:pt x="8656" y="9645"/>
                  <a:pt x="14621" y="9645"/>
                </a:cubicBezTo>
                <a:cubicBezTo>
                  <a:pt x="20586" y="9645"/>
                  <a:pt x="25897" y="5859"/>
                  <a:pt x="29254" y="1"/>
                </a:cubicBezTo>
                <a:lnTo>
                  <a:pt x="29254" y="1"/>
                </a:lnTo>
                <a:cubicBezTo>
                  <a:pt x="24849" y="3043"/>
                  <a:pt x="19735" y="4564"/>
                  <a:pt x="14623" y="4564"/>
                </a:cubicBezTo>
                <a:cubicBezTo>
                  <a:pt x="9511" y="4564"/>
                  <a:pt x="4400" y="3043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25"/>
          <p:cNvSpPr/>
          <p:nvPr/>
        </p:nvSpPr>
        <p:spPr>
          <a:xfrm>
            <a:off x="3872339" y="1346537"/>
            <a:ext cx="1421332" cy="1697349"/>
          </a:xfrm>
          <a:custGeom>
            <a:avLst/>
            <a:gdLst/>
            <a:ahLst/>
            <a:cxnLst/>
            <a:rect l="l" t="t" r="r" b="b"/>
            <a:pathLst>
              <a:path w="36803" h="43950" extrusionOk="0">
                <a:moveTo>
                  <a:pt x="18395" y="0"/>
                </a:moveTo>
                <a:cubicBezTo>
                  <a:pt x="8239" y="0"/>
                  <a:pt x="0" y="10978"/>
                  <a:pt x="0" y="24515"/>
                </a:cubicBezTo>
                <a:cubicBezTo>
                  <a:pt x="0" y="30111"/>
                  <a:pt x="1405" y="35255"/>
                  <a:pt x="3774" y="39386"/>
                </a:cubicBezTo>
                <a:cubicBezTo>
                  <a:pt x="8174" y="42428"/>
                  <a:pt x="13285" y="43949"/>
                  <a:pt x="18397" y="43949"/>
                </a:cubicBezTo>
                <a:cubicBezTo>
                  <a:pt x="23509" y="43949"/>
                  <a:pt x="28623" y="42428"/>
                  <a:pt x="33028" y="39386"/>
                </a:cubicBezTo>
                <a:cubicBezTo>
                  <a:pt x="35386" y="35255"/>
                  <a:pt x="36791" y="30111"/>
                  <a:pt x="36791" y="24515"/>
                </a:cubicBezTo>
                <a:cubicBezTo>
                  <a:pt x="36802" y="10978"/>
                  <a:pt x="28563" y="0"/>
                  <a:pt x="18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25"/>
          <p:cNvSpPr/>
          <p:nvPr/>
        </p:nvSpPr>
        <p:spPr>
          <a:xfrm>
            <a:off x="4043385" y="1827047"/>
            <a:ext cx="1078772" cy="1045212"/>
          </a:xfrm>
          <a:custGeom>
            <a:avLst/>
            <a:gdLst/>
            <a:ahLst/>
            <a:cxnLst/>
            <a:rect l="l" t="t" r="r" b="b"/>
            <a:pathLst>
              <a:path w="27933" h="27064" extrusionOk="0">
                <a:moveTo>
                  <a:pt x="4679" y="0"/>
                </a:moveTo>
                <a:lnTo>
                  <a:pt x="4679" y="0"/>
                </a:lnTo>
                <a:cubicBezTo>
                  <a:pt x="1810" y="2834"/>
                  <a:pt x="0" y="6966"/>
                  <a:pt x="0" y="11561"/>
                </a:cubicBezTo>
                <a:cubicBezTo>
                  <a:pt x="0" y="20122"/>
                  <a:pt x="6251" y="27063"/>
                  <a:pt x="13966" y="27063"/>
                </a:cubicBezTo>
                <a:cubicBezTo>
                  <a:pt x="21682" y="27063"/>
                  <a:pt x="27932" y="20122"/>
                  <a:pt x="27932" y="11561"/>
                </a:cubicBezTo>
                <a:cubicBezTo>
                  <a:pt x="27932" y="6966"/>
                  <a:pt x="26135" y="2834"/>
                  <a:pt x="23265" y="0"/>
                </a:cubicBezTo>
                <a:lnTo>
                  <a:pt x="23265" y="0"/>
                </a:lnTo>
                <a:cubicBezTo>
                  <a:pt x="25075" y="2286"/>
                  <a:pt x="26051" y="5132"/>
                  <a:pt x="26039" y="8049"/>
                </a:cubicBezTo>
                <a:cubicBezTo>
                  <a:pt x="26039" y="15038"/>
                  <a:pt x="20634" y="20693"/>
                  <a:pt x="13966" y="20693"/>
                </a:cubicBezTo>
                <a:cubicBezTo>
                  <a:pt x="7311" y="20693"/>
                  <a:pt x="1905" y="15038"/>
                  <a:pt x="1905" y="8049"/>
                </a:cubicBezTo>
                <a:cubicBezTo>
                  <a:pt x="1893" y="5132"/>
                  <a:pt x="2870" y="2286"/>
                  <a:pt x="46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25"/>
          <p:cNvSpPr/>
          <p:nvPr/>
        </p:nvSpPr>
        <p:spPr>
          <a:xfrm>
            <a:off x="4119698" y="1764058"/>
            <a:ext cx="909115" cy="862346"/>
          </a:xfrm>
          <a:custGeom>
            <a:avLst/>
            <a:gdLst/>
            <a:ahLst/>
            <a:cxnLst/>
            <a:rect l="l" t="t" r="r" b="b"/>
            <a:pathLst>
              <a:path w="23540" h="22329" extrusionOk="0">
                <a:moveTo>
                  <a:pt x="11967" y="0"/>
                </a:moveTo>
                <a:lnTo>
                  <a:pt x="11967" y="0"/>
                </a:lnTo>
                <a:cubicBezTo>
                  <a:pt x="9466" y="2774"/>
                  <a:pt x="6299" y="4870"/>
                  <a:pt x="2775" y="6084"/>
                </a:cubicBezTo>
                <a:cubicBezTo>
                  <a:pt x="2799" y="5191"/>
                  <a:pt x="2763" y="4298"/>
                  <a:pt x="2668" y="3417"/>
                </a:cubicBezTo>
                <a:cubicBezTo>
                  <a:pt x="2263" y="5489"/>
                  <a:pt x="1656" y="7513"/>
                  <a:pt x="870" y="9478"/>
                </a:cubicBezTo>
                <a:cubicBezTo>
                  <a:pt x="668" y="9978"/>
                  <a:pt x="453" y="10478"/>
                  <a:pt x="84" y="10871"/>
                </a:cubicBezTo>
                <a:cubicBezTo>
                  <a:pt x="60" y="10894"/>
                  <a:pt x="25" y="10918"/>
                  <a:pt x="1" y="10942"/>
                </a:cubicBezTo>
                <a:cubicBezTo>
                  <a:pt x="417" y="15347"/>
                  <a:pt x="2989" y="19098"/>
                  <a:pt x="6597" y="20991"/>
                </a:cubicBezTo>
                <a:cubicBezTo>
                  <a:pt x="8285" y="21882"/>
                  <a:pt x="10144" y="22329"/>
                  <a:pt x="12002" y="22329"/>
                </a:cubicBezTo>
                <a:cubicBezTo>
                  <a:pt x="13891" y="22329"/>
                  <a:pt x="15780" y="21868"/>
                  <a:pt x="17491" y="20943"/>
                </a:cubicBezTo>
                <a:cubicBezTo>
                  <a:pt x="20444" y="19324"/>
                  <a:pt x="22635" y="16586"/>
                  <a:pt x="23539" y="13335"/>
                </a:cubicBezTo>
                <a:cubicBezTo>
                  <a:pt x="23170" y="12799"/>
                  <a:pt x="22944" y="12085"/>
                  <a:pt x="22813" y="11430"/>
                </a:cubicBezTo>
                <a:cubicBezTo>
                  <a:pt x="22396" y="9382"/>
                  <a:pt x="22230" y="7275"/>
                  <a:pt x="22349" y="5191"/>
                </a:cubicBezTo>
                <a:lnTo>
                  <a:pt x="22349" y="5191"/>
                </a:lnTo>
                <a:cubicBezTo>
                  <a:pt x="21670" y="5668"/>
                  <a:pt x="20884" y="5941"/>
                  <a:pt x="20063" y="5989"/>
                </a:cubicBezTo>
                <a:cubicBezTo>
                  <a:pt x="20372" y="5013"/>
                  <a:pt x="20587" y="4025"/>
                  <a:pt x="20706" y="3013"/>
                </a:cubicBezTo>
                <a:lnTo>
                  <a:pt x="20706" y="3013"/>
                </a:lnTo>
                <a:cubicBezTo>
                  <a:pt x="19241" y="3798"/>
                  <a:pt x="17634" y="4287"/>
                  <a:pt x="15979" y="4429"/>
                </a:cubicBezTo>
                <a:lnTo>
                  <a:pt x="16681" y="1679"/>
                </a:lnTo>
                <a:lnTo>
                  <a:pt x="16681" y="1679"/>
                </a:lnTo>
                <a:cubicBezTo>
                  <a:pt x="15038" y="3155"/>
                  <a:pt x="13098" y="4251"/>
                  <a:pt x="10990" y="4882"/>
                </a:cubicBezTo>
                <a:cubicBezTo>
                  <a:pt x="11633" y="3334"/>
                  <a:pt x="11955" y="1679"/>
                  <a:pt x="119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25"/>
          <p:cNvSpPr/>
          <p:nvPr/>
        </p:nvSpPr>
        <p:spPr>
          <a:xfrm>
            <a:off x="4116492" y="1674846"/>
            <a:ext cx="933021" cy="604712"/>
          </a:xfrm>
          <a:custGeom>
            <a:avLst/>
            <a:gdLst/>
            <a:ahLst/>
            <a:cxnLst/>
            <a:rect l="l" t="t" r="r" b="b"/>
            <a:pathLst>
              <a:path w="24159" h="15658" extrusionOk="0">
                <a:moveTo>
                  <a:pt x="12073" y="0"/>
                </a:moveTo>
                <a:cubicBezTo>
                  <a:pt x="8501" y="0"/>
                  <a:pt x="5251" y="1489"/>
                  <a:pt x="2786" y="3941"/>
                </a:cubicBezTo>
                <a:cubicBezTo>
                  <a:pt x="977" y="6227"/>
                  <a:pt x="0" y="9073"/>
                  <a:pt x="12" y="11990"/>
                </a:cubicBezTo>
                <a:cubicBezTo>
                  <a:pt x="12" y="12419"/>
                  <a:pt x="36" y="12835"/>
                  <a:pt x="84" y="13252"/>
                </a:cubicBezTo>
                <a:cubicBezTo>
                  <a:pt x="108" y="13228"/>
                  <a:pt x="143" y="13204"/>
                  <a:pt x="167" y="13181"/>
                </a:cubicBezTo>
                <a:cubicBezTo>
                  <a:pt x="536" y="12788"/>
                  <a:pt x="762" y="12288"/>
                  <a:pt x="953" y="11788"/>
                </a:cubicBezTo>
                <a:cubicBezTo>
                  <a:pt x="1739" y="9823"/>
                  <a:pt x="2346" y="7787"/>
                  <a:pt x="2751" y="5727"/>
                </a:cubicBezTo>
                <a:cubicBezTo>
                  <a:pt x="2846" y="6608"/>
                  <a:pt x="2882" y="7501"/>
                  <a:pt x="2846" y="8394"/>
                </a:cubicBezTo>
                <a:cubicBezTo>
                  <a:pt x="6382" y="7180"/>
                  <a:pt x="9549" y="5084"/>
                  <a:pt x="12050" y="2310"/>
                </a:cubicBezTo>
                <a:lnTo>
                  <a:pt x="12050" y="2310"/>
                </a:lnTo>
                <a:cubicBezTo>
                  <a:pt x="12038" y="3989"/>
                  <a:pt x="11716" y="5644"/>
                  <a:pt x="11073" y="7192"/>
                </a:cubicBezTo>
                <a:cubicBezTo>
                  <a:pt x="13181" y="6561"/>
                  <a:pt x="15121" y="5465"/>
                  <a:pt x="16764" y="3989"/>
                </a:cubicBezTo>
                <a:lnTo>
                  <a:pt x="16764" y="3989"/>
                </a:lnTo>
                <a:lnTo>
                  <a:pt x="16062" y="6739"/>
                </a:lnTo>
                <a:cubicBezTo>
                  <a:pt x="17717" y="6597"/>
                  <a:pt x="19324" y="6108"/>
                  <a:pt x="20789" y="5323"/>
                </a:cubicBezTo>
                <a:lnTo>
                  <a:pt x="20789" y="5323"/>
                </a:lnTo>
                <a:cubicBezTo>
                  <a:pt x="20682" y="6335"/>
                  <a:pt x="20455" y="7335"/>
                  <a:pt x="20146" y="8299"/>
                </a:cubicBezTo>
                <a:cubicBezTo>
                  <a:pt x="20967" y="8251"/>
                  <a:pt x="21753" y="7978"/>
                  <a:pt x="22432" y="7501"/>
                </a:cubicBezTo>
                <a:lnTo>
                  <a:pt x="22432" y="7501"/>
                </a:lnTo>
                <a:cubicBezTo>
                  <a:pt x="22325" y="9597"/>
                  <a:pt x="22479" y="11692"/>
                  <a:pt x="22896" y="13740"/>
                </a:cubicBezTo>
                <a:cubicBezTo>
                  <a:pt x="23027" y="14407"/>
                  <a:pt x="23241" y="15109"/>
                  <a:pt x="23622" y="15657"/>
                </a:cubicBezTo>
                <a:cubicBezTo>
                  <a:pt x="23968" y="14467"/>
                  <a:pt x="24146" y="13228"/>
                  <a:pt x="24146" y="12002"/>
                </a:cubicBezTo>
                <a:cubicBezTo>
                  <a:pt x="24158" y="9073"/>
                  <a:pt x="23182" y="6239"/>
                  <a:pt x="21372" y="3941"/>
                </a:cubicBezTo>
                <a:cubicBezTo>
                  <a:pt x="18908" y="1489"/>
                  <a:pt x="15645" y="0"/>
                  <a:pt x="12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25"/>
          <p:cNvSpPr/>
          <p:nvPr/>
        </p:nvSpPr>
        <p:spPr>
          <a:xfrm>
            <a:off x="4132327" y="2011148"/>
            <a:ext cx="890770" cy="265242"/>
          </a:xfrm>
          <a:custGeom>
            <a:avLst/>
            <a:gdLst/>
            <a:ahLst/>
            <a:cxnLst/>
            <a:rect l="l" t="t" r="r" b="b"/>
            <a:pathLst>
              <a:path w="23065" h="6868" extrusionOk="0">
                <a:moveTo>
                  <a:pt x="20793" y="0"/>
                </a:moveTo>
                <a:cubicBezTo>
                  <a:pt x="20671" y="0"/>
                  <a:pt x="20548" y="14"/>
                  <a:pt x="20426" y="44"/>
                </a:cubicBezTo>
                <a:cubicBezTo>
                  <a:pt x="17819" y="686"/>
                  <a:pt x="15152" y="1044"/>
                  <a:pt x="12473" y="1091"/>
                </a:cubicBezTo>
                <a:cubicBezTo>
                  <a:pt x="12294" y="1091"/>
                  <a:pt x="12128" y="1175"/>
                  <a:pt x="12009" y="1306"/>
                </a:cubicBezTo>
                <a:cubicBezTo>
                  <a:pt x="11884" y="1454"/>
                  <a:pt x="11708" y="1529"/>
                  <a:pt x="11532" y="1529"/>
                </a:cubicBezTo>
                <a:cubicBezTo>
                  <a:pt x="11357" y="1529"/>
                  <a:pt x="11181" y="1454"/>
                  <a:pt x="11056" y="1306"/>
                </a:cubicBezTo>
                <a:cubicBezTo>
                  <a:pt x="10937" y="1175"/>
                  <a:pt x="10770" y="1091"/>
                  <a:pt x="10580" y="1091"/>
                </a:cubicBezTo>
                <a:cubicBezTo>
                  <a:pt x="7901" y="1044"/>
                  <a:pt x="5234" y="686"/>
                  <a:pt x="2638" y="44"/>
                </a:cubicBezTo>
                <a:cubicBezTo>
                  <a:pt x="2517" y="14"/>
                  <a:pt x="2395" y="0"/>
                  <a:pt x="2274" y="0"/>
                </a:cubicBezTo>
                <a:cubicBezTo>
                  <a:pt x="1108" y="0"/>
                  <a:pt x="0" y="1289"/>
                  <a:pt x="162" y="2734"/>
                </a:cubicBezTo>
                <a:cubicBezTo>
                  <a:pt x="329" y="4342"/>
                  <a:pt x="1364" y="6211"/>
                  <a:pt x="4472" y="6711"/>
                </a:cubicBezTo>
                <a:cubicBezTo>
                  <a:pt x="5152" y="6820"/>
                  <a:pt x="5761" y="6868"/>
                  <a:pt x="6306" y="6868"/>
                </a:cubicBezTo>
                <a:cubicBezTo>
                  <a:pt x="9530" y="6868"/>
                  <a:pt x="10518" y="5182"/>
                  <a:pt x="10782" y="4306"/>
                </a:cubicBezTo>
                <a:cubicBezTo>
                  <a:pt x="10866" y="3961"/>
                  <a:pt x="11163" y="3699"/>
                  <a:pt x="11520" y="3687"/>
                </a:cubicBezTo>
                <a:lnTo>
                  <a:pt x="11532" y="3687"/>
                </a:lnTo>
                <a:cubicBezTo>
                  <a:pt x="11890" y="3699"/>
                  <a:pt x="12199" y="3949"/>
                  <a:pt x="12282" y="4306"/>
                </a:cubicBezTo>
                <a:cubicBezTo>
                  <a:pt x="12537" y="5182"/>
                  <a:pt x="13523" y="6868"/>
                  <a:pt x="16747" y="6868"/>
                </a:cubicBezTo>
                <a:cubicBezTo>
                  <a:pt x="17292" y="6868"/>
                  <a:pt x="17901" y="6820"/>
                  <a:pt x="18581" y="6711"/>
                </a:cubicBezTo>
                <a:cubicBezTo>
                  <a:pt x="21688" y="6211"/>
                  <a:pt x="22724" y="4354"/>
                  <a:pt x="22903" y="2734"/>
                </a:cubicBezTo>
                <a:cubicBezTo>
                  <a:pt x="23065" y="1279"/>
                  <a:pt x="21958" y="0"/>
                  <a:pt x="20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25"/>
          <p:cNvSpPr/>
          <p:nvPr/>
        </p:nvSpPr>
        <p:spPr>
          <a:xfrm>
            <a:off x="4219568" y="2070739"/>
            <a:ext cx="285981" cy="138221"/>
          </a:xfrm>
          <a:custGeom>
            <a:avLst/>
            <a:gdLst/>
            <a:ahLst/>
            <a:cxnLst/>
            <a:rect l="l" t="t" r="r" b="b"/>
            <a:pathLst>
              <a:path w="7405" h="3579" extrusionOk="0">
                <a:moveTo>
                  <a:pt x="965" y="0"/>
                </a:moveTo>
                <a:cubicBezTo>
                  <a:pt x="444" y="0"/>
                  <a:pt x="1" y="434"/>
                  <a:pt x="22" y="977"/>
                </a:cubicBezTo>
                <a:cubicBezTo>
                  <a:pt x="58" y="1894"/>
                  <a:pt x="606" y="3108"/>
                  <a:pt x="3070" y="3489"/>
                </a:cubicBezTo>
                <a:cubicBezTo>
                  <a:pt x="3471" y="3551"/>
                  <a:pt x="3836" y="3579"/>
                  <a:pt x="4169" y="3579"/>
                </a:cubicBezTo>
                <a:cubicBezTo>
                  <a:pt x="5637" y="3579"/>
                  <a:pt x="6476" y="3038"/>
                  <a:pt x="6952" y="2465"/>
                </a:cubicBezTo>
                <a:cubicBezTo>
                  <a:pt x="7404" y="1918"/>
                  <a:pt x="7106" y="1072"/>
                  <a:pt x="6404" y="941"/>
                </a:cubicBezTo>
                <a:lnTo>
                  <a:pt x="1118" y="13"/>
                </a:lnTo>
                <a:cubicBezTo>
                  <a:pt x="1066" y="4"/>
                  <a:pt x="1015" y="0"/>
                  <a:pt x="9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25"/>
          <p:cNvSpPr/>
          <p:nvPr/>
        </p:nvSpPr>
        <p:spPr>
          <a:xfrm>
            <a:off x="4645273" y="2070739"/>
            <a:ext cx="286445" cy="138221"/>
          </a:xfrm>
          <a:custGeom>
            <a:avLst/>
            <a:gdLst/>
            <a:ahLst/>
            <a:cxnLst/>
            <a:rect l="l" t="t" r="r" b="b"/>
            <a:pathLst>
              <a:path w="7417" h="3579" extrusionOk="0">
                <a:moveTo>
                  <a:pt x="6443" y="0"/>
                </a:moveTo>
                <a:cubicBezTo>
                  <a:pt x="6392" y="0"/>
                  <a:pt x="6340" y="4"/>
                  <a:pt x="6287" y="13"/>
                </a:cubicBezTo>
                <a:lnTo>
                  <a:pt x="1025" y="941"/>
                </a:lnTo>
                <a:cubicBezTo>
                  <a:pt x="310" y="1072"/>
                  <a:pt x="1" y="1918"/>
                  <a:pt x="465" y="2465"/>
                </a:cubicBezTo>
                <a:cubicBezTo>
                  <a:pt x="940" y="3038"/>
                  <a:pt x="1780" y="3579"/>
                  <a:pt x="3247" y="3579"/>
                </a:cubicBezTo>
                <a:cubicBezTo>
                  <a:pt x="3580" y="3579"/>
                  <a:pt x="3946" y="3551"/>
                  <a:pt x="4346" y="3489"/>
                </a:cubicBezTo>
                <a:cubicBezTo>
                  <a:pt x="6811" y="3108"/>
                  <a:pt x="7359" y="1894"/>
                  <a:pt x="7394" y="977"/>
                </a:cubicBezTo>
                <a:cubicBezTo>
                  <a:pt x="7416" y="434"/>
                  <a:pt x="6972" y="0"/>
                  <a:pt x="6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5"/>
          <p:cNvSpPr/>
          <p:nvPr/>
        </p:nvSpPr>
        <p:spPr>
          <a:xfrm>
            <a:off x="4374433" y="2572413"/>
            <a:ext cx="420804" cy="124009"/>
          </a:xfrm>
          <a:custGeom>
            <a:avLst/>
            <a:gdLst/>
            <a:ahLst/>
            <a:cxnLst/>
            <a:rect l="l" t="t" r="r" b="b"/>
            <a:pathLst>
              <a:path w="10896" h="3211" extrusionOk="0">
                <a:moveTo>
                  <a:pt x="10895" y="0"/>
                </a:moveTo>
                <a:cubicBezTo>
                  <a:pt x="9182" y="932"/>
                  <a:pt x="7289" y="1397"/>
                  <a:pt x="5397" y="1397"/>
                </a:cubicBezTo>
                <a:cubicBezTo>
                  <a:pt x="3542" y="1397"/>
                  <a:pt x="1687" y="950"/>
                  <a:pt x="1" y="60"/>
                </a:cubicBezTo>
                <a:lnTo>
                  <a:pt x="1" y="1917"/>
                </a:lnTo>
                <a:cubicBezTo>
                  <a:pt x="1239" y="2569"/>
                  <a:pt x="3008" y="3210"/>
                  <a:pt x="5160" y="3210"/>
                </a:cubicBezTo>
                <a:cubicBezTo>
                  <a:pt x="6858" y="3210"/>
                  <a:pt x="8794" y="2811"/>
                  <a:pt x="10895" y="1703"/>
                </a:cubicBezTo>
                <a:lnTo>
                  <a:pt x="108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5"/>
          <p:cNvSpPr/>
          <p:nvPr/>
        </p:nvSpPr>
        <p:spPr>
          <a:xfrm>
            <a:off x="4374433" y="2638144"/>
            <a:ext cx="420804" cy="233999"/>
          </a:xfrm>
          <a:custGeom>
            <a:avLst/>
            <a:gdLst/>
            <a:ahLst/>
            <a:cxnLst/>
            <a:rect l="l" t="t" r="r" b="b"/>
            <a:pathLst>
              <a:path w="10896" h="6059" extrusionOk="0">
                <a:moveTo>
                  <a:pt x="10895" y="1"/>
                </a:moveTo>
                <a:cubicBezTo>
                  <a:pt x="8794" y="1109"/>
                  <a:pt x="6858" y="1508"/>
                  <a:pt x="5160" y="1508"/>
                </a:cubicBezTo>
                <a:cubicBezTo>
                  <a:pt x="3008" y="1508"/>
                  <a:pt x="1239" y="867"/>
                  <a:pt x="1" y="215"/>
                </a:cubicBezTo>
                <a:lnTo>
                  <a:pt x="1" y="4859"/>
                </a:lnTo>
                <a:cubicBezTo>
                  <a:pt x="1708" y="5659"/>
                  <a:pt x="3550" y="6058"/>
                  <a:pt x="5391" y="6058"/>
                </a:cubicBezTo>
                <a:cubicBezTo>
                  <a:pt x="7273" y="6058"/>
                  <a:pt x="9156" y="5642"/>
                  <a:pt x="10895" y="4811"/>
                </a:cubicBezTo>
                <a:lnTo>
                  <a:pt x="108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5"/>
          <p:cNvSpPr/>
          <p:nvPr/>
        </p:nvSpPr>
        <p:spPr>
          <a:xfrm>
            <a:off x="3651164" y="3429970"/>
            <a:ext cx="1840668" cy="83728"/>
          </a:xfrm>
          <a:custGeom>
            <a:avLst/>
            <a:gdLst/>
            <a:ahLst/>
            <a:cxnLst/>
            <a:rect l="l" t="t" r="r" b="b"/>
            <a:pathLst>
              <a:path w="47661" h="2168" extrusionOk="0">
                <a:moveTo>
                  <a:pt x="1548" y="1"/>
                </a:moveTo>
                <a:lnTo>
                  <a:pt x="0" y="2108"/>
                </a:lnTo>
                <a:lnTo>
                  <a:pt x="47661" y="2167"/>
                </a:lnTo>
                <a:lnTo>
                  <a:pt x="46054" y="108"/>
                </a:lnTo>
                <a:lnTo>
                  <a:pt x="1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25"/>
          <p:cNvSpPr/>
          <p:nvPr/>
        </p:nvSpPr>
        <p:spPr>
          <a:xfrm>
            <a:off x="3651164" y="3511342"/>
            <a:ext cx="1840668" cy="730690"/>
          </a:xfrm>
          <a:custGeom>
            <a:avLst/>
            <a:gdLst/>
            <a:ahLst/>
            <a:cxnLst/>
            <a:rect l="l" t="t" r="r" b="b"/>
            <a:pathLst>
              <a:path w="47661" h="18920" extrusionOk="0">
                <a:moveTo>
                  <a:pt x="0" y="1"/>
                </a:moveTo>
                <a:lnTo>
                  <a:pt x="6299" y="18920"/>
                </a:lnTo>
                <a:lnTo>
                  <a:pt x="42113" y="18920"/>
                </a:lnTo>
                <a:lnTo>
                  <a:pt x="47661" y="6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25"/>
          <p:cNvSpPr/>
          <p:nvPr/>
        </p:nvSpPr>
        <p:spPr>
          <a:xfrm>
            <a:off x="4385015" y="3742637"/>
            <a:ext cx="398249" cy="268139"/>
          </a:xfrm>
          <a:custGeom>
            <a:avLst/>
            <a:gdLst/>
            <a:ahLst/>
            <a:cxnLst/>
            <a:rect l="l" t="t" r="r" b="b"/>
            <a:pathLst>
              <a:path w="10312" h="6943" extrusionOk="0">
                <a:moveTo>
                  <a:pt x="5156" y="1"/>
                </a:moveTo>
                <a:cubicBezTo>
                  <a:pt x="2310" y="1"/>
                  <a:pt x="1" y="1549"/>
                  <a:pt x="1" y="3465"/>
                </a:cubicBezTo>
                <a:cubicBezTo>
                  <a:pt x="1" y="5382"/>
                  <a:pt x="2310" y="6942"/>
                  <a:pt x="5156" y="6942"/>
                </a:cubicBezTo>
                <a:cubicBezTo>
                  <a:pt x="8002" y="6942"/>
                  <a:pt x="10311" y="5382"/>
                  <a:pt x="10311" y="3465"/>
                </a:cubicBezTo>
                <a:cubicBezTo>
                  <a:pt x="10311" y="1549"/>
                  <a:pt x="8002" y="1"/>
                  <a:pt x="5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25"/>
          <p:cNvSpPr/>
          <p:nvPr/>
        </p:nvSpPr>
        <p:spPr>
          <a:xfrm>
            <a:off x="4428230" y="2424807"/>
            <a:ext cx="295713" cy="16259"/>
          </a:xfrm>
          <a:custGeom>
            <a:avLst/>
            <a:gdLst/>
            <a:ahLst/>
            <a:cxnLst/>
            <a:rect l="l" t="t" r="r" b="b"/>
            <a:pathLst>
              <a:path w="7657" h="421" extrusionOk="0">
                <a:moveTo>
                  <a:pt x="2906" y="1"/>
                </a:moveTo>
                <a:cubicBezTo>
                  <a:pt x="2596" y="1"/>
                  <a:pt x="2287" y="24"/>
                  <a:pt x="1977" y="24"/>
                </a:cubicBezTo>
                <a:cubicBezTo>
                  <a:pt x="1358" y="36"/>
                  <a:pt x="739" y="72"/>
                  <a:pt x="120" y="120"/>
                </a:cubicBezTo>
                <a:cubicBezTo>
                  <a:pt x="1" y="120"/>
                  <a:pt x="1" y="298"/>
                  <a:pt x="120" y="298"/>
                </a:cubicBezTo>
                <a:cubicBezTo>
                  <a:pt x="739" y="358"/>
                  <a:pt x="1358" y="382"/>
                  <a:pt x="1977" y="405"/>
                </a:cubicBezTo>
                <a:cubicBezTo>
                  <a:pt x="2225" y="405"/>
                  <a:pt x="2473" y="421"/>
                  <a:pt x="2720" y="421"/>
                </a:cubicBezTo>
                <a:cubicBezTo>
                  <a:pt x="2782" y="421"/>
                  <a:pt x="2844" y="420"/>
                  <a:pt x="2906" y="417"/>
                </a:cubicBezTo>
                <a:cubicBezTo>
                  <a:pt x="3216" y="405"/>
                  <a:pt x="3525" y="370"/>
                  <a:pt x="3835" y="358"/>
                </a:cubicBezTo>
                <a:lnTo>
                  <a:pt x="4299" y="358"/>
                </a:lnTo>
                <a:lnTo>
                  <a:pt x="4751" y="405"/>
                </a:lnTo>
                <a:cubicBezTo>
                  <a:pt x="4803" y="409"/>
                  <a:pt x="4856" y="411"/>
                  <a:pt x="4909" y="411"/>
                </a:cubicBezTo>
                <a:cubicBezTo>
                  <a:pt x="5015" y="411"/>
                  <a:pt x="5121" y="405"/>
                  <a:pt x="5216" y="405"/>
                </a:cubicBezTo>
                <a:lnTo>
                  <a:pt x="5680" y="393"/>
                </a:lnTo>
                <a:cubicBezTo>
                  <a:pt x="6299" y="370"/>
                  <a:pt x="6918" y="346"/>
                  <a:pt x="7538" y="298"/>
                </a:cubicBezTo>
                <a:cubicBezTo>
                  <a:pt x="7657" y="298"/>
                  <a:pt x="7657" y="120"/>
                  <a:pt x="7538" y="120"/>
                </a:cubicBezTo>
                <a:cubicBezTo>
                  <a:pt x="6918" y="72"/>
                  <a:pt x="6299" y="48"/>
                  <a:pt x="5680" y="24"/>
                </a:cubicBezTo>
                <a:lnTo>
                  <a:pt x="5216" y="12"/>
                </a:lnTo>
                <a:lnTo>
                  <a:pt x="4751" y="12"/>
                </a:lnTo>
                <a:lnTo>
                  <a:pt x="4299" y="60"/>
                </a:lnTo>
                <a:lnTo>
                  <a:pt x="3835" y="60"/>
                </a:lnTo>
                <a:cubicBezTo>
                  <a:pt x="3525" y="48"/>
                  <a:pt x="3216" y="12"/>
                  <a:pt x="29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5"/>
          <p:cNvSpPr/>
          <p:nvPr/>
        </p:nvSpPr>
        <p:spPr>
          <a:xfrm>
            <a:off x="4499484" y="2478180"/>
            <a:ext cx="154943" cy="27575"/>
          </a:xfrm>
          <a:custGeom>
            <a:avLst/>
            <a:gdLst/>
            <a:ahLst/>
            <a:cxnLst/>
            <a:rect l="l" t="t" r="r" b="b"/>
            <a:pathLst>
              <a:path w="4012" h="714" extrusionOk="0">
                <a:moveTo>
                  <a:pt x="121" y="0"/>
                </a:moveTo>
                <a:cubicBezTo>
                  <a:pt x="55" y="0"/>
                  <a:pt x="0" y="78"/>
                  <a:pt x="37" y="143"/>
                </a:cubicBezTo>
                <a:cubicBezTo>
                  <a:pt x="156" y="285"/>
                  <a:pt x="311" y="404"/>
                  <a:pt x="489" y="464"/>
                </a:cubicBezTo>
                <a:cubicBezTo>
                  <a:pt x="656" y="535"/>
                  <a:pt x="823" y="583"/>
                  <a:pt x="990" y="619"/>
                </a:cubicBezTo>
                <a:cubicBezTo>
                  <a:pt x="1323" y="690"/>
                  <a:pt x="1668" y="714"/>
                  <a:pt x="2013" y="714"/>
                </a:cubicBezTo>
                <a:cubicBezTo>
                  <a:pt x="2347" y="714"/>
                  <a:pt x="2692" y="666"/>
                  <a:pt x="3026" y="607"/>
                </a:cubicBezTo>
                <a:cubicBezTo>
                  <a:pt x="3192" y="559"/>
                  <a:pt x="3359" y="512"/>
                  <a:pt x="3526" y="452"/>
                </a:cubicBezTo>
                <a:cubicBezTo>
                  <a:pt x="3692" y="393"/>
                  <a:pt x="3847" y="285"/>
                  <a:pt x="3966" y="143"/>
                </a:cubicBezTo>
                <a:cubicBezTo>
                  <a:pt x="4012" y="78"/>
                  <a:pt x="3959" y="0"/>
                  <a:pt x="3900" y="0"/>
                </a:cubicBezTo>
                <a:cubicBezTo>
                  <a:pt x="3882" y="0"/>
                  <a:pt x="3863" y="7"/>
                  <a:pt x="3847" y="23"/>
                </a:cubicBezTo>
                <a:cubicBezTo>
                  <a:pt x="3728" y="119"/>
                  <a:pt x="3585" y="178"/>
                  <a:pt x="3442" y="214"/>
                </a:cubicBezTo>
                <a:cubicBezTo>
                  <a:pt x="3287" y="262"/>
                  <a:pt x="3133" y="297"/>
                  <a:pt x="2978" y="321"/>
                </a:cubicBezTo>
                <a:cubicBezTo>
                  <a:pt x="2656" y="369"/>
                  <a:pt x="2335" y="393"/>
                  <a:pt x="2013" y="393"/>
                </a:cubicBezTo>
                <a:cubicBezTo>
                  <a:pt x="1692" y="393"/>
                  <a:pt x="1359" y="369"/>
                  <a:pt x="1049" y="333"/>
                </a:cubicBezTo>
                <a:cubicBezTo>
                  <a:pt x="882" y="309"/>
                  <a:pt x="728" y="273"/>
                  <a:pt x="585" y="226"/>
                </a:cubicBezTo>
                <a:cubicBezTo>
                  <a:pt x="442" y="190"/>
                  <a:pt x="299" y="119"/>
                  <a:pt x="192" y="23"/>
                </a:cubicBezTo>
                <a:lnTo>
                  <a:pt x="180" y="23"/>
                </a:lnTo>
                <a:cubicBezTo>
                  <a:pt x="161" y="7"/>
                  <a:pt x="140" y="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5"/>
          <p:cNvSpPr/>
          <p:nvPr/>
        </p:nvSpPr>
        <p:spPr>
          <a:xfrm>
            <a:off x="4483418" y="2288710"/>
            <a:ext cx="180742" cy="50592"/>
          </a:xfrm>
          <a:custGeom>
            <a:avLst/>
            <a:gdLst/>
            <a:ahLst/>
            <a:cxnLst/>
            <a:rect l="l" t="t" r="r" b="b"/>
            <a:pathLst>
              <a:path w="4680" h="1310" extrusionOk="0">
                <a:moveTo>
                  <a:pt x="715" y="0"/>
                </a:moveTo>
                <a:cubicBezTo>
                  <a:pt x="620" y="12"/>
                  <a:pt x="524" y="12"/>
                  <a:pt x="429" y="12"/>
                </a:cubicBezTo>
                <a:lnTo>
                  <a:pt x="286" y="12"/>
                </a:lnTo>
                <a:cubicBezTo>
                  <a:pt x="191" y="12"/>
                  <a:pt x="120" y="48"/>
                  <a:pt x="60" y="107"/>
                </a:cubicBezTo>
                <a:cubicBezTo>
                  <a:pt x="36" y="143"/>
                  <a:pt x="24" y="167"/>
                  <a:pt x="13" y="203"/>
                </a:cubicBezTo>
                <a:cubicBezTo>
                  <a:pt x="1" y="238"/>
                  <a:pt x="1" y="274"/>
                  <a:pt x="13" y="310"/>
                </a:cubicBezTo>
                <a:cubicBezTo>
                  <a:pt x="24" y="381"/>
                  <a:pt x="60" y="453"/>
                  <a:pt x="120" y="500"/>
                </a:cubicBezTo>
                <a:cubicBezTo>
                  <a:pt x="370" y="774"/>
                  <a:pt x="691" y="977"/>
                  <a:pt x="1048" y="1096"/>
                </a:cubicBezTo>
                <a:cubicBezTo>
                  <a:pt x="1453" y="1239"/>
                  <a:pt x="1882" y="1310"/>
                  <a:pt x="2310" y="1310"/>
                </a:cubicBezTo>
                <a:cubicBezTo>
                  <a:pt x="2739" y="1310"/>
                  <a:pt x="3156" y="1239"/>
                  <a:pt x="3561" y="1096"/>
                </a:cubicBezTo>
                <a:cubicBezTo>
                  <a:pt x="3763" y="1012"/>
                  <a:pt x="3953" y="917"/>
                  <a:pt x="4132" y="810"/>
                </a:cubicBezTo>
                <a:cubicBezTo>
                  <a:pt x="4227" y="750"/>
                  <a:pt x="4311" y="703"/>
                  <a:pt x="4394" y="631"/>
                </a:cubicBezTo>
                <a:cubicBezTo>
                  <a:pt x="4537" y="524"/>
                  <a:pt x="4680" y="405"/>
                  <a:pt x="4656" y="215"/>
                </a:cubicBezTo>
                <a:cubicBezTo>
                  <a:pt x="4641" y="34"/>
                  <a:pt x="4417" y="1"/>
                  <a:pt x="4209" y="1"/>
                </a:cubicBezTo>
                <a:cubicBezTo>
                  <a:pt x="4088" y="1"/>
                  <a:pt x="3972" y="12"/>
                  <a:pt x="3906" y="12"/>
                </a:cubicBezTo>
                <a:lnTo>
                  <a:pt x="2310" y="12"/>
                </a:lnTo>
                <a:lnTo>
                  <a:pt x="12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5"/>
          <p:cNvSpPr/>
          <p:nvPr/>
        </p:nvSpPr>
        <p:spPr>
          <a:xfrm>
            <a:off x="4983233" y="2204094"/>
            <a:ext cx="138453" cy="273043"/>
          </a:xfrm>
          <a:custGeom>
            <a:avLst/>
            <a:gdLst/>
            <a:ahLst/>
            <a:cxnLst/>
            <a:rect l="l" t="t" r="r" b="b"/>
            <a:pathLst>
              <a:path w="3585" h="7070" extrusionOk="0">
                <a:moveTo>
                  <a:pt x="3501" y="1"/>
                </a:moveTo>
                <a:cubicBezTo>
                  <a:pt x="2727" y="227"/>
                  <a:pt x="1882" y="882"/>
                  <a:pt x="1215" y="1822"/>
                </a:cubicBezTo>
                <a:cubicBezTo>
                  <a:pt x="953" y="2763"/>
                  <a:pt x="584" y="3668"/>
                  <a:pt x="120" y="4537"/>
                </a:cubicBezTo>
                <a:cubicBezTo>
                  <a:pt x="1" y="5596"/>
                  <a:pt x="275" y="6489"/>
                  <a:pt x="929" y="6870"/>
                </a:cubicBezTo>
                <a:cubicBezTo>
                  <a:pt x="1160" y="7006"/>
                  <a:pt x="1415" y="7069"/>
                  <a:pt x="1686" y="7069"/>
                </a:cubicBezTo>
                <a:cubicBezTo>
                  <a:pt x="2060" y="7069"/>
                  <a:pt x="2463" y="6948"/>
                  <a:pt x="2870" y="6728"/>
                </a:cubicBezTo>
                <a:cubicBezTo>
                  <a:pt x="3001" y="6275"/>
                  <a:pt x="3120" y="5823"/>
                  <a:pt x="3215" y="5358"/>
                </a:cubicBezTo>
                <a:lnTo>
                  <a:pt x="3215" y="5358"/>
                </a:lnTo>
                <a:cubicBezTo>
                  <a:pt x="2939" y="5543"/>
                  <a:pt x="2638" y="5643"/>
                  <a:pt x="2354" y="5643"/>
                </a:cubicBezTo>
                <a:cubicBezTo>
                  <a:pt x="2197" y="5643"/>
                  <a:pt x="2045" y="5612"/>
                  <a:pt x="1906" y="5549"/>
                </a:cubicBezTo>
                <a:cubicBezTo>
                  <a:pt x="1144" y="5192"/>
                  <a:pt x="953" y="4001"/>
                  <a:pt x="1477" y="2894"/>
                </a:cubicBezTo>
                <a:cubicBezTo>
                  <a:pt x="1897" y="2002"/>
                  <a:pt x="2650" y="1434"/>
                  <a:pt x="3319" y="1434"/>
                </a:cubicBezTo>
                <a:cubicBezTo>
                  <a:pt x="3410" y="1434"/>
                  <a:pt x="3498" y="1444"/>
                  <a:pt x="3584" y="1465"/>
                </a:cubicBezTo>
                <a:cubicBezTo>
                  <a:pt x="3584" y="977"/>
                  <a:pt x="3549" y="489"/>
                  <a:pt x="3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5"/>
          <p:cNvSpPr/>
          <p:nvPr/>
        </p:nvSpPr>
        <p:spPr>
          <a:xfrm>
            <a:off x="5020038" y="2259436"/>
            <a:ext cx="102111" cy="162590"/>
          </a:xfrm>
          <a:custGeom>
            <a:avLst/>
            <a:gdLst/>
            <a:ahLst/>
            <a:cxnLst/>
            <a:rect l="l" t="t" r="r" b="b"/>
            <a:pathLst>
              <a:path w="2644" h="4210" extrusionOk="0">
                <a:moveTo>
                  <a:pt x="2375" y="1"/>
                </a:moveTo>
                <a:cubicBezTo>
                  <a:pt x="1697" y="1"/>
                  <a:pt x="944" y="569"/>
                  <a:pt x="524" y="1461"/>
                </a:cubicBezTo>
                <a:cubicBezTo>
                  <a:pt x="0" y="2568"/>
                  <a:pt x="191" y="3759"/>
                  <a:pt x="953" y="4116"/>
                </a:cubicBezTo>
                <a:cubicBezTo>
                  <a:pt x="1092" y="4179"/>
                  <a:pt x="1244" y="4210"/>
                  <a:pt x="1401" y="4210"/>
                </a:cubicBezTo>
                <a:cubicBezTo>
                  <a:pt x="1686" y="4210"/>
                  <a:pt x="1990" y="4110"/>
                  <a:pt x="2274" y="3925"/>
                </a:cubicBezTo>
                <a:cubicBezTo>
                  <a:pt x="2524" y="2759"/>
                  <a:pt x="2643" y="1556"/>
                  <a:pt x="2643" y="365"/>
                </a:cubicBezTo>
                <a:cubicBezTo>
                  <a:pt x="2643" y="258"/>
                  <a:pt x="2643" y="139"/>
                  <a:pt x="2643" y="32"/>
                </a:cubicBezTo>
                <a:cubicBezTo>
                  <a:pt x="2556" y="11"/>
                  <a:pt x="2466" y="1"/>
                  <a:pt x="23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5"/>
          <p:cNvSpPr/>
          <p:nvPr/>
        </p:nvSpPr>
        <p:spPr>
          <a:xfrm>
            <a:off x="4043849" y="2202240"/>
            <a:ext cx="144400" cy="274974"/>
          </a:xfrm>
          <a:custGeom>
            <a:avLst/>
            <a:gdLst/>
            <a:ahLst/>
            <a:cxnLst/>
            <a:rect l="l" t="t" r="r" b="b"/>
            <a:pathLst>
              <a:path w="3739" h="7120" extrusionOk="0">
                <a:moveTo>
                  <a:pt x="95" y="1"/>
                </a:moveTo>
                <a:cubicBezTo>
                  <a:pt x="36" y="501"/>
                  <a:pt x="12" y="1013"/>
                  <a:pt x="0" y="1525"/>
                </a:cubicBezTo>
                <a:cubicBezTo>
                  <a:pt x="97" y="1498"/>
                  <a:pt x="196" y="1486"/>
                  <a:pt x="298" y="1486"/>
                </a:cubicBezTo>
                <a:cubicBezTo>
                  <a:pt x="971" y="1486"/>
                  <a:pt x="1718" y="2052"/>
                  <a:pt x="2131" y="2942"/>
                </a:cubicBezTo>
                <a:cubicBezTo>
                  <a:pt x="2655" y="4049"/>
                  <a:pt x="2465" y="5240"/>
                  <a:pt x="1715" y="5597"/>
                </a:cubicBezTo>
                <a:cubicBezTo>
                  <a:pt x="1568" y="5664"/>
                  <a:pt x="1415" y="5695"/>
                  <a:pt x="1257" y="5695"/>
                </a:cubicBezTo>
                <a:cubicBezTo>
                  <a:pt x="966" y="5695"/>
                  <a:pt x="663" y="5587"/>
                  <a:pt x="369" y="5394"/>
                </a:cubicBezTo>
                <a:lnTo>
                  <a:pt x="369" y="5394"/>
                </a:lnTo>
                <a:cubicBezTo>
                  <a:pt x="465" y="5811"/>
                  <a:pt x="560" y="6216"/>
                  <a:pt x="679" y="6621"/>
                </a:cubicBezTo>
                <a:cubicBezTo>
                  <a:pt x="1174" y="6943"/>
                  <a:pt x="1678" y="7119"/>
                  <a:pt x="2135" y="7119"/>
                </a:cubicBezTo>
                <a:cubicBezTo>
                  <a:pt x="2404" y="7119"/>
                  <a:pt x="2657" y="7058"/>
                  <a:pt x="2882" y="6930"/>
                </a:cubicBezTo>
                <a:cubicBezTo>
                  <a:pt x="3453" y="6597"/>
                  <a:pt x="3739" y="5883"/>
                  <a:pt x="3727" y="5013"/>
                </a:cubicBezTo>
                <a:cubicBezTo>
                  <a:pt x="3060" y="3906"/>
                  <a:pt x="2560" y="2704"/>
                  <a:pt x="2262" y="1442"/>
                </a:cubicBezTo>
                <a:cubicBezTo>
                  <a:pt x="1596" y="656"/>
                  <a:pt x="810" y="144"/>
                  <a:pt x="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5"/>
          <p:cNvSpPr/>
          <p:nvPr/>
        </p:nvSpPr>
        <p:spPr>
          <a:xfrm>
            <a:off x="4043385" y="2259282"/>
            <a:ext cx="103038" cy="162938"/>
          </a:xfrm>
          <a:custGeom>
            <a:avLst/>
            <a:gdLst/>
            <a:ahLst/>
            <a:cxnLst/>
            <a:rect l="l" t="t" r="r" b="b"/>
            <a:pathLst>
              <a:path w="2668" h="4219" extrusionOk="0">
                <a:moveTo>
                  <a:pt x="296" y="1"/>
                </a:moveTo>
                <a:cubicBezTo>
                  <a:pt x="199" y="1"/>
                  <a:pt x="104" y="12"/>
                  <a:pt x="12" y="36"/>
                </a:cubicBezTo>
                <a:cubicBezTo>
                  <a:pt x="12" y="155"/>
                  <a:pt x="12" y="262"/>
                  <a:pt x="12" y="369"/>
                </a:cubicBezTo>
                <a:cubicBezTo>
                  <a:pt x="0" y="1560"/>
                  <a:pt x="131" y="2751"/>
                  <a:pt x="381" y="3917"/>
                </a:cubicBezTo>
                <a:cubicBezTo>
                  <a:pt x="667" y="4110"/>
                  <a:pt x="973" y="4218"/>
                  <a:pt x="1266" y="4218"/>
                </a:cubicBezTo>
                <a:cubicBezTo>
                  <a:pt x="1425" y="4218"/>
                  <a:pt x="1580" y="4187"/>
                  <a:pt x="1727" y="4120"/>
                </a:cubicBezTo>
                <a:cubicBezTo>
                  <a:pt x="2477" y="3763"/>
                  <a:pt x="2667" y="2572"/>
                  <a:pt x="2143" y="1465"/>
                </a:cubicBezTo>
                <a:cubicBezTo>
                  <a:pt x="1727" y="569"/>
                  <a:pt x="972" y="1"/>
                  <a:pt x="2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5"/>
          <p:cNvSpPr/>
          <p:nvPr/>
        </p:nvSpPr>
        <p:spPr>
          <a:xfrm>
            <a:off x="4792877" y="287449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63" y="1"/>
                </a:moveTo>
                <a:cubicBezTo>
                  <a:pt x="346" y="1"/>
                  <a:pt x="1" y="346"/>
                  <a:pt x="1" y="775"/>
                </a:cubicBezTo>
                <a:cubicBezTo>
                  <a:pt x="1" y="1203"/>
                  <a:pt x="346" y="1537"/>
                  <a:pt x="763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63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5"/>
          <p:cNvSpPr/>
          <p:nvPr/>
        </p:nvSpPr>
        <p:spPr>
          <a:xfrm>
            <a:off x="4328476" y="287449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74" y="1"/>
                </a:moveTo>
                <a:cubicBezTo>
                  <a:pt x="345" y="1"/>
                  <a:pt x="0" y="346"/>
                  <a:pt x="0" y="775"/>
                </a:cubicBezTo>
                <a:cubicBezTo>
                  <a:pt x="0" y="1203"/>
                  <a:pt x="345" y="1537"/>
                  <a:pt x="774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74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25"/>
          <p:cNvSpPr/>
          <p:nvPr/>
        </p:nvSpPr>
        <p:spPr>
          <a:xfrm>
            <a:off x="4822305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25"/>
          <p:cNvSpPr/>
          <p:nvPr/>
        </p:nvSpPr>
        <p:spPr>
          <a:xfrm>
            <a:off x="4822305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25"/>
          <p:cNvSpPr/>
          <p:nvPr/>
        </p:nvSpPr>
        <p:spPr>
          <a:xfrm>
            <a:off x="4358367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25"/>
          <p:cNvSpPr/>
          <p:nvPr/>
        </p:nvSpPr>
        <p:spPr>
          <a:xfrm>
            <a:off x="4358367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25"/>
          <p:cNvSpPr/>
          <p:nvPr/>
        </p:nvSpPr>
        <p:spPr>
          <a:xfrm>
            <a:off x="4796082" y="3277305"/>
            <a:ext cx="52948" cy="80059"/>
          </a:xfrm>
          <a:custGeom>
            <a:avLst/>
            <a:gdLst/>
            <a:ahLst/>
            <a:cxnLst/>
            <a:rect l="l" t="t" r="r" b="b"/>
            <a:pathLst>
              <a:path w="1371" h="2073" extrusionOk="0">
                <a:moveTo>
                  <a:pt x="144" y="1"/>
                </a:moveTo>
                <a:lnTo>
                  <a:pt x="25" y="1358"/>
                </a:lnTo>
                <a:cubicBezTo>
                  <a:pt x="1" y="1739"/>
                  <a:pt x="299" y="2072"/>
                  <a:pt x="680" y="2072"/>
                </a:cubicBezTo>
                <a:cubicBezTo>
                  <a:pt x="1061" y="2072"/>
                  <a:pt x="1370" y="1739"/>
                  <a:pt x="1334" y="1358"/>
                </a:cubicBezTo>
                <a:lnTo>
                  <a:pt x="1215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25"/>
          <p:cNvSpPr/>
          <p:nvPr/>
        </p:nvSpPr>
        <p:spPr>
          <a:xfrm>
            <a:off x="4331681" y="3277305"/>
            <a:ext cx="52909" cy="80059"/>
          </a:xfrm>
          <a:custGeom>
            <a:avLst/>
            <a:gdLst/>
            <a:ahLst/>
            <a:cxnLst/>
            <a:rect l="l" t="t" r="r" b="b"/>
            <a:pathLst>
              <a:path w="1370" h="2073" extrusionOk="0">
                <a:moveTo>
                  <a:pt x="155" y="1"/>
                </a:moveTo>
                <a:lnTo>
                  <a:pt x="36" y="1358"/>
                </a:lnTo>
                <a:cubicBezTo>
                  <a:pt x="1" y="1739"/>
                  <a:pt x="310" y="2072"/>
                  <a:pt x="691" y="2072"/>
                </a:cubicBezTo>
                <a:cubicBezTo>
                  <a:pt x="1072" y="2072"/>
                  <a:pt x="1370" y="1739"/>
                  <a:pt x="1346" y="1358"/>
                </a:cubicBezTo>
                <a:lnTo>
                  <a:pt x="1227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25"/>
          <p:cNvSpPr/>
          <p:nvPr/>
        </p:nvSpPr>
        <p:spPr>
          <a:xfrm>
            <a:off x="3403303" y="1995353"/>
            <a:ext cx="2283060" cy="2283021"/>
          </a:xfrm>
          <a:custGeom>
            <a:avLst/>
            <a:gdLst/>
            <a:ahLst/>
            <a:cxnLst/>
            <a:rect l="l" t="t" r="r" b="b"/>
            <a:pathLst>
              <a:path w="59116" h="59115" fill="none" extrusionOk="0">
                <a:moveTo>
                  <a:pt x="1" y="0"/>
                </a:moveTo>
                <a:lnTo>
                  <a:pt x="59115" y="59115"/>
                </a:lnTo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0" name="Google Shape;1280;p25"/>
          <p:cNvGrpSpPr/>
          <p:nvPr/>
        </p:nvGrpSpPr>
        <p:grpSpPr>
          <a:xfrm>
            <a:off x="442712" y="1753875"/>
            <a:ext cx="1296065" cy="666258"/>
            <a:chOff x="442712" y="1296675"/>
            <a:chExt cx="1296065" cy="666258"/>
          </a:xfrm>
        </p:grpSpPr>
        <p:sp>
          <p:nvSpPr>
            <p:cNvPr id="1281" name="Google Shape;1281;p25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E=mail</a:t>
              </a:r>
              <a:endParaRPr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82" name="Google Shape;1282;p25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Turli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xabarlarga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kirish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>
            <a:off x="7405297" y="1753875"/>
            <a:ext cx="1296003" cy="666258"/>
            <a:chOff x="7405297" y="1296675"/>
            <a:chExt cx="1296003" cy="666258"/>
          </a:xfrm>
        </p:grpSpPr>
        <p:sp>
          <p:nvSpPr>
            <p:cNvPr id="1284" name="Google Shape;1284;p25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VPN</a:t>
              </a:r>
              <a:endParaRPr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85" name="Google Shape;1285;p25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VPN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orqali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hamma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ma’lumot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ochiladi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86" name="Google Shape;1286;p25"/>
          <p:cNvGrpSpPr/>
          <p:nvPr/>
        </p:nvGrpSpPr>
        <p:grpSpPr>
          <a:xfrm>
            <a:off x="442712" y="3337568"/>
            <a:ext cx="1296065" cy="666258"/>
            <a:chOff x="442712" y="2651768"/>
            <a:chExt cx="1296065" cy="666258"/>
          </a:xfrm>
        </p:grpSpPr>
        <p:sp>
          <p:nvSpPr>
            <p:cNvPr id="1287" name="Google Shape;1287;p25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Virus</a:t>
              </a: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88" name="Google Shape;1288;p25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Qiziquvchanlik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yoki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tekin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versiya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89" name="Google Shape;1289;p25"/>
          <p:cNvGrpSpPr/>
          <p:nvPr/>
        </p:nvGrpSpPr>
        <p:grpSpPr>
          <a:xfrm>
            <a:off x="7405297" y="3337572"/>
            <a:ext cx="1296003" cy="666255"/>
            <a:chOff x="7405297" y="2651772"/>
            <a:chExt cx="1296003" cy="666255"/>
          </a:xfrm>
        </p:grpSpPr>
        <p:sp>
          <p:nvSpPr>
            <p:cNvPr id="1290" name="Google Shape;1290;p25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WWW</a:t>
              </a:r>
              <a:endParaRPr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91" name="Google Shape;1291;p25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WWW dan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foydalana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olmaslik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2534" name="Google Shape;2534;p34"/>
          <p:cNvGrpSpPr/>
          <p:nvPr/>
        </p:nvGrpSpPr>
        <p:grpSpPr>
          <a:xfrm>
            <a:off x="3154373" y="1463315"/>
            <a:ext cx="2656273" cy="3336083"/>
            <a:chOff x="2830400" y="1863150"/>
            <a:chExt cx="2083025" cy="2616125"/>
          </a:xfrm>
        </p:grpSpPr>
        <p:sp>
          <p:nvSpPr>
            <p:cNvPr id="2535" name="Google Shape;2535;p34"/>
            <p:cNvSpPr/>
            <p:nvPr/>
          </p:nvSpPr>
          <p:spPr>
            <a:xfrm>
              <a:off x="4667525" y="3763400"/>
              <a:ext cx="23850" cy="43775"/>
            </a:xfrm>
            <a:custGeom>
              <a:avLst/>
              <a:gdLst/>
              <a:ahLst/>
              <a:cxnLst/>
              <a:rect l="l" t="t" r="r" b="b"/>
              <a:pathLst>
                <a:path w="954" h="1751" extrusionOk="0">
                  <a:moveTo>
                    <a:pt x="953" y="0"/>
                  </a:moveTo>
                  <a:lnTo>
                    <a:pt x="1" y="548"/>
                  </a:lnTo>
                  <a:lnTo>
                    <a:pt x="1" y="1750"/>
                  </a:lnTo>
                  <a:lnTo>
                    <a:pt x="953" y="1203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4"/>
            <p:cNvSpPr/>
            <p:nvPr/>
          </p:nvSpPr>
          <p:spPr>
            <a:xfrm>
              <a:off x="4667525" y="3763400"/>
              <a:ext cx="23850" cy="43775"/>
            </a:xfrm>
            <a:custGeom>
              <a:avLst/>
              <a:gdLst/>
              <a:ahLst/>
              <a:cxnLst/>
              <a:rect l="l" t="t" r="r" b="b"/>
              <a:pathLst>
                <a:path w="954" h="1751" fill="none" extrusionOk="0">
                  <a:moveTo>
                    <a:pt x="1" y="548"/>
                  </a:moveTo>
                  <a:lnTo>
                    <a:pt x="953" y="0"/>
                  </a:lnTo>
                  <a:lnTo>
                    <a:pt x="953" y="1203"/>
                  </a:lnTo>
                  <a:lnTo>
                    <a:pt x="1" y="175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4"/>
            <p:cNvSpPr/>
            <p:nvPr/>
          </p:nvSpPr>
          <p:spPr>
            <a:xfrm>
              <a:off x="3569175" y="3129375"/>
              <a:ext cx="1122200" cy="647725"/>
            </a:xfrm>
            <a:custGeom>
              <a:avLst/>
              <a:gdLst/>
              <a:ahLst/>
              <a:cxnLst/>
              <a:rect l="l" t="t" r="r" b="b"/>
              <a:pathLst>
                <a:path w="44888" h="25909" extrusionOk="0">
                  <a:moveTo>
                    <a:pt x="953" y="1"/>
                  </a:moveTo>
                  <a:lnTo>
                    <a:pt x="1" y="549"/>
                  </a:lnTo>
                  <a:lnTo>
                    <a:pt x="43935" y="25909"/>
                  </a:lnTo>
                  <a:lnTo>
                    <a:pt x="44887" y="2536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4"/>
            <p:cNvSpPr/>
            <p:nvPr/>
          </p:nvSpPr>
          <p:spPr>
            <a:xfrm>
              <a:off x="3569175" y="3129375"/>
              <a:ext cx="1122200" cy="647725"/>
            </a:xfrm>
            <a:custGeom>
              <a:avLst/>
              <a:gdLst/>
              <a:ahLst/>
              <a:cxnLst/>
              <a:rect l="l" t="t" r="r" b="b"/>
              <a:pathLst>
                <a:path w="44888" h="25909" fill="none" extrusionOk="0">
                  <a:moveTo>
                    <a:pt x="1" y="549"/>
                  </a:moveTo>
                  <a:lnTo>
                    <a:pt x="953" y="1"/>
                  </a:lnTo>
                  <a:lnTo>
                    <a:pt x="44887" y="25361"/>
                  </a:lnTo>
                  <a:lnTo>
                    <a:pt x="43935" y="25909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4"/>
            <p:cNvSpPr/>
            <p:nvPr/>
          </p:nvSpPr>
          <p:spPr>
            <a:xfrm>
              <a:off x="3568875" y="3143075"/>
              <a:ext cx="1098675" cy="664100"/>
            </a:xfrm>
            <a:custGeom>
              <a:avLst/>
              <a:gdLst/>
              <a:ahLst/>
              <a:cxnLst/>
              <a:rect l="l" t="t" r="r" b="b"/>
              <a:pathLst>
                <a:path w="43947" h="26564" extrusionOk="0">
                  <a:moveTo>
                    <a:pt x="13" y="1"/>
                  </a:moveTo>
                  <a:lnTo>
                    <a:pt x="1" y="1191"/>
                  </a:lnTo>
                  <a:lnTo>
                    <a:pt x="43947" y="26563"/>
                  </a:lnTo>
                  <a:lnTo>
                    <a:pt x="43947" y="2536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4"/>
            <p:cNvSpPr/>
            <p:nvPr/>
          </p:nvSpPr>
          <p:spPr>
            <a:xfrm>
              <a:off x="3568875" y="3143075"/>
              <a:ext cx="1098675" cy="664100"/>
            </a:xfrm>
            <a:custGeom>
              <a:avLst/>
              <a:gdLst/>
              <a:ahLst/>
              <a:cxnLst/>
              <a:rect l="l" t="t" r="r" b="b"/>
              <a:pathLst>
                <a:path w="43947" h="26564" fill="none" extrusionOk="0">
                  <a:moveTo>
                    <a:pt x="43947" y="25361"/>
                  </a:moveTo>
                  <a:lnTo>
                    <a:pt x="43947" y="26563"/>
                  </a:lnTo>
                  <a:lnTo>
                    <a:pt x="1" y="1191"/>
                  </a:lnTo>
                  <a:lnTo>
                    <a:pt x="13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4"/>
            <p:cNvSpPr/>
            <p:nvPr/>
          </p:nvSpPr>
          <p:spPr>
            <a:xfrm>
              <a:off x="2830400" y="3170100"/>
              <a:ext cx="1829425" cy="1053925"/>
            </a:xfrm>
            <a:custGeom>
              <a:avLst/>
              <a:gdLst/>
              <a:ahLst/>
              <a:cxnLst/>
              <a:rect l="l" t="t" r="r" b="b"/>
              <a:pathLst>
                <a:path w="73177" h="42157" extrusionOk="0">
                  <a:moveTo>
                    <a:pt x="29891" y="0"/>
                  </a:moveTo>
                  <a:cubicBezTo>
                    <a:pt x="29367" y="0"/>
                    <a:pt x="28843" y="116"/>
                    <a:pt x="28445" y="348"/>
                  </a:cubicBezTo>
                  <a:lnTo>
                    <a:pt x="786" y="16422"/>
                  </a:lnTo>
                  <a:cubicBezTo>
                    <a:pt x="1" y="16886"/>
                    <a:pt x="1" y="17648"/>
                    <a:pt x="798" y="18100"/>
                  </a:cubicBezTo>
                  <a:lnTo>
                    <a:pt x="41839" y="41818"/>
                  </a:lnTo>
                  <a:cubicBezTo>
                    <a:pt x="42238" y="42044"/>
                    <a:pt x="42762" y="42157"/>
                    <a:pt x="43286" y="42157"/>
                  </a:cubicBezTo>
                  <a:cubicBezTo>
                    <a:pt x="43810" y="42157"/>
                    <a:pt x="44333" y="42044"/>
                    <a:pt x="44732" y="41818"/>
                  </a:cubicBezTo>
                  <a:lnTo>
                    <a:pt x="72391" y="25744"/>
                  </a:lnTo>
                  <a:cubicBezTo>
                    <a:pt x="73176" y="25280"/>
                    <a:pt x="73176" y="24518"/>
                    <a:pt x="72379" y="24054"/>
                  </a:cubicBezTo>
                  <a:lnTo>
                    <a:pt x="31338" y="348"/>
                  </a:lnTo>
                  <a:cubicBezTo>
                    <a:pt x="30939" y="116"/>
                    <a:pt x="30415" y="0"/>
                    <a:pt x="29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4"/>
            <p:cNvSpPr/>
            <p:nvPr/>
          </p:nvSpPr>
          <p:spPr>
            <a:xfrm>
              <a:off x="2830400" y="3167175"/>
              <a:ext cx="1829425" cy="1059700"/>
            </a:xfrm>
            <a:custGeom>
              <a:avLst/>
              <a:gdLst/>
              <a:ahLst/>
              <a:cxnLst/>
              <a:rect l="l" t="t" r="r" b="b"/>
              <a:pathLst>
                <a:path w="73177" h="42388" fill="none" extrusionOk="0">
                  <a:moveTo>
                    <a:pt x="72391" y="25861"/>
                  </a:moveTo>
                  <a:lnTo>
                    <a:pt x="44732" y="41935"/>
                  </a:lnTo>
                  <a:cubicBezTo>
                    <a:pt x="43935" y="42387"/>
                    <a:pt x="42637" y="42387"/>
                    <a:pt x="41839" y="41935"/>
                  </a:cubicBezTo>
                  <a:lnTo>
                    <a:pt x="798" y="18217"/>
                  </a:lnTo>
                  <a:cubicBezTo>
                    <a:pt x="1" y="17765"/>
                    <a:pt x="1" y="17003"/>
                    <a:pt x="786" y="16539"/>
                  </a:cubicBezTo>
                  <a:lnTo>
                    <a:pt x="28445" y="465"/>
                  </a:lnTo>
                  <a:cubicBezTo>
                    <a:pt x="29242" y="1"/>
                    <a:pt x="30540" y="1"/>
                    <a:pt x="31338" y="465"/>
                  </a:cubicBezTo>
                  <a:lnTo>
                    <a:pt x="72379" y="24171"/>
                  </a:lnTo>
                  <a:cubicBezTo>
                    <a:pt x="73176" y="24635"/>
                    <a:pt x="73176" y="25397"/>
                    <a:pt x="72391" y="2586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4"/>
            <p:cNvSpPr/>
            <p:nvPr/>
          </p:nvSpPr>
          <p:spPr>
            <a:xfrm>
              <a:off x="3258125" y="3661375"/>
              <a:ext cx="539675" cy="307050"/>
            </a:xfrm>
            <a:custGeom>
              <a:avLst/>
              <a:gdLst/>
              <a:ahLst/>
              <a:cxnLst/>
              <a:rect l="l" t="t" r="r" b="b"/>
              <a:pathLst>
                <a:path w="21587" h="12282" extrusionOk="0">
                  <a:moveTo>
                    <a:pt x="7572" y="0"/>
                  </a:moveTo>
                  <a:cubicBezTo>
                    <a:pt x="7118" y="0"/>
                    <a:pt x="6662" y="98"/>
                    <a:pt x="6311" y="295"/>
                  </a:cubicBezTo>
                  <a:lnTo>
                    <a:pt x="691" y="3557"/>
                  </a:lnTo>
                  <a:cubicBezTo>
                    <a:pt x="1" y="3962"/>
                    <a:pt x="1" y="4617"/>
                    <a:pt x="703" y="5022"/>
                  </a:cubicBezTo>
                  <a:lnTo>
                    <a:pt x="12764" y="11987"/>
                  </a:lnTo>
                  <a:cubicBezTo>
                    <a:pt x="13110" y="12183"/>
                    <a:pt x="13562" y="12282"/>
                    <a:pt x="14016" y="12282"/>
                  </a:cubicBezTo>
                  <a:cubicBezTo>
                    <a:pt x="14470" y="12282"/>
                    <a:pt x="14925" y="12183"/>
                    <a:pt x="15277" y="11987"/>
                  </a:cubicBezTo>
                  <a:lnTo>
                    <a:pt x="20896" y="8725"/>
                  </a:lnTo>
                  <a:cubicBezTo>
                    <a:pt x="21587" y="8320"/>
                    <a:pt x="21587" y="7665"/>
                    <a:pt x="20884" y="7260"/>
                  </a:cubicBezTo>
                  <a:lnTo>
                    <a:pt x="8823" y="295"/>
                  </a:lnTo>
                  <a:cubicBezTo>
                    <a:pt x="8478" y="98"/>
                    <a:pt x="8026" y="0"/>
                    <a:pt x="7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4"/>
            <p:cNvSpPr/>
            <p:nvPr/>
          </p:nvSpPr>
          <p:spPr>
            <a:xfrm>
              <a:off x="3258125" y="3658925"/>
              <a:ext cx="539675" cy="311950"/>
            </a:xfrm>
            <a:custGeom>
              <a:avLst/>
              <a:gdLst/>
              <a:ahLst/>
              <a:cxnLst/>
              <a:rect l="l" t="t" r="r" b="b"/>
              <a:pathLst>
                <a:path w="21587" h="12478" fill="none" extrusionOk="0">
                  <a:moveTo>
                    <a:pt x="20884" y="7358"/>
                  </a:moveTo>
                  <a:cubicBezTo>
                    <a:pt x="21587" y="7763"/>
                    <a:pt x="21587" y="8418"/>
                    <a:pt x="20896" y="8823"/>
                  </a:cubicBezTo>
                  <a:lnTo>
                    <a:pt x="15277" y="12085"/>
                  </a:lnTo>
                  <a:cubicBezTo>
                    <a:pt x="14574" y="12478"/>
                    <a:pt x="13455" y="12478"/>
                    <a:pt x="12764" y="12085"/>
                  </a:cubicBezTo>
                  <a:lnTo>
                    <a:pt x="703" y="5120"/>
                  </a:lnTo>
                  <a:cubicBezTo>
                    <a:pt x="1" y="4715"/>
                    <a:pt x="1" y="4060"/>
                    <a:pt x="691" y="3655"/>
                  </a:cubicBezTo>
                  <a:lnTo>
                    <a:pt x="6311" y="393"/>
                  </a:lnTo>
                  <a:cubicBezTo>
                    <a:pt x="7014" y="0"/>
                    <a:pt x="8133" y="0"/>
                    <a:pt x="8823" y="39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4"/>
            <p:cNvSpPr/>
            <p:nvPr/>
          </p:nvSpPr>
          <p:spPr>
            <a:xfrm>
              <a:off x="2835175" y="3601775"/>
              <a:ext cx="1819875" cy="677325"/>
            </a:xfrm>
            <a:custGeom>
              <a:avLst/>
              <a:gdLst/>
              <a:ahLst/>
              <a:cxnLst/>
              <a:rect l="l" t="t" r="r" b="b"/>
              <a:pathLst>
                <a:path w="72795" h="27093" extrusionOk="0">
                  <a:moveTo>
                    <a:pt x="0" y="0"/>
                  </a:moveTo>
                  <a:lnTo>
                    <a:pt x="0" y="2203"/>
                  </a:lnTo>
                  <a:cubicBezTo>
                    <a:pt x="0" y="2524"/>
                    <a:pt x="214" y="2822"/>
                    <a:pt x="607" y="3060"/>
                  </a:cubicBezTo>
                  <a:lnTo>
                    <a:pt x="41648" y="26753"/>
                  </a:lnTo>
                  <a:cubicBezTo>
                    <a:pt x="42047" y="26980"/>
                    <a:pt x="42571" y="27093"/>
                    <a:pt x="43095" y="27093"/>
                  </a:cubicBezTo>
                  <a:cubicBezTo>
                    <a:pt x="43619" y="27093"/>
                    <a:pt x="44142" y="26980"/>
                    <a:pt x="44541" y="26753"/>
                  </a:cubicBezTo>
                  <a:lnTo>
                    <a:pt x="72200" y="10680"/>
                  </a:lnTo>
                  <a:cubicBezTo>
                    <a:pt x="72604" y="10454"/>
                    <a:pt x="72795" y="10132"/>
                    <a:pt x="72795" y="9835"/>
                  </a:cubicBezTo>
                  <a:lnTo>
                    <a:pt x="72795" y="7644"/>
                  </a:lnTo>
                  <a:cubicBezTo>
                    <a:pt x="72795" y="7941"/>
                    <a:pt x="72581" y="8239"/>
                    <a:pt x="72200" y="8477"/>
                  </a:cubicBezTo>
                  <a:lnTo>
                    <a:pt x="44541" y="24551"/>
                  </a:lnTo>
                  <a:cubicBezTo>
                    <a:pt x="44142" y="24777"/>
                    <a:pt x="43619" y="24890"/>
                    <a:pt x="43095" y="24890"/>
                  </a:cubicBezTo>
                  <a:cubicBezTo>
                    <a:pt x="42571" y="24890"/>
                    <a:pt x="42047" y="24777"/>
                    <a:pt x="41648" y="24551"/>
                  </a:cubicBezTo>
                  <a:lnTo>
                    <a:pt x="607" y="857"/>
                  </a:lnTo>
                  <a:cubicBezTo>
                    <a:pt x="214" y="619"/>
                    <a:pt x="0" y="29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4"/>
            <p:cNvSpPr/>
            <p:nvPr/>
          </p:nvSpPr>
          <p:spPr>
            <a:xfrm>
              <a:off x="2835175" y="3601775"/>
              <a:ext cx="1819875" cy="680150"/>
            </a:xfrm>
            <a:custGeom>
              <a:avLst/>
              <a:gdLst/>
              <a:ahLst/>
              <a:cxnLst/>
              <a:rect l="l" t="t" r="r" b="b"/>
              <a:pathLst>
                <a:path w="72795" h="27206" fill="none" extrusionOk="0">
                  <a:moveTo>
                    <a:pt x="72795" y="7644"/>
                  </a:moveTo>
                  <a:lnTo>
                    <a:pt x="72795" y="9835"/>
                  </a:lnTo>
                  <a:cubicBezTo>
                    <a:pt x="72795" y="10132"/>
                    <a:pt x="72604" y="10454"/>
                    <a:pt x="72200" y="10680"/>
                  </a:cubicBezTo>
                  <a:lnTo>
                    <a:pt x="44541" y="26753"/>
                  </a:lnTo>
                  <a:cubicBezTo>
                    <a:pt x="43744" y="27206"/>
                    <a:pt x="42446" y="27206"/>
                    <a:pt x="41648" y="26753"/>
                  </a:cubicBezTo>
                  <a:lnTo>
                    <a:pt x="607" y="3060"/>
                  </a:lnTo>
                  <a:cubicBezTo>
                    <a:pt x="214" y="2822"/>
                    <a:pt x="0" y="2524"/>
                    <a:pt x="0" y="2203"/>
                  </a:cubicBezTo>
                  <a:lnTo>
                    <a:pt x="0" y="0"/>
                  </a:lnTo>
                  <a:cubicBezTo>
                    <a:pt x="0" y="298"/>
                    <a:pt x="214" y="619"/>
                    <a:pt x="607" y="857"/>
                  </a:cubicBezTo>
                  <a:lnTo>
                    <a:pt x="41648" y="24551"/>
                  </a:lnTo>
                  <a:cubicBezTo>
                    <a:pt x="42446" y="25003"/>
                    <a:pt x="43744" y="25003"/>
                    <a:pt x="44541" y="24551"/>
                  </a:cubicBezTo>
                  <a:lnTo>
                    <a:pt x="72200" y="8477"/>
                  </a:lnTo>
                  <a:cubicBezTo>
                    <a:pt x="72581" y="8239"/>
                    <a:pt x="72795" y="7941"/>
                    <a:pt x="72795" y="76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4"/>
            <p:cNvSpPr/>
            <p:nvPr/>
          </p:nvSpPr>
          <p:spPr>
            <a:xfrm>
              <a:off x="3505200" y="3204625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9" y="0"/>
                  </a:moveTo>
                  <a:cubicBezTo>
                    <a:pt x="1354" y="0"/>
                    <a:pt x="1250" y="21"/>
                    <a:pt x="1167" y="63"/>
                  </a:cubicBezTo>
                  <a:lnTo>
                    <a:pt x="167" y="646"/>
                  </a:lnTo>
                  <a:cubicBezTo>
                    <a:pt x="0" y="741"/>
                    <a:pt x="0" y="884"/>
                    <a:pt x="167" y="979"/>
                  </a:cubicBezTo>
                  <a:lnTo>
                    <a:pt x="1881" y="1956"/>
                  </a:lnTo>
                  <a:cubicBezTo>
                    <a:pt x="1965" y="2003"/>
                    <a:pt x="2069" y="2027"/>
                    <a:pt x="2171" y="2027"/>
                  </a:cubicBezTo>
                  <a:cubicBezTo>
                    <a:pt x="2274" y="2027"/>
                    <a:pt x="2375" y="2003"/>
                    <a:pt x="2453" y="1956"/>
                  </a:cubicBezTo>
                  <a:lnTo>
                    <a:pt x="3453" y="1384"/>
                  </a:lnTo>
                  <a:cubicBezTo>
                    <a:pt x="3620" y="1289"/>
                    <a:pt x="3620" y="1146"/>
                    <a:pt x="3453" y="1051"/>
                  </a:cubicBezTo>
                  <a:lnTo>
                    <a:pt x="1750" y="63"/>
                  </a:lnTo>
                  <a:cubicBezTo>
                    <a:pt x="1667" y="21"/>
                    <a:pt x="1563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3505200" y="3204100"/>
              <a:ext cx="90500" cy="51800"/>
            </a:xfrm>
            <a:custGeom>
              <a:avLst/>
              <a:gdLst/>
              <a:ahLst/>
              <a:cxnLst/>
              <a:rect l="l" t="t" r="r" b="b"/>
              <a:pathLst>
                <a:path w="3620" h="2072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77"/>
                  </a:lnTo>
                  <a:cubicBezTo>
                    <a:pt x="2298" y="2072"/>
                    <a:pt x="2048" y="2072"/>
                    <a:pt x="1881" y="1977"/>
                  </a:cubicBezTo>
                  <a:lnTo>
                    <a:pt x="167" y="1000"/>
                  </a:lnTo>
                  <a:cubicBezTo>
                    <a:pt x="0" y="905"/>
                    <a:pt x="0" y="762"/>
                    <a:pt x="167" y="667"/>
                  </a:cubicBezTo>
                  <a:lnTo>
                    <a:pt x="1167" y="84"/>
                  </a:lnTo>
                  <a:cubicBezTo>
                    <a:pt x="1334" y="0"/>
                    <a:pt x="1584" y="0"/>
                    <a:pt x="1750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3428400" y="3239225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3"/>
                    <a:pt x="0" y="1286"/>
                    <a:pt x="155" y="1381"/>
                  </a:cubicBezTo>
                  <a:lnTo>
                    <a:pt x="1869" y="2358"/>
                  </a:lnTo>
                  <a:cubicBezTo>
                    <a:pt x="1953" y="2405"/>
                    <a:pt x="2057" y="2429"/>
                    <a:pt x="2161" y="2429"/>
                  </a:cubicBezTo>
                  <a:cubicBezTo>
                    <a:pt x="2265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0" y="1286"/>
                    <a:pt x="4310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4"/>
            <p:cNvSpPr/>
            <p:nvPr/>
          </p:nvSpPr>
          <p:spPr>
            <a:xfrm>
              <a:off x="3428400" y="32386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0" y="1167"/>
                    <a:pt x="4310" y="1310"/>
                    <a:pt x="4144" y="1405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69" y="2382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4"/>
            <p:cNvSpPr/>
            <p:nvPr/>
          </p:nvSpPr>
          <p:spPr>
            <a:xfrm>
              <a:off x="3494175" y="3277550"/>
              <a:ext cx="107775" cy="60800"/>
            </a:xfrm>
            <a:custGeom>
              <a:avLst/>
              <a:gdLst/>
              <a:ahLst/>
              <a:cxnLst/>
              <a:rect l="l" t="t" r="r" b="b"/>
              <a:pathLst>
                <a:path w="4311" h="2432" extrusionOk="0">
                  <a:moveTo>
                    <a:pt x="2150" y="0"/>
                  </a:moveTo>
                  <a:cubicBezTo>
                    <a:pt x="2045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46"/>
                    <a:pt x="0" y="1289"/>
                    <a:pt x="167" y="1384"/>
                  </a:cubicBezTo>
                  <a:lnTo>
                    <a:pt x="1870" y="2361"/>
                  </a:lnTo>
                  <a:cubicBezTo>
                    <a:pt x="1953" y="2408"/>
                    <a:pt x="2057" y="2432"/>
                    <a:pt x="2161" y="2432"/>
                  </a:cubicBezTo>
                  <a:cubicBezTo>
                    <a:pt x="2266" y="2432"/>
                    <a:pt x="2370" y="2408"/>
                    <a:pt x="2453" y="2361"/>
                  </a:cubicBezTo>
                  <a:lnTo>
                    <a:pt x="4156" y="1384"/>
                  </a:lnTo>
                  <a:cubicBezTo>
                    <a:pt x="4311" y="1289"/>
                    <a:pt x="4311" y="1146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4"/>
            <p:cNvSpPr/>
            <p:nvPr/>
          </p:nvSpPr>
          <p:spPr>
            <a:xfrm>
              <a:off x="3494175" y="32770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6" y="1072"/>
                  </a:moveTo>
                  <a:cubicBezTo>
                    <a:pt x="4311" y="1167"/>
                    <a:pt x="4311" y="1310"/>
                    <a:pt x="4156" y="1405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4"/>
            <p:cNvSpPr/>
            <p:nvPr/>
          </p:nvSpPr>
          <p:spPr>
            <a:xfrm>
              <a:off x="3632875" y="3278425"/>
              <a:ext cx="90525" cy="50475"/>
            </a:xfrm>
            <a:custGeom>
              <a:avLst/>
              <a:gdLst/>
              <a:ahLst/>
              <a:cxnLst/>
              <a:rect l="l" t="t" r="r" b="b"/>
              <a:pathLst>
                <a:path w="3621" h="2019" extrusionOk="0">
                  <a:moveTo>
                    <a:pt x="1453" y="1"/>
                  </a:moveTo>
                  <a:cubicBezTo>
                    <a:pt x="1349" y="1"/>
                    <a:pt x="1245" y="22"/>
                    <a:pt x="1168" y="63"/>
                  </a:cubicBezTo>
                  <a:lnTo>
                    <a:pt x="167" y="647"/>
                  </a:lnTo>
                  <a:cubicBezTo>
                    <a:pt x="1" y="730"/>
                    <a:pt x="1" y="885"/>
                    <a:pt x="167" y="968"/>
                  </a:cubicBezTo>
                  <a:lnTo>
                    <a:pt x="1882" y="1956"/>
                  </a:lnTo>
                  <a:cubicBezTo>
                    <a:pt x="1959" y="1998"/>
                    <a:pt x="2064" y="2019"/>
                    <a:pt x="2168" y="2019"/>
                  </a:cubicBezTo>
                  <a:cubicBezTo>
                    <a:pt x="2272" y="2019"/>
                    <a:pt x="2376" y="1998"/>
                    <a:pt x="2453" y="1956"/>
                  </a:cubicBezTo>
                  <a:lnTo>
                    <a:pt x="3454" y="1373"/>
                  </a:lnTo>
                  <a:cubicBezTo>
                    <a:pt x="3620" y="1290"/>
                    <a:pt x="3620" y="1135"/>
                    <a:pt x="3454" y="1052"/>
                  </a:cubicBezTo>
                  <a:lnTo>
                    <a:pt x="1739" y="63"/>
                  </a:lnTo>
                  <a:cubicBezTo>
                    <a:pt x="1662" y="22"/>
                    <a:pt x="1558" y="1"/>
                    <a:pt x="1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4"/>
            <p:cNvSpPr/>
            <p:nvPr/>
          </p:nvSpPr>
          <p:spPr>
            <a:xfrm>
              <a:off x="3632875" y="3277925"/>
              <a:ext cx="90525" cy="51500"/>
            </a:xfrm>
            <a:custGeom>
              <a:avLst/>
              <a:gdLst/>
              <a:ahLst/>
              <a:cxnLst/>
              <a:rect l="l" t="t" r="r" b="b"/>
              <a:pathLst>
                <a:path w="3621" h="2060" fill="none" extrusionOk="0">
                  <a:moveTo>
                    <a:pt x="3454" y="1072"/>
                  </a:moveTo>
                  <a:cubicBezTo>
                    <a:pt x="3620" y="1155"/>
                    <a:pt x="3620" y="1310"/>
                    <a:pt x="3454" y="1393"/>
                  </a:cubicBezTo>
                  <a:lnTo>
                    <a:pt x="2453" y="1976"/>
                  </a:lnTo>
                  <a:cubicBezTo>
                    <a:pt x="2299" y="2060"/>
                    <a:pt x="2037" y="2060"/>
                    <a:pt x="1882" y="1976"/>
                  </a:cubicBezTo>
                  <a:lnTo>
                    <a:pt x="167" y="988"/>
                  </a:lnTo>
                  <a:cubicBezTo>
                    <a:pt x="1" y="905"/>
                    <a:pt x="1" y="750"/>
                    <a:pt x="167" y="667"/>
                  </a:cubicBezTo>
                  <a:lnTo>
                    <a:pt x="1168" y="83"/>
                  </a:lnTo>
                  <a:cubicBezTo>
                    <a:pt x="1322" y="0"/>
                    <a:pt x="1584" y="0"/>
                    <a:pt x="1739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3559350" y="3315125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2" y="24"/>
                    <a:pt x="1858" y="72"/>
                  </a:cubicBezTo>
                  <a:lnTo>
                    <a:pt x="156" y="1048"/>
                  </a:lnTo>
                  <a:cubicBezTo>
                    <a:pt x="1" y="1143"/>
                    <a:pt x="1" y="1286"/>
                    <a:pt x="156" y="1381"/>
                  </a:cubicBezTo>
                  <a:lnTo>
                    <a:pt x="1870" y="2358"/>
                  </a:lnTo>
                  <a:cubicBezTo>
                    <a:pt x="1954" y="2405"/>
                    <a:pt x="2058" y="2429"/>
                    <a:pt x="2162" y="2429"/>
                  </a:cubicBezTo>
                  <a:cubicBezTo>
                    <a:pt x="2266" y="2429"/>
                    <a:pt x="2370" y="2405"/>
                    <a:pt x="2454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3559350" y="33145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4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5"/>
                  </a:lnTo>
                  <a:cubicBezTo>
                    <a:pt x="1" y="1310"/>
                    <a:pt x="1" y="1167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3700150" y="3317425"/>
              <a:ext cx="90525" cy="50700"/>
            </a:xfrm>
            <a:custGeom>
              <a:avLst/>
              <a:gdLst/>
              <a:ahLst/>
              <a:cxnLst/>
              <a:rect l="l" t="t" r="r" b="b"/>
              <a:pathLst>
                <a:path w="3621" h="2028" extrusionOk="0">
                  <a:moveTo>
                    <a:pt x="1459" y="1"/>
                  </a:moveTo>
                  <a:cubicBezTo>
                    <a:pt x="1355" y="1"/>
                    <a:pt x="1251" y="21"/>
                    <a:pt x="1167" y="63"/>
                  </a:cubicBezTo>
                  <a:lnTo>
                    <a:pt x="167" y="647"/>
                  </a:lnTo>
                  <a:cubicBezTo>
                    <a:pt x="1" y="742"/>
                    <a:pt x="1" y="885"/>
                    <a:pt x="167" y="980"/>
                  </a:cubicBezTo>
                  <a:lnTo>
                    <a:pt x="1882" y="1956"/>
                  </a:lnTo>
                  <a:cubicBezTo>
                    <a:pt x="1965" y="2004"/>
                    <a:pt x="2069" y="2028"/>
                    <a:pt x="2173" y="2028"/>
                  </a:cubicBezTo>
                  <a:cubicBezTo>
                    <a:pt x="2278" y="2028"/>
                    <a:pt x="2382" y="2004"/>
                    <a:pt x="2465" y="1956"/>
                  </a:cubicBezTo>
                  <a:lnTo>
                    <a:pt x="3453" y="1373"/>
                  </a:lnTo>
                  <a:cubicBezTo>
                    <a:pt x="3620" y="1289"/>
                    <a:pt x="3620" y="1135"/>
                    <a:pt x="3453" y="1051"/>
                  </a:cubicBezTo>
                  <a:lnTo>
                    <a:pt x="1751" y="63"/>
                  </a:lnTo>
                  <a:cubicBezTo>
                    <a:pt x="1667" y="21"/>
                    <a:pt x="1563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3700150" y="331690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3" y="1072"/>
                  </a:moveTo>
                  <a:cubicBezTo>
                    <a:pt x="3620" y="1156"/>
                    <a:pt x="3620" y="1310"/>
                    <a:pt x="3453" y="1394"/>
                  </a:cubicBezTo>
                  <a:lnTo>
                    <a:pt x="2465" y="1977"/>
                  </a:lnTo>
                  <a:cubicBezTo>
                    <a:pt x="2299" y="2072"/>
                    <a:pt x="2048" y="2072"/>
                    <a:pt x="1882" y="1977"/>
                  </a:cubicBezTo>
                  <a:lnTo>
                    <a:pt x="167" y="1001"/>
                  </a:lnTo>
                  <a:cubicBezTo>
                    <a:pt x="1" y="906"/>
                    <a:pt x="1" y="763"/>
                    <a:pt x="167" y="668"/>
                  </a:cubicBezTo>
                  <a:lnTo>
                    <a:pt x="1167" y="84"/>
                  </a:lnTo>
                  <a:cubicBezTo>
                    <a:pt x="1334" y="1"/>
                    <a:pt x="1584" y="1"/>
                    <a:pt x="175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3625450" y="3353150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0"/>
                  </a:moveTo>
                  <a:cubicBezTo>
                    <a:pt x="2045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2"/>
                    <a:pt x="2063" y="2423"/>
                    <a:pt x="2167" y="2423"/>
                  </a:cubicBezTo>
                  <a:cubicBezTo>
                    <a:pt x="2271" y="2423"/>
                    <a:pt x="2375" y="2402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4"/>
                    <a:pt x="4155" y="1051"/>
                  </a:cubicBezTo>
                  <a:lnTo>
                    <a:pt x="2441" y="63"/>
                  </a:lnTo>
                  <a:cubicBezTo>
                    <a:pt x="2358" y="21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3625450" y="3352625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5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3766525" y="3355300"/>
              <a:ext cx="90525" cy="50700"/>
            </a:xfrm>
            <a:custGeom>
              <a:avLst/>
              <a:gdLst/>
              <a:ahLst/>
              <a:cxnLst/>
              <a:rect l="l" t="t" r="r" b="b"/>
              <a:pathLst>
                <a:path w="3621" h="2028" extrusionOk="0">
                  <a:moveTo>
                    <a:pt x="1447" y="1"/>
                  </a:moveTo>
                  <a:cubicBezTo>
                    <a:pt x="1343" y="1"/>
                    <a:pt x="1239" y="24"/>
                    <a:pt x="1156" y="72"/>
                  </a:cubicBezTo>
                  <a:lnTo>
                    <a:pt x="167" y="644"/>
                  </a:lnTo>
                  <a:cubicBezTo>
                    <a:pt x="1" y="739"/>
                    <a:pt x="1" y="894"/>
                    <a:pt x="167" y="977"/>
                  </a:cubicBezTo>
                  <a:lnTo>
                    <a:pt x="1870" y="1965"/>
                  </a:lnTo>
                  <a:cubicBezTo>
                    <a:pt x="1953" y="2007"/>
                    <a:pt x="2058" y="2028"/>
                    <a:pt x="2162" y="2028"/>
                  </a:cubicBezTo>
                  <a:cubicBezTo>
                    <a:pt x="2266" y="2028"/>
                    <a:pt x="2370" y="2007"/>
                    <a:pt x="2453" y="1965"/>
                  </a:cubicBezTo>
                  <a:lnTo>
                    <a:pt x="3454" y="1382"/>
                  </a:lnTo>
                  <a:cubicBezTo>
                    <a:pt x="3620" y="1287"/>
                    <a:pt x="3620" y="1144"/>
                    <a:pt x="3454" y="1048"/>
                  </a:cubicBezTo>
                  <a:lnTo>
                    <a:pt x="1739" y="72"/>
                  </a:lnTo>
                  <a:cubicBezTo>
                    <a:pt x="1656" y="24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3766525" y="335470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4" y="1072"/>
                  </a:moveTo>
                  <a:cubicBezTo>
                    <a:pt x="3620" y="1168"/>
                    <a:pt x="3620" y="1311"/>
                    <a:pt x="3454" y="1406"/>
                  </a:cubicBezTo>
                  <a:lnTo>
                    <a:pt x="2453" y="1989"/>
                  </a:lnTo>
                  <a:cubicBezTo>
                    <a:pt x="2287" y="2073"/>
                    <a:pt x="2037" y="2073"/>
                    <a:pt x="1870" y="1989"/>
                  </a:cubicBezTo>
                  <a:lnTo>
                    <a:pt x="167" y="1001"/>
                  </a:lnTo>
                  <a:cubicBezTo>
                    <a:pt x="1" y="918"/>
                    <a:pt x="1" y="763"/>
                    <a:pt x="167" y="668"/>
                  </a:cubicBezTo>
                  <a:lnTo>
                    <a:pt x="1156" y="96"/>
                  </a:lnTo>
                  <a:cubicBezTo>
                    <a:pt x="1322" y="1"/>
                    <a:pt x="1572" y="1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3692700" y="3392225"/>
              <a:ext cx="108075" cy="60725"/>
            </a:xfrm>
            <a:custGeom>
              <a:avLst/>
              <a:gdLst/>
              <a:ahLst/>
              <a:cxnLst/>
              <a:rect l="l" t="t" r="r" b="b"/>
              <a:pathLst>
                <a:path w="4323" h="2429" extrusionOk="0">
                  <a:moveTo>
                    <a:pt x="2156" y="0"/>
                  </a:moveTo>
                  <a:cubicBezTo>
                    <a:pt x="2052" y="0"/>
                    <a:pt x="1948" y="24"/>
                    <a:pt x="1870" y="71"/>
                  </a:cubicBezTo>
                  <a:lnTo>
                    <a:pt x="168" y="1048"/>
                  </a:lnTo>
                  <a:cubicBezTo>
                    <a:pt x="1" y="1143"/>
                    <a:pt x="1" y="1286"/>
                    <a:pt x="168" y="1381"/>
                  </a:cubicBezTo>
                  <a:lnTo>
                    <a:pt x="1882" y="2357"/>
                  </a:lnTo>
                  <a:cubicBezTo>
                    <a:pt x="1965" y="2405"/>
                    <a:pt x="2070" y="2429"/>
                    <a:pt x="2174" y="2429"/>
                  </a:cubicBezTo>
                  <a:cubicBezTo>
                    <a:pt x="2278" y="2429"/>
                    <a:pt x="2382" y="2405"/>
                    <a:pt x="2466" y="2357"/>
                  </a:cubicBezTo>
                  <a:lnTo>
                    <a:pt x="4156" y="1381"/>
                  </a:lnTo>
                  <a:cubicBezTo>
                    <a:pt x="4323" y="1286"/>
                    <a:pt x="4323" y="1143"/>
                    <a:pt x="4156" y="1048"/>
                  </a:cubicBezTo>
                  <a:lnTo>
                    <a:pt x="2442" y="71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3692700" y="339162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66" y="2381"/>
                  </a:lnTo>
                  <a:cubicBezTo>
                    <a:pt x="2299" y="2477"/>
                    <a:pt x="2049" y="2477"/>
                    <a:pt x="1882" y="2381"/>
                  </a:cubicBezTo>
                  <a:lnTo>
                    <a:pt x="168" y="1405"/>
                  </a:lnTo>
                  <a:cubicBezTo>
                    <a:pt x="1" y="1310"/>
                    <a:pt x="1" y="1167"/>
                    <a:pt x="168" y="1072"/>
                  </a:cubicBezTo>
                  <a:lnTo>
                    <a:pt x="1870" y="95"/>
                  </a:lnTo>
                  <a:cubicBezTo>
                    <a:pt x="2025" y="0"/>
                    <a:pt x="2287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3831725" y="3393325"/>
              <a:ext cx="90200" cy="50700"/>
            </a:xfrm>
            <a:custGeom>
              <a:avLst/>
              <a:gdLst/>
              <a:ahLst/>
              <a:cxnLst/>
              <a:rect l="l" t="t" r="r" b="b"/>
              <a:pathLst>
                <a:path w="3608" h="2028" extrusionOk="0">
                  <a:moveTo>
                    <a:pt x="1447" y="1"/>
                  </a:moveTo>
                  <a:cubicBezTo>
                    <a:pt x="1343" y="1"/>
                    <a:pt x="1238" y="22"/>
                    <a:pt x="1155" y="63"/>
                  </a:cubicBezTo>
                  <a:lnTo>
                    <a:pt x="155" y="647"/>
                  </a:lnTo>
                  <a:cubicBezTo>
                    <a:pt x="0" y="742"/>
                    <a:pt x="0" y="885"/>
                    <a:pt x="155" y="980"/>
                  </a:cubicBezTo>
                  <a:lnTo>
                    <a:pt x="1869" y="1956"/>
                  </a:lnTo>
                  <a:cubicBezTo>
                    <a:pt x="1953" y="2004"/>
                    <a:pt x="2057" y="2028"/>
                    <a:pt x="2161" y="2028"/>
                  </a:cubicBezTo>
                  <a:cubicBezTo>
                    <a:pt x="2265" y="2028"/>
                    <a:pt x="2370" y="2004"/>
                    <a:pt x="2453" y="1956"/>
                  </a:cubicBezTo>
                  <a:lnTo>
                    <a:pt x="3453" y="1373"/>
                  </a:lnTo>
                  <a:cubicBezTo>
                    <a:pt x="3608" y="1290"/>
                    <a:pt x="3608" y="1135"/>
                    <a:pt x="3453" y="1051"/>
                  </a:cubicBezTo>
                  <a:lnTo>
                    <a:pt x="1738" y="63"/>
                  </a:lnTo>
                  <a:cubicBezTo>
                    <a:pt x="1655" y="22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3831725" y="3392800"/>
              <a:ext cx="90200" cy="51825"/>
            </a:xfrm>
            <a:custGeom>
              <a:avLst/>
              <a:gdLst/>
              <a:ahLst/>
              <a:cxnLst/>
              <a:rect l="l" t="t" r="r" b="b"/>
              <a:pathLst>
                <a:path w="3608" h="2073" fill="none" extrusionOk="0">
                  <a:moveTo>
                    <a:pt x="3453" y="1072"/>
                  </a:moveTo>
                  <a:cubicBezTo>
                    <a:pt x="3608" y="1156"/>
                    <a:pt x="3608" y="1311"/>
                    <a:pt x="3453" y="1394"/>
                  </a:cubicBezTo>
                  <a:lnTo>
                    <a:pt x="2453" y="1977"/>
                  </a:lnTo>
                  <a:cubicBezTo>
                    <a:pt x="2286" y="2073"/>
                    <a:pt x="2036" y="2073"/>
                    <a:pt x="1869" y="1977"/>
                  </a:cubicBezTo>
                  <a:lnTo>
                    <a:pt x="155" y="1001"/>
                  </a:lnTo>
                  <a:cubicBezTo>
                    <a:pt x="0" y="906"/>
                    <a:pt x="0" y="763"/>
                    <a:pt x="155" y="668"/>
                  </a:cubicBezTo>
                  <a:lnTo>
                    <a:pt x="1155" y="84"/>
                  </a:lnTo>
                  <a:cubicBezTo>
                    <a:pt x="1322" y="1"/>
                    <a:pt x="1572" y="1"/>
                    <a:pt x="1738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3758800" y="34305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55" y="1052"/>
                  </a:lnTo>
                  <a:cubicBezTo>
                    <a:pt x="0" y="1135"/>
                    <a:pt x="0" y="1290"/>
                    <a:pt x="155" y="1373"/>
                  </a:cubicBezTo>
                  <a:lnTo>
                    <a:pt x="1869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5" y="2424"/>
                    <a:pt x="2369" y="2403"/>
                    <a:pt x="2453" y="2361"/>
                  </a:cubicBezTo>
                  <a:lnTo>
                    <a:pt x="4144" y="1373"/>
                  </a:lnTo>
                  <a:cubicBezTo>
                    <a:pt x="4310" y="1290"/>
                    <a:pt x="4310" y="1135"/>
                    <a:pt x="4144" y="1052"/>
                  </a:cubicBezTo>
                  <a:lnTo>
                    <a:pt x="2441" y="63"/>
                  </a:lnTo>
                  <a:cubicBezTo>
                    <a:pt x="2358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4"/>
            <p:cNvSpPr/>
            <p:nvPr/>
          </p:nvSpPr>
          <p:spPr>
            <a:xfrm>
              <a:off x="3758800" y="343002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44" y="1072"/>
                  </a:moveTo>
                  <a:cubicBezTo>
                    <a:pt x="4310" y="1155"/>
                    <a:pt x="4310" y="1310"/>
                    <a:pt x="4144" y="1393"/>
                  </a:cubicBezTo>
                  <a:lnTo>
                    <a:pt x="2453" y="2381"/>
                  </a:lnTo>
                  <a:cubicBezTo>
                    <a:pt x="2286" y="2465"/>
                    <a:pt x="2036" y="2465"/>
                    <a:pt x="1869" y="2381"/>
                  </a:cubicBezTo>
                  <a:lnTo>
                    <a:pt x="155" y="1393"/>
                  </a:lnTo>
                  <a:cubicBezTo>
                    <a:pt x="0" y="1310"/>
                    <a:pt x="0" y="1155"/>
                    <a:pt x="155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4"/>
            <p:cNvSpPr/>
            <p:nvPr/>
          </p:nvSpPr>
          <p:spPr>
            <a:xfrm>
              <a:off x="3824275" y="3468125"/>
              <a:ext cx="107775" cy="60725"/>
            </a:xfrm>
            <a:custGeom>
              <a:avLst/>
              <a:gdLst/>
              <a:ahLst/>
              <a:cxnLst/>
              <a:rect l="l" t="t" r="r" b="b"/>
              <a:pathLst>
                <a:path w="4311" h="2429" extrusionOk="0">
                  <a:moveTo>
                    <a:pt x="2150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1" y="1143"/>
                    <a:pt x="1" y="1286"/>
                    <a:pt x="155" y="1381"/>
                  </a:cubicBezTo>
                  <a:lnTo>
                    <a:pt x="1870" y="2358"/>
                  </a:lnTo>
                  <a:cubicBezTo>
                    <a:pt x="1953" y="2405"/>
                    <a:pt x="2057" y="2429"/>
                    <a:pt x="2161" y="2429"/>
                  </a:cubicBezTo>
                  <a:cubicBezTo>
                    <a:pt x="2266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3824275" y="34675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3" y="2382"/>
                  </a:lnTo>
                  <a:cubicBezTo>
                    <a:pt x="2287" y="2477"/>
                    <a:pt x="2036" y="2477"/>
                    <a:pt x="1870" y="2382"/>
                  </a:cubicBezTo>
                  <a:lnTo>
                    <a:pt x="155" y="1405"/>
                  </a:lnTo>
                  <a:cubicBezTo>
                    <a:pt x="1" y="1310"/>
                    <a:pt x="1" y="1167"/>
                    <a:pt x="155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4"/>
            <p:cNvSpPr/>
            <p:nvPr/>
          </p:nvSpPr>
          <p:spPr>
            <a:xfrm>
              <a:off x="3954050" y="3463650"/>
              <a:ext cx="90525" cy="50625"/>
            </a:xfrm>
            <a:custGeom>
              <a:avLst/>
              <a:gdLst/>
              <a:ahLst/>
              <a:cxnLst/>
              <a:rect l="l" t="t" r="r" b="b"/>
              <a:pathLst>
                <a:path w="3621" h="2025" extrusionOk="0">
                  <a:moveTo>
                    <a:pt x="1447" y="1"/>
                  </a:moveTo>
                  <a:cubicBezTo>
                    <a:pt x="1343" y="1"/>
                    <a:pt x="1239" y="24"/>
                    <a:pt x="1156" y="72"/>
                  </a:cubicBezTo>
                  <a:lnTo>
                    <a:pt x="167" y="643"/>
                  </a:lnTo>
                  <a:cubicBezTo>
                    <a:pt x="1" y="739"/>
                    <a:pt x="1" y="882"/>
                    <a:pt x="167" y="977"/>
                  </a:cubicBezTo>
                  <a:lnTo>
                    <a:pt x="1870" y="1953"/>
                  </a:lnTo>
                  <a:cubicBezTo>
                    <a:pt x="1953" y="2001"/>
                    <a:pt x="2057" y="2025"/>
                    <a:pt x="2162" y="2025"/>
                  </a:cubicBezTo>
                  <a:cubicBezTo>
                    <a:pt x="2266" y="2025"/>
                    <a:pt x="2370" y="2001"/>
                    <a:pt x="2453" y="1953"/>
                  </a:cubicBezTo>
                  <a:lnTo>
                    <a:pt x="3453" y="1382"/>
                  </a:lnTo>
                  <a:cubicBezTo>
                    <a:pt x="3620" y="1286"/>
                    <a:pt x="3620" y="1144"/>
                    <a:pt x="3453" y="1048"/>
                  </a:cubicBezTo>
                  <a:lnTo>
                    <a:pt x="1739" y="72"/>
                  </a:lnTo>
                  <a:cubicBezTo>
                    <a:pt x="1656" y="24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4"/>
            <p:cNvSpPr/>
            <p:nvPr/>
          </p:nvSpPr>
          <p:spPr>
            <a:xfrm>
              <a:off x="3954050" y="346305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3" y="1072"/>
                  </a:moveTo>
                  <a:cubicBezTo>
                    <a:pt x="3620" y="1168"/>
                    <a:pt x="3620" y="1310"/>
                    <a:pt x="3453" y="1406"/>
                  </a:cubicBezTo>
                  <a:lnTo>
                    <a:pt x="2453" y="1977"/>
                  </a:lnTo>
                  <a:cubicBezTo>
                    <a:pt x="2287" y="2072"/>
                    <a:pt x="2037" y="2072"/>
                    <a:pt x="1870" y="1977"/>
                  </a:cubicBezTo>
                  <a:lnTo>
                    <a:pt x="167" y="1001"/>
                  </a:lnTo>
                  <a:cubicBezTo>
                    <a:pt x="1" y="906"/>
                    <a:pt x="1" y="763"/>
                    <a:pt x="167" y="667"/>
                  </a:cubicBezTo>
                  <a:lnTo>
                    <a:pt x="1156" y="96"/>
                  </a:lnTo>
                  <a:cubicBezTo>
                    <a:pt x="1322" y="1"/>
                    <a:pt x="1572" y="1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4"/>
            <p:cNvSpPr/>
            <p:nvPr/>
          </p:nvSpPr>
          <p:spPr>
            <a:xfrm>
              <a:off x="3890050" y="3505925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50" y="0"/>
                  </a:moveTo>
                  <a:cubicBezTo>
                    <a:pt x="2046" y="0"/>
                    <a:pt x="1942" y="24"/>
                    <a:pt x="1858" y="72"/>
                  </a:cubicBezTo>
                  <a:lnTo>
                    <a:pt x="167" y="1060"/>
                  </a:lnTo>
                  <a:cubicBezTo>
                    <a:pt x="1" y="1143"/>
                    <a:pt x="1" y="1298"/>
                    <a:pt x="167" y="1381"/>
                  </a:cubicBezTo>
                  <a:lnTo>
                    <a:pt x="1870" y="2370"/>
                  </a:lnTo>
                  <a:cubicBezTo>
                    <a:pt x="1953" y="2411"/>
                    <a:pt x="2058" y="2432"/>
                    <a:pt x="2162" y="2432"/>
                  </a:cubicBezTo>
                  <a:cubicBezTo>
                    <a:pt x="2266" y="2432"/>
                    <a:pt x="2370" y="2411"/>
                    <a:pt x="2453" y="2370"/>
                  </a:cubicBezTo>
                  <a:lnTo>
                    <a:pt x="4156" y="1381"/>
                  </a:lnTo>
                  <a:cubicBezTo>
                    <a:pt x="4311" y="1298"/>
                    <a:pt x="4311" y="1143"/>
                    <a:pt x="4156" y="1060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4"/>
            <p:cNvSpPr/>
            <p:nvPr/>
          </p:nvSpPr>
          <p:spPr>
            <a:xfrm>
              <a:off x="3890050" y="35053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6" y="1084"/>
                  </a:moveTo>
                  <a:cubicBezTo>
                    <a:pt x="4311" y="1167"/>
                    <a:pt x="4311" y="1322"/>
                    <a:pt x="4156" y="1405"/>
                  </a:cubicBezTo>
                  <a:lnTo>
                    <a:pt x="2453" y="2394"/>
                  </a:lnTo>
                  <a:cubicBezTo>
                    <a:pt x="2287" y="2477"/>
                    <a:pt x="2037" y="2477"/>
                    <a:pt x="1870" y="2394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4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4"/>
            <p:cNvSpPr/>
            <p:nvPr/>
          </p:nvSpPr>
          <p:spPr>
            <a:xfrm>
              <a:off x="4021325" y="3502650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47" y="0"/>
                  </a:moveTo>
                  <a:cubicBezTo>
                    <a:pt x="1343" y="0"/>
                    <a:pt x="1239" y="24"/>
                    <a:pt x="1155" y="72"/>
                  </a:cubicBezTo>
                  <a:lnTo>
                    <a:pt x="167" y="655"/>
                  </a:lnTo>
                  <a:cubicBezTo>
                    <a:pt x="0" y="738"/>
                    <a:pt x="0" y="893"/>
                    <a:pt x="167" y="977"/>
                  </a:cubicBezTo>
                  <a:lnTo>
                    <a:pt x="1870" y="1965"/>
                  </a:lnTo>
                  <a:cubicBezTo>
                    <a:pt x="1953" y="2006"/>
                    <a:pt x="2060" y="2027"/>
                    <a:pt x="2166" y="2027"/>
                  </a:cubicBezTo>
                  <a:cubicBezTo>
                    <a:pt x="2272" y="2027"/>
                    <a:pt x="2376" y="2006"/>
                    <a:pt x="2453" y="1965"/>
                  </a:cubicBezTo>
                  <a:lnTo>
                    <a:pt x="3453" y="1381"/>
                  </a:lnTo>
                  <a:cubicBezTo>
                    <a:pt x="3620" y="1286"/>
                    <a:pt x="3620" y="1143"/>
                    <a:pt x="3453" y="1048"/>
                  </a:cubicBezTo>
                  <a:lnTo>
                    <a:pt x="1739" y="72"/>
                  </a:lnTo>
                  <a:cubicBezTo>
                    <a:pt x="1655" y="24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4"/>
            <p:cNvSpPr/>
            <p:nvPr/>
          </p:nvSpPr>
          <p:spPr>
            <a:xfrm>
              <a:off x="4021325" y="3502050"/>
              <a:ext cx="90500" cy="51825"/>
            </a:xfrm>
            <a:custGeom>
              <a:avLst/>
              <a:gdLst/>
              <a:ahLst/>
              <a:cxnLst/>
              <a:rect l="l" t="t" r="r" b="b"/>
              <a:pathLst>
                <a:path w="3620" h="2073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89"/>
                  </a:lnTo>
                  <a:cubicBezTo>
                    <a:pt x="2298" y="2072"/>
                    <a:pt x="2036" y="2072"/>
                    <a:pt x="1870" y="1989"/>
                  </a:cubicBezTo>
                  <a:lnTo>
                    <a:pt x="167" y="1001"/>
                  </a:lnTo>
                  <a:cubicBezTo>
                    <a:pt x="0" y="917"/>
                    <a:pt x="0" y="762"/>
                    <a:pt x="167" y="679"/>
                  </a:cubicBezTo>
                  <a:lnTo>
                    <a:pt x="1155" y="96"/>
                  </a:lnTo>
                  <a:cubicBezTo>
                    <a:pt x="1322" y="0"/>
                    <a:pt x="1572" y="0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4"/>
            <p:cNvSpPr/>
            <p:nvPr/>
          </p:nvSpPr>
          <p:spPr>
            <a:xfrm>
              <a:off x="3958225" y="35455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5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4"/>
            <p:cNvSpPr/>
            <p:nvPr/>
          </p:nvSpPr>
          <p:spPr>
            <a:xfrm>
              <a:off x="3958225" y="35449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4"/>
            <p:cNvSpPr/>
            <p:nvPr/>
          </p:nvSpPr>
          <p:spPr>
            <a:xfrm>
              <a:off x="4087400" y="3541050"/>
              <a:ext cx="90525" cy="50625"/>
            </a:xfrm>
            <a:custGeom>
              <a:avLst/>
              <a:gdLst/>
              <a:ahLst/>
              <a:cxnLst/>
              <a:rect l="l" t="t" r="r" b="b"/>
              <a:pathLst>
                <a:path w="3621" h="2025" extrusionOk="0">
                  <a:moveTo>
                    <a:pt x="1459" y="0"/>
                  </a:moveTo>
                  <a:cubicBezTo>
                    <a:pt x="1355" y="0"/>
                    <a:pt x="1251" y="24"/>
                    <a:pt x="1167" y="72"/>
                  </a:cubicBezTo>
                  <a:lnTo>
                    <a:pt x="167" y="643"/>
                  </a:lnTo>
                  <a:cubicBezTo>
                    <a:pt x="1" y="738"/>
                    <a:pt x="1" y="881"/>
                    <a:pt x="167" y="976"/>
                  </a:cubicBezTo>
                  <a:lnTo>
                    <a:pt x="1882" y="1953"/>
                  </a:lnTo>
                  <a:cubicBezTo>
                    <a:pt x="1965" y="2000"/>
                    <a:pt x="2069" y="2024"/>
                    <a:pt x="2174" y="2024"/>
                  </a:cubicBezTo>
                  <a:cubicBezTo>
                    <a:pt x="2278" y="2024"/>
                    <a:pt x="2382" y="2000"/>
                    <a:pt x="2465" y="1953"/>
                  </a:cubicBezTo>
                  <a:lnTo>
                    <a:pt x="3465" y="1381"/>
                  </a:lnTo>
                  <a:cubicBezTo>
                    <a:pt x="3620" y="1286"/>
                    <a:pt x="3620" y="1143"/>
                    <a:pt x="3465" y="1048"/>
                  </a:cubicBezTo>
                  <a:lnTo>
                    <a:pt x="1751" y="72"/>
                  </a:lnTo>
                  <a:cubicBezTo>
                    <a:pt x="1668" y="24"/>
                    <a:pt x="1563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4"/>
            <p:cNvSpPr/>
            <p:nvPr/>
          </p:nvSpPr>
          <p:spPr>
            <a:xfrm>
              <a:off x="4087400" y="354045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65" y="1072"/>
                  </a:moveTo>
                  <a:cubicBezTo>
                    <a:pt x="3620" y="1167"/>
                    <a:pt x="3620" y="1310"/>
                    <a:pt x="3465" y="1405"/>
                  </a:cubicBezTo>
                  <a:lnTo>
                    <a:pt x="2465" y="1977"/>
                  </a:lnTo>
                  <a:cubicBezTo>
                    <a:pt x="2299" y="2072"/>
                    <a:pt x="2049" y="2072"/>
                    <a:pt x="1882" y="1977"/>
                  </a:cubicBezTo>
                  <a:lnTo>
                    <a:pt x="167" y="1000"/>
                  </a:lnTo>
                  <a:cubicBezTo>
                    <a:pt x="1" y="905"/>
                    <a:pt x="1" y="762"/>
                    <a:pt x="167" y="667"/>
                  </a:cubicBezTo>
                  <a:lnTo>
                    <a:pt x="1167" y="96"/>
                  </a:lnTo>
                  <a:cubicBezTo>
                    <a:pt x="1334" y="0"/>
                    <a:pt x="1584" y="0"/>
                    <a:pt x="175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4"/>
            <p:cNvSpPr/>
            <p:nvPr/>
          </p:nvSpPr>
          <p:spPr>
            <a:xfrm>
              <a:off x="4024000" y="35835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1" y="22"/>
                    <a:pt x="1858" y="63"/>
                  </a:cubicBezTo>
                  <a:lnTo>
                    <a:pt x="155" y="1051"/>
                  </a:lnTo>
                  <a:cubicBezTo>
                    <a:pt x="1" y="1135"/>
                    <a:pt x="1" y="1290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2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56" y="1373"/>
                  </a:lnTo>
                  <a:cubicBezTo>
                    <a:pt x="4311" y="1290"/>
                    <a:pt x="4311" y="1135"/>
                    <a:pt x="4156" y="1051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4"/>
            <p:cNvSpPr/>
            <p:nvPr/>
          </p:nvSpPr>
          <p:spPr>
            <a:xfrm>
              <a:off x="4024000" y="35830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56" y="1072"/>
                  </a:moveTo>
                  <a:cubicBezTo>
                    <a:pt x="4311" y="1156"/>
                    <a:pt x="4311" y="1311"/>
                    <a:pt x="4156" y="1394"/>
                  </a:cubicBezTo>
                  <a:lnTo>
                    <a:pt x="2453" y="2382"/>
                  </a:lnTo>
                  <a:cubicBezTo>
                    <a:pt x="2287" y="2466"/>
                    <a:pt x="2037" y="2466"/>
                    <a:pt x="1870" y="2382"/>
                  </a:cubicBezTo>
                  <a:lnTo>
                    <a:pt x="155" y="1394"/>
                  </a:lnTo>
                  <a:cubicBezTo>
                    <a:pt x="1" y="1311"/>
                    <a:pt x="1" y="1156"/>
                    <a:pt x="155" y="1072"/>
                  </a:cubicBezTo>
                  <a:lnTo>
                    <a:pt x="1858" y="84"/>
                  </a:lnTo>
                  <a:cubicBezTo>
                    <a:pt x="2025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4"/>
            <p:cNvSpPr/>
            <p:nvPr/>
          </p:nvSpPr>
          <p:spPr>
            <a:xfrm>
              <a:off x="4152600" y="3578550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4" y="0"/>
                  </a:moveTo>
                  <a:cubicBezTo>
                    <a:pt x="1348" y="0"/>
                    <a:pt x="1244" y="24"/>
                    <a:pt x="1167" y="72"/>
                  </a:cubicBezTo>
                  <a:lnTo>
                    <a:pt x="167" y="643"/>
                  </a:lnTo>
                  <a:cubicBezTo>
                    <a:pt x="0" y="739"/>
                    <a:pt x="0" y="893"/>
                    <a:pt x="167" y="977"/>
                  </a:cubicBezTo>
                  <a:lnTo>
                    <a:pt x="1881" y="1965"/>
                  </a:lnTo>
                  <a:cubicBezTo>
                    <a:pt x="1965" y="2007"/>
                    <a:pt x="2069" y="2027"/>
                    <a:pt x="2172" y="2027"/>
                  </a:cubicBezTo>
                  <a:cubicBezTo>
                    <a:pt x="2274" y="2027"/>
                    <a:pt x="2375" y="2007"/>
                    <a:pt x="2453" y="1965"/>
                  </a:cubicBezTo>
                  <a:lnTo>
                    <a:pt x="3453" y="1381"/>
                  </a:lnTo>
                  <a:cubicBezTo>
                    <a:pt x="3620" y="1286"/>
                    <a:pt x="3620" y="1143"/>
                    <a:pt x="3453" y="1048"/>
                  </a:cubicBezTo>
                  <a:lnTo>
                    <a:pt x="1750" y="72"/>
                  </a:lnTo>
                  <a:cubicBezTo>
                    <a:pt x="1667" y="24"/>
                    <a:pt x="156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4"/>
            <p:cNvSpPr/>
            <p:nvPr/>
          </p:nvSpPr>
          <p:spPr>
            <a:xfrm>
              <a:off x="4152600" y="3577950"/>
              <a:ext cx="90500" cy="51825"/>
            </a:xfrm>
            <a:custGeom>
              <a:avLst/>
              <a:gdLst/>
              <a:ahLst/>
              <a:cxnLst/>
              <a:rect l="l" t="t" r="r" b="b"/>
              <a:pathLst>
                <a:path w="3620" h="2073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89"/>
                  </a:lnTo>
                  <a:cubicBezTo>
                    <a:pt x="2298" y="2072"/>
                    <a:pt x="2048" y="2072"/>
                    <a:pt x="1881" y="1989"/>
                  </a:cubicBezTo>
                  <a:lnTo>
                    <a:pt x="167" y="1001"/>
                  </a:lnTo>
                  <a:cubicBezTo>
                    <a:pt x="0" y="917"/>
                    <a:pt x="0" y="763"/>
                    <a:pt x="167" y="667"/>
                  </a:cubicBezTo>
                  <a:lnTo>
                    <a:pt x="1167" y="96"/>
                  </a:lnTo>
                  <a:cubicBezTo>
                    <a:pt x="1322" y="1"/>
                    <a:pt x="1584" y="1"/>
                    <a:pt x="1750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4"/>
            <p:cNvSpPr/>
            <p:nvPr/>
          </p:nvSpPr>
          <p:spPr>
            <a:xfrm>
              <a:off x="4089475" y="3621025"/>
              <a:ext cx="107800" cy="60600"/>
            </a:xfrm>
            <a:custGeom>
              <a:avLst/>
              <a:gdLst/>
              <a:ahLst/>
              <a:cxnLst/>
              <a:rect l="l" t="t" r="r" b="b"/>
              <a:pathLst>
                <a:path w="4312" h="2424" extrusionOk="0">
                  <a:moveTo>
                    <a:pt x="2150" y="1"/>
                  </a:moveTo>
                  <a:cubicBezTo>
                    <a:pt x="2046" y="1"/>
                    <a:pt x="1942" y="22"/>
                    <a:pt x="1858" y="63"/>
                  </a:cubicBezTo>
                  <a:lnTo>
                    <a:pt x="156" y="1052"/>
                  </a:lnTo>
                  <a:cubicBezTo>
                    <a:pt x="1" y="1135"/>
                    <a:pt x="1" y="1290"/>
                    <a:pt x="156" y="1373"/>
                  </a:cubicBezTo>
                  <a:lnTo>
                    <a:pt x="1870" y="2361"/>
                  </a:lnTo>
                  <a:cubicBezTo>
                    <a:pt x="1954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4" y="2361"/>
                  </a:cubicBezTo>
                  <a:lnTo>
                    <a:pt x="4156" y="1373"/>
                  </a:lnTo>
                  <a:cubicBezTo>
                    <a:pt x="4311" y="1290"/>
                    <a:pt x="4311" y="1135"/>
                    <a:pt x="4156" y="1052"/>
                  </a:cubicBezTo>
                  <a:lnTo>
                    <a:pt x="2442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4"/>
            <p:cNvSpPr/>
            <p:nvPr/>
          </p:nvSpPr>
          <p:spPr>
            <a:xfrm>
              <a:off x="4089475" y="3620525"/>
              <a:ext cx="107800" cy="61625"/>
            </a:xfrm>
            <a:custGeom>
              <a:avLst/>
              <a:gdLst/>
              <a:ahLst/>
              <a:cxnLst/>
              <a:rect l="l" t="t" r="r" b="b"/>
              <a:pathLst>
                <a:path w="4312" h="2465" fill="none" extrusionOk="0">
                  <a:moveTo>
                    <a:pt x="4156" y="1072"/>
                  </a:moveTo>
                  <a:cubicBezTo>
                    <a:pt x="4311" y="1155"/>
                    <a:pt x="4311" y="1310"/>
                    <a:pt x="4156" y="1393"/>
                  </a:cubicBezTo>
                  <a:lnTo>
                    <a:pt x="2454" y="2381"/>
                  </a:lnTo>
                  <a:cubicBezTo>
                    <a:pt x="2287" y="2465"/>
                    <a:pt x="2037" y="2465"/>
                    <a:pt x="1870" y="238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3"/>
                  </a:lnTo>
                  <a:cubicBezTo>
                    <a:pt x="2025" y="0"/>
                    <a:pt x="2275" y="0"/>
                    <a:pt x="2442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4"/>
            <p:cNvSpPr/>
            <p:nvPr/>
          </p:nvSpPr>
          <p:spPr>
            <a:xfrm>
              <a:off x="4155275" y="36594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2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70" y="2361"/>
                  </a:lnTo>
                  <a:cubicBezTo>
                    <a:pt x="1953" y="2403"/>
                    <a:pt x="2060" y="2424"/>
                    <a:pt x="2166" y="2424"/>
                  </a:cubicBezTo>
                  <a:cubicBezTo>
                    <a:pt x="2271" y="2424"/>
                    <a:pt x="2376" y="2403"/>
                    <a:pt x="2453" y="2361"/>
                  </a:cubicBezTo>
                  <a:lnTo>
                    <a:pt x="4156" y="1373"/>
                  </a:lnTo>
                  <a:cubicBezTo>
                    <a:pt x="4322" y="1290"/>
                    <a:pt x="4322" y="1135"/>
                    <a:pt x="4156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4155275" y="3658925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53" y="2381"/>
                  </a:lnTo>
                  <a:cubicBezTo>
                    <a:pt x="2298" y="2465"/>
                    <a:pt x="2036" y="2465"/>
                    <a:pt x="1870" y="2381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4295175" y="3660925"/>
              <a:ext cx="90500" cy="50475"/>
            </a:xfrm>
            <a:custGeom>
              <a:avLst/>
              <a:gdLst/>
              <a:ahLst/>
              <a:cxnLst/>
              <a:rect l="l" t="t" r="r" b="b"/>
              <a:pathLst>
                <a:path w="3620" h="2019" extrusionOk="0">
                  <a:moveTo>
                    <a:pt x="1447" y="0"/>
                  </a:moveTo>
                  <a:cubicBezTo>
                    <a:pt x="1343" y="0"/>
                    <a:pt x="1238" y="21"/>
                    <a:pt x="1155" y="63"/>
                  </a:cubicBezTo>
                  <a:lnTo>
                    <a:pt x="167" y="646"/>
                  </a:lnTo>
                  <a:cubicBezTo>
                    <a:pt x="0" y="730"/>
                    <a:pt x="0" y="884"/>
                    <a:pt x="167" y="968"/>
                  </a:cubicBezTo>
                  <a:lnTo>
                    <a:pt x="1869" y="1956"/>
                  </a:lnTo>
                  <a:cubicBezTo>
                    <a:pt x="1953" y="1998"/>
                    <a:pt x="2060" y="2018"/>
                    <a:pt x="2166" y="2018"/>
                  </a:cubicBezTo>
                  <a:cubicBezTo>
                    <a:pt x="2271" y="2018"/>
                    <a:pt x="2375" y="1998"/>
                    <a:pt x="2453" y="1956"/>
                  </a:cubicBezTo>
                  <a:lnTo>
                    <a:pt x="3453" y="1373"/>
                  </a:lnTo>
                  <a:cubicBezTo>
                    <a:pt x="3620" y="1289"/>
                    <a:pt x="3620" y="1134"/>
                    <a:pt x="3453" y="1051"/>
                  </a:cubicBezTo>
                  <a:lnTo>
                    <a:pt x="1739" y="63"/>
                  </a:lnTo>
                  <a:cubicBezTo>
                    <a:pt x="1655" y="21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4295175" y="3660400"/>
              <a:ext cx="90500" cy="51525"/>
            </a:xfrm>
            <a:custGeom>
              <a:avLst/>
              <a:gdLst/>
              <a:ahLst/>
              <a:cxnLst/>
              <a:rect l="l" t="t" r="r" b="b"/>
              <a:pathLst>
                <a:path w="3620" h="2061" fill="none" extrusionOk="0">
                  <a:moveTo>
                    <a:pt x="3453" y="1072"/>
                  </a:moveTo>
                  <a:cubicBezTo>
                    <a:pt x="3620" y="1155"/>
                    <a:pt x="3620" y="1310"/>
                    <a:pt x="3453" y="1394"/>
                  </a:cubicBezTo>
                  <a:lnTo>
                    <a:pt x="2453" y="1977"/>
                  </a:lnTo>
                  <a:cubicBezTo>
                    <a:pt x="2298" y="2060"/>
                    <a:pt x="2036" y="2060"/>
                    <a:pt x="1869" y="1977"/>
                  </a:cubicBezTo>
                  <a:lnTo>
                    <a:pt x="167" y="989"/>
                  </a:lnTo>
                  <a:cubicBezTo>
                    <a:pt x="0" y="905"/>
                    <a:pt x="0" y="751"/>
                    <a:pt x="167" y="667"/>
                  </a:cubicBezTo>
                  <a:lnTo>
                    <a:pt x="1155" y="84"/>
                  </a:lnTo>
                  <a:cubicBezTo>
                    <a:pt x="1322" y="1"/>
                    <a:pt x="1572" y="1"/>
                    <a:pt x="1739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4222550" y="36984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1" y="2423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8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4222550" y="36979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4362450" y="3699925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4" y="0"/>
                  </a:moveTo>
                  <a:cubicBezTo>
                    <a:pt x="1348" y="0"/>
                    <a:pt x="1244" y="21"/>
                    <a:pt x="1167" y="63"/>
                  </a:cubicBezTo>
                  <a:lnTo>
                    <a:pt x="167" y="646"/>
                  </a:lnTo>
                  <a:cubicBezTo>
                    <a:pt x="0" y="741"/>
                    <a:pt x="0" y="884"/>
                    <a:pt x="167" y="979"/>
                  </a:cubicBezTo>
                  <a:lnTo>
                    <a:pt x="1881" y="1956"/>
                  </a:lnTo>
                  <a:cubicBezTo>
                    <a:pt x="1965" y="2003"/>
                    <a:pt x="2069" y="2027"/>
                    <a:pt x="2173" y="2027"/>
                  </a:cubicBezTo>
                  <a:cubicBezTo>
                    <a:pt x="2277" y="2027"/>
                    <a:pt x="2381" y="2003"/>
                    <a:pt x="2465" y="1956"/>
                  </a:cubicBezTo>
                  <a:lnTo>
                    <a:pt x="3453" y="1372"/>
                  </a:lnTo>
                  <a:cubicBezTo>
                    <a:pt x="3620" y="1289"/>
                    <a:pt x="3620" y="1134"/>
                    <a:pt x="3453" y="1051"/>
                  </a:cubicBezTo>
                  <a:lnTo>
                    <a:pt x="1750" y="63"/>
                  </a:lnTo>
                  <a:cubicBezTo>
                    <a:pt x="1667" y="21"/>
                    <a:pt x="156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4362450" y="3699400"/>
              <a:ext cx="90500" cy="51800"/>
            </a:xfrm>
            <a:custGeom>
              <a:avLst/>
              <a:gdLst/>
              <a:ahLst/>
              <a:cxnLst/>
              <a:rect l="l" t="t" r="r" b="b"/>
              <a:pathLst>
                <a:path w="3620" h="2072" fill="none" extrusionOk="0">
                  <a:moveTo>
                    <a:pt x="3453" y="1072"/>
                  </a:moveTo>
                  <a:cubicBezTo>
                    <a:pt x="3620" y="1155"/>
                    <a:pt x="3620" y="1310"/>
                    <a:pt x="3453" y="1393"/>
                  </a:cubicBezTo>
                  <a:lnTo>
                    <a:pt x="2465" y="1977"/>
                  </a:lnTo>
                  <a:cubicBezTo>
                    <a:pt x="2298" y="2072"/>
                    <a:pt x="2048" y="2072"/>
                    <a:pt x="1881" y="1977"/>
                  </a:cubicBezTo>
                  <a:lnTo>
                    <a:pt x="167" y="1000"/>
                  </a:lnTo>
                  <a:cubicBezTo>
                    <a:pt x="0" y="905"/>
                    <a:pt x="0" y="762"/>
                    <a:pt x="167" y="667"/>
                  </a:cubicBezTo>
                  <a:lnTo>
                    <a:pt x="1167" y="84"/>
                  </a:lnTo>
                  <a:cubicBezTo>
                    <a:pt x="1322" y="0"/>
                    <a:pt x="1584" y="0"/>
                    <a:pt x="1750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4288925" y="37363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4288925" y="37357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69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4428825" y="3737800"/>
              <a:ext cx="90200" cy="50700"/>
            </a:xfrm>
            <a:custGeom>
              <a:avLst/>
              <a:gdLst/>
              <a:ahLst/>
              <a:cxnLst/>
              <a:rect l="l" t="t" r="r" b="b"/>
              <a:pathLst>
                <a:path w="3608" h="2028" extrusionOk="0">
                  <a:moveTo>
                    <a:pt x="1447" y="0"/>
                  </a:moveTo>
                  <a:cubicBezTo>
                    <a:pt x="1343" y="0"/>
                    <a:pt x="1238" y="24"/>
                    <a:pt x="1155" y="72"/>
                  </a:cubicBezTo>
                  <a:lnTo>
                    <a:pt x="155" y="655"/>
                  </a:lnTo>
                  <a:cubicBezTo>
                    <a:pt x="0" y="738"/>
                    <a:pt x="0" y="893"/>
                    <a:pt x="155" y="976"/>
                  </a:cubicBezTo>
                  <a:lnTo>
                    <a:pt x="1869" y="1965"/>
                  </a:lnTo>
                  <a:cubicBezTo>
                    <a:pt x="1953" y="2006"/>
                    <a:pt x="2057" y="2027"/>
                    <a:pt x="2161" y="2027"/>
                  </a:cubicBezTo>
                  <a:cubicBezTo>
                    <a:pt x="2265" y="2027"/>
                    <a:pt x="2369" y="2006"/>
                    <a:pt x="2453" y="1965"/>
                  </a:cubicBezTo>
                  <a:lnTo>
                    <a:pt x="3453" y="1381"/>
                  </a:lnTo>
                  <a:cubicBezTo>
                    <a:pt x="3608" y="1286"/>
                    <a:pt x="3608" y="1143"/>
                    <a:pt x="3453" y="1048"/>
                  </a:cubicBezTo>
                  <a:lnTo>
                    <a:pt x="1738" y="72"/>
                  </a:lnTo>
                  <a:cubicBezTo>
                    <a:pt x="1655" y="24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4428825" y="3737200"/>
              <a:ext cx="90200" cy="51825"/>
            </a:xfrm>
            <a:custGeom>
              <a:avLst/>
              <a:gdLst/>
              <a:ahLst/>
              <a:cxnLst/>
              <a:rect l="l" t="t" r="r" b="b"/>
              <a:pathLst>
                <a:path w="3608" h="2073" fill="none" extrusionOk="0">
                  <a:moveTo>
                    <a:pt x="3453" y="1072"/>
                  </a:moveTo>
                  <a:cubicBezTo>
                    <a:pt x="3608" y="1167"/>
                    <a:pt x="3608" y="1310"/>
                    <a:pt x="3453" y="1405"/>
                  </a:cubicBezTo>
                  <a:lnTo>
                    <a:pt x="2453" y="1989"/>
                  </a:lnTo>
                  <a:cubicBezTo>
                    <a:pt x="2286" y="2072"/>
                    <a:pt x="2036" y="2072"/>
                    <a:pt x="1869" y="1989"/>
                  </a:cubicBezTo>
                  <a:lnTo>
                    <a:pt x="155" y="1000"/>
                  </a:lnTo>
                  <a:cubicBezTo>
                    <a:pt x="0" y="917"/>
                    <a:pt x="0" y="762"/>
                    <a:pt x="155" y="679"/>
                  </a:cubicBezTo>
                  <a:lnTo>
                    <a:pt x="1155" y="96"/>
                  </a:lnTo>
                  <a:cubicBezTo>
                    <a:pt x="1322" y="0"/>
                    <a:pt x="1572" y="0"/>
                    <a:pt x="1738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4353800" y="377380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1"/>
                  </a:moveTo>
                  <a:cubicBezTo>
                    <a:pt x="2052" y="1"/>
                    <a:pt x="1947" y="25"/>
                    <a:pt x="1870" y="72"/>
                  </a:cubicBezTo>
                  <a:lnTo>
                    <a:pt x="167" y="1060"/>
                  </a:lnTo>
                  <a:cubicBezTo>
                    <a:pt x="1" y="1144"/>
                    <a:pt x="1" y="1299"/>
                    <a:pt x="167" y="1382"/>
                  </a:cubicBezTo>
                  <a:lnTo>
                    <a:pt x="1882" y="2370"/>
                  </a:lnTo>
                  <a:cubicBezTo>
                    <a:pt x="1965" y="2412"/>
                    <a:pt x="2069" y="2433"/>
                    <a:pt x="2174" y="2433"/>
                  </a:cubicBezTo>
                  <a:cubicBezTo>
                    <a:pt x="2278" y="2433"/>
                    <a:pt x="2382" y="2412"/>
                    <a:pt x="2465" y="2370"/>
                  </a:cubicBezTo>
                  <a:lnTo>
                    <a:pt x="4156" y="1382"/>
                  </a:lnTo>
                  <a:cubicBezTo>
                    <a:pt x="4323" y="1299"/>
                    <a:pt x="4323" y="1144"/>
                    <a:pt x="4156" y="1060"/>
                  </a:cubicBezTo>
                  <a:lnTo>
                    <a:pt x="2442" y="72"/>
                  </a:lnTo>
                  <a:cubicBezTo>
                    <a:pt x="2364" y="25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4353800" y="377322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83"/>
                  </a:moveTo>
                  <a:cubicBezTo>
                    <a:pt x="4323" y="1167"/>
                    <a:pt x="4323" y="1322"/>
                    <a:pt x="4156" y="1405"/>
                  </a:cubicBezTo>
                  <a:lnTo>
                    <a:pt x="2465" y="2393"/>
                  </a:lnTo>
                  <a:cubicBezTo>
                    <a:pt x="2299" y="2477"/>
                    <a:pt x="2049" y="2477"/>
                    <a:pt x="1882" y="2393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3"/>
                  </a:cubicBezTo>
                  <a:lnTo>
                    <a:pt x="1870" y="95"/>
                  </a:lnTo>
                  <a:cubicBezTo>
                    <a:pt x="2025" y="0"/>
                    <a:pt x="2287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4494000" y="3775525"/>
              <a:ext cx="90225" cy="50475"/>
            </a:xfrm>
            <a:custGeom>
              <a:avLst/>
              <a:gdLst/>
              <a:ahLst/>
              <a:cxnLst/>
              <a:rect l="l" t="t" r="r" b="b"/>
              <a:pathLst>
                <a:path w="3609" h="2019" extrusionOk="0">
                  <a:moveTo>
                    <a:pt x="1447" y="0"/>
                  </a:moveTo>
                  <a:cubicBezTo>
                    <a:pt x="1343" y="0"/>
                    <a:pt x="1239" y="21"/>
                    <a:pt x="1155" y="63"/>
                  </a:cubicBezTo>
                  <a:lnTo>
                    <a:pt x="155" y="646"/>
                  </a:lnTo>
                  <a:cubicBezTo>
                    <a:pt x="1" y="730"/>
                    <a:pt x="1" y="884"/>
                    <a:pt x="155" y="968"/>
                  </a:cubicBezTo>
                  <a:lnTo>
                    <a:pt x="1870" y="1956"/>
                  </a:lnTo>
                  <a:cubicBezTo>
                    <a:pt x="1953" y="1998"/>
                    <a:pt x="2057" y="2018"/>
                    <a:pt x="2162" y="2018"/>
                  </a:cubicBezTo>
                  <a:cubicBezTo>
                    <a:pt x="2266" y="2018"/>
                    <a:pt x="2370" y="1998"/>
                    <a:pt x="2453" y="1956"/>
                  </a:cubicBezTo>
                  <a:lnTo>
                    <a:pt x="3453" y="1372"/>
                  </a:lnTo>
                  <a:cubicBezTo>
                    <a:pt x="3608" y="1289"/>
                    <a:pt x="3608" y="1134"/>
                    <a:pt x="3453" y="1051"/>
                  </a:cubicBezTo>
                  <a:lnTo>
                    <a:pt x="1739" y="63"/>
                  </a:lnTo>
                  <a:cubicBezTo>
                    <a:pt x="1656" y="21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4494000" y="3775000"/>
              <a:ext cx="90225" cy="51525"/>
            </a:xfrm>
            <a:custGeom>
              <a:avLst/>
              <a:gdLst/>
              <a:ahLst/>
              <a:cxnLst/>
              <a:rect l="l" t="t" r="r" b="b"/>
              <a:pathLst>
                <a:path w="3609" h="2061" fill="none" extrusionOk="0">
                  <a:moveTo>
                    <a:pt x="3453" y="1072"/>
                  </a:moveTo>
                  <a:cubicBezTo>
                    <a:pt x="3608" y="1155"/>
                    <a:pt x="3608" y="1310"/>
                    <a:pt x="3453" y="1393"/>
                  </a:cubicBezTo>
                  <a:lnTo>
                    <a:pt x="2453" y="1977"/>
                  </a:lnTo>
                  <a:cubicBezTo>
                    <a:pt x="2287" y="2060"/>
                    <a:pt x="2037" y="2060"/>
                    <a:pt x="1870" y="1977"/>
                  </a:cubicBezTo>
                  <a:lnTo>
                    <a:pt x="155" y="989"/>
                  </a:lnTo>
                  <a:cubicBezTo>
                    <a:pt x="1" y="905"/>
                    <a:pt x="1" y="751"/>
                    <a:pt x="155" y="667"/>
                  </a:cubicBezTo>
                  <a:lnTo>
                    <a:pt x="1155" y="84"/>
                  </a:lnTo>
                  <a:cubicBezTo>
                    <a:pt x="1322" y="0"/>
                    <a:pt x="1572" y="0"/>
                    <a:pt x="1739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4419875" y="38122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56" y="1048"/>
                  </a:lnTo>
                  <a:cubicBezTo>
                    <a:pt x="1" y="1144"/>
                    <a:pt x="1" y="1287"/>
                    <a:pt x="156" y="1382"/>
                  </a:cubicBezTo>
                  <a:lnTo>
                    <a:pt x="1870" y="2358"/>
                  </a:lnTo>
                  <a:cubicBezTo>
                    <a:pt x="1954" y="2406"/>
                    <a:pt x="2058" y="2430"/>
                    <a:pt x="2162" y="2430"/>
                  </a:cubicBezTo>
                  <a:cubicBezTo>
                    <a:pt x="2266" y="2430"/>
                    <a:pt x="2370" y="2406"/>
                    <a:pt x="2454" y="2358"/>
                  </a:cubicBezTo>
                  <a:lnTo>
                    <a:pt x="4156" y="1382"/>
                  </a:lnTo>
                  <a:cubicBezTo>
                    <a:pt x="4311" y="1287"/>
                    <a:pt x="4311" y="1144"/>
                    <a:pt x="4156" y="1048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4419875" y="38116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1"/>
                    <a:pt x="4156" y="1406"/>
                  </a:cubicBezTo>
                  <a:lnTo>
                    <a:pt x="2454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1"/>
                    <a:pt x="1" y="1168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3357250" y="3280600"/>
              <a:ext cx="144975" cy="82250"/>
            </a:xfrm>
            <a:custGeom>
              <a:avLst/>
              <a:gdLst/>
              <a:ahLst/>
              <a:cxnLst/>
              <a:rect l="l" t="t" r="r" b="b"/>
              <a:pathLst>
                <a:path w="5799" h="329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1"/>
                  </a:cubicBezTo>
                  <a:lnTo>
                    <a:pt x="3358" y="3227"/>
                  </a:lnTo>
                  <a:cubicBezTo>
                    <a:pt x="3442" y="3268"/>
                    <a:pt x="3546" y="3289"/>
                    <a:pt x="3650" y="3289"/>
                  </a:cubicBezTo>
                  <a:cubicBezTo>
                    <a:pt x="3754" y="3289"/>
                    <a:pt x="3858" y="3268"/>
                    <a:pt x="3942" y="3227"/>
                  </a:cubicBezTo>
                  <a:lnTo>
                    <a:pt x="5644" y="2239"/>
                  </a:lnTo>
                  <a:cubicBezTo>
                    <a:pt x="5799" y="2155"/>
                    <a:pt x="5799" y="2000"/>
                    <a:pt x="5644" y="1917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3357250" y="3280000"/>
              <a:ext cx="144975" cy="83375"/>
            </a:xfrm>
            <a:custGeom>
              <a:avLst/>
              <a:gdLst/>
              <a:ahLst/>
              <a:cxnLst/>
              <a:rect l="l" t="t" r="r" b="b"/>
              <a:pathLst>
                <a:path w="5799" h="3335" fill="none" extrusionOk="0">
                  <a:moveTo>
                    <a:pt x="5644" y="1941"/>
                  </a:moveTo>
                  <a:cubicBezTo>
                    <a:pt x="5799" y="2024"/>
                    <a:pt x="5799" y="2179"/>
                    <a:pt x="5644" y="2263"/>
                  </a:cubicBezTo>
                  <a:lnTo>
                    <a:pt x="3942" y="3251"/>
                  </a:lnTo>
                  <a:cubicBezTo>
                    <a:pt x="3775" y="3334"/>
                    <a:pt x="3525" y="3334"/>
                    <a:pt x="3358" y="3251"/>
                  </a:cubicBezTo>
                  <a:lnTo>
                    <a:pt x="167" y="1405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3464100" y="3342200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56" y="1060"/>
                  </a:lnTo>
                  <a:cubicBezTo>
                    <a:pt x="1" y="1144"/>
                    <a:pt x="1" y="1299"/>
                    <a:pt x="156" y="1382"/>
                  </a:cubicBezTo>
                  <a:lnTo>
                    <a:pt x="1870" y="2370"/>
                  </a:lnTo>
                  <a:cubicBezTo>
                    <a:pt x="1954" y="2412"/>
                    <a:pt x="2058" y="2433"/>
                    <a:pt x="2162" y="2433"/>
                  </a:cubicBezTo>
                  <a:cubicBezTo>
                    <a:pt x="2266" y="2433"/>
                    <a:pt x="2370" y="2412"/>
                    <a:pt x="2454" y="2370"/>
                  </a:cubicBezTo>
                  <a:lnTo>
                    <a:pt x="4144" y="1382"/>
                  </a:lnTo>
                  <a:cubicBezTo>
                    <a:pt x="4311" y="1299"/>
                    <a:pt x="4311" y="1144"/>
                    <a:pt x="4144" y="1060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3464100" y="33416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84"/>
                  </a:moveTo>
                  <a:cubicBezTo>
                    <a:pt x="4311" y="1168"/>
                    <a:pt x="4311" y="1323"/>
                    <a:pt x="4144" y="1406"/>
                  </a:cubicBezTo>
                  <a:lnTo>
                    <a:pt x="2454" y="2394"/>
                  </a:lnTo>
                  <a:cubicBezTo>
                    <a:pt x="2287" y="2477"/>
                    <a:pt x="2037" y="2477"/>
                    <a:pt x="1870" y="2394"/>
                  </a:cubicBezTo>
                  <a:lnTo>
                    <a:pt x="156" y="1406"/>
                  </a:lnTo>
                  <a:cubicBezTo>
                    <a:pt x="1" y="1323"/>
                    <a:pt x="1" y="1168"/>
                    <a:pt x="156" y="1084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3529000" y="33799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1" y="1"/>
                    <a:pt x="1947" y="22"/>
                    <a:pt x="1870" y="63"/>
                  </a:cubicBezTo>
                  <a:lnTo>
                    <a:pt x="167" y="1052"/>
                  </a:lnTo>
                  <a:cubicBezTo>
                    <a:pt x="1" y="1135"/>
                    <a:pt x="1" y="1290"/>
                    <a:pt x="167" y="1373"/>
                  </a:cubicBezTo>
                  <a:lnTo>
                    <a:pt x="1882" y="2361"/>
                  </a:lnTo>
                  <a:cubicBezTo>
                    <a:pt x="1965" y="2403"/>
                    <a:pt x="2069" y="2424"/>
                    <a:pt x="2173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2" y="1290"/>
                    <a:pt x="4322" y="1135"/>
                    <a:pt x="4156" y="1052"/>
                  </a:cubicBezTo>
                  <a:lnTo>
                    <a:pt x="2441" y="63"/>
                  </a:lnTo>
                  <a:cubicBezTo>
                    <a:pt x="2364" y="22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3529000" y="3379425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65" y="2381"/>
                  </a:lnTo>
                  <a:cubicBezTo>
                    <a:pt x="2298" y="2465"/>
                    <a:pt x="2048" y="2465"/>
                    <a:pt x="1882" y="2381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3"/>
                  </a:lnTo>
                  <a:cubicBezTo>
                    <a:pt x="2025" y="0"/>
                    <a:pt x="2287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4"/>
            <p:cNvSpPr/>
            <p:nvPr/>
          </p:nvSpPr>
          <p:spPr>
            <a:xfrm>
              <a:off x="3595075" y="34183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1" y="22"/>
                    <a:pt x="1858" y="63"/>
                  </a:cubicBezTo>
                  <a:lnTo>
                    <a:pt x="155" y="1052"/>
                  </a:lnTo>
                  <a:cubicBezTo>
                    <a:pt x="1" y="1135"/>
                    <a:pt x="1" y="1290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1" y="1290"/>
                    <a:pt x="4311" y="1135"/>
                    <a:pt x="4144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3595075" y="34178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3"/>
                  </a:moveTo>
                  <a:cubicBezTo>
                    <a:pt x="4311" y="1156"/>
                    <a:pt x="4311" y="1311"/>
                    <a:pt x="4144" y="1394"/>
                  </a:cubicBezTo>
                  <a:lnTo>
                    <a:pt x="2453" y="2382"/>
                  </a:lnTo>
                  <a:cubicBezTo>
                    <a:pt x="2287" y="2466"/>
                    <a:pt x="2037" y="2466"/>
                    <a:pt x="1870" y="2382"/>
                  </a:cubicBezTo>
                  <a:lnTo>
                    <a:pt x="155" y="1394"/>
                  </a:lnTo>
                  <a:cubicBezTo>
                    <a:pt x="1" y="1311"/>
                    <a:pt x="1" y="1156"/>
                    <a:pt x="155" y="1073"/>
                  </a:cubicBezTo>
                  <a:lnTo>
                    <a:pt x="1858" y="84"/>
                  </a:lnTo>
                  <a:cubicBezTo>
                    <a:pt x="2025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3662650" y="34573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2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2" y="2423"/>
                    <a:pt x="2376" y="2403"/>
                    <a:pt x="2453" y="2361"/>
                  </a:cubicBezTo>
                  <a:lnTo>
                    <a:pt x="4156" y="1373"/>
                  </a:lnTo>
                  <a:cubicBezTo>
                    <a:pt x="4322" y="1289"/>
                    <a:pt x="4322" y="1135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3662650" y="34568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2" y="1156"/>
                    <a:pt x="4322" y="1310"/>
                    <a:pt x="4156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2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4"/>
            <p:cNvSpPr/>
            <p:nvPr/>
          </p:nvSpPr>
          <p:spPr>
            <a:xfrm>
              <a:off x="3728425" y="34952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6" y="1"/>
                  </a:moveTo>
                  <a:cubicBezTo>
                    <a:pt x="2052" y="1"/>
                    <a:pt x="1947" y="24"/>
                    <a:pt x="1870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82" y="2358"/>
                  </a:lnTo>
                  <a:cubicBezTo>
                    <a:pt x="1965" y="2406"/>
                    <a:pt x="2069" y="2429"/>
                    <a:pt x="2174" y="2429"/>
                  </a:cubicBezTo>
                  <a:cubicBezTo>
                    <a:pt x="2278" y="2429"/>
                    <a:pt x="2382" y="2406"/>
                    <a:pt x="2465" y="2358"/>
                  </a:cubicBezTo>
                  <a:lnTo>
                    <a:pt x="4156" y="1382"/>
                  </a:lnTo>
                  <a:cubicBezTo>
                    <a:pt x="4323" y="1286"/>
                    <a:pt x="4323" y="1144"/>
                    <a:pt x="4156" y="1048"/>
                  </a:cubicBezTo>
                  <a:lnTo>
                    <a:pt x="2441" y="72"/>
                  </a:lnTo>
                  <a:cubicBezTo>
                    <a:pt x="2364" y="24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3728425" y="349460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72"/>
                  </a:moveTo>
                  <a:cubicBezTo>
                    <a:pt x="4323" y="1168"/>
                    <a:pt x="4323" y="1310"/>
                    <a:pt x="4156" y="1406"/>
                  </a:cubicBezTo>
                  <a:lnTo>
                    <a:pt x="2465" y="2382"/>
                  </a:lnTo>
                  <a:cubicBezTo>
                    <a:pt x="2299" y="2477"/>
                    <a:pt x="2049" y="2477"/>
                    <a:pt x="1882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3793925" y="35329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5" y="1"/>
                  </a:moveTo>
                  <a:cubicBezTo>
                    <a:pt x="2051" y="1"/>
                    <a:pt x="1947" y="22"/>
                    <a:pt x="1869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81" y="2361"/>
                  </a:lnTo>
                  <a:cubicBezTo>
                    <a:pt x="1965" y="2403"/>
                    <a:pt x="2069" y="2424"/>
                    <a:pt x="2173" y="2424"/>
                  </a:cubicBezTo>
                  <a:cubicBezTo>
                    <a:pt x="2277" y="2424"/>
                    <a:pt x="2381" y="2403"/>
                    <a:pt x="2465" y="2361"/>
                  </a:cubicBezTo>
                  <a:lnTo>
                    <a:pt x="4155" y="1373"/>
                  </a:lnTo>
                  <a:cubicBezTo>
                    <a:pt x="4322" y="1290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63" y="22"/>
                    <a:pt x="2259" y="1"/>
                    <a:pt x="2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4"/>
            <p:cNvSpPr/>
            <p:nvPr/>
          </p:nvSpPr>
          <p:spPr>
            <a:xfrm>
              <a:off x="3793925" y="35324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1"/>
                    <a:pt x="4155" y="1394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69" y="84"/>
                  </a:lnTo>
                  <a:cubicBezTo>
                    <a:pt x="2024" y="1"/>
                    <a:pt x="2286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4"/>
            <p:cNvSpPr/>
            <p:nvPr/>
          </p:nvSpPr>
          <p:spPr>
            <a:xfrm>
              <a:off x="3860000" y="35711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3860000" y="35705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4"/>
            <p:cNvSpPr/>
            <p:nvPr/>
          </p:nvSpPr>
          <p:spPr>
            <a:xfrm>
              <a:off x="3927850" y="361010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0"/>
                  </a:moveTo>
                  <a:cubicBezTo>
                    <a:pt x="2052" y="0"/>
                    <a:pt x="1948" y="24"/>
                    <a:pt x="1870" y="72"/>
                  </a:cubicBezTo>
                  <a:lnTo>
                    <a:pt x="168" y="1060"/>
                  </a:lnTo>
                  <a:cubicBezTo>
                    <a:pt x="1" y="1143"/>
                    <a:pt x="1" y="1298"/>
                    <a:pt x="168" y="1382"/>
                  </a:cubicBezTo>
                  <a:lnTo>
                    <a:pt x="1882" y="2370"/>
                  </a:lnTo>
                  <a:cubicBezTo>
                    <a:pt x="1965" y="2411"/>
                    <a:pt x="2070" y="2432"/>
                    <a:pt x="2174" y="2432"/>
                  </a:cubicBezTo>
                  <a:cubicBezTo>
                    <a:pt x="2278" y="2432"/>
                    <a:pt x="2382" y="2411"/>
                    <a:pt x="2465" y="2370"/>
                  </a:cubicBezTo>
                  <a:lnTo>
                    <a:pt x="4156" y="1382"/>
                  </a:lnTo>
                  <a:cubicBezTo>
                    <a:pt x="4323" y="1298"/>
                    <a:pt x="4323" y="1143"/>
                    <a:pt x="4156" y="1060"/>
                  </a:cubicBezTo>
                  <a:lnTo>
                    <a:pt x="2442" y="72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4"/>
            <p:cNvSpPr/>
            <p:nvPr/>
          </p:nvSpPr>
          <p:spPr>
            <a:xfrm>
              <a:off x="3927850" y="360950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84"/>
                  </a:moveTo>
                  <a:cubicBezTo>
                    <a:pt x="4323" y="1167"/>
                    <a:pt x="4323" y="1322"/>
                    <a:pt x="4156" y="1406"/>
                  </a:cubicBezTo>
                  <a:lnTo>
                    <a:pt x="2465" y="2394"/>
                  </a:lnTo>
                  <a:cubicBezTo>
                    <a:pt x="2299" y="2477"/>
                    <a:pt x="2049" y="2477"/>
                    <a:pt x="1882" y="2394"/>
                  </a:cubicBezTo>
                  <a:lnTo>
                    <a:pt x="168" y="1406"/>
                  </a:lnTo>
                  <a:cubicBezTo>
                    <a:pt x="1" y="1322"/>
                    <a:pt x="1" y="1167"/>
                    <a:pt x="168" y="1084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4"/>
            <p:cNvSpPr/>
            <p:nvPr/>
          </p:nvSpPr>
          <p:spPr>
            <a:xfrm>
              <a:off x="3993650" y="36485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7" y="0"/>
                  </a:moveTo>
                  <a:cubicBezTo>
                    <a:pt x="2051" y="0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65" y="2405"/>
                    <a:pt x="2069" y="2429"/>
                    <a:pt x="2173" y="2429"/>
                  </a:cubicBezTo>
                  <a:cubicBezTo>
                    <a:pt x="2277" y="2429"/>
                    <a:pt x="2381" y="2405"/>
                    <a:pt x="2465" y="2358"/>
                  </a:cubicBezTo>
                  <a:lnTo>
                    <a:pt x="4155" y="1381"/>
                  </a:lnTo>
                  <a:cubicBezTo>
                    <a:pt x="4322" y="1286"/>
                    <a:pt x="4322" y="1143"/>
                    <a:pt x="4155" y="1048"/>
                  </a:cubicBezTo>
                  <a:lnTo>
                    <a:pt x="2453" y="72"/>
                  </a:lnTo>
                  <a:cubicBezTo>
                    <a:pt x="2370" y="24"/>
                    <a:pt x="2262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4"/>
            <p:cNvSpPr/>
            <p:nvPr/>
          </p:nvSpPr>
          <p:spPr>
            <a:xfrm>
              <a:off x="3993650" y="364790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6"/>
                  </a:lnTo>
                  <a:cubicBezTo>
                    <a:pt x="2024" y="0"/>
                    <a:pt x="2286" y="0"/>
                    <a:pt x="2453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4"/>
            <p:cNvSpPr/>
            <p:nvPr/>
          </p:nvSpPr>
          <p:spPr>
            <a:xfrm>
              <a:off x="4059425" y="36862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5" y="0"/>
                  </a:moveTo>
                  <a:cubicBezTo>
                    <a:pt x="2039" y="0"/>
                    <a:pt x="1935" y="21"/>
                    <a:pt x="1858" y="63"/>
                  </a:cubicBezTo>
                  <a:lnTo>
                    <a:pt x="155" y="1051"/>
                  </a:lnTo>
                  <a:cubicBezTo>
                    <a:pt x="0" y="1134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2"/>
                    <a:pt x="2057" y="2423"/>
                    <a:pt x="2161" y="2423"/>
                  </a:cubicBezTo>
                  <a:cubicBezTo>
                    <a:pt x="2266" y="2423"/>
                    <a:pt x="2370" y="2402"/>
                    <a:pt x="2453" y="2361"/>
                  </a:cubicBezTo>
                  <a:lnTo>
                    <a:pt x="4144" y="1373"/>
                  </a:lnTo>
                  <a:cubicBezTo>
                    <a:pt x="4311" y="1289"/>
                    <a:pt x="4311" y="1134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1" y="0"/>
                    <a:pt x="2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4"/>
            <p:cNvSpPr/>
            <p:nvPr/>
          </p:nvSpPr>
          <p:spPr>
            <a:xfrm>
              <a:off x="4059425" y="36857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1" y="1155"/>
                    <a:pt x="4311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5"/>
                    <a:pt x="155" y="1072"/>
                  </a:cubicBezTo>
                  <a:lnTo>
                    <a:pt x="1858" y="84"/>
                  </a:lnTo>
                  <a:cubicBezTo>
                    <a:pt x="2013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4"/>
            <p:cNvSpPr/>
            <p:nvPr/>
          </p:nvSpPr>
          <p:spPr>
            <a:xfrm>
              <a:off x="4125200" y="37241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56" y="1048"/>
                  </a:lnTo>
                  <a:cubicBezTo>
                    <a:pt x="1" y="1143"/>
                    <a:pt x="1" y="1286"/>
                    <a:pt x="156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4"/>
            <p:cNvSpPr/>
            <p:nvPr/>
          </p:nvSpPr>
          <p:spPr>
            <a:xfrm>
              <a:off x="4125200" y="37235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0"/>
                    <a:pt x="1" y="1167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4"/>
            <p:cNvSpPr/>
            <p:nvPr/>
          </p:nvSpPr>
          <p:spPr>
            <a:xfrm>
              <a:off x="4192475" y="37631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0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1"/>
                  </a:cubicBezTo>
                  <a:lnTo>
                    <a:pt x="1870" y="2358"/>
                  </a:lnTo>
                  <a:cubicBezTo>
                    <a:pt x="1953" y="2405"/>
                    <a:pt x="2060" y="2429"/>
                    <a:pt x="2166" y="2429"/>
                  </a:cubicBezTo>
                  <a:cubicBezTo>
                    <a:pt x="2272" y="2429"/>
                    <a:pt x="2376" y="2405"/>
                    <a:pt x="2453" y="2358"/>
                  </a:cubicBezTo>
                  <a:lnTo>
                    <a:pt x="4156" y="1381"/>
                  </a:lnTo>
                  <a:cubicBezTo>
                    <a:pt x="4323" y="1286"/>
                    <a:pt x="4323" y="1143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4"/>
            <p:cNvSpPr/>
            <p:nvPr/>
          </p:nvSpPr>
          <p:spPr>
            <a:xfrm>
              <a:off x="4192475" y="376250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53" y="2382"/>
                  </a:lnTo>
                  <a:cubicBezTo>
                    <a:pt x="2298" y="2477"/>
                    <a:pt x="2037" y="2477"/>
                    <a:pt x="1870" y="2382"/>
                  </a:cubicBezTo>
                  <a:lnTo>
                    <a:pt x="167" y="1405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4"/>
            <p:cNvSpPr/>
            <p:nvPr/>
          </p:nvSpPr>
          <p:spPr>
            <a:xfrm>
              <a:off x="3286125" y="3321900"/>
              <a:ext cx="154500" cy="87900"/>
            </a:xfrm>
            <a:custGeom>
              <a:avLst/>
              <a:gdLst/>
              <a:ahLst/>
              <a:cxnLst/>
              <a:rect l="l" t="t" r="r" b="b"/>
              <a:pathLst>
                <a:path w="6180" h="3516" extrusionOk="0">
                  <a:moveTo>
                    <a:pt x="2149" y="0"/>
                  </a:moveTo>
                  <a:cubicBezTo>
                    <a:pt x="2045" y="0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2"/>
                  </a:cubicBezTo>
                  <a:lnTo>
                    <a:pt x="3739" y="3444"/>
                  </a:lnTo>
                  <a:cubicBezTo>
                    <a:pt x="3822" y="3492"/>
                    <a:pt x="3926" y="3516"/>
                    <a:pt x="4030" y="3516"/>
                  </a:cubicBezTo>
                  <a:cubicBezTo>
                    <a:pt x="4134" y="3516"/>
                    <a:pt x="4239" y="3492"/>
                    <a:pt x="4322" y="3444"/>
                  </a:cubicBezTo>
                  <a:lnTo>
                    <a:pt x="6013" y="2468"/>
                  </a:lnTo>
                  <a:cubicBezTo>
                    <a:pt x="6179" y="2373"/>
                    <a:pt x="6179" y="2230"/>
                    <a:pt x="6013" y="2134"/>
                  </a:cubicBezTo>
                  <a:lnTo>
                    <a:pt x="2441" y="63"/>
                  </a:lnTo>
                  <a:cubicBezTo>
                    <a:pt x="2357" y="21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4"/>
            <p:cNvSpPr/>
            <p:nvPr/>
          </p:nvSpPr>
          <p:spPr>
            <a:xfrm>
              <a:off x="3286125" y="3321375"/>
              <a:ext cx="154500" cy="89025"/>
            </a:xfrm>
            <a:custGeom>
              <a:avLst/>
              <a:gdLst/>
              <a:ahLst/>
              <a:cxnLst/>
              <a:rect l="l" t="t" r="r" b="b"/>
              <a:pathLst>
                <a:path w="6180" h="3561" fill="none" extrusionOk="0">
                  <a:moveTo>
                    <a:pt x="6013" y="2155"/>
                  </a:moveTo>
                  <a:cubicBezTo>
                    <a:pt x="6179" y="2251"/>
                    <a:pt x="6179" y="2394"/>
                    <a:pt x="6013" y="2489"/>
                  </a:cubicBezTo>
                  <a:lnTo>
                    <a:pt x="4322" y="3465"/>
                  </a:lnTo>
                  <a:cubicBezTo>
                    <a:pt x="4155" y="3560"/>
                    <a:pt x="3905" y="3560"/>
                    <a:pt x="3739" y="3465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7" y="84"/>
                  </a:lnTo>
                  <a:cubicBezTo>
                    <a:pt x="2024" y="0"/>
                    <a:pt x="2274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4"/>
            <p:cNvSpPr/>
            <p:nvPr/>
          </p:nvSpPr>
          <p:spPr>
            <a:xfrm>
              <a:off x="3397725" y="33865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68" y="1049"/>
                  </a:lnTo>
                  <a:cubicBezTo>
                    <a:pt x="1" y="1144"/>
                    <a:pt x="1" y="1287"/>
                    <a:pt x="168" y="1382"/>
                  </a:cubicBezTo>
                  <a:lnTo>
                    <a:pt x="1882" y="2358"/>
                  </a:lnTo>
                  <a:cubicBezTo>
                    <a:pt x="1959" y="2406"/>
                    <a:pt x="2064" y="2430"/>
                    <a:pt x="2168" y="2430"/>
                  </a:cubicBezTo>
                  <a:cubicBezTo>
                    <a:pt x="2272" y="2430"/>
                    <a:pt x="2376" y="2406"/>
                    <a:pt x="2454" y="2358"/>
                  </a:cubicBezTo>
                  <a:lnTo>
                    <a:pt x="4156" y="1382"/>
                  </a:lnTo>
                  <a:cubicBezTo>
                    <a:pt x="4323" y="1287"/>
                    <a:pt x="4323" y="1144"/>
                    <a:pt x="4156" y="1049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4"/>
            <p:cNvSpPr/>
            <p:nvPr/>
          </p:nvSpPr>
          <p:spPr>
            <a:xfrm>
              <a:off x="3397725" y="338597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54" y="2381"/>
                  </a:lnTo>
                  <a:cubicBezTo>
                    <a:pt x="2299" y="2477"/>
                    <a:pt x="2037" y="2477"/>
                    <a:pt x="1882" y="2381"/>
                  </a:cubicBezTo>
                  <a:lnTo>
                    <a:pt x="168" y="1405"/>
                  </a:lnTo>
                  <a:cubicBezTo>
                    <a:pt x="1" y="1310"/>
                    <a:pt x="1" y="1167"/>
                    <a:pt x="168" y="1072"/>
                  </a:cubicBezTo>
                  <a:lnTo>
                    <a:pt x="1858" y="95"/>
                  </a:lnTo>
                  <a:cubicBezTo>
                    <a:pt x="2025" y="0"/>
                    <a:pt x="2275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4"/>
            <p:cNvSpPr/>
            <p:nvPr/>
          </p:nvSpPr>
          <p:spPr>
            <a:xfrm>
              <a:off x="3464100" y="34245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2" y="22"/>
                    <a:pt x="1858" y="63"/>
                  </a:cubicBezTo>
                  <a:lnTo>
                    <a:pt x="156" y="1052"/>
                  </a:lnTo>
                  <a:cubicBezTo>
                    <a:pt x="1" y="1135"/>
                    <a:pt x="1" y="1290"/>
                    <a:pt x="156" y="1373"/>
                  </a:cubicBezTo>
                  <a:lnTo>
                    <a:pt x="1870" y="2361"/>
                  </a:lnTo>
                  <a:cubicBezTo>
                    <a:pt x="1954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4" y="2361"/>
                  </a:cubicBezTo>
                  <a:lnTo>
                    <a:pt x="4144" y="1373"/>
                  </a:lnTo>
                  <a:cubicBezTo>
                    <a:pt x="4311" y="1290"/>
                    <a:pt x="4311" y="1135"/>
                    <a:pt x="4144" y="1052"/>
                  </a:cubicBezTo>
                  <a:lnTo>
                    <a:pt x="2442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4"/>
            <p:cNvSpPr/>
            <p:nvPr/>
          </p:nvSpPr>
          <p:spPr>
            <a:xfrm>
              <a:off x="3464100" y="342407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44" y="1072"/>
                  </a:moveTo>
                  <a:cubicBezTo>
                    <a:pt x="4311" y="1155"/>
                    <a:pt x="4311" y="1310"/>
                    <a:pt x="4144" y="1393"/>
                  </a:cubicBezTo>
                  <a:lnTo>
                    <a:pt x="2454" y="2381"/>
                  </a:lnTo>
                  <a:cubicBezTo>
                    <a:pt x="2287" y="2465"/>
                    <a:pt x="2037" y="2465"/>
                    <a:pt x="1870" y="238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3"/>
                  </a:lnTo>
                  <a:cubicBezTo>
                    <a:pt x="2025" y="0"/>
                    <a:pt x="2275" y="0"/>
                    <a:pt x="2442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4"/>
            <p:cNvSpPr/>
            <p:nvPr/>
          </p:nvSpPr>
          <p:spPr>
            <a:xfrm>
              <a:off x="3531375" y="3463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4"/>
                    <a:pt x="4156" y="1048"/>
                  </a:cubicBezTo>
                  <a:lnTo>
                    <a:pt x="2442" y="72"/>
                  </a:lnTo>
                  <a:cubicBezTo>
                    <a:pt x="2358" y="24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4"/>
            <p:cNvSpPr/>
            <p:nvPr/>
          </p:nvSpPr>
          <p:spPr>
            <a:xfrm>
              <a:off x="3531375" y="34630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4"/>
            <p:cNvSpPr/>
            <p:nvPr/>
          </p:nvSpPr>
          <p:spPr>
            <a:xfrm>
              <a:off x="3597175" y="3501675"/>
              <a:ext cx="108050" cy="60600"/>
            </a:xfrm>
            <a:custGeom>
              <a:avLst/>
              <a:gdLst/>
              <a:ahLst/>
              <a:cxnLst/>
              <a:rect l="l" t="t" r="r" b="b"/>
              <a:pathLst>
                <a:path w="4322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1" y="2423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7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4"/>
            <p:cNvSpPr/>
            <p:nvPr/>
          </p:nvSpPr>
          <p:spPr>
            <a:xfrm>
              <a:off x="3597175" y="3501150"/>
              <a:ext cx="108050" cy="61650"/>
            </a:xfrm>
            <a:custGeom>
              <a:avLst/>
              <a:gdLst/>
              <a:ahLst/>
              <a:cxnLst/>
              <a:rect l="l" t="t" r="r" b="b"/>
              <a:pathLst>
                <a:path w="4322" h="2466" fill="none" extrusionOk="0">
                  <a:moveTo>
                    <a:pt x="4155" y="1072"/>
                  </a:moveTo>
                  <a:cubicBezTo>
                    <a:pt x="4322" y="1156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4"/>
            <p:cNvSpPr/>
            <p:nvPr/>
          </p:nvSpPr>
          <p:spPr>
            <a:xfrm>
              <a:off x="3662650" y="35395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0" y="1144"/>
                    <a:pt x="0" y="1286"/>
                    <a:pt x="167" y="1382"/>
                  </a:cubicBezTo>
                  <a:lnTo>
                    <a:pt x="1882" y="2358"/>
                  </a:lnTo>
                  <a:cubicBezTo>
                    <a:pt x="1959" y="2406"/>
                    <a:pt x="2063" y="2429"/>
                    <a:pt x="2167" y="2429"/>
                  </a:cubicBezTo>
                  <a:cubicBezTo>
                    <a:pt x="2272" y="2429"/>
                    <a:pt x="2376" y="2406"/>
                    <a:pt x="2453" y="2358"/>
                  </a:cubicBezTo>
                  <a:lnTo>
                    <a:pt x="4156" y="1382"/>
                  </a:lnTo>
                  <a:cubicBezTo>
                    <a:pt x="4322" y="1286"/>
                    <a:pt x="4322" y="1144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3662650" y="353895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72"/>
                  </a:moveTo>
                  <a:cubicBezTo>
                    <a:pt x="4322" y="1168"/>
                    <a:pt x="4322" y="1310"/>
                    <a:pt x="4156" y="1406"/>
                  </a:cubicBezTo>
                  <a:lnTo>
                    <a:pt x="2453" y="2382"/>
                  </a:lnTo>
                  <a:cubicBezTo>
                    <a:pt x="2298" y="2477"/>
                    <a:pt x="2036" y="2477"/>
                    <a:pt x="1882" y="2382"/>
                  </a:cubicBezTo>
                  <a:lnTo>
                    <a:pt x="167" y="1406"/>
                  </a:lnTo>
                  <a:cubicBezTo>
                    <a:pt x="0" y="1310"/>
                    <a:pt x="0" y="1168"/>
                    <a:pt x="167" y="1072"/>
                  </a:cubicBezTo>
                  <a:lnTo>
                    <a:pt x="1858" y="96"/>
                  </a:lnTo>
                  <a:cubicBezTo>
                    <a:pt x="2024" y="1"/>
                    <a:pt x="2275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3728425" y="35775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2" y="1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5"/>
                    <a:pt x="1" y="1289"/>
                    <a:pt x="167" y="1373"/>
                  </a:cubicBezTo>
                  <a:lnTo>
                    <a:pt x="1882" y="2361"/>
                  </a:lnTo>
                  <a:cubicBezTo>
                    <a:pt x="1965" y="2403"/>
                    <a:pt x="2069" y="2424"/>
                    <a:pt x="2174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5"/>
                    <a:pt x="4156" y="1051"/>
                  </a:cubicBezTo>
                  <a:lnTo>
                    <a:pt x="2441" y="63"/>
                  </a:lnTo>
                  <a:cubicBezTo>
                    <a:pt x="2364" y="21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3728425" y="35770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6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4"/>
                  </a:lnTo>
                  <a:cubicBezTo>
                    <a:pt x="1" y="1310"/>
                    <a:pt x="1" y="1156"/>
                    <a:pt x="167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4"/>
            <p:cNvSpPr/>
            <p:nvPr/>
          </p:nvSpPr>
          <p:spPr>
            <a:xfrm>
              <a:off x="3796600" y="36169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59" y="2405"/>
                    <a:pt x="2063" y="2429"/>
                    <a:pt x="2167" y="2429"/>
                  </a:cubicBezTo>
                  <a:cubicBezTo>
                    <a:pt x="2271" y="2429"/>
                    <a:pt x="2376" y="2405"/>
                    <a:pt x="2453" y="2358"/>
                  </a:cubicBezTo>
                  <a:lnTo>
                    <a:pt x="4156" y="1381"/>
                  </a:lnTo>
                  <a:cubicBezTo>
                    <a:pt x="4322" y="1286"/>
                    <a:pt x="4322" y="1143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4"/>
            <p:cNvSpPr/>
            <p:nvPr/>
          </p:nvSpPr>
          <p:spPr>
            <a:xfrm>
              <a:off x="3796600" y="36163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2" y="1167"/>
                    <a:pt x="4322" y="1310"/>
                    <a:pt x="4156" y="1405"/>
                  </a:cubicBezTo>
                  <a:lnTo>
                    <a:pt x="2453" y="2382"/>
                  </a:lnTo>
                  <a:cubicBezTo>
                    <a:pt x="2298" y="2477"/>
                    <a:pt x="2036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3862375" y="365475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0"/>
                  </a:moveTo>
                  <a:cubicBezTo>
                    <a:pt x="2051" y="0"/>
                    <a:pt x="1947" y="24"/>
                    <a:pt x="1870" y="72"/>
                  </a:cubicBezTo>
                  <a:lnTo>
                    <a:pt x="167" y="1060"/>
                  </a:lnTo>
                  <a:cubicBezTo>
                    <a:pt x="1" y="1143"/>
                    <a:pt x="1" y="1298"/>
                    <a:pt x="167" y="1381"/>
                  </a:cubicBezTo>
                  <a:lnTo>
                    <a:pt x="1882" y="2370"/>
                  </a:lnTo>
                  <a:cubicBezTo>
                    <a:pt x="1965" y="2411"/>
                    <a:pt x="2069" y="2432"/>
                    <a:pt x="2173" y="2432"/>
                  </a:cubicBezTo>
                  <a:cubicBezTo>
                    <a:pt x="2278" y="2432"/>
                    <a:pt x="2382" y="2411"/>
                    <a:pt x="2465" y="2370"/>
                  </a:cubicBezTo>
                  <a:lnTo>
                    <a:pt x="4156" y="1381"/>
                  </a:lnTo>
                  <a:cubicBezTo>
                    <a:pt x="4322" y="1298"/>
                    <a:pt x="4322" y="1143"/>
                    <a:pt x="4156" y="1060"/>
                  </a:cubicBezTo>
                  <a:lnTo>
                    <a:pt x="2441" y="72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3862375" y="36541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84"/>
                  </a:moveTo>
                  <a:cubicBezTo>
                    <a:pt x="4322" y="1167"/>
                    <a:pt x="4322" y="1322"/>
                    <a:pt x="4156" y="1405"/>
                  </a:cubicBezTo>
                  <a:lnTo>
                    <a:pt x="2465" y="2394"/>
                  </a:lnTo>
                  <a:cubicBezTo>
                    <a:pt x="2298" y="2477"/>
                    <a:pt x="2048" y="2477"/>
                    <a:pt x="1882" y="2394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4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4"/>
            <p:cNvSpPr/>
            <p:nvPr/>
          </p:nvSpPr>
          <p:spPr>
            <a:xfrm>
              <a:off x="3927850" y="36924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0"/>
                  </a:moveTo>
                  <a:cubicBezTo>
                    <a:pt x="2052" y="0"/>
                    <a:pt x="1948" y="21"/>
                    <a:pt x="1870" y="63"/>
                  </a:cubicBezTo>
                  <a:lnTo>
                    <a:pt x="168" y="1051"/>
                  </a:lnTo>
                  <a:cubicBezTo>
                    <a:pt x="1" y="1135"/>
                    <a:pt x="1" y="1289"/>
                    <a:pt x="168" y="1373"/>
                  </a:cubicBezTo>
                  <a:lnTo>
                    <a:pt x="1882" y="2361"/>
                  </a:lnTo>
                  <a:cubicBezTo>
                    <a:pt x="1965" y="2403"/>
                    <a:pt x="2070" y="2423"/>
                    <a:pt x="2174" y="2423"/>
                  </a:cubicBezTo>
                  <a:cubicBezTo>
                    <a:pt x="2278" y="2423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5"/>
                    <a:pt x="4156" y="1051"/>
                  </a:cubicBezTo>
                  <a:lnTo>
                    <a:pt x="2442" y="63"/>
                  </a:lnTo>
                  <a:cubicBezTo>
                    <a:pt x="2364" y="21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4"/>
            <p:cNvSpPr/>
            <p:nvPr/>
          </p:nvSpPr>
          <p:spPr>
            <a:xfrm>
              <a:off x="3927850" y="36919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6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8" y="1394"/>
                  </a:lnTo>
                  <a:cubicBezTo>
                    <a:pt x="1" y="1310"/>
                    <a:pt x="1" y="1156"/>
                    <a:pt x="168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4"/>
            <p:cNvSpPr/>
            <p:nvPr/>
          </p:nvSpPr>
          <p:spPr>
            <a:xfrm>
              <a:off x="3993650" y="37308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7" y="0"/>
                  </a:moveTo>
                  <a:cubicBezTo>
                    <a:pt x="2051" y="0"/>
                    <a:pt x="1947" y="21"/>
                    <a:pt x="1869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65" y="2402"/>
                    <a:pt x="2069" y="2423"/>
                    <a:pt x="2173" y="2423"/>
                  </a:cubicBezTo>
                  <a:cubicBezTo>
                    <a:pt x="2277" y="2423"/>
                    <a:pt x="2381" y="2402"/>
                    <a:pt x="2465" y="2361"/>
                  </a:cubicBezTo>
                  <a:lnTo>
                    <a:pt x="4155" y="1373"/>
                  </a:lnTo>
                  <a:cubicBezTo>
                    <a:pt x="4322" y="1289"/>
                    <a:pt x="4322" y="1134"/>
                    <a:pt x="4155" y="1051"/>
                  </a:cubicBezTo>
                  <a:lnTo>
                    <a:pt x="2453" y="63"/>
                  </a:lnTo>
                  <a:cubicBezTo>
                    <a:pt x="2370" y="21"/>
                    <a:pt x="2262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4"/>
            <p:cNvSpPr/>
            <p:nvPr/>
          </p:nvSpPr>
          <p:spPr>
            <a:xfrm>
              <a:off x="3993650" y="37303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5"/>
                    <a:pt x="4322" y="1310"/>
                    <a:pt x="4155" y="1394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69" y="84"/>
                  </a:lnTo>
                  <a:cubicBezTo>
                    <a:pt x="2024" y="1"/>
                    <a:pt x="2286" y="1"/>
                    <a:pt x="2453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4"/>
            <p:cNvSpPr/>
            <p:nvPr/>
          </p:nvSpPr>
          <p:spPr>
            <a:xfrm>
              <a:off x="4061200" y="37695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0"/>
                  </a:moveTo>
                  <a:cubicBezTo>
                    <a:pt x="2046" y="0"/>
                    <a:pt x="1942" y="21"/>
                    <a:pt x="1858" y="63"/>
                  </a:cubicBezTo>
                  <a:lnTo>
                    <a:pt x="156" y="1051"/>
                  </a:lnTo>
                  <a:cubicBezTo>
                    <a:pt x="1" y="1134"/>
                    <a:pt x="1" y="1289"/>
                    <a:pt x="156" y="1372"/>
                  </a:cubicBezTo>
                  <a:lnTo>
                    <a:pt x="1870" y="2361"/>
                  </a:lnTo>
                  <a:cubicBezTo>
                    <a:pt x="1954" y="2402"/>
                    <a:pt x="2058" y="2423"/>
                    <a:pt x="2162" y="2423"/>
                  </a:cubicBezTo>
                  <a:cubicBezTo>
                    <a:pt x="2266" y="2423"/>
                    <a:pt x="2370" y="2402"/>
                    <a:pt x="2454" y="2361"/>
                  </a:cubicBezTo>
                  <a:lnTo>
                    <a:pt x="4156" y="1372"/>
                  </a:lnTo>
                  <a:cubicBezTo>
                    <a:pt x="4311" y="1289"/>
                    <a:pt x="4311" y="1134"/>
                    <a:pt x="4156" y="105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4"/>
            <p:cNvSpPr/>
            <p:nvPr/>
          </p:nvSpPr>
          <p:spPr>
            <a:xfrm>
              <a:off x="4061200" y="3769050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56" y="1072"/>
                  </a:moveTo>
                  <a:cubicBezTo>
                    <a:pt x="4311" y="1155"/>
                    <a:pt x="4311" y="1310"/>
                    <a:pt x="4156" y="1393"/>
                  </a:cubicBezTo>
                  <a:lnTo>
                    <a:pt x="2454" y="2382"/>
                  </a:lnTo>
                  <a:cubicBezTo>
                    <a:pt x="2287" y="2465"/>
                    <a:pt x="2037" y="2465"/>
                    <a:pt x="1870" y="2382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4"/>
            <p:cNvSpPr/>
            <p:nvPr/>
          </p:nvSpPr>
          <p:spPr>
            <a:xfrm>
              <a:off x="4127300" y="3807750"/>
              <a:ext cx="108075" cy="60725"/>
            </a:xfrm>
            <a:custGeom>
              <a:avLst/>
              <a:gdLst/>
              <a:ahLst/>
              <a:cxnLst/>
              <a:rect l="l" t="t" r="r" b="b"/>
              <a:pathLst>
                <a:path w="4323" h="2429" extrusionOk="0">
                  <a:moveTo>
                    <a:pt x="2151" y="0"/>
                  </a:moveTo>
                  <a:cubicBezTo>
                    <a:pt x="2048" y="0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65" y="2405"/>
                    <a:pt x="2069" y="2429"/>
                    <a:pt x="2173" y="2429"/>
                  </a:cubicBezTo>
                  <a:cubicBezTo>
                    <a:pt x="2277" y="2429"/>
                    <a:pt x="2381" y="2405"/>
                    <a:pt x="2465" y="2358"/>
                  </a:cubicBezTo>
                  <a:lnTo>
                    <a:pt x="4155" y="1381"/>
                  </a:lnTo>
                  <a:cubicBezTo>
                    <a:pt x="4322" y="1286"/>
                    <a:pt x="4322" y="1143"/>
                    <a:pt x="4155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4"/>
            <p:cNvSpPr/>
            <p:nvPr/>
          </p:nvSpPr>
          <p:spPr>
            <a:xfrm>
              <a:off x="4127300" y="38071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4"/>
            <p:cNvSpPr/>
            <p:nvPr/>
          </p:nvSpPr>
          <p:spPr>
            <a:xfrm>
              <a:off x="4258550" y="38011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7" y="0"/>
                  </a:moveTo>
                  <a:cubicBezTo>
                    <a:pt x="2052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2"/>
                  </a:cubicBezTo>
                  <a:lnTo>
                    <a:pt x="1882" y="2361"/>
                  </a:lnTo>
                  <a:cubicBezTo>
                    <a:pt x="1965" y="2402"/>
                    <a:pt x="2069" y="2423"/>
                    <a:pt x="2174" y="2423"/>
                  </a:cubicBezTo>
                  <a:cubicBezTo>
                    <a:pt x="2278" y="2423"/>
                    <a:pt x="2382" y="2402"/>
                    <a:pt x="2465" y="2361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53" y="63"/>
                  </a:lnTo>
                  <a:cubicBezTo>
                    <a:pt x="2370" y="21"/>
                    <a:pt x="2263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4"/>
            <p:cNvSpPr/>
            <p:nvPr/>
          </p:nvSpPr>
          <p:spPr>
            <a:xfrm>
              <a:off x="4258550" y="380060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4"/>
                  </a:lnTo>
                  <a:cubicBezTo>
                    <a:pt x="2025" y="0"/>
                    <a:pt x="2287" y="0"/>
                    <a:pt x="2453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4"/>
            <p:cNvSpPr/>
            <p:nvPr/>
          </p:nvSpPr>
          <p:spPr>
            <a:xfrm>
              <a:off x="4196350" y="3838700"/>
              <a:ext cx="257500" cy="114625"/>
            </a:xfrm>
            <a:custGeom>
              <a:avLst/>
              <a:gdLst/>
              <a:ahLst/>
              <a:cxnLst/>
              <a:rect l="l" t="t" r="r" b="b"/>
              <a:pathLst>
                <a:path w="10300" h="4585" extrusionOk="0">
                  <a:moveTo>
                    <a:pt x="7269" y="0"/>
                  </a:moveTo>
                  <a:cubicBezTo>
                    <a:pt x="7165" y="0"/>
                    <a:pt x="7061" y="24"/>
                    <a:pt x="6977" y="72"/>
                  </a:cubicBezTo>
                  <a:lnTo>
                    <a:pt x="4715" y="1393"/>
                  </a:lnTo>
                  <a:cubicBezTo>
                    <a:pt x="4632" y="1435"/>
                    <a:pt x="4528" y="1456"/>
                    <a:pt x="4423" y="1456"/>
                  </a:cubicBezTo>
                  <a:cubicBezTo>
                    <a:pt x="4319" y="1456"/>
                    <a:pt x="4215" y="1435"/>
                    <a:pt x="4132" y="1393"/>
                  </a:cubicBezTo>
                  <a:lnTo>
                    <a:pt x="2441" y="405"/>
                  </a:lnTo>
                  <a:cubicBezTo>
                    <a:pt x="2358" y="364"/>
                    <a:pt x="2254" y="343"/>
                    <a:pt x="2149" y="343"/>
                  </a:cubicBezTo>
                  <a:cubicBezTo>
                    <a:pt x="2045" y="343"/>
                    <a:pt x="1941" y="364"/>
                    <a:pt x="1858" y="405"/>
                  </a:cubicBezTo>
                  <a:lnTo>
                    <a:pt x="155" y="1393"/>
                  </a:lnTo>
                  <a:cubicBezTo>
                    <a:pt x="0" y="1477"/>
                    <a:pt x="0" y="1632"/>
                    <a:pt x="155" y="1715"/>
                  </a:cubicBezTo>
                  <a:lnTo>
                    <a:pt x="5013" y="4513"/>
                  </a:lnTo>
                  <a:cubicBezTo>
                    <a:pt x="5096" y="4560"/>
                    <a:pt x="5200" y="4584"/>
                    <a:pt x="5305" y="4584"/>
                  </a:cubicBezTo>
                  <a:cubicBezTo>
                    <a:pt x="5409" y="4584"/>
                    <a:pt x="5513" y="4560"/>
                    <a:pt x="5596" y="4513"/>
                  </a:cubicBezTo>
                  <a:lnTo>
                    <a:pt x="10133" y="1882"/>
                  </a:lnTo>
                  <a:cubicBezTo>
                    <a:pt x="10299" y="1798"/>
                    <a:pt x="10299" y="1643"/>
                    <a:pt x="10133" y="1560"/>
                  </a:cubicBezTo>
                  <a:lnTo>
                    <a:pt x="7561" y="72"/>
                  </a:lnTo>
                  <a:cubicBezTo>
                    <a:pt x="7477" y="24"/>
                    <a:pt x="7373" y="0"/>
                    <a:pt x="7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4"/>
            <p:cNvSpPr/>
            <p:nvPr/>
          </p:nvSpPr>
          <p:spPr>
            <a:xfrm>
              <a:off x="4196350" y="3838100"/>
              <a:ext cx="257500" cy="115825"/>
            </a:xfrm>
            <a:custGeom>
              <a:avLst/>
              <a:gdLst/>
              <a:ahLst/>
              <a:cxnLst/>
              <a:rect l="l" t="t" r="r" b="b"/>
              <a:pathLst>
                <a:path w="10300" h="4633" fill="none" extrusionOk="0">
                  <a:moveTo>
                    <a:pt x="10133" y="1584"/>
                  </a:moveTo>
                  <a:cubicBezTo>
                    <a:pt x="10299" y="1667"/>
                    <a:pt x="10299" y="1822"/>
                    <a:pt x="10133" y="1906"/>
                  </a:cubicBezTo>
                  <a:lnTo>
                    <a:pt x="5596" y="4537"/>
                  </a:lnTo>
                  <a:cubicBezTo>
                    <a:pt x="5430" y="4632"/>
                    <a:pt x="5180" y="4632"/>
                    <a:pt x="5013" y="4537"/>
                  </a:cubicBezTo>
                  <a:lnTo>
                    <a:pt x="155" y="1739"/>
                  </a:lnTo>
                  <a:cubicBezTo>
                    <a:pt x="0" y="1656"/>
                    <a:pt x="0" y="1501"/>
                    <a:pt x="155" y="1417"/>
                  </a:cubicBezTo>
                  <a:lnTo>
                    <a:pt x="1858" y="429"/>
                  </a:lnTo>
                  <a:cubicBezTo>
                    <a:pt x="2024" y="346"/>
                    <a:pt x="2274" y="346"/>
                    <a:pt x="2441" y="429"/>
                  </a:cubicBezTo>
                  <a:lnTo>
                    <a:pt x="4132" y="1417"/>
                  </a:lnTo>
                  <a:cubicBezTo>
                    <a:pt x="4298" y="1501"/>
                    <a:pt x="4549" y="1501"/>
                    <a:pt x="4715" y="1417"/>
                  </a:cubicBezTo>
                  <a:lnTo>
                    <a:pt x="6977" y="96"/>
                  </a:lnTo>
                  <a:cubicBezTo>
                    <a:pt x="7144" y="1"/>
                    <a:pt x="7394" y="1"/>
                    <a:pt x="756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4"/>
            <p:cNvSpPr/>
            <p:nvPr/>
          </p:nvSpPr>
          <p:spPr>
            <a:xfrm>
              <a:off x="3220025" y="3360300"/>
              <a:ext cx="174750" cy="99575"/>
            </a:xfrm>
            <a:custGeom>
              <a:avLst/>
              <a:gdLst/>
              <a:ahLst/>
              <a:cxnLst/>
              <a:rect l="l" t="t" r="r" b="b"/>
              <a:pathLst>
                <a:path w="6990" h="3983" extrusionOk="0">
                  <a:moveTo>
                    <a:pt x="2150" y="0"/>
                  </a:moveTo>
                  <a:cubicBezTo>
                    <a:pt x="2046" y="0"/>
                    <a:pt x="1942" y="21"/>
                    <a:pt x="1858" y="63"/>
                  </a:cubicBezTo>
                  <a:lnTo>
                    <a:pt x="156" y="1051"/>
                  </a:lnTo>
                  <a:cubicBezTo>
                    <a:pt x="1" y="1134"/>
                    <a:pt x="1" y="1289"/>
                    <a:pt x="156" y="1372"/>
                  </a:cubicBezTo>
                  <a:lnTo>
                    <a:pt x="4549" y="3920"/>
                  </a:lnTo>
                  <a:cubicBezTo>
                    <a:pt x="4632" y="3962"/>
                    <a:pt x="4737" y="3983"/>
                    <a:pt x="4841" y="3983"/>
                  </a:cubicBezTo>
                  <a:cubicBezTo>
                    <a:pt x="4945" y="3983"/>
                    <a:pt x="5049" y="3962"/>
                    <a:pt x="5132" y="3920"/>
                  </a:cubicBezTo>
                  <a:lnTo>
                    <a:pt x="6823" y="2932"/>
                  </a:lnTo>
                  <a:cubicBezTo>
                    <a:pt x="6990" y="2849"/>
                    <a:pt x="6990" y="2694"/>
                    <a:pt x="6823" y="261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4"/>
            <p:cNvSpPr/>
            <p:nvPr/>
          </p:nvSpPr>
          <p:spPr>
            <a:xfrm>
              <a:off x="3220025" y="3359775"/>
              <a:ext cx="174750" cy="100625"/>
            </a:xfrm>
            <a:custGeom>
              <a:avLst/>
              <a:gdLst/>
              <a:ahLst/>
              <a:cxnLst/>
              <a:rect l="l" t="t" r="r" b="b"/>
              <a:pathLst>
                <a:path w="6990" h="4025" fill="none" extrusionOk="0">
                  <a:moveTo>
                    <a:pt x="6823" y="2632"/>
                  </a:moveTo>
                  <a:cubicBezTo>
                    <a:pt x="6990" y="2715"/>
                    <a:pt x="6990" y="2870"/>
                    <a:pt x="6823" y="2953"/>
                  </a:cubicBezTo>
                  <a:lnTo>
                    <a:pt x="5132" y="3941"/>
                  </a:lnTo>
                  <a:cubicBezTo>
                    <a:pt x="4966" y="4025"/>
                    <a:pt x="4716" y="4025"/>
                    <a:pt x="4549" y="394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4"/>
            <p:cNvSpPr/>
            <p:nvPr/>
          </p:nvSpPr>
          <p:spPr>
            <a:xfrm>
              <a:off x="3352500" y="34368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7" y="72"/>
                  </a:cubicBezTo>
                  <a:lnTo>
                    <a:pt x="155" y="1049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69" y="2406"/>
                    <a:pt x="2453" y="2358"/>
                  </a:cubicBezTo>
                  <a:lnTo>
                    <a:pt x="4143" y="1382"/>
                  </a:lnTo>
                  <a:cubicBezTo>
                    <a:pt x="4310" y="1287"/>
                    <a:pt x="4310" y="1144"/>
                    <a:pt x="4143" y="1049"/>
                  </a:cubicBezTo>
                  <a:lnTo>
                    <a:pt x="2441" y="72"/>
                  </a:lnTo>
                  <a:cubicBezTo>
                    <a:pt x="2358" y="25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4"/>
            <p:cNvSpPr/>
            <p:nvPr/>
          </p:nvSpPr>
          <p:spPr>
            <a:xfrm>
              <a:off x="3352500" y="343627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3" y="1072"/>
                  </a:moveTo>
                  <a:cubicBezTo>
                    <a:pt x="4310" y="1167"/>
                    <a:pt x="4310" y="1310"/>
                    <a:pt x="4143" y="1405"/>
                  </a:cubicBezTo>
                  <a:lnTo>
                    <a:pt x="2453" y="2381"/>
                  </a:lnTo>
                  <a:cubicBezTo>
                    <a:pt x="2286" y="2477"/>
                    <a:pt x="2036" y="2477"/>
                    <a:pt x="1869" y="2381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7" y="95"/>
                  </a:lnTo>
                  <a:cubicBezTo>
                    <a:pt x="2024" y="0"/>
                    <a:pt x="2274" y="0"/>
                    <a:pt x="2441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4"/>
            <p:cNvSpPr/>
            <p:nvPr/>
          </p:nvSpPr>
          <p:spPr>
            <a:xfrm>
              <a:off x="3418275" y="34751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2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56" y="1373"/>
                  </a:lnTo>
                  <a:cubicBezTo>
                    <a:pt x="4310" y="1290"/>
                    <a:pt x="4310" y="1135"/>
                    <a:pt x="4156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4"/>
            <p:cNvSpPr/>
            <p:nvPr/>
          </p:nvSpPr>
          <p:spPr>
            <a:xfrm>
              <a:off x="3418275" y="347467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56" y="1072"/>
                  </a:moveTo>
                  <a:cubicBezTo>
                    <a:pt x="4310" y="1155"/>
                    <a:pt x="4310" y="1310"/>
                    <a:pt x="4156" y="1393"/>
                  </a:cubicBezTo>
                  <a:lnTo>
                    <a:pt x="2453" y="2381"/>
                  </a:lnTo>
                  <a:cubicBezTo>
                    <a:pt x="2286" y="2465"/>
                    <a:pt x="2036" y="2465"/>
                    <a:pt x="1870" y="2381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4"/>
            <p:cNvSpPr/>
            <p:nvPr/>
          </p:nvSpPr>
          <p:spPr>
            <a:xfrm>
              <a:off x="3485550" y="35138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4"/>
                    <a:pt x="2167" y="2424"/>
                  </a:cubicBezTo>
                  <a:cubicBezTo>
                    <a:pt x="2271" y="2424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90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8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4"/>
            <p:cNvSpPr/>
            <p:nvPr/>
          </p:nvSpPr>
          <p:spPr>
            <a:xfrm>
              <a:off x="3485550" y="35133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1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3551925" y="35522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55" y="1051"/>
                  </a:lnTo>
                  <a:cubicBezTo>
                    <a:pt x="0" y="1135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5" y="2424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0" y="1289"/>
                    <a:pt x="4310" y="1135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3551925" y="355175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0" y="1156"/>
                    <a:pt x="4310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6"/>
                    <a:pt x="155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4"/>
            <p:cNvSpPr/>
            <p:nvPr/>
          </p:nvSpPr>
          <p:spPr>
            <a:xfrm>
              <a:off x="3616800" y="35897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2" y="1"/>
                    <a:pt x="1948" y="22"/>
                    <a:pt x="1870" y="63"/>
                  </a:cubicBezTo>
                  <a:lnTo>
                    <a:pt x="168" y="1052"/>
                  </a:lnTo>
                  <a:cubicBezTo>
                    <a:pt x="1" y="1135"/>
                    <a:pt x="1" y="1290"/>
                    <a:pt x="168" y="1373"/>
                  </a:cubicBezTo>
                  <a:lnTo>
                    <a:pt x="1882" y="2361"/>
                  </a:lnTo>
                  <a:cubicBezTo>
                    <a:pt x="1965" y="2403"/>
                    <a:pt x="2070" y="2424"/>
                    <a:pt x="2174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90"/>
                    <a:pt x="4323" y="1135"/>
                    <a:pt x="4156" y="1052"/>
                  </a:cubicBezTo>
                  <a:lnTo>
                    <a:pt x="2442" y="63"/>
                  </a:lnTo>
                  <a:cubicBezTo>
                    <a:pt x="2364" y="22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4"/>
            <p:cNvSpPr/>
            <p:nvPr/>
          </p:nvSpPr>
          <p:spPr>
            <a:xfrm>
              <a:off x="3616800" y="35892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3"/>
                  </a:moveTo>
                  <a:cubicBezTo>
                    <a:pt x="4323" y="1156"/>
                    <a:pt x="4323" y="1311"/>
                    <a:pt x="4156" y="1394"/>
                  </a:cubicBezTo>
                  <a:lnTo>
                    <a:pt x="2465" y="2382"/>
                  </a:lnTo>
                  <a:cubicBezTo>
                    <a:pt x="2299" y="2466"/>
                    <a:pt x="2049" y="2466"/>
                    <a:pt x="1882" y="2382"/>
                  </a:cubicBezTo>
                  <a:lnTo>
                    <a:pt x="168" y="1394"/>
                  </a:lnTo>
                  <a:cubicBezTo>
                    <a:pt x="1" y="1311"/>
                    <a:pt x="1" y="1156"/>
                    <a:pt x="168" y="1073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3682900" y="3627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7" y="72"/>
                  </a:cubicBezTo>
                  <a:lnTo>
                    <a:pt x="155" y="1049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69" y="2406"/>
                    <a:pt x="2453" y="2358"/>
                  </a:cubicBezTo>
                  <a:lnTo>
                    <a:pt x="4143" y="1382"/>
                  </a:lnTo>
                  <a:cubicBezTo>
                    <a:pt x="4310" y="1287"/>
                    <a:pt x="4310" y="1144"/>
                    <a:pt x="4143" y="1049"/>
                  </a:cubicBezTo>
                  <a:lnTo>
                    <a:pt x="2441" y="72"/>
                  </a:lnTo>
                  <a:cubicBezTo>
                    <a:pt x="2357" y="25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4"/>
            <p:cNvSpPr/>
            <p:nvPr/>
          </p:nvSpPr>
          <p:spPr>
            <a:xfrm>
              <a:off x="3682900" y="362707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3" y="1072"/>
                  </a:moveTo>
                  <a:cubicBezTo>
                    <a:pt x="4310" y="1167"/>
                    <a:pt x="4310" y="1310"/>
                    <a:pt x="4143" y="1405"/>
                  </a:cubicBezTo>
                  <a:lnTo>
                    <a:pt x="2453" y="2381"/>
                  </a:lnTo>
                  <a:cubicBezTo>
                    <a:pt x="2286" y="2477"/>
                    <a:pt x="2036" y="2477"/>
                    <a:pt x="1869" y="2381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7" y="95"/>
                  </a:lnTo>
                  <a:cubicBezTo>
                    <a:pt x="2024" y="0"/>
                    <a:pt x="2274" y="0"/>
                    <a:pt x="2441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4"/>
            <p:cNvSpPr/>
            <p:nvPr/>
          </p:nvSpPr>
          <p:spPr>
            <a:xfrm>
              <a:off x="3750750" y="36671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0"/>
                  </a:moveTo>
                  <a:cubicBezTo>
                    <a:pt x="2052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3"/>
                  </a:cubicBezTo>
                  <a:lnTo>
                    <a:pt x="1882" y="2361"/>
                  </a:lnTo>
                  <a:cubicBezTo>
                    <a:pt x="1965" y="2402"/>
                    <a:pt x="2069" y="2423"/>
                    <a:pt x="2174" y="2423"/>
                  </a:cubicBezTo>
                  <a:cubicBezTo>
                    <a:pt x="2278" y="2423"/>
                    <a:pt x="2382" y="2402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1" y="63"/>
                  </a:lnTo>
                  <a:cubicBezTo>
                    <a:pt x="2364" y="21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4"/>
            <p:cNvSpPr/>
            <p:nvPr/>
          </p:nvSpPr>
          <p:spPr>
            <a:xfrm>
              <a:off x="3750750" y="36666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4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4"/>
            <p:cNvSpPr/>
            <p:nvPr/>
          </p:nvSpPr>
          <p:spPr>
            <a:xfrm>
              <a:off x="3817125" y="37050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3"/>
                    <a:pt x="4156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4"/>
            <p:cNvSpPr/>
            <p:nvPr/>
          </p:nvSpPr>
          <p:spPr>
            <a:xfrm>
              <a:off x="3817125" y="37044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7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4"/>
            <p:cNvSpPr/>
            <p:nvPr/>
          </p:nvSpPr>
          <p:spPr>
            <a:xfrm>
              <a:off x="3882325" y="37430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55" y="1051"/>
                  </a:lnTo>
                  <a:cubicBezTo>
                    <a:pt x="0" y="1135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3"/>
                    <a:pt x="2161" y="2423"/>
                  </a:cubicBezTo>
                  <a:cubicBezTo>
                    <a:pt x="2265" y="2423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0" y="1289"/>
                    <a:pt x="4310" y="1135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3882325" y="374255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0" y="1156"/>
                    <a:pt x="4310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6"/>
                    <a:pt x="155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3948100" y="37809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7" y="2429"/>
                    <a:pt x="2161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4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4"/>
            <p:cNvSpPr/>
            <p:nvPr/>
          </p:nvSpPr>
          <p:spPr>
            <a:xfrm>
              <a:off x="3948100" y="37803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6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4"/>
            <p:cNvSpPr/>
            <p:nvPr/>
          </p:nvSpPr>
          <p:spPr>
            <a:xfrm>
              <a:off x="4015675" y="38201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1" y="0"/>
                  </a:moveTo>
                  <a:cubicBezTo>
                    <a:pt x="2048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2"/>
                  </a:cubicBezTo>
                  <a:lnTo>
                    <a:pt x="1881" y="2361"/>
                  </a:lnTo>
                  <a:cubicBezTo>
                    <a:pt x="1965" y="2402"/>
                    <a:pt x="2069" y="2423"/>
                    <a:pt x="2173" y="2423"/>
                  </a:cubicBezTo>
                  <a:cubicBezTo>
                    <a:pt x="2277" y="2423"/>
                    <a:pt x="2381" y="2402"/>
                    <a:pt x="2465" y="2361"/>
                  </a:cubicBezTo>
                  <a:lnTo>
                    <a:pt x="4156" y="1372"/>
                  </a:lnTo>
                  <a:cubicBezTo>
                    <a:pt x="4322" y="1289"/>
                    <a:pt x="4322" y="1134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3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4"/>
            <p:cNvSpPr/>
            <p:nvPr/>
          </p:nvSpPr>
          <p:spPr>
            <a:xfrm>
              <a:off x="4015675" y="38196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70" y="84"/>
                  </a:lnTo>
                  <a:cubicBezTo>
                    <a:pt x="2024" y="0"/>
                    <a:pt x="2274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4"/>
            <p:cNvSpPr/>
            <p:nvPr/>
          </p:nvSpPr>
          <p:spPr>
            <a:xfrm>
              <a:off x="4087400" y="3861325"/>
              <a:ext cx="230125" cy="131350"/>
            </a:xfrm>
            <a:custGeom>
              <a:avLst/>
              <a:gdLst/>
              <a:ahLst/>
              <a:cxnLst/>
              <a:rect l="l" t="t" r="r" b="b"/>
              <a:pathLst>
                <a:path w="9205" h="5254" extrusionOk="0">
                  <a:moveTo>
                    <a:pt x="2245" y="0"/>
                  </a:moveTo>
                  <a:cubicBezTo>
                    <a:pt x="2141" y="0"/>
                    <a:pt x="2037" y="24"/>
                    <a:pt x="1953" y="72"/>
                  </a:cubicBezTo>
                  <a:lnTo>
                    <a:pt x="167" y="1108"/>
                  </a:lnTo>
                  <a:cubicBezTo>
                    <a:pt x="1" y="1203"/>
                    <a:pt x="1" y="1346"/>
                    <a:pt x="167" y="1441"/>
                  </a:cubicBezTo>
                  <a:lnTo>
                    <a:pt x="6668" y="5191"/>
                  </a:lnTo>
                  <a:cubicBezTo>
                    <a:pt x="6751" y="5233"/>
                    <a:pt x="6859" y="5254"/>
                    <a:pt x="6964" y="5254"/>
                  </a:cubicBezTo>
                  <a:cubicBezTo>
                    <a:pt x="7070" y="5254"/>
                    <a:pt x="7174" y="5233"/>
                    <a:pt x="7252" y="5191"/>
                  </a:cubicBezTo>
                  <a:lnTo>
                    <a:pt x="9037" y="4144"/>
                  </a:lnTo>
                  <a:cubicBezTo>
                    <a:pt x="9204" y="4060"/>
                    <a:pt x="9204" y="3905"/>
                    <a:pt x="9037" y="3822"/>
                  </a:cubicBezTo>
                  <a:lnTo>
                    <a:pt x="2537" y="72"/>
                  </a:lnTo>
                  <a:cubicBezTo>
                    <a:pt x="2453" y="24"/>
                    <a:pt x="2349" y="0"/>
                    <a:pt x="2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4"/>
            <p:cNvSpPr/>
            <p:nvPr/>
          </p:nvSpPr>
          <p:spPr>
            <a:xfrm>
              <a:off x="4087400" y="3860725"/>
              <a:ext cx="230125" cy="132475"/>
            </a:xfrm>
            <a:custGeom>
              <a:avLst/>
              <a:gdLst/>
              <a:ahLst/>
              <a:cxnLst/>
              <a:rect l="l" t="t" r="r" b="b"/>
              <a:pathLst>
                <a:path w="9205" h="5299" fill="none" extrusionOk="0">
                  <a:moveTo>
                    <a:pt x="9037" y="3846"/>
                  </a:moveTo>
                  <a:cubicBezTo>
                    <a:pt x="9204" y="3929"/>
                    <a:pt x="9204" y="4084"/>
                    <a:pt x="9037" y="4168"/>
                  </a:cubicBezTo>
                  <a:lnTo>
                    <a:pt x="7252" y="5215"/>
                  </a:lnTo>
                  <a:cubicBezTo>
                    <a:pt x="7097" y="5299"/>
                    <a:pt x="6835" y="5299"/>
                    <a:pt x="6668" y="5215"/>
                  </a:cubicBezTo>
                  <a:lnTo>
                    <a:pt x="167" y="1465"/>
                  </a:lnTo>
                  <a:cubicBezTo>
                    <a:pt x="1" y="1370"/>
                    <a:pt x="1" y="1227"/>
                    <a:pt x="167" y="1132"/>
                  </a:cubicBezTo>
                  <a:lnTo>
                    <a:pt x="1953" y="96"/>
                  </a:lnTo>
                  <a:cubicBezTo>
                    <a:pt x="2120" y="0"/>
                    <a:pt x="2370" y="0"/>
                    <a:pt x="2537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4"/>
            <p:cNvSpPr/>
            <p:nvPr/>
          </p:nvSpPr>
          <p:spPr>
            <a:xfrm>
              <a:off x="3155450" y="33999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5" y="1"/>
                  </a:moveTo>
                  <a:cubicBezTo>
                    <a:pt x="2051" y="1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4"/>
                    <a:pt x="0" y="1286"/>
                    <a:pt x="167" y="1382"/>
                  </a:cubicBezTo>
                  <a:lnTo>
                    <a:pt x="1881" y="2358"/>
                  </a:lnTo>
                  <a:cubicBezTo>
                    <a:pt x="1965" y="2406"/>
                    <a:pt x="2069" y="2429"/>
                    <a:pt x="2173" y="2429"/>
                  </a:cubicBezTo>
                  <a:cubicBezTo>
                    <a:pt x="2277" y="2429"/>
                    <a:pt x="2381" y="2406"/>
                    <a:pt x="2465" y="2358"/>
                  </a:cubicBezTo>
                  <a:lnTo>
                    <a:pt x="4155" y="1382"/>
                  </a:lnTo>
                  <a:cubicBezTo>
                    <a:pt x="4322" y="1286"/>
                    <a:pt x="4322" y="1144"/>
                    <a:pt x="4155" y="1048"/>
                  </a:cubicBezTo>
                  <a:lnTo>
                    <a:pt x="2441" y="72"/>
                  </a:lnTo>
                  <a:cubicBezTo>
                    <a:pt x="2364" y="24"/>
                    <a:pt x="2259" y="1"/>
                    <a:pt x="2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4"/>
            <p:cNvSpPr/>
            <p:nvPr/>
          </p:nvSpPr>
          <p:spPr>
            <a:xfrm>
              <a:off x="3155450" y="339935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5" y="1072"/>
                  </a:moveTo>
                  <a:cubicBezTo>
                    <a:pt x="4322" y="1168"/>
                    <a:pt x="4322" y="1310"/>
                    <a:pt x="4155" y="1406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6"/>
                  </a:lnTo>
                  <a:cubicBezTo>
                    <a:pt x="0" y="1310"/>
                    <a:pt x="0" y="1168"/>
                    <a:pt x="167" y="1072"/>
                  </a:cubicBezTo>
                  <a:lnTo>
                    <a:pt x="1869" y="96"/>
                  </a:lnTo>
                  <a:cubicBezTo>
                    <a:pt x="2024" y="1"/>
                    <a:pt x="2286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4"/>
            <p:cNvSpPr/>
            <p:nvPr/>
          </p:nvSpPr>
          <p:spPr>
            <a:xfrm>
              <a:off x="3221525" y="34383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6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29"/>
                    <a:pt x="2161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6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4"/>
            <p:cNvSpPr/>
            <p:nvPr/>
          </p:nvSpPr>
          <p:spPr>
            <a:xfrm>
              <a:off x="3221525" y="34377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0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0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4"/>
            <p:cNvSpPr/>
            <p:nvPr/>
          </p:nvSpPr>
          <p:spPr>
            <a:xfrm>
              <a:off x="3287000" y="34758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1" y="25"/>
                    <a:pt x="1858" y="72"/>
                  </a:cubicBezTo>
                  <a:lnTo>
                    <a:pt x="156" y="1048"/>
                  </a:lnTo>
                  <a:cubicBezTo>
                    <a:pt x="1" y="1144"/>
                    <a:pt x="1" y="1287"/>
                    <a:pt x="156" y="1382"/>
                  </a:cubicBezTo>
                  <a:lnTo>
                    <a:pt x="1870" y="2358"/>
                  </a:lnTo>
                  <a:cubicBezTo>
                    <a:pt x="1953" y="2406"/>
                    <a:pt x="2058" y="2430"/>
                    <a:pt x="2162" y="2430"/>
                  </a:cubicBezTo>
                  <a:cubicBezTo>
                    <a:pt x="2266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1" y="1287"/>
                    <a:pt x="4311" y="1144"/>
                    <a:pt x="4144" y="1048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4"/>
            <p:cNvSpPr/>
            <p:nvPr/>
          </p:nvSpPr>
          <p:spPr>
            <a:xfrm>
              <a:off x="3287000" y="34752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1" y="1168"/>
                    <a:pt x="4311" y="1311"/>
                    <a:pt x="4144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1"/>
                    <a:pt x="1" y="1168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4"/>
            <p:cNvSpPr/>
            <p:nvPr/>
          </p:nvSpPr>
          <p:spPr>
            <a:xfrm>
              <a:off x="3352800" y="3513875"/>
              <a:ext cx="570025" cy="327525"/>
            </a:xfrm>
            <a:custGeom>
              <a:avLst/>
              <a:gdLst/>
              <a:ahLst/>
              <a:cxnLst/>
              <a:rect l="l" t="t" r="r" b="b"/>
              <a:pathLst>
                <a:path w="22801" h="13101" extrusionOk="0">
                  <a:moveTo>
                    <a:pt x="2149" y="1"/>
                  </a:moveTo>
                  <a:cubicBezTo>
                    <a:pt x="2045" y="1"/>
                    <a:pt x="1941" y="22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20360" y="13029"/>
                  </a:lnTo>
                  <a:cubicBezTo>
                    <a:pt x="20443" y="13077"/>
                    <a:pt x="20547" y="13101"/>
                    <a:pt x="20651" y="13101"/>
                  </a:cubicBezTo>
                  <a:cubicBezTo>
                    <a:pt x="20756" y="13101"/>
                    <a:pt x="20860" y="13077"/>
                    <a:pt x="20943" y="13029"/>
                  </a:cubicBezTo>
                  <a:lnTo>
                    <a:pt x="22634" y="12053"/>
                  </a:lnTo>
                  <a:cubicBezTo>
                    <a:pt x="22800" y="11958"/>
                    <a:pt x="22800" y="11815"/>
                    <a:pt x="22634" y="11719"/>
                  </a:cubicBezTo>
                  <a:lnTo>
                    <a:pt x="2441" y="63"/>
                  </a:lnTo>
                  <a:cubicBezTo>
                    <a:pt x="2357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4"/>
            <p:cNvSpPr/>
            <p:nvPr/>
          </p:nvSpPr>
          <p:spPr>
            <a:xfrm>
              <a:off x="3352800" y="3513350"/>
              <a:ext cx="570025" cy="328650"/>
            </a:xfrm>
            <a:custGeom>
              <a:avLst/>
              <a:gdLst/>
              <a:ahLst/>
              <a:cxnLst/>
              <a:rect l="l" t="t" r="r" b="b"/>
              <a:pathLst>
                <a:path w="22801" h="13146" fill="none" extrusionOk="0">
                  <a:moveTo>
                    <a:pt x="22634" y="11740"/>
                  </a:moveTo>
                  <a:cubicBezTo>
                    <a:pt x="22800" y="11836"/>
                    <a:pt x="22800" y="11979"/>
                    <a:pt x="22634" y="12074"/>
                  </a:cubicBezTo>
                  <a:lnTo>
                    <a:pt x="20943" y="13050"/>
                  </a:lnTo>
                  <a:cubicBezTo>
                    <a:pt x="20776" y="13145"/>
                    <a:pt x="20526" y="13145"/>
                    <a:pt x="20360" y="13050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4"/>
            <p:cNvSpPr/>
            <p:nvPr/>
          </p:nvSpPr>
          <p:spPr>
            <a:xfrm>
              <a:off x="3882625" y="3819950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60"/>
                  </a:lnTo>
                  <a:cubicBezTo>
                    <a:pt x="0" y="1143"/>
                    <a:pt x="0" y="1298"/>
                    <a:pt x="167" y="1381"/>
                  </a:cubicBezTo>
                  <a:lnTo>
                    <a:pt x="1869" y="2370"/>
                  </a:lnTo>
                  <a:cubicBezTo>
                    <a:pt x="1953" y="2411"/>
                    <a:pt x="2057" y="2432"/>
                    <a:pt x="2161" y="2432"/>
                  </a:cubicBezTo>
                  <a:cubicBezTo>
                    <a:pt x="2265" y="2432"/>
                    <a:pt x="2369" y="2411"/>
                    <a:pt x="2453" y="2370"/>
                  </a:cubicBezTo>
                  <a:lnTo>
                    <a:pt x="4155" y="1381"/>
                  </a:lnTo>
                  <a:cubicBezTo>
                    <a:pt x="4310" y="1298"/>
                    <a:pt x="4310" y="1143"/>
                    <a:pt x="4155" y="1060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4"/>
            <p:cNvSpPr/>
            <p:nvPr/>
          </p:nvSpPr>
          <p:spPr>
            <a:xfrm>
              <a:off x="3882625" y="3819350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5" y="1084"/>
                  </a:moveTo>
                  <a:cubicBezTo>
                    <a:pt x="4310" y="1167"/>
                    <a:pt x="4310" y="1322"/>
                    <a:pt x="4155" y="1405"/>
                  </a:cubicBezTo>
                  <a:lnTo>
                    <a:pt x="2453" y="2394"/>
                  </a:lnTo>
                  <a:cubicBezTo>
                    <a:pt x="2286" y="2477"/>
                    <a:pt x="2036" y="2477"/>
                    <a:pt x="1869" y="2394"/>
                  </a:cubicBezTo>
                  <a:lnTo>
                    <a:pt x="167" y="1405"/>
                  </a:lnTo>
                  <a:cubicBezTo>
                    <a:pt x="0" y="1322"/>
                    <a:pt x="0" y="1167"/>
                    <a:pt x="167" y="1084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4"/>
            <p:cNvSpPr/>
            <p:nvPr/>
          </p:nvSpPr>
          <p:spPr>
            <a:xfrm>
              <a:off x="3950175" y="3858875"/>
              <a:ext cx="108075" cy="60575"/>
            </a:xfrm>
            <a:custGeom>
              <a:avLst/>
              <a:gdLst/>
              <a:ahLst/>
              <a:cxnLst/>
              <a:rect l="l" t="t" r="r" b="b"/>
              <a:pathLst>
                <a:path w="4323" h="2423" extrusionOk="0">
                  <a:moveTo>
                    <a:pt x="2151" y="0"/>
                  </a:moveTo>
                  <a:cubicBezTo>
                    <a:pt x="2049" y="0"/>
                    <a:pt x="1948" y="21"/>
                    <a:pt x="1870" y="63"/>
                  </a:cubicBezTo>
                  <a:lnTo>
                    <a:pt x="168" y="1051"/>
                  </a:lnTo>
                  <a:cubicBezTo>
                    <a:pt x="1" y="1134"/>
                    <a:pt x="1" y="1289"/>
                    <a:pt x="168" y="1372"/>
                  </a:cubicBezTo>
                  <a:lnTo>
                    <a:pt x="1882" y="2360"/>
                  </a:lnTo>
                  <a:cubicBezTo>
                    <a:pt x="1965" y="2402"/>
                    <a:pt x="2070" y="2423"/>
                    <a:pt x="2174" y="2423"/>
                  </a:cubicBezTo>
                  <a:cubicBezTo>
                    <a:pt x="2278" y="2423"/>
                    <a:pt x="2382" y="2402"/>
                    <a:pt x="2465" y="2360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4"/>
            <p:cNvSpPr/>
            <p:nvPr/>
          </p:nvSpPr>
          <p:spPr>
            <a:xfrm>
              <a:off x="3950175" y="38583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65" y="2381"/>
                  </a:lnTo>
                  <a:cubicBezTo>
                    <a:pt x="2299" y="2465"/>
                    <a:pt x="2049" y="2465"/>
                    <a:pt x="1882" y="2381"/>
                  </a:cubicBezTo>
                  <a:lnTo>
                    <a:pt x="168" y="1393"/>
                  </a:lnTo>
                  <a:cubicBezTo>
                    <a:pt x="1" y="1310"/>
                    <a:pt x="1" y="1155"/>
                    <a:pt x="168" y="1072"/>
                  </a:cubicBezTo>
                  <a:lnTo>
                    <a:pt x="1870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4"/>
            <p:cNvSpPr/>
            <p:nvPr/>
          </p:nvSpPr>
          <p:spPr>
            <a:xfrm>
              <a:off x="4015975" y="3897025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7" y="1"/>
                  </a:moveTo>
                  <a:cubicBezTo>
                    <a:pt x="2051" y="1"/>
                    <a:pt x="1947" y="25"/>
                    <a:pt x="1869" y="72"/>
                  </a:cubicBezTo>
                  <a:lnTo>
                    <a:pt x="167" y="1049"/>
                  </a:lnTo>
                  <a:cubicBezTo>
                    <a:pt x="0" y="1144"/>
                    <a:pt x="0" y="1287"/>
                    <a:pt x="167" y="1382"/>
                  </a:cubicBezTo>
                  <a:lnTo>
                    <a:pt x="1881" y="2358"/>
                  </a:lnTo>
                  <a:cubicBezTo>
                    <a:pt x="1965" y="2406"/>
                    <a:pt x="2069" y="2430"/>
                    <a:pt x="2173" y="2430"/>
                  </a:cubicBezTo>
                  <a:cubicBezTo>
                    <a:pt x="2277" y="2430"/>
                    <a:pt x="2381" y="2406"/>
                    <a:pt x="2465" y="2358"/>
                  </a:cubicBezTo>
                  <a:lnTo>
                    <a:pt x="4155" y="1382"/>
                  </a:lnTo>
                  <a:cubicBezTo>
                    <a:pt x="4322" y="1287"/>
                    <a:pt x="4322" y="1144"/>
                    <a:pt x="4155" y="1049"/>
                  </a:cubicBezTo>
                  <a:lnTo>
                    <a:pt x="2453" y="72"/>
                  </a:lnTo>
                  <a:cubicBezTo>
                    <a:pt x="2369" y="25"/>
                    <a:pt x="2262" y="1"/>
                    <a:pt x="2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4"/>
            <p:cNvSpPr/>
            <p:nvPr/>
          </p:nvSpPr>
          <p:spPr>
            <a:xfrm>
              <a:off x="4015975" y="38964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1"/>
                  </a:lnTo>
                  <a:cubicBezTo>
                    <a:pt x="2298" y="2477"/>
                    <a:pt x="2048" y="2477"/>
                    <a:pt x="1881" y="2381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5"/>
                  </a:lnTo>
                  <a:cubicBezTo>
                    <a:pt x="2024" y="0"/>
                    <a:pt x="2286" y="0"/>
                    <a:pt x="2453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4"/>
            <p:cNvSpPr/>
            <p:nvPr/>
          </p:nvSpPr>
          <p:spPr>
            <a:xfrm>
              <a:off x="4081150" y="39347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0" y="0"/>
                  </a:moveTo>
                  <a:cubicBezTo>
                    <a:pt x="2046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2"/>
                  </a:cubicBezTo>
                  <a:lnTo>
                    <a:pt x="1882" y="2361"/>
                  </a:lnTo>
                  <a:cubicBezTo>
                    <a:pt x="1959" y="2402"/>
                    <a:pt x="2063" y="2423"/>
                    <a:pt x="2168" y="2423"/>
                  </a:cubicBezTo>
                  <a:cubicBezTo>
                    <a:pt x="2272" y="2423"/>
                    <a:pt x="2376" y="2402"/>
                    <a:pt x="2453" y="2361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4081150" y="39342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53" y="2382"/>
                  </a:lnTo>
                  <a:cubicBezTo>
                    <a:pt x="2299" y="2465"/>
                    <a:pt x="2037" y="2465"/>
                    <a:pt x="1882" y="2382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4090375" y="3651775"/>
              <a:ext cx="106000" cy="38500"/>
            </a:xfrm>
            <a:custGeom>
              <a:avLst/>
              <a:gdLst/>
              <a:ahLst/>
              <a:cxnLst/>
              <a:rect l="l" t="t" r="r" b="b"/>
              <a:pathLst>
                <a:path w="4240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20" y="488"/>
                  </a:lnTo>
                  <a:cubicBezTo>
                    <a:pt x="4192" y="441"/>
                    <a:pt x="4239" y="381"/>
                    <a:pt x="4239" y="322"/>
                  </a:cubicBezTo>
                  <a:lnTo>
                    <a:pt x="4239" y="0"/>
                  </a:lnTo>
                  <a:cubicBezTo>
                    <a:pt x="4239" y="60"/>
                    <a:pt x="4192" y="119"/>
                    <a:pt x="4120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4090375" y="3651775"/>
              <a:ext cx="106000" cy="39000"/>
            </a:xfrm>
            <a:custGeom>
              <a:avLst/>
              <a:gdLst/>
              <a:ahLst/>
              <a:cxnLst/>
              <a:rect l="l" t="t" r="r" b="b"/>
              <a:pathLst>
                <a:path w="4240" h="1560" fill="none" extrusionOk="0">
                  <a:moveTo>
                    <a:pt x="4120" y="488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20" y="167"/>
                  </a:lnTo>
                  <a:cubicBezTo>
                    <a:pt x="4192" y="119"/>
                    <a:pt x="4239" y="60"/>
                    <a:pt x="4239" y="0"/>
                  </a:cubicBezTo>
                  <a:lnTo>
                    <a:pt x="4239" y="322"/>
                  </a:lnTo>
                  <a:cubicBezTo>
                    <a:pt x="4239" y="381"/>
                    <a:pt x="4192" y="441"/>
                    <a:pt x="4120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4193975" y="379375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501"/>
                  </a:cubicBezTo>
                  <a:lnTo>
                    <a:pt x="1834" y="1477"/>
                  </a:lnTo>
                  <a:cubicBezTo>
                    <a:pt x="1905" y="1525"/>
                    <a:pt x="2009" y="1548"/>
                    <a:pt x="2116" y="1548"/>
                  </a:cubicBezTo>
                  <a:cubicBezTo>
                    <a:pt x="2224" y="1548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27" y="1218"/>
                    <a:pt x="2121" y="1218"/>
                  </a:cubicBezTo>
                  <a:cubicBezTo>
                    <a:pt x="2015" y="1218"/>
                    <a:pt x="1911" y="1197"/>
                    <a:pt x="1834" y="1155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4193975" y="379375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1834" y="1477"/>
                  </a:moveTo>
                  <a:lnTo>
                    <a:pt x="119" y="501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55"/>
                  </a:lnTo>
                  <a:cubicBezTo>
                    <a:pt x="1988" y="1239"/>
                    <a:pt x="2250" y="1239"/>
                    <a:pt x="2417" y="1155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3"/>
                    <a:pt x="4179" y="453"/>
                    <a:pt x="4108" y="501"/>
                  </a:cubicBezTo>
                  <a:lnTo>
                    <a:pt x="2417" y="1477"/>
                  </a:lnTo>
                  <a:cubicBezTo>
                    <a:pt x="2250" y="1572"/>
                    <a:pt x="1977" y="1572"/>
                    <a:pt x="1834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4"/>
            <p:cNvSpPr/>
            <p:nvPr/>
          </p:nvSpPr>
          <p:spPr>
            <a:xfrm>
              <a:off x="4088600" y="3893175"/>
              <a:ext cx="227725" cy="107775"/>
            </a:xfrm>
            <a:custGeom>
              <a:avLst/>
              <a:gdLst/>
              <a:ahLst/>
              <a:cxnLst/>
              <a:rect l="l" t="t" r="r" b="b"/>
              <a:pathLst>
                <a:path w="9109" h="4311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488"/>
                  </a:cubicBezTo>
                  <a:lnTo>
                    <a:pt x="1441" y="1250"/>
                  </a:lnTo>
                  <a:lnTo>
                    <a:pt x="4048" y="2751"/>
                  </a:lnTo>
                  <a:lnTo>
                    <a:pt x="6620" y="4239"/>
                  </a:lnTo>
                  <a:cubicBezTo>
                    <a:pt x="6703" y="4286"/>
                    <a:pt x="6811" y="4310"/>
                    <a:pt x="6916" y="4310"/>
                  </a:cubicBezTo>
                  <a:cubicBezTo>
                    <a:pt x="7022" y="4310"/>
                    <a:pt x="7126" y="4286"/>
                    <a:pt x="7204" y="4239"/>
                  </a:cubicBezTo>
                  <a:lnTo>
                    <a:pt x="8989" y="3203"/>
                  </a:lnTo>
                  <a:cubicBezTo>
                    <a:pt x="9073" y="3155"/>
                    <a:pt x="9109" y="3096"/>
                    <a:pt x="9109" y="3036"/>
                  </a:cubicBezTo>
                  <a:lnTo>
                    <a:pt x="9109" y="2715"/>
                  </a:lnTo>
                  <a:cubicBezTo>
                    <a:pt x="9109" y="2774"/>
                    <a:pt x="9073" y="2834"/>
                    <a:pt x="8989" y="2870"/>
                  </a:cubicBezTo>
                  <a:lnTo>
                    <a:pt x="7204" y="3917"/>
                  </a:lnTo>
                  <a:cubicBezTo>
                    <a:pt x="7120" y="3959"/>
                    <a:pt x="7016" y="3980"/>
                    <a:pt x="6912" y="3980"/>
                  </a:cubicBezTo>
                  <a:cubicBezTo>
                    <a:pt x="6808" y="3980"/>
                    <a:pt x="6703" y="3959"/>
                    <a:pt x="6620" y="3917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4"/>
            <p:cNvSpPr/>
            <p:nvPr/>
          </p:nvSpPr>
          <p:spPr>
            <a:xfrm>
              <a:off x="4088600" y="3893175"/>
              <a:ext cx="227725" cy="108375"/>
            </a:xfrm>
            <a:custGeom>
              <a:avLst/>
              <a:gdLst/>
              <a:ahLst/>
              <a:cxnLst/>
              <a:rect l="l" t="t" r="r" b="b"/>
              <a:pathLst>
                <a:path w="9109" h="4335" fill="none" extrusionOk="0">
                  <a:moveTo>
                    <a:pt x="9109" y="2715"/>
                  </a:moveTo>
                  <a:lnTo>
                    <a:pt x="9109" y="3036"/>
                  </a:lnTo>
                  <a:cubicBezTo>
                    <a:pt x="9109" y="3096"/>
                    <a:pt x="9073" y="3155"/>
                    <a:pt x="8989" y="3203"/>
                  </a:cubicBezTo>
                  <a:lnTo>
                    <a:pt x="7204" y="4239"/>
                  </a:lnTo>
                  <a:cubicBezTo>
                    <a:pt x="7049" y="4334"/>
                    <a:pt x="6787" y="4334"/>
                    <a:pt x="6620" y="4239"/>
                  </a:cubicBezTo>
                  <a:lnTo>
                    <a:pt x="4048" y="2751"/>
                  </a:lnTo>
                  <a:lnTo>
                    <a:pt x="1441" y="1250"/>
                  </a:lnTo>
                  <a:lnTo>
                    <a:pt x="119" y="488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6620" y="3917"/>
                  </a:lnTo>
                  <a:cubicBezTo>
                    <a:pt x="6787" y="4001"/>
                    <a:pt x="7037" y="4001"/>
                    <a:pt x="7204" y="3917"/>
                  </a:cubicBezTo>
                  <a:lnTo>
                    <a:pt x="8989" y="2870"/>
                  </a:lnTo>
                  <a:cubicBezTo>
                    <a:pt x="9073" y="2834"/>
                    <a:pt x="9109" y="2774"/>
                    <a:pt x="9109" y="271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4128475" y="38381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39"/>
                    <a:pt x="2126" y="1539"/>
                  </a:cubicBezTo>
                  <a:cubicBezTo>
                    <a:pt x="2230" y="1539"/>
                    <a:pt x="2334" y="1519"/>
                    <a:pt x="2418" y="1477"/>
                  </a:cubicBezTo>
                  <a:lnTo>
                    <a:pt x="4108" y="489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18" y="1144"/>
                  </a:lnTo>
                  <a:cubicBezTo>
                    <a:pt x="2334" y="1191"/>
                    <a:pt x="2227" y="1215"/>
                    <a:pt x="2121" y="1215"/>
                  </a:cubicBezTo>
                  <a:cubicBezTo>
                    <a:pt x="2016" y="1215"/>
                    <a:pt x="1912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4"/>
            <p:cNvSpPr/>
            <p:nvPr/>
          </p:nvSpPr>
          <p:spPr>
            <a:xfrm>
              <a:off x="4128475" y="38381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1989" y="1239"/>
                    <a:pt x="2251" y="1239"/>
                    <a:pt x="2418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3"/>
                    <a:pt x="4180" y="453"/>
                    <a:pt x="4108" y="489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4126700" y="3754750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489"/>
                  </a:cubicBezTo>
                  <a:lnTo>
                    <a:pt x="1834" y="1477"/>
                  </a:lnTo>
                  <a:cubicBezTo>
                    <a:pt x="1911" y="1519"/>
                    <a:pt x="2015" y="1540"/>
                    <a:pt x="2120" y="1540"/>
                  </a:cubicBezTo>
                  <a:cubicBezTo>
                    <a:pt x="2224" y="1540"/>
                    <a:pt x="2328" y="1519"/>
                    <a:pt x="2405" y="1477"/>
                  </a:cubicBezTo>
                  <a:lnTo>
                    <a:pt x="4108" y="489"/>
                  </a:lnTo>
                  <a:cubicBezTo>
                    <a:pt x="4179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8"/>
                  </a:cubicBezTo>
                  <a:lnTo>
                    <a:pt x="2405" y="1144"/>
                  </a:lnTo>
                  <a:cubicBezTo>
                    <a:pt x="2328" y="1191"/>
                    <a:pt x="2224" y="1215"/>
                    <a:pt x="2120" y="1215"/>
                  </a:cubicBezTo>
                  <a:cubicBezTo>
                    <a:pt x="2015" y="1215"/>
                    <a:pt x="1911" y="1191"/>
                    <a:pt x="1834" y="1144"/>
                  </a:cubicBezTo>
                  <a:lnTo>
                    <a:pt x="119" y="168"/>
                  </a:lnTo>
                  <a:cubicBezTo>
                    <a:pt x="24" y="120"/>
                    <a:pt x="0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4126700" y="375475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119" y="168"/>
                  </a:moveTo>
                  <a:lnTo>
                    <a:pt x="1834" y="1144"/>
                  </a:lnTo>
                  <a:cubicBezTo>
                    <a:pt x="1989" y="1239"/>
                    <a:pt x="2251" y="1239"/>
                    <a:pt x="2405" y="1144"/>
                  </a:cubicBezTo>
                  <a:lnTo>
                    <a:pt x="4108" y="168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79" y="453"/>
                    <a:pt x="4108" y="489"/>
                  </a:cubicBezTo>
                  <a:lnTo>
                    <a:pt x="2405" y="1477"/>
                  </a:lnTo>
                  <a:cubicBezTo>
                    <a:pt x="2251" y="1561"/>
                    <a:pt x="1989" y="1561"/>
                    <a:pt x="1834" y="1477"/>
                  </a:cubicBezTo>
                  <a:lnTo>
                    <a:pt x="119" y="489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48"/>
                    <a:pt x="24" y="120"/>
                    <a:pt x="119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4153775" y="3598775"/>
              <a:ext cx="88125" cy="38725"/>
            </a:xfrm>
            <a:custGeom>
              <a:avLst/>
              <a:gdLst/>
              <a:ahLst/>
              <a:cxnLst/>
              <a:rect l="l" t="t" r="r" b="b"/>
              <a:pathLst>
                <a:path w="3525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3406" y="894"/>
                  </a:lnTo>
                  <a:cubicBezTo>
                    <a:pt x="3489" y="858"/>
                    <a:pt x="3525" y="799"/>
                    <a:pt x="3525" y="739"/>
                  </a:cubicBezTo>
                  <a:lnTo>
                    <a:pt x="3525" y="406"/>
                  </a:lnTo>
                  <a:cubicBezTo>
                    <a:pt x="3525" y="465"/>
                    <a:pt x="3489" y="525"/>
                    <a:pt x="3406" y="572"/>
                  </a:cubicBezTo>
                  <a:lnTo>
                    <a:pt x="2418" y="1156"/>
                  </a:lnTo>
                  <a:cubicBezTo>
                    <a:pt x="2334" y="1198"/>
                    <a:pt x="2230" y="1218"/>
                    <a:pt x="2126" y="1218"/>
                  </a:cubicBezTo>
                  <a:cubicBezTo>
                    <a:pt x="2022" y="1218"/>
                    <a:pt x="1918" y="1198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4"/>
            <p:cNvSpPr/>
            <p:nvPr/>
          </p:nvSpPr>
          <p:spPr>
            <a:xfrm>
              <a:off x="4153775" y="3598775"/>
              <a:ext cx="88125" cy="39325"/>
            </a:xfrm>
            <a:custGeom>
              <a:avLst/>
              <a:gdLst/>
              <a:ahLst/>
              <a:cxnLst/>
              <a:rect l="l" t="t" r="r" b="b"/>
              <a:pathLst>
                <a:path w="3525" h="1573" fill="none" extrusionOk="0">
                  <a:moveTo>
                    <a:pt x="120" y="168"/>
                  </a:move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3406" y="572"/>
                  </a:lnTo>
                  <a:cubicBezTo>
                    <a:pt x="3489" y="525"/>
                    <a:pt x="3525" y="465"/>
                    <a:pt x="3525" y="406"/>
                  </a:cubicBezTo>
                  <a:lnTo>
                    <a:pt x="3525" y="739"/>
                  </a:lnTo>
                  <a:cubicBezTo>
                    <a:pt x="3525" y="799"/>
                    <a:pt x="3489" y="858"/>
                    <a:pt x="3406" y="894"/>
                  </a:cubicBezTo>
                  <a:lnTo>
                    <a:pt x="2418" y="1477"/>
                  </a:lnTo>
                  <a:cubicBezTo>
                    <a:pt x="2251" y="1573"/>
                    <a:pt x="2001" y="1573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4"/>
            <p:cNvSpPr/>
            <p:nvPr/>
          </p:nvSpPr>
          <p:spPr>
            <a:xfrm>
              <a:off x="4148725" y="40033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489"/>
                  </a:cubicBezTo>
                  <a:lnTo>
                    <a:pt x="1822" y="1477"/>
                  </a:lnTo>
                  <a:cubicBezTo>
                    <a:pt x="1905" y="1519"/>
                    <a:pt x="2010" y="1539"/>
                    <a:pt x="2114" y="1539"/>
                  </a:cubicBezTo>
                  <a:cubicBezTo>
                    <a:pt x="2218" y="1539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05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5" y="1191"/>
                    <a:pt x="1822" y="1144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4148725" y="4003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489"/>
                  </a:cubicBezTo>
                  <a:lnTo>
                    <a:pt x="2405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19" y="489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1822" y="1144"/>
                  </a:lnTo>
                  <a:cubicBezTo>
                    <a:pt x="1989" y="1239"/>
                    <a:pt x="2239" y="1239"/>
                    <a:pt x="2405" y="1144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4156450" y="369017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37" y="441"/>
                    <a:pt x="120" y="488"/>
                  </a:cubicBezTo>
                  <a:lnTo>
                    <a:pt x="1823" y="1465"/>
                  </a:lnTo>
                  <a:cubicBezTo>
                    <a:pt x="1906" y="1512"/>
                    <a:pt x="2013" y="1536"/>
                    <a:pt x="2119" y="1536"/>
                  </a:cubicBezTo>
                  <a:cubicBezTo>
                    <a:pt x="2224" y="1536"/>
                    <a:pt x="2329" y="1512"/>
                    <a:pt x="2406" y="1465"/>
                  </a:cubicBezTo>
                  <a:lnTo>
                    <a:pt x="4109" y="488"/>
                  </a:lnTo>
                  <a:cubicBezTo>
                    <a:pt x="4180" y="441"/>
                    <a:pt x="4228" y="381"/>
                    <a:pt x="4228" y="322"/>
                  </a:cubicBezTo>
                  <a:lnTo>
                    <a:pt x="4228" y="0"/>
                  </a:lnTo>
                  <a:cubicBezTo>
                    <a:pt x="4228" y="48"/>
                    <a:pt x="4180" y="119"/>
                    <a:pt x="4109" y="155"/>
                  </a:cubicBezTo>
                  <a:lnTo>
                    <a:pt x="2406" y="1143"/>
                  </a:lnTo>
                  <a:cubicBezTo>
                    <a:pt x="2335" y="1185"/>
                    <a:pt x="2230" y="1206"/>
                    <a:pt x="2123" y="1206"/>
                  </a:cubicBezTo>
                  <a:cubicBezTo>
                    <a:pt x="2016" y="1206"/>
                    <a:pt x="1906" y="1185"/>
                    <a:pt x="1823" y="1143"/>
                  </a:cubicBezTo>
                  <a:lnTo>
                    <a:pt x="120" y="155"/>
                  </a:lnTo>
                  <a:cubicBezTo>
                    <a:pt x="37" y="107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4156450" y="36901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2406" y="1143"/>
                  </a:moveTo>
                  <a:lnTo>
                    <a:pt x="4109" y="155"/>
                  </a:lnTo>
                  <a:cubicBezTo>
                    <a:pt x="4180" y="119"/>
                    <a:pt x="4228" y="48"/>
                    <a:pt x="4228" y="0"/>
                  </a:cubicBezTo>
                  <a:lnTo>
                    <a:pt x="4228" y="322"/>
                  </a:lnTo>
                  <a:cubicBezTo>
                    <a:pt x="4228" y="381"/>
                    <a:pt x="4180" y="441"/>
                    <a:pt x="4109" y="488"/>
                  </a:cubicBezTo>
                  <a:lnTo>
                    <a:pt x="2406" y="1465"/>
                  </a:lnTo>
                  <a:cubicBezTo>
                    <a:pt x="2251" y="1560"/>
                    <a:pt x="1989" y="1560"/>
                    <a:pt x="1823" y="1465"/>
                  </a:cubicBezTo>
                  <a:lnTo>
                    <a:pt x="120" y="488"/>
                  </a:lnTo>
                  <a:cubicBezTo>
                    <a:pt x="37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48"/>
                    <a:pt x="37" y="107"/>
                    <a:pt x="120" y="155"/>
                  </a:cubicBezTo>
                  <a:lnTo>
                    <a:pt x="1823" y="1143"/>
                  </a:lnTo>
                  <a:cubicBezTo>
                    <a:pt x="1989" y="1227"/>
                    <a:pt x="2263" y="1227"/>
                    <a:pt x="2406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4224025" y="372885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2"/>
                    <a:pt x="120" y="489"/>
                  </a:cubicBezTo>
                  <a:lnTo>
                    <a:pt x="1834" y="1465"/>
                  </a:lnTo>
                  <a:cubicBezTo>
                    <a:pt x="1918" y="1513"/>
                    <a:pt x="2022" y="1537"/>
                    <a:pt x="2126" y="1537"/>
                  </a:cubicBezTo>
                  <a:cubicBezTo>
                    <a:pt x="2230" y="1537"/>
                    <a:pt x="2334" y="1513"/>
                    <a:pt x="2418" y="1465"/>
                  </a:cubicBezTo>
                  <a:lnTo>
                    <a:pt x="4108" y="489"/>
                  </a:lnTo>
                  <a:cubicBezTo>
                    <a:pt x="4192" y="442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1"/>
                    <a:pt x="4192" y="120"/>
                    <a:pt x="4108" y="156"/>
                  </a:cubicBezTo>
                  <a:lnTo>
                    <a:pt x="2418" y="1144"/>
                  </a:lnTo>
                  <a:cubicBezTo>
                    <a:pt x="2334" y="1186"/>
                    <a:pt x="2230" y="1206"/>
                    <a:pt x="2126" y="1206"/>
                  </a:cubicBezTo>
                  <a:cubicBezTo>
                    <a:pt x="2022" y="1206"/>
                    <a:pt x="1918" y="1186"/>
                    <a:pt x="1834" y="1144"/>
                  </a:cubicBezTo>
                  <a:lnTo>
                    <a:pt x="120" y="156"/>
                  </a:lnTo>
                  <a:cubicBezTo>
                    <a:pt x="48" y="120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4"/>
            <p:cNvSpPr/>
            <p:nvPr/>
          </p:nvSpPr>
          <p:spPr>
            <a:xfrm>
              <a:off x="4224025" y="3728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56"/>
                  </a:moveTo>
                  <a:lnTo>
                    <a:pt x="1834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8" y="156"/>
                  </a:lnTo>
                  <a:cubicBezTo>
                    <a:pt x="4192" y="120"/>
                    <a:pt x="4227" y="61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2" y="442"/>
                    <a:pt x="4108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4" y="1465"/>
                  </a:cubicBezTo>
                  <a:lnTo>
                    <a:pt x="120" y="489"/>
                  </a:lnTo>
                  <a:cubicBezTo>
                    <a:pt x="48" y="442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1"/>
                    <a:pt x="48" y="120"/>
                    <a:pt x="120" y="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4"/>
            <p:cNvSpPr/>
            <p:nvPr/>
          </p:nvSpPr>
          <p:spPr>
            <a:xfrm>
              <a:off x="4420775" y="38425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20" y="488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204" y="119"/>
                    <a:pt x="4120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4420775" y="38425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92" y="453"/>
                    <a:pt x="4120" y="488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20" y="167"/>
                  </a:lnTo>
                  <a:cubicBezTo>
                    <a:pt x="4204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4"/>
            <p:cNvSpPr/>
            <p:nvPr/>
          </p:nvSpPr>
          <p:spPr>
            <a:xfrm>
              <a:off x="4290100" y="376695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7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3" y="1525"/>
                    <a:pt x="2406" y="1477"/>
                  </a:cubicBezTo>
                  <a:lnTo>
                    <a:pt x="4108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1"/>
                    <a:pt x="4180" y="120"/>
                    <a:pt x="4108" y="168"/>
                  </a:cubicBezTo>
                  <a:lnTo>
                    <a:pt x="2406" y="1156"/>
                  </a:lnTo>
                  <a:cubicBezTo>
                    <a:pt x="2323" y="1198"/>
                    <a:pt x="2218" y="1218"/>
                    <a:pt x="2114" y="1218"/>
                  </a:cubicBezTo>
                  <a:cubicBezTo>
                    <a:pt x="2010" y="1218"/>
                    <a:pt x="1906" y="1198"/>
                    <a:pt x="1822" y="1156"/>
                  </a:cubicBezTo>
                  <a:lnTo>
                    <a:pt x="120" y="168"/>
                  </a:lnTo>
                  <a:cubicBezTo>
                    <a:pt x="37" y="120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4"/>
            <p:cNvSpPr/>
            <p:nvPr/>
          </p:nvSpPr>
          <p:spPr>
            <a:xfrm>
              <a:off x="4290100" y="376695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20" y="501"/>
                  </a:moveTo>
                  <a:cubicBezTo>
                    <a:pt x="37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1"/>
                    <a:pt x="37" y="120"/>
                    <a:pt x="120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8"/>
                  </a:lnTo>
                  <a:cubicBezTo>
                    <a:pt x="4180" y="120"/>
                    <a:pt x="4228" y="61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8" y="501"/>
                  </a:cubicBezTo>
                  <a:lnTo>
                    <a:pt x="2406" y="1477"/>
                  </a:lnTo>
                  <a:cubicBezTo>
                    <a:pt x="2239" y="1573"/>
                    <a:pt x="1989" y="1573"/>
                    <a:pt x="1822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4"/>
            <p:cNvSpPr/>
            <p:nvPr/>
          </p:nvSpPr>
          <p:spPr>
            <a:xfrm>
              <a:off x="4197250" y="3877975"/>
              <a:ext cx="255400" cy="83975"/>
            </a:xfrm>
            <a:custGeom>
              <a:avLst/>
              <a:gdLst/>
              <a:ahLst/>
              <a:cxnLst/>
              <a:rect l="l" t="t" r="r" b="b"/>
              <a:pathLst>
                <a:path w="10216" h="3359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2"/>
                    <a:pt x="119" y="489"/>
                  </a:cubicBezTo>
                  <a:lnTo>
                    <a:pt x="4977" y="3287"/>
                  </a:lnTo>
                  <a:cubicBezTo>
                    <a:pt x="5060" y="3335"/>
                    <a:pt x="5164" y="3359"/>
                    <a:pt x="5269" y="3359"/>
                  </a:cubicBezTo>
                  <a:cubicBezTo>
                    <a:pt x="5373" y="3359"/>
                    <a:pt x="5477" y="3335"/>
                    <a:pt x="5560" y="3287"/>
                  </a:cubicBezTo>
                  <a:lnTo>
                    <a:pt x="10097" y="656"/>
                  </a:lnTo>
                  <a:cubicBezTo>
                    <a:pt x="10168" y="608"/>
                    <a:pt x="10216" y="549"/>
                    <a:pt x="10216" y="489"/>
                  </a:cubicBezTo>
                  <a:lnTo>
                    <a:pt x="10216" y="168"/>
                  </a:lnTo>
                  <a:cubicBezTo>
                    <a:pt x="10216" y="227"/>
                    <a:pt x="10168" y="287"/>
                    <a:pt x="10097" y="322"/>
                  </a:cubicBezTo>
                  <a:lnTo>
                    <a:pt x="5560" y="2966"/>
                  </a:lnTo>
                  <a:cubicBezTo>
                    <a:pt x="5477" y="3007"/>
                    <a:pt x="5370" y="3028"/>
                    <a:pt x="5264" y="3028"/>
                  </a:cubicBezTo>
                  <a:cubicBezTo>
                    <a:pt x="5158" y="3028"/>
                    <a:pt x="5054" y="3007"/>
                    <a:pt x="4977" y="2966"/>
                  </a:cubicBezTo>
                  <a:lnTo>
                    <a:pt x="119" y="168"/>
                  </a:lnTo>
                  <a:cubicBezTo>
                    <a:pt x="48" y="120"/>
                    <a:pt x="0" y="6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4197250" y="3877975"/>
              <a:ext cx="255400" cy="84575"/>
            </a:xfrm>
            <a:custGeom>
              <a:avLst/>
              <a:gdLst/>
              <a:ahLst/>
              <a:cxnLst/>
              <a:rect l="l" t="t" r="r" b="b"/>
              <a:pathLst>
                <a:path w="10216" h="3383" fill="none" extrusionOk="0">
                  <a:moveTo>
                    <a:pt x="10216" y="168"/>
                  </a:moveTo>
                  <a:lnTo>
                    <a:pt x="10216" y="489"/>
                  </a:lnTo>
                  <a:cubicBezTo>
                    <a:pt x="10216" y="549"/>
                    <a:pt x="10168" y="608"/>
                    <a:pt x="10097" y="656"/>
                  </a:cubicBezTo>
                  <a:lnTo>
                    <a:pt x="5560" y="3287"/>
                  </a:lnTo>
                  <a:cubicBezTo>
                    <a:pt x="5394" y="3382"/>
                    <a:pt x="5144" y="3382"/>
                    <a:pt x="4977" y="3287"/>
                  </a:cubicBezTo>
                  <a:lnTo>
                    <a:pt x="119" y="489"/>
                  </a:lnTo>
                  <a:cubicBezTo>
                    <a:pt x="48" y="442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1"/>
                    <a:pt x="48" y="120"/>
                    <a:pt x="119" y="168"/>
                  </a:cubicBezTo>
                  <a:lnTo>
                    <a:pt x="4977" y="2966"/>
                  </a:lnTo>
                  <a:cubicBezTo>
                    <a:pt x="5132" y="3049"/>
                    <a:pt x="5394" y="3049"/>
                    <a:pt x="5560" y="2966"/>
                  </a:cubicBezTo>
                  <a:lnTo>
                    <a:pt x="10097" y="322"/>
                  </a:lnTo>
                  <a:cubicBezTo>
                    <a:pt x="10168" y="287"/>
                    <a:pt x="10216" y="227"/>
                    <a:pt x="10216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4363925" y="372022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40"/>
                    <a:pt x="2126" y="1540"/>
                  </a:cubicBezTo>
                  <a:cubicBezTo>
                    <a:pt x="2230" y="1540"/>
                    <a:pt x="2334" y="1519"/>
                    <a:pt x="2418" y="1477"/>
                  </a:cubicBezTo>
                  <a:lnTo>
                    <a:pt x="3418" y="894"/>
                  </a:lnTo>
                  <a:cubicBezTo>
                    <a:pt x="3489" y="846"/>
                    <a:pt x="3537" y="787"/>
                    <a:pt x="3537" y="727"/>
                  </a:cubicBezTo>
                  <a:lnTo>
                    <a:pt x="3537" y="406"/>
                  </a:lnTo>
                  <a:cubicBezTo>
                    <a:pt x="3537" y="465"/>
                    <a:pt x="3489" y="525"/>
                    <a:pt x="3418" y="560"/>
                  </a:cubicBezTo>
                  <a:lnTo>
                    <a:pt x="2418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4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4363925" y="372022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120" y="167"/>
                  </a:moveTo>
                  <a:lnTo>
                    <a:pt x="1834" y="1144"/>
                  </a:lnTo>
                  <a:cubicBezTo>
                    <a:pt x="2001" y="1239"/>
                    <a:pt x="2251" y="1239"/>
                    <a:pt x="2418" y="1144"/>
                  </a:cubicBezTo>
                  <a:lnTo>
                    <a:pt x="3418" y="560"/>
                  </a:lnTo>
                  <a:cubicBezTo>
                    <a:pt x="3489" y="525"/>
                    <a:pt x="3537" y="465"/>
                    <a:pt x="3537" y="406"/>
                  </a:cubicBezTo>
                  <a:lnTo>
                    <a:pt x="3537" y="727"/>
                  </a:lnTo>
                  <a:cubicBezTo>
                    <a:pt x="3537" y="787"/>
                    <a:pt x="3489" y="846"/>
                    <a:pt x="3418" y="894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4429950" y="3758025"/>
              <a:ext cx="88175" cy="38725"/>
            </a:xfrm>
            <a:custGeom>
              <a:avLst/>
              <a:gdLst/>
              <a:ahLst/>
              <a:cxnLst/>
              <a:rect l="l" t="t" r="r" b="b"/>
              <a:pathLst>
                <a:path w="3527" h="1549" extrusionOk="0">
                  <a:moveTo>
                    <a:pt x="3" y="1"/>
                  </a:moveTo>
                  <a:cubicBezTo>
                    <a:pt x="0" y="13"/>
                    <a:pt x="0" y="25"/>
                    <a:pt x="3" y="37"/>
                  </a:cubicBezTo>
                  <a:lnTo>
                    <a:pt x="3" y="37"/>
                  </a:lnTo>
                  <a:lnTo>
                    <a:pt x="3" y="1"/>
                  </a:lnTo>
                  <a:close/>
                  <a:moveTo>
                    <a:pt x="3" y="37"/>
                  </a:moveTo>
                  <a:lnTo>
                    <a:pt x="3" y="334"/>
                  </a:lnTo>
                  <a:cubicBezTo>
                    <a:pt x="3" y="394"/>
                    <a:pt x="38" y="453"/>
                    <a:pt x="122" y="501"/>
                  </a:cubicBezTo>
                  <a:lnTo>
                    <a:pt x="1824" y="1477"/>
                  </a:lnTo>
                  <a:cubicBezTo>
                    <a:pt x="1908" y="1525"/>
                    <a:pt x="2012" y="1549"/>
                    <a:pt x="2116" y="1549"/>
                  </a:cubicBezTo>
                  <a:cubicBezTo>
                    <a:pt x="2220" y="1549"/>
                    <a:pt x="2324" y="1525"/>
                    <a:pt x="2408" y="1477"/>
                  </a:cubicBezTo>
                  <a:lnTo>
                    <a:pt x="3408" y="894"/>
                  </a:lnTo>
                  <a:cubicBezTo>
                    <a:pt x="3479" y="858"/>
                    <a:pt x="3527" y="799"/>
                    <a:pt x="3527" y="739"/>
                  </a:cubicBezTo>
                  <a:lnTo>
                    <a:pt x="3527" y="406"/>
                  </a:lnTo>
                  <a:cubicBezTo>
                    <a:pt x="3527" y="465"/>
                    <a:pt x="3479" y="525"/>
                    <a:pt x="3408" y="572"/>
                  </a:cubicBezTo>
                  <a:lnTo>
                    <a:pt x="2408" y="1156"/>
                  </a:lnTo>
                  <a:cubicBezTo>
                    <a:pt x="2324" y="1197"/>
                    <a:pt x="2220" y="1218"/>
                    <a:pt x="2116" y="1218"/>
                  </a:cubicBezTo>
                  <a:cubicBezTo>
                    <a:pt x="2012" y="1218"/>
                    <a:pt x="1908" y="1197"/>
                    <a:pt x="1824" y="1156"/>
                  </a:cubicBezTo>
                  <a:lnTo>
                    <a:pt x="122" y="167"/>
                  </a:lnTo>
                  <a:cubicBezTo>
                    <a:pt x="56" y="130"/>
                    <a:pt x="12" y="84"/>
                    <a:pt x="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4429700" y="3758025"/>
              <a:ext cx="88425" cy="39325"/>
            </a:xfrm>
            <a:custGeom>
              <a:avLst/>
              <a:gdLst/>
              <a:ahLst/>
              <a:cxnLst/>
              <a:rect l="l" t="t" r="r" b="b"/>
              <a:pathLst>
                <a:path w="3537" h="1573" fill="none" extrusionOk="0">
                  <a:moveTo>
                    <a:pt x="132" y="167"/>
                  </a:move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3418" y="572"/>
                  </a:lnTo>
                  <a:cubicBezTo>
                    <a:pt x="3489" y="525"/>
                    <a:pt x="3537" y="465"/>
                    <a:pt x="3537" y="406"/>
                  </a:cubicBezTo>
                  <a:lnTo>
                    <a:pt x="3537" y="739"/>
                  </a:lnTo>
                  <a:cubicBezTo>
                    <a:pt x="3537" y="799"/>
                    <a:pt x="3489" y="858"/>
                    <a:pt x="3418" y="894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32" y="501"/>
                  </a:lnTo>
                  <a:cubicBezTo>
                    <a:pt x="48" y="453"/>
                    <a:pt x="13" y="394"/>
                    <a:pt x="13" y="334"/>
                  </a:cubicBezTo>
                  <a:lnTo>
                    <a:pt x="13" y="1"/>
                  </a:lnTo>
                  <a:cubicBezTo>
                    <a:pt x="1" y="60"/>
                    <a:pt x="48" y="120"/>
                    <a:pt x="132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296350" y="3681225"/>
              <a:ext cx="88150" cy="38425"/>
            </a:xfrm>
            <a:custGeom>
              <a:avLst/>
              <a:gdLst/>
              <a:ahLst/>
              <a:cxnLst/>
              <a:rect l="l" t="t" r="r" b="b"/>
              <a:pathLst>
                <a:path w="3526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2"/>
                    <a:pt x="120" y="489"/>
                  </a:cubicBezTo>
                  <a:lnTo>
                    <a:pt x="1834" y="1465"/>
                  </a:lnTo>
                  <a:cubicBezTo>
                    <a:pt x="1912" y="1513"/>
                    <a:pt x="2016" y="1537"/>
                    <a:pt x="2120" y="1537"/>
                  </a:cubicBezTo>
                  <a:cubicBezTo>
                    <a:pt x="2224" y="1537"/>
                    <a:pt x="2328" y="1513"/>
                    <a:pt x="2406" y="1465"/>
                  </a:cubicBezTo>
                  <a:lnTo>
                    <a:pt x="3406" y="894"/>
                  </a:lnTo>
                  <a:cubicBezTo>
                    <a:pt x="3477" y="846"/>
                    <a:pt x="3525" y="787"/>
                    <a:pt x="3525" y="727"/>
                  </a:cubicBezTo>
                  <a:lnTo>
                    <a:pt x="3525" y="394"/>
                  </a:lnTo>
                  <a:cubicBezTo>
                    <a:pt x="3525" y="453"/>
                    <a:pt x="3477" y="513"/>
                    <a:pt x="3406" y="561"/>
                  </a:cubicBezTo>
                  <a:lnTo>
                    <a:pt x="2406" y="1144"/>
                  </a:lnTo>
                  <a:cubicBezTo>
                    <a:pt x="2328" y="1186"/>
                    <a:pt x="2224" y="1206"/>
                    <a:pt x="2120" y="1206"/>
                  </a:cubicBezTo>
                  <a:cubicBezTo>
                    <a:pt x="2016" y="1206"/>
                    <a:pt x="1912" y="1186"/>
                    <a:pt x="1834" y="1144"/>
                  </a:cubicBezTo>
                  <a:lnTo>
                    <a:pt x="120" y="156"/>
                  </a:lnTo>
                  <a:cubicBezTo>
                    <a:pt x="48" y="108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296350" y="3681225"/>
              <a:ext cx="88150" cy="39025"/>
            </a:xfrm>
            <a:custGeom>
              <a:avLst/>
              <a:gdLst/>
              <a:ahLst/>
              <a:cxnLst/>
              <a:rect l="l" t="t" r="r" b="b"/>
              <a:pathLst>
                <a:path w="3526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1"/>
                    <a:pt x="48" y="108"/>
                    <a:pt x="120" y="156"/>
                  </a:cubicBezTo>
                  <a:lnTo>
                    <a:pt x="1834" y="1144"/>
                  </a:lnTo>
                  <a:cubicBezTo>
                    <a:pt x="1989" y="1227"/>
                    <a:pt x="2251" y="1227"/>
                    <a:pt x="2406" y="1144"/>
                  </a:cubicBezTo>
                  <a:lnTo>
                    <a:pt x="3406" y="561"/>
                  </a:lnTo>
                  <a:cubicBezTo>
                    <a:pt x="3477" y="513"/>
                    <a:pt x="3525" y="453"/>
                    <a:pt x="3525" y="394"/>
                  </a:cubicBezTo>
                  <a:lnTo>
                    <a:pt x="3525" y="727"/>
                  </a:lnTo>
                  <a:cubicBezTo>
                    <a:pt x="3525" y="787"/>
                    <a:pt x="3477" y="846"/>
                    <a:pt x="3406" y="894"/>
                  </a:cubicBezTo>
                  <a:lnTo>
                    <a:pt x="2406" y="1465"/>
                  </a:lnTo>
                  <a:cubicBezTo>
                    <a:pt x="2251" y="1561"/>
                    <a:pt x="1989" y="1561"/>
                    <a:pt x="1834" y="1465"/>
                  </a:cubicBezTo>
                  <a:lnTo>
                    <a:pt x="120" y="489"/>
                  </a:lnTo>
                  <a:cubicBezTo>
                    <a:pt x="48" y="442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259750" y="383185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39"/>
                    <a:pt x="2126" y="1539"/>
                  </a:cubicBezTo>
                  <a:cubicBezTo>
                    <a:pt x="2230" y="1539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91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7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259750" y="3831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4108" y="167"/>
                  </a:lnTo>
                  <a:cubicBezTo>
                    <a:pt x="4191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1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355000" y="3804475"/>
              <a:ext cx="105700" cy="38700"/>
            </a:xfrm>
            <a:custGeom>
              <a:avLst/>
              <a:gdLst/>
              <a:ahLst/>
              <a:cxnLst/>
              <a:rect l="l" t="t" r="r" b="b"/>
              <a:pathLst>
                <a:path w="4228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500"/>
                  </a:cubicBezTo>
                  <a:lnTo>
                    <a:pt x="1834" y="1477"/>
                  </a:lnTo>
                  <a:cubicBezTo>
                    <a:pt x="1917" y="1524"/>
                    <a:pt x="2024" y="1548"/>
                    <a:pt x="2130" y="1548"/>
                  </a:cubicBezTo>
                  <a:cubicBezTo>
                    <a:pt x="2236" y="1548"/>
                    <a:pt x="2340" y="1524"/>
                    <a:pt x="2417" y="1477"/>
                  </a:cubicBezTo>
                  <a:lnTo>
                    <a:pt x="4108" y="500"/>
                  </a:lnTo>
                  <a:cubicBezTo>
                    <a:pt x="4191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1" y="131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355000" y="38044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1834" y="1477"/>
                  </a:moveTo>
                  <a:lnTo>
                    <a:pt x="119" y="500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7" y="1155"/>
                  </a:cubicBezTo>
                  <a:lnTo>
                    <a:pt x="4108" y="167"/>
                  </a:lnTo>
                  <a:cubicBezTo>
                    <a:pt x="4191" y="131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91" y="453"/>
                    <a:pt x="4108" y="500"/>
                  </a:cubicBezTo>
                  <a:lnTo>
                    <a:pt x="2417" y="1477"/>
                  </a:lnTo>
                  <a:cubicBezTo>
                    <a:pt x="2263" y="1572"/>
                    <a:pt x="2001" y="1572"/>
                    <a:pt x="1834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494900" y="379612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3417" y="894"/>
                  </a:lnTo>
                  <a:cubicBezTo>
                    <a:pt x="3489" y="846"/>
                    <a:pt x="3536" y="787"/>
                    <a:pt x="3536" y="727"/>
                  </a:cubicBezTo>
                  <a:lnTo>
                    <a:pt x="3536" y="406"/>
                  </a:lnTo>
                  <a:cubicBezTo>
                    <a:pt x="3536" y="465"/>
                    <a:pt x="3489" y="525"/>
                    <a:pt x="3417" y="560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494900" y="379612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3536" y="406"/>
                  </a:moveTo>
                  <a:lnTo>
                    <a:pt x="3536" y="727"/>
                  </a:lnTo>
                  <a:cubicBezTo>
                    <a:pt x="3536" y="787"/>
                    <a:pt x="3489" y="846"/>
                    <a:pt x="3417" y="894"/>
                  </a:cubicBezTo>
                  <a:lnTo>
                    <a:pt x="2417" y="1477"/>
                  </a:lnTo>
                  <a:cubicBezTo>
                    <a:pt x="2251" y="1561"/>
                    <a:pt x="2001" y="1561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3417" y="560"/>
                  </a:lnTo>
                  <a:cubicBezTo>
                    <a:pt x="3489" y="525"/>
                    <a:pt x="3536" y="465"/>
                    <a:pt x="3536" y="40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3818325" y="3735700"/>
              <a:ext cx="105400" cy="38725"/>
            </a:xfrm>
            <a:custGeom>
              <a:avLst/>
              <a:gdLst/>
              <a:ahLst/>
              <a:cxnLst/>
              <a:rect l="l" t="t" r="r" b="b"/>
              <a:pathLst>
                <a:path w="4216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36" y="453"/>
                    <a:pt x="119" y="501"/>
                  </a:cubicBezTo>
                  <a:lnTo>
                    <a:pt x="1822" y="1477"/>
                  </a:lnTo>
                  <a:cubicBezTo>
                    <a:pt x="1905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5" y="1477"/>
                  </a:cubicBezTo>
                  <a:lnTo>
                    <a:pt x="4108" y="501"/>
                  </a:lnTo>
                  <a:cubicBezTo>
                    <a:pt x="4179" y="453"/>
                    <a:pt x="4215" y="394"/>
                    <a:pt x="4215" y="334"/>
                  </a:cubicBezTo>
                  <a:lnTo>
                    <a:pt x="4215" y="1"/>
                  </a:lnTo>
                  <a:cubicBezTo>
                    <a:pt x="4215" y="60"/>
                    <a:pt x="4179" y="120"/>
                    <a:pt x="4108" y="168"/>
                  </a:cubicBezTo>
                  <a:lnTo>
                    <a:pt x="2405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5" y="1197"/>
                    <a:pt x="1822" y="1156"/>
                  </a:cubicBezTo>
                  <a:lnTo>
                    <a:pt x="119" y="168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3818325" y="3735700"/>
              <a:ext cx="105400" cy="39325"/>
            </a:xfrm>
            <a:custGeom>
              <a:avLst/>
              <a:gdLst/>
              <a:ahLst/>
              <a:cxnLst/>
              <a:rect l="l" t="t" r="r" b="b"/>
              <a:pathLst>
                <a:path w="4216" h="1573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36" y="120"/>
                    <a:pt x="119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5" y="1156"/>
                  </a:cubicBezTo>
                  <a:lnTo>
                    <a:pt x="4108" y="168"/>
                  </a:lnTo>
                  <a:cubicBezTo>
                    <a:pt x="4179" y="120"/>
                    <a:pt x="4215" y="60"/>
                    <a:pt x="4215" y="1"/>
                  </a:cubicBezTo>
                  <a:lnTo>
                    <a:pt x="4215" y="334"/>
                  </a:lnTo>
                  <a:cubicBezTo>
                    <a:pt x="4215" y="394"/>
                    <a:pt x="4179" y="453"/>
                    <a:pt x="4108" y="501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19" y="501"/>
                  </a:lnTo>
                  <a:cubicBezTo>
                    <a:pt x="36" y="453"/>
                    <a:pt x="0" y="394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3951375" y="38896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20" y="488"/>
                  </a:cubicBezTo>
                  <a:lnTo>
                    <a:pt x="1834" y="1465"/>
                  </a:lnTo>
                  <a:cubicBezTo>
                    <a:pt x="1917" y="1512"/>
                    <a:pt x="2022" y="1536"/>
                    <a:pt x="2126" y="1536"/>
                  </a:cubicBezTo>
                  <a:cubicBezTo>
                    <a:pt x="2230" y="1536"/>
                    <a:pt x="2334" y="1512"/>
                    <a:pt x="2417" y="1465"/>
                  </a:cubicBezTo>
                  <a:lnTo>
                    <a:pt x="4108" y="488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6" y="1206"/>
                  </a:cubicBezTo>
                  <a:cubicBezTo>
                    <a:pt x="2022" y="1206"/>
                    <a:pt x="1917" y="1185"/>
                    <a:pt x="1834" y="1143"/>
                  </a:cubicBezTo>
                  <a:lnTo>
                    <a:pt x="120" y="155"/>
                  </a:lnTo>
                  <a:cubicBezTo>
                    <a:pt x="48" y="107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3951375" y="38896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108" y="488"/>
                  </a:moveTo>
                  <a:lnTo>
                    <a:pt x="2417" y="1465"/>
                  </a:lnTo>
                  <a:cubicBezTo>
                    <a:pt x="2251" y="1560"/>
                    <a:pt x="2001" y="1560"/>
                    <a:pt x="1834" y="1465"/>
                  </a:cubicBezTo>
                  <a:lnTo>
                    <a:pt x="120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07"/>
                    <a:pt x="120" y="155"/>
                  </a:cubicBezTo>
                  <a:lnTo>
                    <a:pt x="1834" y="1143"/>
                  </a:lnTo>
                  <a:cubicBezTo>
                    <a:pt x="2001" y="1227"/>
                    <a:pt x="2251" y="1227"/>
                    <a:pt x="2417" y="1143"/>
                  </a:cubicBezTo>
                  <a:lnTo>
                    <a:pt x="4108" y="155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80" y="441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3506375" y="3224925"/>
              <a:ext cx="88125" cy="38500"/>
            </a:xfrm>
            <a:custGeom>
              <a:avLst/>
              <a:gdLst/>
              <a:ahLst/>
              <a:cxnLst/>
              <a:rect l="l" t="t" r="r" b="b"/>
              <a:pathLst>
                <a:path w="3525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406"/>
                    <a:pt x="48" y="465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40"/>
                    <a:pt x="2124" y="1540"/>
                  </a:cubicBezTo>
                  <a:cubicBezTo>
                    <a:pt x="2227" y="1540"/>
                    <a:pt x="2328" y="1519"/>
                    <a:pt x="2406" y="1477"/>
                  </a:cubicBezTo>
                  <a:lnTo>
                    <a:pt x="3406" y="894"/>
                  </a:lnTo>
                  <a:cubicBezTo>
                    <a:pt x="3489" y="846"/>
                    <a:pt x="3525" y="787"/>
                    <a:pt x="3525" y="727"/>
                  </a:cubicBezTo>
                  <a:lnTo>
                    <a:pt x="3525" y="406"/>
                  </a:lnTo>
                  <a:cubicBezTo>
                    <a:pt x="3525" y="465"/>
                    <a:pt x="3489" y="525"/>
                    <a:pt x="3406" y="572"/>
                  </a:cubicBezTo>
                  <a:lnTo>
                    <a:pt x="2406" y="1144"/>
                  </a:lnTo>
                  <a:cubicBezTo>
                    <a:pt x="2328" y="1191"/>
                    <a:pt x="2227" y="1215"/>
                    <a:pt x="2124" y="1215"/>
                  </a:cubicBezTo>
                  <a:cubicBezTo>
                    <a:pt x="2022" y="1215"/>
                    <a:pt x="1918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3506375" y="3224925"/>
              <a:ext cx="88125" cy="39025"/>
            </a:xfrm>
            <a:custGeom>
              <a:avLst/>
              <a:gdLst/>
              <a:ahLst/>
              <a:cxnLst/>
              <a:rect l="l" t="t" r="r" b="b"/>
              <a:pathLst>
                <a:path w="3525" h="1561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06" y="1144"/>
                  </a:cubicBezTo>
                  <a:lnTo>
                    <a:pt x="3406" y="572"/>
                  </a:lnTo>
                  <a:cubicBezTo>
                    <a:pt x="3489" y="525"/>
                    <a:pt x="3525" y="465"/>
                    <a:pt x="3525" y="406"/>
                  </a:cubicBezTo>
                  <a:lnTo>
                    <a:pt x="3525" y="727"/>
                  </a:lnTo>
                  <a:cubicBezTo>
                    <a:pt x="3525" y="787"/>
                    <a:pt x="3489" y="846"/>
                    <a:pt x="3406" y="894"/>
                  </a:cubicBezTo>
                  <a:lnTo>
                    <a:pt x="2406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65"/>
                    <a:pt x="1" y="406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3358450" y="3311250"/>
              <a:ext cx="142600" cy="60150"/>
            </a:xfrm>
            <a:custGeom>
              <a:avLst/>
              <a:gdLst/>
              <a:ahLst/>
              <a:cxnLst/>
              <a:rect l="l" t="t" r="r" b="b"/>
              <a:pathLst>
                <a:path w="5704" h="2406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489"/>
                  </a:cubicBezTo>
                  <a:lnTo>
                    <a:pt x="3310" y="2334"/>
                  </a:lnTo>
                  <a:cubicBezTo>
                    <a:pt x="3394" y="2382"/>
                    <a:pt x="3498" y="2406"/>
                    <a:pt x="3602" y="2406"/>
                  </a:cubicBezTo>
                  <a:cubicBezTo>
                    <a:pt x="3706" y="2406"/>
                    <a:pt x="3810" y="2382"/>
                    <a:pt x="3894" y="2334"/>
                  </a:cubicBezTo>
                  <a:lnTo>
                    <a:pt x="5596" y="1358"/>
                  </a:lnTo>
                  <a:cubicBezTo>
                    <a:pt x="5668" y="1310"/>
                    <a:pt x="5703" y="1251"/>
                    <a:pt x="5703" y="1191"/>
                  </a:cubicBezTo>
                  <a:lnTo>
                    <a:pt x="5703" y="870"/>
                  </a:lnTo>
                  <a:cubicBezTo>
                    <a:pt x="5703" y="917"/>
                    <a:pt x="5668" y="989"/>
                    <a:pt x="5596" y="1024"/>
                  </a:cubicBezTo>
                  <a:lnTo>
                    <a:pt x="3894" y="2013"/>
                  </a:lnTo>
                  <a:cubicBezTo>
                    <a:pt x="3810" y="2054"/>
                    <a:pt x="3706" y="2075"/>
                    <a:pt x="3602" y="2075"/>
                  </a:cubicBezTo>
                  <a:cubicBezTo>
                    <a:pt x="3498" y="2075"/>
                    <a:pt x="3394" y="2054"/>
                    <a:pt x="3310" y="2013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3358450" y="3311250"/>
              <a:ext cx="142600" cy="60750"/>
            </a:xfrm>
            <a:custGeom>
              <a:avLst/>
              <a:gdLst/>
              <a:ahLst/>
              <a:cxnLst/>
              <a:rect l="l" t="t" r="r" b="b"/>
              <a:pathLst>
                <a:path w="5704" h="2430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3310" y="2013"/>
                  </a:lnTo>
                  <a:cubicBezTo>
                    <a:pt x="3477" y="2096"/>
                    <a:pt x="3727" y="2096"/>
                    <a:pt x="3894" y="2013"/>
                  </a:cubicBezTo>
                  <a:lnTo>
                    <a:pt x="5596" y="1024"/>
                  </a:lnTo>
                  <a:cubicBezTo>
                    <a:pt x="5668" y="989"/>
                    <a:pt x="5703" y="917"/>
                    <a:pt x="5703" y="870"/>
                  </a:cubicBezTo>
                  <a:lnTo>
                    <a:pt x="5703" y="1191"/>
                  </a:lnTo>
                  <a:cubicBezTo>
                    <a:pt x="5703" y="1251"/>
                    <a:pt x="5668" y="1310"/>
                    <a:pt x="5596" y="1358"/>
                  </a:cubicBezTo>
                  <a:lnTo>
                    <a:pt x="3894" y="2334"/>
                  </a:lnTo>
                  <a:cubicBezTo>
                    <a:pt x="3727" y="2429"/>
                    <a:pt x="3477" y="2429"/>
                    <a:pt x="3310" y="2334"/>
                  </a:cubicBezTo>
                  <a:lnTo>
                    <a:pt x="119" y="489"/>
                  </a:lnTo>
                  <a:cubicBezTo>
                    <a:pt x="36" y="453"/>
                    <a:pt x="0" y="393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3429275" y="32698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3"/>
                    <a:pt x="49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8"/>
                    <a:pt x="2126" y="1548"/>
                  </a:cubicBezTo>
                  <a:cubicBezTo>
                    <a:pt x="2230" y="1548"/>
                    <a:pt x="2335" y="1525"/>
                    <a:pt x="2418" y="1477"/>
                  </a:cubicBezTo>
                  <a:lnTo>
                    <a:pt x="4109" y="501"/>
                  </a:lnTo>
                  <a:cubicBezTo>
                    <a:pt x="4192" y="453"/>
                    <a:pt x="4228" y="393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92" y="120"/>
                    <a:pt x="4109" y="167"/>
                  </a:cubicBezTo>
                  <a:lnTo>
                    <a:pt x="2418" y="1155"/>
                  </a:lnTo>
                  <a:cubicBezTo>
                    <a:pt x="2335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9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3429275" y="326987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9" y="120"/>
                    <a:pt x="120" y="167"/>
                  </a:cubicBezTo>
                  <a:lnTo>
                    <a:pt x="1834" y="1155"/>
                  </a:lnTo>
                  <a:cubicBezTo>
                    <a:pt x="2001" y="1239"/>
                    <a:pt x="2251" y="1239"/>
                    <a:pt x="2418" y="1155"/>
                  </a:cubicBezTo>
                  <a:lnTo>
                    <a:pt x="4109" y="167"/>
                  </a:lnTo>
                  <a:cubicBezTo>
                    <a:pt x="4192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3"/>
                    <a:pt x="4192" y="453"/>
                    <a:pt x="4109" y="501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9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3465000" y="33725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8" y="500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2" y="143"/>
                    <a:pt x="4108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3465000" y="33725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92" y="453"/>
                    <a:pt x="4108" y="500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8" y="1155"/>
                  </a:cubicBezTo>
                  <a:lnTo>
                    <a:pt x="4108" y="167"/>
                  </a:lnTo>
                  <a:cubicBezTo>
                    <a:pt x="4192" y="143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3487025" y="354462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1" y="0"/>
                  </a:moveTo>
                  <a:lnTo>
                    <a:pt x="1" y="321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6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6"/>
                  </a:cubicBezTo>
                  <a:lnTo>
                    <a:pt x="4108" y="488"/>
                  </a:lnTo>
                  <a:cubicBezTo>
                    <a:pt x="4180" y="441"/>
                    <a:pt x="4227" y="381"/>
                    <a:pt x="4227" y="321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4"/>
                    <a:pt x="2126" y="1214"/>
                  </a:cubicBezTo>
                  <a:cubicBezTo>
                    <a:pt x="2022" y="1214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3487025" y="35446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1" y="321"/>
                  </a:move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21"/>
                  </a:lnTo>
                  <a:cubicBezTo>
                    <a:pt x="4227" y="381"/>
                    <a:pt x="4180" y="441"/>
                    <a:pt x="4108" y="488"/>
                  </a:cubicBezTo>
                  <a:lnTo>
                    <a:pt x="2418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3495375" y="33079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36" y="441"/>
                    <a:pt x="119" y="489"/>
                  </a:cubicBezTo>
                  <a:lnTo>
                    <a:pt x="1822" y="1477"/>
                  </a:lnTo>
                  <a:cubicBezTo>
                    <a:pt x="1905" y="1519"/>
                    <a:pt x="2009" y="1539"/>
                    <a:pt x="2113" y="1539"/>
                  </a:cubicBezTo>
                  <a:cubicBezTo>
                    <a:pt x="2218" y="1539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05" y="1144"/>
                  </a:lnTo>
                  <a:cubicBezTo>
                    <a:pt x="2322" y="1197"/>
                    <a:pt x="2218" y="1224"/>
                    <a:pt x="2113" y="1224"/>
                  </a:cubicBezTo>
                  <a:cubicBezTo>
                    <a:pt x="2009" y="1224"/>
                    <a:pt x="1905" y="1197"/>
                    <a:pt x="1822" y="1144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495375" y="3307975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2405" y="1144"/>
                  </a:move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05" y="1477"/>
                  </a:lnTo>
                  <a:cubicBezTo>
                    <a:pt x="2238" y="1560"/>
                    <a:pt x="1988" y="1560"/>
                    <a:pt x="1822" y="1477"/>
                  </a:cubicBezTo>
                  <a:lnTo>
                    <a:pt x="119" y="489"/>
                  </a:lnTo>
                  <a:cubicBezTo>
                    <a:pt x="36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1822" y="1144"/>
                  </a:lnTo>
                  <a:cubicBezTo>
                    <a:pt x="1988" y="1251"/>
                    <a:pt x="2238" y="1251"/>
                    <a:pt x="2405" y="11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532875" y="3494000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406"/>
                    <a:pt x="24" y="465"/>
                    <a:pt x="119" y="489"/>
                  </a:cubicBezTo>
                  <a:lnTo>
                    <a:pt x="1834" y="1477"/>
                  </a:lnTo>
                  <a:cubicBezTo>
                    <a:pt x="1911" y="1519"/>
                    <a:pt x="2012" y="1540"/>
                    <a:pt x="2115" y="1540"/>
                  </a:cubicBezTo>
                  <a:cubicBezTo>
                    <a:pt x="2218" y="1540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1"/>
                    <a:pt x="4179" y="120"/>
                    <a:pt x="4108" y="168"/>
                  </a:cubicBezTo>
                  <a:lnTo>
                    <a:pt x="2405" y="1144"/>
                  </a:lnTo>
                  <a:cubicBezTo>
                    <a:pt x="2322" y="1192"/>
                    <a:pt x="2218" y="1215"/>
                    <a:pt x="2115" y="1215"/>
                  </a:cubicBezTo>
                  <a:cubicBezTo>
                    <a:pt x="2012" y="1215"/>
                    <a:pt x="1911" y="1192"/>
                    <a:pt x="1834" y="1144"/>
                  </a:cubicBezTo>
                  <a:lnTo>
                    <a:pt x="119" y="168"/>
                  </a:lnTo>
                  <a:cubicBezTo>
                    <a:pt x="48" y="120"/>
                    <a:pt x="0" y="6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532875" y="34940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61"/>
                    <a:pt x="48" y="120"/>
                    <a:pt x="119" y="168"/>
                  </a:cubicBezTo>
                  <a:lnTo>
                    <a:pt x="1834" y="1144"/>
                  </a:lnTo>
                  <a:cubicBezTo>
                    <a:pt x="1989" y="1239"/>
                    <a:pt x="2239" y="1239"/>
                    <a:pt x="2405" y="1144"/>
                  </a:cubicBezTo>
                  <a:lnTo>
                    <a:pt x="4108" y="168"/>
                  </a:lnTo>
                  <a:cubicBezTo>
                    <a:pt x="4179" y="120"/>
                    <a:pt x="4227" y="61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05" y="1477"/>
                  </a:lnTo>
                  <a:cubicBezTo>
                    <a:pt x="2239" y="1561"/>
                    <a:pt x="1989" y="1561"/>
                    <a:pt x="1834" y="1477"/>
                  </a:cubicBezTo>
                  <a:lnTo>
                    <a:pt x="119" y="489"/>
                  </a:lnTo>
                  <a:cubicBezTo>
                    <a:pt x="24" y="465"/>
                    <a:pt x="0" y="406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598650" y="35324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65"/>
                  </a:lnTo>
                  <a:cubicBezTo>
                    <a:pt x="1917" y="1513"/>
                    <a:pt x="2022" y="1537"/>
                    <a:pt x="2126" y="1537"/>
                  </a:cubicBezTo>
                  <a:cubicBezTo>
                    <a:pt x="2230" y="1537"/>
                    <a:pt x="2334" y="1513"/>
                    <a:pt x="2418" y="1465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56"/>
                  </a:cubicBezTo>
                  <a:lnTo>
                    <a:pt x="2418" y="1144"/>
                  </a:lnTo>
                  <a:cubicBezTo>
                    <a:pt x="2334" y="1186"/>
                    <a:pt x="2230" y="1206"/>
                    <a:pt x="2126" y="1206"/>
                  </a:cubicBezTo>
                  <a:cubicBezTo>
                    <a:pt x="2022" y="1206"/>
                    <a:pt x="1917" y="1186"/>
                    <a:pt x="1834" y="1144"/>
                  </a:cubicBezTo>
                  <a:lnTo>
                    <a:pt x="120" y="156"/>
                  </a:lnTo>
                  <a:cubicBezTo>
                    <a:pt x="48" y="108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3598650" y="35324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08"/>
                    <a:pt x="120" y="156"/>
                  </a:cubicBezTo>
                  <a:lnTo>
                    <a:pt x="1834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8" y="156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4" y="1465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3618300" y="362022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36" y="441"/>
                    <a:pt x="119" y="488"/>
                  </a:cubicBezTo>
                  <a:lnTo>
                    <a:pt x="1834" y="1465"/>
                  </a:lnTo>
                  <a:cubicBezTo>
                    <a:pt x="1917" y="1512"/>
                    <a:pt x="2021" y="1536"/>
                    <a:pt x="2126" y="1536"/>
                  </a:cubicBezTo>
                  <a:cubicBezTo>
                    <a:pt x="2230" y="1536"/>
                    <a:pt x="2334" y="1512"/>
                    <a:pt x="2417" y="1465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6" y="1206"/>
                  </a:cubicBezTo>
                  <a:cubicBezTo>
                    <a:pt x="2021" y="1206"/>
                    <a:pt x="1917" y="1185"/>
                    <a:pt x="1834" y="1143"/>
                  </a:cubicBezTo>
                  <a:lnTo>
                    <a:pt x="119" y="155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3618300" y="36202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55"/>
                  </a:cubicBezTo>
                  <a:lnTo>
                    <a:pt x="1834" y="1143"/>
                  </a:lnTo>
                  <a:cubicBezTo>
                    <a:pt x="2001" y="1227"/>
                    <a:pt x="2251" y="1227"/>
                    <a:pt x="2417" y="1143"/>
                  </a:cubicBezTo>
                  <a:lnTo>
                    <a:pt x="4108" y="155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17" y="1465"/>
                  </a:lnTo>
                  <a:cubicBezTo>
                    <a:pt x="2251" y="1560"/>
                    <a:pt x="2001" y="1560"/>
                    <a:pt x="1834" y="1465"/>
                  </a:cubicBezTo>
                  <a:lnTo>
                    <a:pt x="119" y="488"/>
                  </a:lnTo>
                  <a:cubicBezTo>
                    <a:pt x="36" y="441"/>
                    <a:pt x="0" y="381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3684375" y="3658325"/>
              <a:ext cx="105400" cy="38700"/>
            </a:xfrm>
            <a:custGeom>
              <a:avLst/>
              <a:gdLst/>
              <a:ahLst/>
              <a:cxnLst/>
              <a:rect l="l" t="t" r="r" b="b"/>
              <a:pathLst>
                <a:path w="4216" h="1548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36" y="453"/>
                    <a:pt x="120" y="500"/>
                  </a:cubicBezTo>
                  <a:lnTo>
                    <a:pt x="1822" y="1477"/>
                  </a:lnTo>
                  <a:cubicBezTo>
                    <a:pt x="1906" y="1524"/>
                    <a:pt x="2010" y="1548"/>
                    <a:pt x="2114" y="1548"/>
                  </a:cubicBezTo>
                  <a:cubicBezTo>
                    <a:pt x="2218" y="1548"/>
                    <a:pt x="2322" y="1524"/>
                    <a:pt x="2406" y="1477"/>
                  </a:cubicBezTo>
                  <a:lnTo>
                    <a:pt x="4108" y="500"/>
                  </a:lnTo>
                  <a:cubicBezTo>
                    <a:pt x="4180" y="453"/>
                    <a:pt x="4215" y="393"/>
                    <a:pt x="4215" y="334"/>
                  </a:cubicBezTo>
                  <a:lnTo>
                    <a:pt x="4215" y="0"/>
                  </a:lnTo>
                  <a:cubicBezTo>
                    <a:pt x="4215" y="60"/>
                    <a:pt x="4180" y="119"/>
                    <a:pt x="4108" y="167"/>
                  </a:cubicBezTo>
                  <a:lnTo>
                    <a:pt x="2406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5"/>
                  </a:cubicBezTo>
                  <a:lnTo>
                    <a:pt x="120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3684375" y="3658325"/>
              <a:ext cx="105400" cy="39300"/>
            </a:xfrm>
            <a:custGeom>
              <a:avLst/>
              <a:gdLst/>
              <a:ahLst/>
              <a:cxnLst/>
              <a:rect l="l" t="t" r="r" b="b"/>
              <a:pathLst>
                <a:path w="4216" h="1572" fill="none" extrusionOk="0">
                  <a:moveTo>
                    <a:pt x="1" y="334"/>
                  </a:moveTo>
                  <a:lnTo>
                    <a:pt x="1" y="0"/>
                  </a:lnTo>
                  <a:cubicBezTo>
                    <a:pt x="1" y="60"/>
                    <a:pt x="36" y="119"/>
                    <a:pt x="120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6" y="1155"/>
                  </a:cubicBezTo>
                  <a:lnTo>
                    <a:pt x="4108" y="167"/>
                  </a:lnTo>
                  <a:cubicBezTo>
                    <a:pt x="4180" y="119"/>
                    <a:pt x="4215" y="60"/>
                    <a:pt x="4215" y="0"/>
                  </a:cubicBezTo>
                  <a:lnTo>
                    <a:pt x="4215" y="334"/>
                  </a:lnTo>
                  <a:cubicBezTo>
                    <a:pt x="4215" y="393"/>
                    <a:pt x="4180" y="453"/>
                    <a:pt x="4108" y="500"/>
                  </a:cubicBez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0"/>
                  </a:lnTo>
                  <a:cubicBezTo>
                    <a:pt x="36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3693900" y="34225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39"/>
                    <a:pt x="2126" y="1539"/>
                  </a:cubicBezTo>
                  <a:cubicBezTo>
                    <a:pt x="2230" y="1539"/>
                    <a:pt x="2334" y="1519"/>
                    <a:pt x="2418" y="1477"/>
                  </a:cubicBezTo>
                  <a:lnTo>
                    <a:pt x="4108" y="489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31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3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93900" y="34225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0"/>
                  </a:moveTo>
                  <a:lnTo>
                    <a:pt x="4227" y="322"/>
                  </a:lnTo>
                  <a:cubicBezTo>
                    <a:pt x="4227" y="381"/>
                    <a:pt x="4180" y="441"/>
                    <a:pt x="4108" y="489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80" y="131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729625" y="352557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2"/>
                    <a:pt x="119" y="488"/>
                  </a:cubicBezTo>
                  <a:lnTo>
                    <a:pt x="1834" y="1476"/>
                  </a:lnTo>
                  <a:cubicBezTo>
                    <a:pt x="1917" y="1518"/>
                    <a:pt x="2021" y="1539"/>
                    <a:pt x="2126" y="1539"/>
                  </a:cubicBezTo>
                  <a:cubicBezTo>
                    <a:pt x="2230" y="1539"/>
                    <a:pt x="2334" y="1518"/>
                    <a:pt x="2417" y="1476"/>
                  </a:cubicBezTo>
                  <a:lnTo>
                    <a:pt x="4108" y="488"/>
                  </a:lnTo>
                  <a:cubicBezTo>
                    <a:pt x="4179" y="452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203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30" y="1214"/>
                    <a:pt x="2126" y="1214"/>
                  </a:cubicBezTo>
                  <a:cubicBezTo>
                    <a:pt x="2021" y="1214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729625" y="35255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227" y="0"/>
                  </a:moveTo>
                  <a:lnTo>
                    <a:pt x="4227" y="333"/>
                  </a:lnTo>
                  <a:cubicBezTo>
                    <a:pt x="4227" y="393"/>
                    <a:pt x="4179" y="452"/>
                    <a:pt x="4108" y="488"/>
                  </a:cubicBezTo>
                  <a:lnTo>
                    <a:pt x="2417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19" y="488"/>
                  </a:lnTo>
                  <a:cubicBezTo>
                    <a:pt x="48" y="452"/>
                    <a:pt x="0" y="393"/>
                    <a:pt x="0" y="333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7" y="1143"/>
                  </a:cubicBezTo>
                  <a:lnTo>
                    <a:pt x="4108" y="167"/>
                  </a:lnTo>
                  <a:cubicBezTo>
                    <a:pt x="4203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3798075" y="36473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36" y="441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40"/>
                    <a:pt x="2125" y="1540"/>
                  </a:cubicBezTo>
                  <a:cubicBezTo>
                    <a:pt x="2227" y="1540"/>
                    <a:pt x="2328" y="1519"/>
                    <a:pt x="2406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8" y="1191"/>
                    <a:pt x="2227" y="1215"/>
                    <a:pt x="2125" y="1215"/>
                  </a:cubicBezTo>
                  <a:cubicBezTo>
                    <a:pt x="2022" y="1215"/>
                    <a:pt x="1918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3798075" y="3647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06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36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3663850" y="3569925"/>
              <a:ext cx="105675" cy="38475"/>
            </a:xfrm>
            <a:custGeom>
              <a:avLst/>
              <a:gdLst/>
              <a:ahLst/>
              <a:cxnLst/>
              <a:rect l="l" t="t" r="r" b="b"/>
              <a:pathLst>
                <a:path w="4227" h="1539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6"/>
                  </a:lnTo>
                  <a:cubicBezTo>
                    <a:pt x="1911" y="1518"/>
                    <a:pt x="2015" y="1539"/>
                    <a:pt x="2119" y="1539"/>
                  </a:cubicBezTo>
                  <a:cubicBezTo>
                    <a:pt x="2224" y="1539"/>
                    <a:pt x="2328" y="1518"/>
                    <a:pt x="2405" y="1476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43"/>
                  </a:lnTo>
                  <a:cubicBezTo>
                    <a:pt x="2328" y="1191"/>
                    <a:pt x="2224" y="1214"/>
                    <a:pt x="2119" y="1214"/>
                  </a:cubicBezTo>
                  <a:cubicBezTo>
                    <a:pt x="2015" y="1214"/>
                    <a:pt x="1911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3663850" y="356992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1988" y="1238"/>
                    <a:pt x="2250" y="1238"/>
                    <a:pt x="2405" y="1143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05" y="1476"/>
                  </a:lnTo>
                  <a:cubicBezTo>
                    <a:pt x="2250" y="1560"/>
                    <a:pt x="1988" y="1560"/>
                    <a:pt x="1834" y="1476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3832600" y="3413650"/>
              <a:ext cx="88450" cy="38500"/>
            </a:xfrm>
            <a:custGeom>
              <a:avLst/>
              <a:gdLst/>
              <a:ahLst/>
              <a:cxnLst/>
              <a:rect l="l" t="t" r="r" b="b"/>
              <a:pathLst>
                <a:path w="353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9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5" y="1518"/>
                    <a:pt x="2418" y="1477"/>
                  </a:cubicBezTo>
                  <a:lnTo>
                    <a:pt x="3418" y="893"/>
                  </a:lnTo>
                  <a:cubicBezTo>
                    <a:pt x="3489" y="846"/>
                    <a:pt x="3537" y="786"/>
                    <a:pt x="3537" y="727"/>
                  </a:cubicBezTo>
                  <a:lnTo>
                    <a:pt x="3537" y="405"/>
                  </a:lnTo>
                  <a:cubicBezTo>
                    <a:pt x="3537" y="465"/>
                    <a:pt x="3489" y="524"/>
                    <a:pt x="3418" y="560"/>
                  </a:cubicBezTo>
                  <a:lnTo>
                    <a:pt x="2418" y="1143"/>
                  </a:lnTo>
                  <a:cubicBezTo>
                    <a:pt x="2335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3832600" y="3413650"/>
              <a:ext cx="88450" cy="39000"/>
            </a:xfrm>
            <a:custGeom>
              <a:avLst/>
              <a:gdLst/>
              <a:ahLst/>
              <a:cxnLst/>
              <a:rect l="l" t="t" r="r" b="b"/>
              <a:pathLst>
                <a:path w="3538" h="1560" fill="none" extrusionOk="0">
                  <a:moveTo>
                    <a:pt x="120" y="167"/>
                  </a:move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3418" y="560"/>
                  </a:lnTo>
                  <a:cubicBezTo>
                    <a:pt x="3489" y="524"/>
                    <a:pt x="3537" y="465"/>
                    <a:pt x="3537" y="405"/>
                  </a:cubicBezTo>
                  <a:lnTo>
                    <a:pt x="3537" y="727"/>
                  </a:lnTo>
                  <a:cubicBezTo>
                    <a:pt x="3537" y="786"/>
                    <a:pt x="3489" y="846"/>
                    <a:pt x="3418" y="893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9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156625" y="34306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4108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8" y="168"/>
                  </a:cubicBezTo>
                  <a:lnTo>
                    <a:pt x="2418" y="1156"/>
                  </a:lnTo>
                  <a:cubicBezTo>
                    <a:pt x="2334" y="1198"/>
                    <a:pt x="2230" y="1218"/>
                    <a:pt x="2126" y="1218"/>
                  </a:cubicBezTo>
                  <a:cubicBezTo>
                    <a:pt x="2022" y="1218"/>
                    <a:pt x="1918" y="1198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156625" y="34306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8" y="501"/>
                  </a:moveTo>
                  <a:lnTo>
                    <a:pt x="2418" y="1477"/>
                  </a:lnTo>
                  <a:cubicBezTo>
                    <a:pt x="2251" y="1573"/>
                    <a:pt x="2001" y="1573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4108" y="168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8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465000" y="345532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8"/>
                  </a:lnTo>
                  <a:cubicBezTo>
                    <a:pt x="4192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3465000" y="34553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108" y="488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92" y="441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3701650" y="3337750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30" y="1539"/>
                    <a:pt x="2334" y="1518"/>
                    <a:pt x="2417" y="1477"/>
                  </a:cubicBezTo>
                  <a:lnTo>
                    <a:pt x="3417" y="893"/>
                  </a:lnTo>
                  <a:cubicBezTo>
                    <a:pt x="3489" y="846"/>
                    <a:pt x="3536" y="786"/>
                    <a:pt x="3536" y="726"/>
                  </a:cubicBezTo>
                  <a:lnTo>
                    <a:pt x="3536" y="405"/>
                  </a:lnTo>
                  <a:cubicBezTo>
                    <a:pt x="3536" y="465"/>
                    <a:pt x="3489" y="524"/>
                    <a:pt x="3417" y="560"/>
                  </a:cubicBezTo>
                  <a:lnTo>
                    <a:pt x="2417" y="1143"/>
                  </a:lnTo>
                  <a:cubicBezTo>
                    <a:pt x="2334" y="1191"/>
                    <a:pt x="2230" y="1215"/>
                    <a:pt x="2125" y="1215"/>
                  </a:cubicBezTo>
                  <a:cubicBezTo>
                    <a:pt x="2021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3701650" y="3337750"/>
              <a:ext cx="88425" cy="39000"/>
            </a:xfrm>
            <a:custGeom>
              <a:avLst/>
              <a:gdLst/>
              <a:ahLst/>
              <a:cxnLst/>
              <a:rect l="l" t="t" r="r" b="b"/>
              <a:pathLst>
                <a:path w="3537" h="1560" fill="none" extrusionOk="0">
                  <a:moveTo>
                    <a:pt x="119" y="167"/>
                  </a:moveTo>
                  <a:lnTo>
                    <a:pt x="1834" y="1143"/>
                  </a:lnTo>
                  <a:cubicBezTo>
                    <a:pt x="2000" y="1238"/>
                    <a:pt x="2250" y="1238"/>
                    <a:pt x="2417" y="1143"/>
                  </a:cubicBezTo>
                  <a:lnTo>
                    <a:pt x="3417" y="560"/>
                  </a:lnTo>
                  <a:cubicBezTo>
                    <a:pt x="3489" y="524"/>
                    <a:pt x="3536" y="465"/>
                    <a:pt x="3536" y="405"/>
                  </a:cubicBezTo>
                  <a:lnTo>
                    <a:pt x="3536" y="726"/>
                  </a:lnTo>
                  <a:cubicBezTo>
                    <a:pt x="3536" y="786"/>
                    <a:pt x="3489" y="846"/>
                    <a:pt x="3417" y="893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3825175" y="34984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39"/>
                    <a:pt x="2125" y="1539"/>
                  </a:cubicBezTo>
                  <a:cubicBezTo>
                    <a:pt x="2230" y="1539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91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7"/>
                  </a:cubicBezTo>
                  <a:lnTo>
                    <a:pt x="2417" y="1144"/>
                  </a:lnTo>
                  <a:cubicBezTo>
                    <a:pt x="2334" y="1197"/>
                    <a:pt x="2230" y="1224"/>
                    <a:pt x="2125" y="1224"/>
                  </a:cubicBezTo>
                  <a:cubicBezTo>
                    <a:pt x="2021" y="1224"/>
                    <a:pt x="1917" y="1197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3825175" y="3498475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2417" y="1144"/>
                  </a:moveTo>
                  <a:lnTo>
                    <a:pt x="4108" y="167"/>
                  </a:lnTo>
                  <a:cubicBezTo>
                    <a:pt x="4191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1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0" y="1560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0" y="1251"/>
                    <a:pt x="2251" y="1251"/>
                    <a:pt x="2417" y="11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3530200" y="34106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30" y="1539"/>
                    <a:pt x="2334" y="1518"/>
                    <a:pt x="2417" y="1477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43"/>
                  </a:lnTo>
                  <a:cubicBezTo>
                    <a:pt x="2340" y="1191"/>
                    <a:pt x="2236" y="1215"/>
                    <a:pt x="2130" y="1215"/>
                  </a:cubicBezTo>
                  <a:cubicBezTo>
                    <a:pt x="2024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4"/>
            <p:cNvSpPr/>
            <p:nvPr/>
          </p:nvSpPr>
          <p:spPr>
            <a:xfrm>
              <a:off x="3530200" y="341067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2417" y="1143"/>
                  </a:move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0" y="1238"/>
                    <a:pt x="2262" y="1238"/>
                    <a:pt x="2417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4"/>
            <p:cNvSpPr/>
            <p:nvPr/>
          </p:nvSpPr>
          <p:spPr>
            <a:xfrm>
              <a:off x="3860875" y="360147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1" y="0"/>
                  </a:moveTo>
                  <a:lnTo>
                    <a:pt x="1" y="333"/>
                  </a:lnTo>
                  <a:cubicBezTo>
                    <a:pt x="1" y="393"/>
                    <a:pt x="49" y="453"/>
                    <a:pt x="120" y="488"/>
                  </a:cubicBezTo>
                  <a:lnTo>
                    <a:pt x="1835" y="1476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5" y="1518"/>
                    <a:pt x="2418" y="1476"/>
                  </a:cubicBezTo>
                  <a:lnTo>
                    <a:pt x="4109" y="488"/>
                  </a:lnTo>
                  <a:cubicBezTo>
                    <a:pt x="4192" y="453"/>
                    <a:pt x="4228" y="393"/>
                    <a:pt x="4228" y="333"/>
                  </a:cubicBezTo>
                  <a:lnTo>
                    <a:pt x="4228" y="0"/>
                  </a:lnTo>
                  <a:cubicBezTo>
                    <a:pt x="4228" y="60"/>
                    <a:pt x="4192" y="119"/>
                    <a:pt x="4109" y="167"/>
                  </a:cubicBezTo>
                  <a:lnTo>
                    <a:pt x="2418" y="1143"/>
                  </a:lnTo>
                  <a:cubicBezTo>
                    <a:pt x="2335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5" y="1143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4"/>
            <p:cNvSpPr/>
            <p:nvPr/>
          </p:nvSpPr>
          <p:spPr>
            <a:xfrm>
              <a:off x="3860875" y="36014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2418" y="1143"/>
                  </a:moveTo>
                  <a:lnTo>
                    <a:pt x="4109" y="167"/>
                  </a:lnTo>
                  <a:cubicBezTo>
                    <a:pt x="4192" y="119"/>
                    <a:pt x="4228" y="60"/>
                    <a:pt x="4228" y="0"/>
                  </a:cubicBezTo>
                  <a:lnTo>
                    <a:pt x="4228" y="333"/>
                  </a:lnTo>
                  <a:cubicBezTo>
                    <a:pt x="4228" y="393"/>
                    <a:pt x="4192" y="453"/>
                    <a:pt x="4109" y="488"/>
                  </a:cubicBezTo>
                  <a:lnTo>
                    <a:pt x="2418" y="1476"/>
                  </a:lnTo>
                  <a:cubicBezTo>
                    <a:pt x="2251" y="1560"/>
                    <a:pt x="2001" y="1560"/>
                    <a:pt x="1835" y="1476"/>
                  </a:cubicBezTo>
                  <a:lnTo>
                    <a:pt x="120" y="488"/>
                  </a:lnTo>
                  <a:cubicBezTo>
                    <a:pt x="49" y="453"/>
                    <a:pt x="1" y="393"/>
                    <a:pt x="1" y="333"/>
                  </a:cubicBez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lnTo>
                    <a:pt x="1835" y="1143"/>
                  </a:lnTo>
                  <a:cubicBezTo>
                    <a:pt x="2001" y="1238"/>
                    <a:pt x="2251" y="1238"/>
                    <a:pt x="2418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4"/>
            <p:cNvSpPr/>
            <p:nvPr/>
          </p:nvSpPr>
          <p:spPr>
            <a:xfrm>
              <a:off x="3626625" y="33838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2" y="1519"/>
                    <a:pt x="2016" y="1540"/>
                    <a:pt x="2120" y="1540"/>
                  </a:cubicBezTo>
                  <a:cubicBezTo>
                    <a:pt x="2224" y="1540"/>
                    <a:pt x="2328" y="1519"/>
                    <a:pt x="2406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8" y="1191"/>
                    <a:pt x="2224" y="1215"/>
                    <a:pt x="2120" y="1215"/>
                  </a:cubicBezTo>
                  <a:cubicBezTo>
                    <a:pt x="2016" y="1215"/>
                    <a:pt x="1912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4"/>
            <p:cNvSpPr/>
            <p:nvPr/>
          </p:nvSpPr>
          <p:spPr>
            <a:xfrm>
              <a:off x="3626625" y="33838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1"/>
                  </a:move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06" y="1477"/>
                  </a:lnTo>
                  <a:cubicBezTo>
                    <a:pt x="2251" y="1560"/>
                    <a:pt x="1989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1989" y="1239"/>
                    <a:pt x="2251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4"/>
            <p:cNvSpPr/>
            <p:nvPr/>
          </p:nvSpPr>
          <p:spPr>
            <a:xfrm>
              <a:off x="3752250" y="3697600"/>
              <a:ext cx="105675" cy="38425"/>
            </a:xfrm>
            <a:custGeom>
              <a:avLst/>
              <a:gdLst/>
              <a:ahLst/>
              <a:cxnLst/>
              <a:rect l="l" t="t" r="r" b="b"/>
              <a:pathLst>
                <a:path w="4227" h="1537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53"/>
                    <a:pt x="119" y="489"/>
                  </a:cubicBezTo>
                  <a:lnTo>
                    <a:pt x="1834" y="1465"/>
                  </a:lnTo>
                  <a:cubicBezTo>
                    <a:pt x="1917" y="1513"/>
                    <a:pt x="2021" y="1537"/>
                    <a:pt x="2125" y="1537"/>
                  </a:cubicBezTo>
                  <a:cubicBezTo>
                    <a:pt x="2230" y="1537"/>
                    <a:pt x="2334" y="1513"/>
                    <a:pt x="2417" y="1465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48"/>
                    <a:pt x="4179" y="120"/>
                    <a:pt x="4108" y="156"/>
                  </a:cubicBezTo>
                  <a:lnTo>
                    <a:pt x="2417" y="1144"/>
                  </a:lnTo>
                  <a:cubicBezTo>
                    <a:pt x="2334" y="1185"/>
                    <a:pt x="2230" y="1206"/>
                    <a:pt x="2125" y="1206"/>
                  </a:cubicBezTo>
                  <a:cubicBezTo>
                    <a:pt x="2021" y="1206"/>
                    <a:pt x="1917" y="1185"/>
                    <a:pt x="1834" y="1144"/>
                  </a:cubicBezTo>
                  <a:lnTo>
                    <a:pt x="119" y="156"/>
                  </a:lnTo>
                  <a:cubicBezTo>
                    <a:pt x="48" y="108"/>
                    <a:pt x="0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4"/>
            <p:cNvSpPr/>
            <p:nvPr/>
          </p:nvSpPr>
          <p:spPr>
            <a:xfrm>
              <a:off x="3752250" y="36976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48"/>
                    <a:pt x="48" y="108"/>
                    <a:pt x="119" y="156"/>
                  </a:cubicBezTo>
                  <a:lnTo>
                    <a:pt x="1834" y="1144"/>
                  </a:lnTo>
                  <a:cubicBezTo>
                    <a:pt x="2000" y="1227"/>
                    <a:pt x="2250" y="1227"/>
                    <a:pt x="2417" y="1144"/>
                  </a:cubicBezTo>
                  <a:lnTo>
                    <a:pt x="4108" y="156"/>
                  </a:lnTo>
                  <a:cubicBezTo>
                    <a:pt x="4179" y="120"/>
                    <a:pt x="4227" y="48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17" y="1465"/>
                  </a:lnTo>
                  <a:cubicBezTo>
                    <a:pt x="2250" y="1561"/>
                    <a:pt x="2000" y="1561"/>
                    <a:pt x="1834" y="1465"/>
                  </a:cubicBezTo>
                  <a:lnTo>
                    <a:pt x="119" y="489"/>
                  </a:lnTo>
                  <a:cubicBezTo>
                    <a:pt x="48" y="453"/>
                    <a:pt x="0" y="382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4"/>
            <p:cNvSpPr/>
            <p:nvPr/>
          </p:nvSpPr>
          <p:spPr>
            <a:xfrm>
              <a:off x="3883800" y="38503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6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6" y="1477"/>
                  </a:cubicBezTo>
                  <a:lnTo>
                    <a:pt x="4108" y="501"/>
                  </a:lnTo>
                  <a:cubicBezTo>
                    <a:pt x="4192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6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4"/>
            <p:cNvSpPr/>
            <p:nvPr/>
          </p:nvSpPr>
          <p:spPr>
            <a:xfrm>
              <a:off x="3883800" y="38503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8" y="501"/>
                  </a:move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1"/>
                  </a:lnTo>
                  <a:cubicBezTo>
                    <a:pt x="36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92" y="453"/>
                    <a:pt x="4108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4"/>
            <p:cNvSpPr/>
            <p:nvPr/>
          </p:nvSpPr>
          <p:spPr>
            <a:xfrm>
              <a:off x="3891550" y="353687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9"/>
                  </a:cubicBezTo>
                  <a:lnTo>
                    <a:pt x="1834" y="1465"/>
                  </a:lnTo>
                  <a:cubicBezTo>
                    <a:pt x="1911" y="1513"/>
                    <a:pt x="2015" y="1536"/>
                    <a:pt x="2120" y="1536"/>
                  </a:cubicBezTo>
                  <a:cubicBezTo>
                    <a:pt x="2224" y="1536"/>
                    <a:pt x="2328" y="1513"/>
                    <a:pt x="2405" y="1465"/>
                  </a:cubicBezTo>
                  <a:lnTo>
                    <a:pt x="4108" y="489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20"/>
                    <a:pt x="4108" y="155"/>
                  </a:cubicBezTo>
                  <a:lnTo>
                    <a:pt x="2405" y="1143"/>
                  </a:lnTo>
                  <a:cubicBezTo>
                    <a:pt x="2328" y="1185"/>
                    <a:pt x="2224" y="1206"/>
                    <a:pt x="2120" y="1206"/>
                  </a:cubicBezTo>
                  <a:cubicBezTo>
                    <a:pt x="2015" y="1206"/>
                    <a:pt x="1911" y="1185"/>
                    <a:pt x="1834" y="1143"/>
                  </a:cubicBezTo>
                  <a:lnTo>
                    <a:pt x="119" y="155"/>
                  </a:lnTo>
                  <a:cubicBezTo>
                    <a:pt x="24" y="120"/>
                    <a:pt x="0" y="3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4"/>
            <p:cNvSpPr/>
            <p:nvPr/>
          </p:nvSpPr>
          <p:spPr>
            <a:xfrm>
              <a:off x="3891550" y="35368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19" y="155"/>
                  </a:moveTo>
                  <a:lnTo>
                    <a:pt x="1834" y="1143"/>
                  </a:lnTo>
                  <a:cubicBezTo>
                    <a:pt x="1989" y="1227"/>
                    <a:pt x="2251" y="1227"/>
                    <a:pt x="2405" y="1143"/>
                  </a:cubicBezTo>
                  <a:lnTo>
                    <a:pt x="4108" y="155"/>
                  </a:lnTo>
                  <a:cubicBezTo>
                    <a:pt x="4179" y="120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9"/>
                  </a:cubicBezTo>
                  <a:lnTo>
                    <a:pt x="2405" y="1465"/>
                  </a:lnTo>
                  <a:cubicBezTo>
                    <a:pt x="2251" y="1560"/>
                    <a:pt x="1989" y="1560"/>
                    <a:pt x="1834" y="1465"/>
                  </a:cubicBezTo>
                  <a:lnTo>
                    <a:pt x="119" y="489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36"/>
                    <a:pt x="24" y="120"/>
                    <a:pt x="119" y="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4"/>
            <p:cNvSpPr/>
            <p:nvPr/>
          </p:nvSpPr>
          <p:spPr>
            <a:xfrm>
              <a:off x="3767725" y="3376150"/>
              <a:ext cx="88125" cy="38400"/>
            </a:xfrm>
            <a:custGeom>
              <a:avLst/>
              <a:gdLst/>
              <a:ahLst/>
              <a:cxnLst/>
              <a:rect l="l" t="t" r="r" b="b"/>
              <a:pathLst>
                <a:path w="3525" h="1536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36" y="441"/>
                    <a:pt x="119" y="488"/>
                  </a:cubicBezTo>
                  <a:lnTo>
                    <a:pt x="1822" y="1465"/>
                  </a:lnTo>
                  <a:cubicBezTo>
                    <a:pt x="1905" y="1512"/>
                    <a:pt x="2010" y="1536"/>
                    <a:pt x="2114" y="1536"/>
                  </a:cubicBezTo>
                  <a:cubicBezTo>
                    <a:pt x="2218" y="1536"/>
                    <a:pt x="2322" y="1512"/>
                    <a:pt x="2405" y="1465"/>
                  </a:cubicBezTo>
                  <a:lnTo>
                    <a:pt x="3406" y="893"/>
                  </a:lnTo>
                  <a:cubicBezTo>
                    <a:pt x="3477" y="845"/>
                    <a:pt x="3525" y="786"/>
                    <a:pt x="3525" y="726"/>
                  </a:cubicBezTo>
                  <a:lnTo>
                    <a:pt x="3525" y="393"/>
                  </a:lnTo>
                  <a:cubicBezTo>
                    <a:pt x="3525" y="453"/>
                    <a:pt x="3477" y="512"/>
                    <a:pt x="3406" y="560"/>
                  </a:cubicBezTo>
                  <a:lnTo>
                    <a:pt x="2405" y="1143"/>
                  </a:lnTo>
                  <a:cubicBezTo>
                    <a:pt x="2322" y="1185"/>
                    <a:pt x="2218" y="1206"/>
                    <a:pt x="2114" y="1206"/>
                  </a:cubicBezTo>
                  <a:cubicBezTo>
                    <a:pt x="2010" y="1206"/>
                    <a:pt x="1905" y="1185"/>
                    <a:pt x="1822" y="1143"/>
                  </a:cubicBezTo>
                  <a:lnTo>
                    <a:pt x="119" y="155"/>
                  </a:lnTo>
                  <a:cubicBezTo>
                    <a:pt x="36" y="95"/>
                    <a:pt x="0" y="3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4"/>
            <p:cNvSpPr/>
            <p:nvPr/>
          </p:nvSpPr>
          <p:spPr>
            <a:xfrm>
              <a:off x="3767725" y="3376150"/>
              <a:ext cx="88125" cy="39000"/>
            </a:xfrm>
            <a:custGeom>
              <a:avLst/>
              <a:gdLst/>
              <a:ahLst/>
              <a:cxnLst/>
              <a:rect l="l" t="t" r="r" b="b"/>
              <a:pathLst>
                <a:path w="3525" h="1560" fill="none" extrusionOk="0">
                  <a:moveTo>
                    <a:pt x="119" y="155"/>
                  </a:moveTo>
                  <a:lnTo>
                    <a:pt x="1822" y="1143"/>
                  </a:lnTo>
                  <a:cubicBezTo>
                    <a:pt x="1989" y="1226"/>
                    <a:pt x="2239" y="1226"/>
                    <a:pt x="2405" y="1143"/>
                  </a:cubicBezTo>
                  <a:lnTo>
                    <a:pt x="3406" y="560"/>
                  </a:lnTo>
                  <a:cubicBezTo>
                    <a:pt x="3477" y="512"/>
                    <a:pt x="3525" y="453"/>
                    <a:pt x="3525" y="393"/>
                  </a:cubicBezTo>
                  <a:lnTo>
                    <a:pt x="3525" y="726"/>
                  </a:lnTo>
                  <a:cubicBezTo>
                    <a:pt x="3525" y="786"/>
                    <a:pt x="3477" y="845"/>
                    <a:pt x="3406" y="893"/>
                  </a:cubicBezTo>
                  <a:lnTo>
                    <a:pt x="2405" y="1465"/>
                  </a:lnTo>
                  <a:cubicBezTo>
                    <a:pt x="2239" y="1560"/>
                    <a:pt x="1989" y="1560"/>
                    <a:pt x="1822" y="1465"/>
                  </a:cubicBezTo>
                  <a:lnTo>
                    <a:pt x="119" y="488"/>
                  </a:lnTo>
                  <a:cubicBezTo>
                    <a:pt x="36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36"/>
                    <a:pt x="36" y="95"/>
                    <a:pt x="119" y="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4"/>
            <p:cNvSpPr/>
            <p:nvPr/>
          </p:nvSpPr>
          <p:spPr>
            <a:xfrm>
              <a:off x="3398925" y="3417225"/>
              <a:ext cx="105700" cy="38700"/>
            </a:xfrm>
            <a:custGeom>
              <a:avLst/>
              <a:gdLst/>
              <a:ahLst/>
              <a:cxnLst/>
              <a:rect l="l" t="t" r="r" b="b"/>
              <a:pathLst>
                <a:path w="4228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1" y="1524"/>
                    <a:pt x="2016" y="1548"/>
                    <a:pt x="2120" y="1548"/>
                  </a:cubicBezTo>
                  <a:cubicBezTo>
                    <a:pt x="2224" y="1548"/>
                    <a:pt x="2328" y="1524"/>
                    <a:pt x="2406" y="1477"/>
                  </a:cubicBezTo>
                  <a:lnTo>
                    <a:pt x="4108" y="500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06" y="1155"/>
                  </a:lnTo>
                  <a:cubicBezTo>
                    <a:pt x="2334" y="1197"/>
                    <a:pt x="2230" y="1218"/>
                    <a:pt x="2124" y="1218"/>
                  </a:cubicBezTo>
                  <a:cubicBezTo>
                    <a:pt x="2019" y="1218"/>
                    <a:pt x="1911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3398925" y="341722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2406" y="1155"/>
                  </a:move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80" y="453"/>
                    <a:pt x="4108" y="500"/>
                  </a:cubicBezTo>
                  <a:lnTo>
                    <a:pt x="2406" y="1477"/>
                  </a:lnTo>
                  <a:cubicBezTo>
                    <a:pt x="2251" y="1572"/>
                    <a:pt x="1989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1989" y="1238"/>
                    <a:pt x="2263" y="1238"/>
                    <a:pt x="2406" y="1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3883800" y="3773225"/>
              <a:ext cx="105400" cy="38700"/>
            </a:xfrm>
            <a:custGeom>
              <a:avLst/>
              <a:gdLst/>
              <a:ahLst/>
              <a:cxnLst/>
              <a:rect l="l" t="t" r="r" b="b"/>
              <a:pathLst>
                <a:path w="4216" h="1548" extrusionOk="0">
                  <a:moveTo>
                    <a:pt x="1" y="0"/>
                  </a:moveTo>
                  <a:lnTo>
                    <a:pt x="1" y="333"/>
                  </a:lnTo>
                  <a:cubicBezTo>
                    <a:pt x="1" y="393"/>
                    <a:pt x="25" y="452"/>
                    <a:pt x="108" y="500"/>
                  </a:cubicBezTo>
                  <a:lnTo>
                    <a:pt x="1822" y="1476"/>
                  </a:lnTo>
                  <a:cubicBezTo>
                    <a:pt x="1906" y="1524"/>
                    <a:pt x="2010" y="1548"/>
                    <a:pt x="2114" y="1548"/>
                  </a:cubicBezTo>
                  <a:cubicBezTo>
                    <a:pt x="2218" y="1548"/>
                    <a:pt x="2322" y="1524"/>
                    <a:pt x="2406" y="1476"/>
                  </a:cubicBezTo>
                  <a:lnTo>
                    <a:pt x="4097" y="500"/>
                  </a:lnTo>
                  <a:cubicBezTo>
                    <a:pt x="4180" y="452"/>
                    <a:pt x="4216" y="393"/>
                    <a:pt x="4216" y="333"/>
                  </a:cubicBezTo>
                  <a:lnTo>
                    <a:pt x="4216" y="0"/>
                  </a:lnTo>
                  <a:cubicBezTo>
                    <a:pt x="4216" y="60"/>
                    <a:pt x="4180" y="131"/>
                    <a:pt x="4097" y="167"/>
                  </a:cubicBezTo>
                  <a:lnTo>
                    <a:pt x="2406" y="1155"/>
                  </a:lnTo>
                  <a:cubicBezTo>
                    <a:pt x="2322" y="1197"/>
                    <a:pt x="2218" y="1217"/>
                    <a:pt x="2114" y="1217"/>
                  </a:cubicBezTo>
                  <a:cubicBezTo>
                    <a:pt x="2010" y="1217"/>
                    <a:pt x="1906" y="1197"/>
                    <a:pt x="1822" y="1155"/>
                  </a:cubicBezTo>
                  <a:lnTo>
                    <a:pt x="108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3883800" y="3773225"/>
              <a:ext cx="105400" cy="39300"/>
            </a:xfrm>
            <a:custGeom>
              <a:avLst/>
              <a:gdLst/>
              <a:ahLst/>
              <a:cxnLst/>
              <a:rect l="l" t="t" r="r" b="b"/>
              <a:pathLst>
                <a:path w="4216" h="1572" fill="none" extrusionOk="0">
                  <a:moveTo>
                    <a:pt x="1" y="333"/>
                  </a:moveTo>
                  <a:lnTo>
                    <a:pt x="1" y="0"/>
                  </a:lnTo>
                  <a:cubicBezTo>
                    <a:pt x="1" y="60"/>
                    <a:pt x="36" y="119"/>
                    <a:pt x="108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6" y="1155"/>
                  </a:cubicBezTo>
                  <a:lnTo>
                    <a:pt x="4097" y="167"/>
                  </a:lnTo>
                  <a:cubicBezTo>
                    <a:pt x="4180" y="131"/>
                    <a:pt x="4216" y="60"/>
                    <a:pt x="4216" y="0"/>
                  </a:cubicBezTo>
                  <a:lnTo>
                    <a:pt x="4216" y="333"/>
                  </a:lnTo>
                  <a:cubicBezTo>
                    <a:pt x="4216" y="393"/>
                    <a:pt x="4180" y="452"/>
                    <a:pt x="4097" y="500"/>
                  </a:cubicBezTo>
                  <a:lnTo>
                    <a:pt x="2406" y="1476"/>
                  </a:lnTo>
                  <a:cubicBezTo>
                    <a:pt x="2239" y="1572"/>
                    <a:pt x="1989" y="1572"/>
                    <a:pt x="1822" y="1476"/>
                  </a:cubicBezTo>
                  <a:lnTo>
                    <a:pt x="108" y="500"/>
                  </a:lnTo>
                  <a:cubicBezTo>
                    <a:pt x="25" y="452"/>
                    <a:pt x="1" y="393"/>
                    <a:pt x="1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3220925" y="3391025"/>
              <a:ext cx="172675" cy="77475"/>
            </a:xfrm>
            <a:custGeom>
              <a:avLst/>
              <a:gdLst/>
              <a:ahLst/>
              <a:cxnLst/>
              <a:rect l="l" t="t" r="r" b="b"/>
              <a:pathLst>
                <a:path w="6907" h="3099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9"/>
                  </a:cubicBezTo>
                  <a:lnTo>
                    <a:pt x="4513" y="3037"/>
                  </a:lnTo>
                  <a:cubicBezTo>
                    <a:pt x="4596" y="3078"/>
                    <a:pt x="4701" y="3099"/>
                    <a:pt x="4805" y="3099"/>
                  </a:cubicBezTo>
                  <a:cubicBezTo>
                    <a:pt x="4909" y="3099"/>
                    <a:pt x="5013" y="3078"/>
                    <a:pt x="5096" y="3037"/>
                  </a:cubicBezTo>
                  <a:lnTo>
                    <a:pt x="6787" y="2048"/>
                  </a:lnTo>
                  <a:cubicBezTo>
                    <a:pt x="6870" y="2001"/>
                    <a:pt x="6906" y="1941"/>
                    <a:pt x="6906" y="1882"/>
                  </a:cubicBezTo>
                  <a:lnTo>
                    <a:pt x="6906" y="1560"/>
                  </a:lnTo>
                  <a:cubicBezTo>
                    <a:pt x="6906" y="1620"/>
                    <a:pt x="6870" y="1679"/>
                    <a:pt x="6787" y="1727"/>
                  </a:cubicBezTo>
                  <a:lnTo>
                    <a:pt x="5096" y="2703"/>
                  </a:lnTo>
                  <a:cubicBezTo>
                    <a:pt x="5013" y="2751"/>
                    <a:pt x="4909" y="2775"/>
                    <a:pt x="4805" y="2775"/>
                  </a:cubicBezTo>
                  <a:cubicBezTo>
                    <a:pt x="4701" y="2775"/>
                    <a:pt x="4596" y="2751"/>
                    <a:pt x="4513" y="2703"/>
                  </a:cubicBezTo>
                  <a:lnTo>
                    <a:pt x="120" y="155"/>
                  </a:lnTo>
                  <a:cubicBezTo>
                    <a:pt x="48" y="108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3220925" y="3391025"/>
              <a:ext cx="172675" cy="78000"/>
            </a:xfrm>
            <a:custGeom>
              <a:avLst/>
              <a:gdLst/>
              <a:ahLst/>
              <a:cxnLst/>
              <a:rect l="l" t="t" r="r" b="b"/>
              <a:pathLst>
                <a:path w="6907" h="3120" fill="none" extrusionOk="0">
                  <a:moveTo>
                    <a:pt x="1" y="322"/>
                  </a:moveTo>
                  <a:lnTo>
                    <a:pt x="1" y="0"/>
                  </a:lnTo>
                  <a:cubicBezTo>
                    <a:pt x="1" y="60"/>
                    <a:pt x="48" y="108"/>
                    <a:pt x="120" y="155"/>
                  </a:cubicBezTo>
                  <a:lnTo>
                    <a:pt x="4513" y="2703"/>
                  </a:lnTo>
                  <a:cubicBezTo>
                    <a:pt x="4680" y="2798"/>
                    <a:pt x="4930" y="2798"/>
                    <a:pt x="5096" y="2703"/>
                  </a:cubicBezTo>
                  <a:lnTo>
                    <a:pt x="6787" y="1727"/>
                  </a:lnTo>
                  <a:cubicBezTo>
                    <a:pt x="6870" y="1679"/>
                    <a:pt x="6906" y="1620"/>
                    <a:pt x="6906" y="1560"/>
                  </a:cubicBezTo>
                  <a:lnTo>
                    <a:pt x="6906" y="1882"/>
                  </a:lnTo>
                  <a:cubicBezTo>
                    <a:pt x="6906" y="1941"/>
                    <a:pt x="6870" y="2001"/>
                    <a:pt x="6787" y="2048"/>
                  </a:cubicBezTo>
                  <a:lnTo>
                    <a:pt x="5096" y="3037"/>
                  </a:lnTo>
                  <a:cubicBezTo>
                    <a:pt x="4930" y="3120"/>
                    <a:pt x="4680" y="3120"/>
                    <a:pt x="4513" y="3037"/>
                  </a:cubicBezTo>
                  <a:lnTo>
                    <a:pt x="120" y="489"/>
                  </a:lnTo>
                  <a:cubicBezTo>
                    <a:pt x="48" y="441"/>
                    <a:pt x="1" y="381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3223000" y="3468700"/>
              <a:ext cx="105400" cy="38500"/>
            </a:xfrm>
            <a:custGeom>
              <a:avLst/>
              <a:gdLst/>
              <a:ahLst/>
              <a:cxnLst/>
              <a:rect l="l" t="t" r="r" b="b"/>
              <a:pathLst>
                <a:path w="4216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37" y="441"/>
                    <a:pt x="120" y="489"/>
                  </a:cubicBezTo>
                  <a:lnTo>
                    <a:pt x="1811" y="1477"/>
                  </a:lnTo>
                  <a:cubicBezTo>
                    <a:pt x="1894" y="1519"/>
                    <a:pt x="1998" y="1540"/>
                    <a:pt x="2102" y="1540"/>
                  </a:cubicBezTo>
                  <a:cubicBezTo>
                    <a:pt x="2207" y="1540"/>
                    <a:pt x="2311" y="1519"/>
                    <a:pt x="2394" y="1477"/>
                  </a:cubicBezTo>
                  <a:lnTo>
                    <a:pt x="4085" y="489"/>
                  </a:lnTo>
                  <a:cubicBezTo>
                    <a:pt x="4180" y="441"/>
                    <a:pt x="4204" y="382"/>
                    <a:pt x="4216" y="322"/>
                  </a:cubicBezTo>
                  <a:lnTo>
                    <a:pt x="4216" y="1"/>
                  </a:lnTo>
                  <a:cubicBezTo>
                    <a:pt x="4216" y="60"/>
                    <a:pt x="4180" y="120"/>
                    <a:pt x="4109" y="168"/>
                  </a:cubicBezTo>
                  <a:lnTo>
                    <a:pt x="2406" y="1144"/>
                  </a:lnTo>
                  <a:cubicBezTo>
                    <a:pt x="2323" y="1192"/>
                    <a:pt x="2218" y="1215"/>
                    <a:pt x="2114" y="1215"/>
                  </a:cubicBezTo>
                  <a:cubicBezTo>
                    <a:pt x="2010" y="1215"/>
                    <a:pt x="1906" y="1192"/>
                    <a:pt x="1823" y="1144"/>
                  </a:cubicBezTo>
                  <a:lnTo>
                    <a:pt x="120" y="168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3223000" y="3468700"/>
              <a:ext cx="105400" cy="39025"/>
            </a:xfrm>
            <a:custGeom>
              <a:avLst/>
              <a:gdLst/>
              <a:ahLst/>
              <a:cxnLst/>
              <a:rect l="l" t="t" r="r" b="b"/>
              <a:pathLst>
                <a:path w="4216" h="1561" fill="none" extrusionOk="0">
                  <a:moveTo>
                    <a:pt x="4085" y="489"/>
                  </a:moveTo>
                  <a:lnTo>
                    <a:pt x="2394" y="1477"/>
                  </a:lnTo>
                  <a:cubicBezTo>
                    <a:pt x="2227" y="1561"/>
                    <a:pt x="1977" y="1561"/>
                    <a:pt x="1811" y="1477"/>
                  </a:cubicBezTo>
                  <a:lnTo>
                    <a:pt x="120" y="489"/>
                  </a:lnTo>
                  <a:cubicBezTo>
                    <a:pt x="37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68"/>
                  </a:cubicBezTo>
                  <a:lnTo>
                    <a:pt x="1823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109" y="168"/>
                  </a:lnTo>
                  <a:cubicBezTo>
                    <a:pt x="4180" y="120"/>
                    <a:pt x="4216" y="60"/>
                    <a:pt x="4216" y="1"/>
                  </a:cubicBezTo>
                  <a:lnTo>
                    <a:pt x="4216" y="322"/>
                  </a:lnTo>
                  <a:cubicBezTo>
                    <a:pt x="4204" y="382"/>
                    <a:pt x="4180" y="441"/>
                    <a:pt x="4085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4"/>
            <p:cNvSpPr/>
            <p:nvPr/>
          </p:nvSpPr>
          <p:spPr>
            <a:xfrm>
              <a:off x="3287900" y="350622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3"/>
                    <a:pt x="120" y="488"/>
                  </a:cubicBezTo>
                  <a:lnTo>
                    <a:pt x="1834" y="1476"/>
                  </a:lnTo>
                  <a:cubicBezTo>
                    <a:pt x="1917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7" y="1476"/>
                  </a:cubicBezTo>
                  <a:lnTo>
                    <a:pt x="4108" y="488"/>
                  </a:lnTo>
                  <a:cubicBezTo>
                    <a:pt x="4191" y="453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4"/>
            <p:cNvSpPr/>
            <p:nvPr/>
          </p:nvSpPr>
          <p:spPr>
            <a:xfrm>
              <a:off x="3287900" y="35062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108" y="488"/>
                  </a:moveTo>
                  <a:lnTo>
                    <a:pt x="2417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20" y="488"/>
                  </a:lnTo>
                  <a:cubicBezTo>
                    <a:pt x="48" y="453"/>
                    <a:pt x="0" y="393"/>
                    <a:pt x="0" y="333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7" y="1143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91" y="453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560850" y="3345475"/>
              <a:ext cx="105400" cy="38500"/>
            </a:xfrm>
            <a:custGeom>
              <a:avLst/>
              <a:gdLst/>
              <a:ahLst/>
              <a:cxnLst/>
              <a:rect l="l" t="t" r="r" b="b"/>
              <a:pathLst>
                <a:path w="4216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36" y="453"/>
                    <a:pt x="120" y="489"/>
                  </a:cubicBezTo>
                  <a:lnTo>
                    <a:pt x="1822" y="1477"/>
                  </a:lnTo>
                  <a:cubicBezTo>
                    <a:pt x="1905" y="1519"/>
                    <a:pt x="2010" y="1540"/>
                    <a:pt x="2114" y="1540"/>
                  </a:cubicBezTo>
                  <a:cubicBezTo>
                    <a:pt x="2218" y="1540"/>
                    <a:pt x="2322" y="1519"/>
                    <a:pt x="2406" y="1477"/>
                  </a:cubicBezTo>
                  <a:lnTo>
                    <a:pt x="4096" y="489"/>
                  </a:lnTo>
                  <a:cubicBezTo>
                    <a:pt x="4180" y="453"/>
                    <a:pt x="4215" y="394"/>
                    <a:pt x="4215" y="334"/>
                  </a:cubicBezTo>
                  <a:lnTo>
                    <a:pt x="4215" y="1"/>
                  </a:lnTo>
                  <a:cubicBezTo>
                    <a:pt x="4215" y="60"/>
                    <a:pt x="4180" y="120"/>
                    <a:pt x="4096" y="167"/>
                  </a:cubicBezTo>
                  <a:lnTo>
                    <a:pt x="2406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5" y="1191"/>
                    <a:pt x="1822" y="1144"/>
                  </a:cubicBezTo>
                  <a:lnTo>
                    <a:pt x="120" y="167"/>
                  </a:lnTo>
                  <a:cubicBezTo>
                    <a:pt x="24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560850" y="3345475"/>
              <a:ext cx="105400" cy="39025"/>
            </a:xfrm>
            <a:custGeom>
              <a:avLst/>
              <a:gdLst/>
              <a:ahLst/>
              <a:cxnLst/>
              <a:rect l="l" t="t" r="r" b="b"/>
              <a:pathLst>
                <a:path w="4216" h="1561" fill="none" extrusionOk="0">
                  <a:moveTo>
                    <a:pt x="120" y="167"/>
                  </a:moveTo>
                  <a:lnTo>
                    <a:pt x="1822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096" y="167"/>
                  </a:lnTo>
                  <a:cubicBezTo>
                    <a:pt x="4180" y="120"/>
                    <a:pt x="4215" y="60"/>
                    <a:pt x="4215" y="1"/>
                  </a:cubicBezTo>
                  <a:lnTo>
                    <a:pt x="4215" y="334"/>
                  </a:lnTo>
                  <a:cubicBezTo>
                    <a:pt x="4215" y="394"/>
                    <a:pt x="4180" y="453"/>
                    <a:pt x="4096" y="489"/>
                  </a:cubicBezTo>
                  <a:lnTo>
                    <a:pt x="2406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20" y="489"/>
                  </a:lnTo>
                  <a:cubicBezTo>
                    <a:pt x="36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24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4"/>
            <p:cNvSpPr/>
            <p:nvPr/>
          </p:nvSpPr>
          <p:spPr>
            <a:xfrm>
              <a:off x="3596575" y="3448475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500"/>
                  </a:cubicBezTo>
                  <a:lnTo>
                    <a:pt x="1822" y="1477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09" y="1218"/>
                    <a:pt x="1905" y="1197"/>
                    <a:pt x="1822" y="1155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4"/>
            <p:cNvSpPr/>
            <p:nvPr/>
          </p:nvSpPr>
          <p:spPr>
            <a:xfrm>
              <a:off x="3596575" y="344847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19" y="500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lnTo>
                    <a:pt x="1822" y="1155"/>
                  </a:lnTo>
                  <a:cubicBezTo>
                    <a:pt x="1989" y="1239"/>
                    <a:pt x="2239" y="1239"/>
                    <a:pt x="2405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353975" y="3544625"/>
              <a:ext cx="567650" cy="305175"/>
            </a:xfrm>
            <a:custGeom>
              <a:avLst/>
              <a:gdLst/>
              <a:ahLst/>
              <a:cxnLst/>
              <a:rect l="l" t="t" r="r" b="b"/>
              <a:pathLst>
                <a:path w="22706" h="12207" extrusionOk="0">
                  <a:moveTo>
                    <a:pt x="1" y="0"/>
                  </a:moveTo>
                  <a:lnTo>
                    <a:pt x="1" y="321"/>
                  </a:lnTo>
                  <a:cubicBezTo>
                    <a:pt x="1" y="381"/>
                    <a:pt x="36" y="441"/>
                    <a:pt x="120" y="488"/>
                  </a:cubicBezTo>
                  <a:lnTo>
                    <a:pt x="20313" y="12144"/>
                  </a:lnTo>
                  <a:cubicBezTo>
                    <a:pt x="20396" y="12186"/>
                    <a:pt x="20500" y="12207"/>
                    <a:pt x="20604" y="12207"/>
                  </a:cubicBezTo>
                  <a:cubicBezTo>
                    <a:pt x="20709" y="12207"/>
                    <a:pt x="20813" y="12186"/>
                    <a:pt x="20896" y="12144"/>
                  </a:cubicBezTo>
                  <a:lnTo>
                    <a:pt x="22587" y="11156"/>
                  </a:lnTo>
                  <a:cubicBezTo>
                    <a:pt x="22658" y="11120"/>
                    <a:pt x="22706" y="11061"/>
                    <a:pt x="22706" y="11001"/>
                  </a:cubicBezTo>
                  <a:lnTo>
                    <a:pt x="22706" y="10668"/>
                  </a:lnTo>
                  <a:cubicBezTo>
                    <a:pt x="22706" y="10728"/>
                    <a:pt x="22658" y="10787"/>
                    <a:pt x="22587" y="10835"/>
                  </a:cubicBezTo>
                  <a:lnTo>
                    <a:pt x="20896" y="11811"/>
                  </a:lnTo>
                  <a:cubicBezTo>
                    <a:pt x="20813" y="11859"/>
                    <a:pt x="20709" y="11882"/>
                    <a:pt x="20604" y="11882"/>
                  </a:cubicBezTo>
                  <a:cubicBezTo>
                    <a:pt x="20500" y="11882"/>
                    <a:pt x="20396" y="11859"/>
                    <a:pt x="20313" y="11811"/>
                  </a:cubicBezTo>
                  <a:lnTo>
                    <a:pt x="120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353975" y="3544625"/>
              <a:ext cx="567650" cy="305700"/>
            </a:xfrm>
            <a:custGeom>
              <a:avLst/>
              <a:gdLst/>
              <a:ahLst/>
              <a:cxnLst/>
              <a:rect l="l" t="t" r="r" b="b"/>
              <a:pathLst>
                <a:path w="22706" h="12228" fill="none" extrusionOk="0">
                  <a:moveTo>
                    <a:pt x="22587" y="11156"/>
                  </a:moveTo>
                  <a:lnTo>
                    <a:pt x="20896" y="12144"/>
                  </a:lnTo>
                  <a:cubicBezTo>
                    <a:pt x="20729" y="12228"/>
                    <a:pt x="20479" y="12228"/>
                    <a:pt x="20313" y="12144"/>
                  </a:cubicBezTo>
                  <a:lnTo>
                    <a:pt x="120" y="488"/>
                  </a:lnTo>
                  <a:cubicBezTo>
                    <a:pt x="36" y="441"/>
                    <a:pt x="1" y="381"/>
                    <a:pt x="1" y="321"/>
                  </a:cubicBezTo>
                  <a:lnTo>
                    <a:pt x="1" y="0"/>
                  </a:lnTo>
                  <a:cubicBezTo>
                    <a:pt x="1" y="60"/>
                    <a:pt x="36" y="119"/>
                    <a:pt x="120" y="167"/>
                  </a:cubicBezTo>
                  <a:lnTo>
                    <a:pt x="20313" y="11811"/>
                  </a:lnTo>
                  <a:cubicBezTo>
                    <a:pt x="20479" y="11906"/>
                    <a:pt x="20729" y="11906"/>
                    <a:pt x="20896" y="11811"/>
                  </a:cubicBezTo>
                  <a:lnTo>
                    <a:pt x="22587" y="10835"/>
                  </a:lnTo>
                  <a:cubicBezTo>
                    <a:pt x="22658" y="10787"/>
                    <a:pt x="22706" y="10728"/>
                    <a:pt x="22706" y="10668"/>
                  </a:cubicBezTo>
                  <a:lnTo>
                    <a:pt x="22706" y="11001"/>
                  </a:lnTo>
                  <a:cubicBezTo>
                    <a:pt x="22706" y="11061"/>
                    <a:pt x="22658" y="11120"/>
                    <a:pt x="22587" y="11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3863875" y="368510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406"/>
                    <a:pt x="48" y="465"/>
                    <a:pt x="119" y="501"/>
                  </a:cubicBezTo>
                  <a:lnTo>
                    <a:pt x="1834" y="1477"/>
                  </a:lnTo>
                  <a:cubicBezTo>
                    <a:pt x="1917" y="1525"/>
                    <a:pt x="2021" y="1549"/>
                    <a:pt x="2125" y="1549"/>
                  </a:cubicBezTo>
                  <a:cubicBezTo>
                    <a:pt x="2229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79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17" y="1156"/>
                  </a:lnTo>
                  <a:cubicBezTo>
                    <a:pt x="2334" y="1197"/>
                    <a:pt x="2229" y="1218"/>
                    <a:pt x="2125" y="1218"/>
                  </a:cubicBezTo>
                  <a:cubicBezTo>
                    <a:pt x="2021" y="1218"/>
                    <a:pt x="1917" y="1197"/>
                    <a:pt x="1834" y="1156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3863875" y="368510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56"/>
                  </a:lnTo>
                  <a:cubicBezTo>
                    <a:pt x="2000" y="1239"/>
                    <a:pt x="2250" y="1239"/>
                    <a:pt x="2417" y="1156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79" y="453"/>
                    <a:pt x="4108" y="501"/>
                  </a:cubicBezTo>
                  <a:lnTo>
                    <a:pt x="2417" y="1477"/>
                  </a:lnTo>
                  <a:cubicBezTo>
                    <a:pt x="2250" y="1572"/>
                    <a:pt x="2000" y="1572"/>
                    <a:pt x="1834" y="1477"/>
                  </a:cubicBezTo>
                  <a:lnTo>
                    <a:pt x="119" y="501"/>
                  </a:lnTo>
                  <a:cubicBezTo>
                    <a:pt x="48" y="465"/>
                    <a:pt x="0" y="406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929050" y="37232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929050" y="37232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3955250" y="3484200"/>
              <a:ext cx="88125" cy="38700"/>
            </a:xfrm>
            <a:custGeom>
              <a:avLst/>
              <a:gdLst/>
              <a:ahLst/>
              <a:cxnLst/>
              <a:rect l="l" t="t" r="r" b="b"/>
              <a:pathLst>
                <a:path w="3525" h="1548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36" y="453"/>
                    <a:pt x="119" y="500"/>
                  </a:cubicBezTo>
                  <a:lnTo>
                    <a:pt x="1822" y="1476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6"/>
                  </a:cubicBezTo>
                  <a:lnTo>
                    <a:pt x="3405" y="893"/>
                  </a:lnTo>
                  <a:cubicBezTo>
                    <a:pt x="3477" y="857"/>
                    <a:pt x="3525" y="798"/>
                    <a:pt x="3525" y="738"/>
                  </a:cubicBezTo>
                  <a:lnTo>
                    <a:pt x="3525" y="405"/>
                  </a:lnTo>
                  <a:cubicBezTo>
                    <a:pt x="3525" y="464"/>
                    <a:pt x="3477" y="524"/>
                    <a:pt x="3405" y="572"/>
                  </a:cubicBezTo>
                  <a:lnTo>
                    <a:pt x="2405" y="1155"/>
                  </a:lnTo>
                  <a:cubicBezTo>
                    <a:pt x="2322" y="1197"/>
                    <a:pt x="2218" y="1217"/>
                    <a:pt x="2114" y="1217"/>
                  </a:cubicBezTo>
                  <a:cubicBezTo>
                    <a:pt x="2009" y="1217"/>
                    <a:pt x="1905" y="1197"/>
                    <a:pt x="1822" y="1155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3955250" y="3484200"/>
              <a:ext cx="88125" cy="39300"/>
            </a:xfrm>
            <a:custGeom>
              <a:avLst/>
              <a:gdLst/>
              <a:ahLst/>
              <a:cxnLst/>
              <a:rect l="l" t="t" r="r" b="b"/>
              <a:pathLst>
                <a:path w="3525" h="1572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5" y="1155"/>
                  </a:cubicBezTo>
                  <a:lnTo>
                    <a:pt x="3405" y="572"/>
                  </a:lnTo>
                  <a:cubicBezTo>
                    <a:pt x="3477" y="524"/>
                    <a:pt x="3525" y="464"/>
                    <a:pt x="3525" y="405"/>
                  </a:cubicBezTo>
                  <a:lnTo>
                    <a:pt x="3525" y="738"/>
                  </a:lnTo>
                  <a:cubicBezTo>
                    <a:pt x="3525" y="798"/>
                    <a:pt x="3477" y="857"/>
                    <a:pt x="3405" y="893"/>
                  </a:cubicBezTo>
                  <a:lnTo>
                    <a:pt x="2405" y="1476"/>
                  </a:lnTo>
                  <a:cubicBezTo>
                    <a:pt x="2239" y="1572"/>
                    <a:pt x="1989" y="1572"/>
                    <a:pt x="1822" y="1476"/>
                  </a:cubicBezTo>
                  <a:lnTo>
                    <a:pt x="119" y="500"/>
                  </a:lnTo>
                  <a:cubicBezTo>
                    <a:pt x="36" y="453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795100" y="35630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8" y="500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795100" y="35630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80" y="453"/>
                    <a:pt x="4108" y="500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8" y="1155"/>
                  </a:cubicBez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3729925" y="3607725"/>
              <a:ext cx="105675" cy="38700"/>
            </a:xfrm>
            <a:custGeom>
              <a:avLst/>
              <a:gdLst/>
              <a:ahLst/>
              <a:cxnLst/>
              <a:rect l="l" t="t" r="r" b="b"/>
              <a:pathLst>
                <a:path w="4227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405"/>
                    <a:pt x="36" y="464"/>
                    <a:pt x="119" y="500"/>
                  </a:cubicBezTo>
                  <a:lnTo>
                    <a:pt x="1834" y="1477"/>
                  </a:lnTo>
                  <a:cubicBezTo>
                    <a:pt x="1917" y="1524"/>
                    <a:pt x="2021" y="1548"/>
                    <a:pt x="2125" y="1548"/>
                  </a:cubicBezTo>
                  <a:cubicBezTo>
                    <a:pt x="2230" y="1548"/>
                    <a:pt x="2334" y="1524"/>
                    <a:pt x="2417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30" y="1218"/>
                    <a:pt x="2125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3729925" y="360772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0" y="334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0" y="1238"/>
                    <a:pt x="2251" y="1238"/>
                    <a:pt x="2417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17" y="1477"/>
                  </a:lnTo>
                  <a:cubicBezTo>
                    <a:pt x="2251" y="1572"/>
                    <a:pt x="2000" y="1572"/>
                    <a:pt x="1834" y="1477"/>
                  </a:cubicBezTo>
                  <a:lnTo>
                    <a:pt x="119" y="500"/>
                  </a:lnTo>
                  <a:cubicBezTo>
                    <a:pt x="36" y="464"/>
                    <a:pt x="0" y="405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759675" y="34606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9" y="501"/>
                  </a:lnTo>
                  <a:cubicBezTo>
                    <a:pt x="4204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92" y="131"/>
                    <a:pt x="4109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759675" y="346067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9" y="501"/>
                  </a:move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55"/>
                  </a:lnTo>
                  <a:cubicBezTo>
                    <a:pt x="2001" y="1239"/>
                    <a:pt x="2251" y="1239"/>
                    <a:pt x="2418" y="1155"/>
                  </a:cubicBezTo>
                  <a:lnTo>
                    <a:pt x="4109" y="167"/>
                  </a:lnTo>
                  <a:cubicBezTo>
                    <a:pt x="4192" y="131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204" y="453"/>
                    <a:pt x="4109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3664125" y="348775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9" y="441"/>
                    <a:pt x="120" y="489"/>
                  </a:cubicBezTo>
                  <a:lnTo>
                    <a:pt x="1835" y="1465"/>
                  </a:lnTo>
                  <a:cubicBezTo>
                    <a:pt x="1918" y="1513"/>
                    <a:pt x="2022" y="1537"/>
                    <a:pt x="2126" y="1537"/>
                  </a:cubicBezTo>
                  <a:cubicBezTo>
                    <a:pt x="2230" y="1537"/>
                    <a:pt x="2335" y="1513"/>
                    <a:pt x="2418" y="1465"/>
                  </a:cubicBezTo>
                  <a:lnTo>
                    <a:pt x="4109" y="489"/>
                  </a:lnTo>
                  <a:cubicBezTo>
                    <a:pt x="4180" y="441"/>
                    <a:pt x="4228" y="382"/>
                    <a:pt x="4228" y="322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9" y="156"/>
                  </a:cubicBezTo>
                  <a:lnTo>
                    <a:pt x="2418" y="1144"/>
                  </a:lnTo>
                  <a:cubicBezTo>
                    <a:pt x="2335" y="1186"/>
                    <a:pt x="2230" y="1206"/>
                    <a:pt x="2126" y="1206"/>
                  </a:cubicBezTo>
                  <a:cubicBezTo>
                    <a:pt x="2022" y="1206"/>
                    <a:pt x="1918" y="1186"/>
                    <a:pt x="1835" y="1144"/>
                  </a:cubicBezTo>
                  <a:lnTo>
                    <a:pt x="120" y="156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3664125" y="34877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56"/>
                  </a:moveTo>
                  <a:lnTo>
                    <a:pt x="1835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9" y="156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22"/>
                  </a:lnTo>
                  <a:cubicBezTo>
                    <a:pt x="4228" y="382"/>
                    <a:pt x="4180" y="441"/>
                    <a:pt x="4109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5" y="1465"/>
                  </a:cubicBezTo>
                  <a:lnTo>
                    <a:pt x="120" y="489"/>
                  </a:lnTo>
                  <a:cubicBezTo>
                    <a:pt x="49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34075" y="3298750"/>
              <a:ext cx="88125" cy="38425"/>
            </a:xfrm>
            <a:custGeom>
              <a:avLst/>
              <a:gdLst/>
              <a:ahLst/>
              <a:cxnLst/>
              <a:rect l="l" t="t" r="r" b="b"/>
              <a:pathLst>
                <a:path w="3525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93"/>
                    <a:pt x="48" y="453"/>
                    <a:pt x="119" y="489"/>
                  </a:cubicBezTo>
                  <a:lnTo>
                    <a:pt x="1834" y="1465"/>
                  </a:lnTo>
                  <a:cubicBezTo>
                    <a:pt x="1911" y="1513"/>
                    <a:pt x="2016" y="1536"/>
                    <a:pt x="2120" y="1536"/>
                  </a:cubicBezTo>
                  <a:cubicBezTo>
                    <a:pt x="2224" y="1536"/>
                    <a:pt x="2328" y="1513"/>
                    <a:pt x="2405" y="1465"/>
                  </a:cubicBezTo>
                  <a:lnTo>
                    <a:pt x="3406" y="893"/>
                  </a:lnTo>
                  <a:cubicBezTo>
                    <a:pt x="3477" y="846"/>
                    <a:pt x="3525" y="786"/>
                    <a:pt x="3525" y="727"/>
                  </a:cubicBezTo>
                  <a:lnTo>
                    <a:pt x="3525" y="393"/>
                  </a:lnTo>
                  <a:cubicBezTo>
                    <a:pt x="3525" y="453"/>
                    <a:pt x="3477" y="512"/>
                    <a:pt x="3406" y="560"/>
                  </a:cubicBezTo>
                  <a:lnTo>
                    <a:pt x="2405" y="1143"/>
                  </a:lnTo>
                  <a:cubicBezTo>
                    <a:pt x="2328" y="1185"/>
                    <a:pt x="2224" y="1206"/>
                    <a:pt x="2120" y="1206"/>
                  </a:cubicBezTo>
                  <a:cubicBezTo>
                    <a:pt x="2016" y="1206"/>
                    <a:pt x="1911" y="1185"/>
                    <a:pt x="1834" y="1143"/>
                  </a:cubicBezTo>
                  <a:lnTo>
                    <a:pt x="119" y="155"/>
                  </a:lnTo>
                  <a:cubicBezTo>
                    <a:pt x="48" y="120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634075" y="3298750"/>
              <a:ext cx="88125" cy="39025"/>
            </a:xfrm>
            <a:custGeom>
              <a:avLst/>
              <a:gdLst/>
              <a:ahLst/>
              <a:cxnLst/>
              <a:rect l="l" t="t" r="r" b="b"/>
              <a:pathLst>
                <a:path w="3525" h="1561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20"/>
                    <a:pt x="119" y="155"/>
                  </a:cubicBezTo>
                  <a:lnTo>
                    <a:pt x="1834" y="1143"/>
                  </a:lnTo>
                  <a:cubicBezTo>
                    <a:pt x="1989" y="1227"/>
                    <a:pt x="2251" y="1227"/>
                    <a:pt x="2405" y="1143"/>
                  </a:cubicBezTo>
                  <a:lnTo>
                    <a:pt x="3406" y="560"/>
                  </a:lnTo>
                  <a:cubicBezTo>
                    <a:pt x="3477" y="512"/>
                    <a:pt x="3525" y="453"/>
                    <a:pt x="3525" y="393"/>
                  </a:cubicBezTo>
                  <a:lnTo>
                    <a:pt x="3525" y="727"/>
                  </a:lnTo>
                  <a:cubicBezTo>
                    <a:pt x="3525" y="786"/>
                    <a:pt x="3477" y="846"/>
                    <a:pt x="3406" y="893"/>
                  </a:cubicBezTo>
                  <a:lnTo>
                    <a:pt x="2405" y="1465"/>
                  </a:lnTo>
                  <a:cubicBezTo>
                    <a:pt x="2251" y="1560"/>
                    <a:pt x="1989" y="1560"/>
                    <a:pt x="1834" y="1465"/>
                  </a:cubicBezTo>
                  <a:lnTo>
                    <a:pt x="119" y="489"/>
                  </a:lnTo>
                  <a:cubicBezTo>
                    <a:pt x="48" y="453"/>
                    <a:pt x="0" y="393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3419750" y="350532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25" y="453"/>
                    <a:pt x="120" y="500"/>
                  </a:cubicBezTo>
                  <a:lnTo>
                    <a:pt x="1834" y="1477"/>
                  </a:lnTo>
                  <a:cubicBezTo>
                    <a:pt x="1912" y="1524"/>
                    <a:pt x="2016" y="1548"/>
                    <a:pt x="2120" y="1548"/>
                  </a:cubicBezTo>
                  <a:cubicBezTo>
                    <a:pt x="2224" y="1548"/>
                    <a:pt x="2329" y="1524"/>
                    <a:pt x="2406" y="1477"/>
                  </a:cubicBezTo>
                  <a:lnTo>
                    <a:pt x="4109" y="500"/>
                  </a:lnTo>
                  <a:cubicBezTo>
                    <a:pt x="4180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80" y="131"/>
                    <a:pt x="4109" y="167"/>
                  </a:cubicBezTo>
                  <a:lnTo>
                    <a:pt x="2406" y="1155"/>
                  </a:lnTo>
                  <a:cubicBezTo>
                    <a:pt x="2329" y="1197"/>
                    <a:pt x="2224" y="1218"/>
                    <a:pt x="2120" y="1218"/>
                  </a:cubicBezTo>
                  <a:cubicBezTo>
                    <a:pt x="2016" y="1218"/>
                    <a:pt x="1912" y="1197"/>
                    <a:pt x="1834" y="1155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3419750" y="350532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lnTo>
                    <a:pt x="1834" y="1155"/>
                  </a:lnTo>
                  <a:cubicBezTo>
                    <a:pt x="1989" y="1239"/>
                    <a:pt x="2251" y="1239"/>
                    <a:pt x="2406" y="1155"/>
                  </a:cubicBezTo>
                  <a:lnTo>
                    <a:pt x="4109" y="167"/>
                  </a:lnTo>
                  <a:cubicBezTo>
                    <a:pt x="4180" y="131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180" y="453"/>
                    <a:pt x="4109" y="500"/>
                  </a:cubicBezTo>
                  <a:lnTo>
                    <a:pt x="2406" y="1477"/>
                  </a:lnTo>
                  <a:cubicBezTo>
                    <a:pt x="2251" y="1572"/>
                    <a:pt x="1989" y="1572"/>
                    <a:pt x="1834" y="1477"/>
                  </a:cubicBezTo>
                  <a:lnTo>
                    <a:pt x="120" y="500"/>
                  </a:lnTo>
                  <a:cubicBezTo>
                    <a:pt x="25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3552825" y="3582425"/>
              <a:ext cx="105675" cy="38700"/>
            </a:xfrm>
            <a:custGeom>
              <a:avLst/>
              <a:gdLst/>
              <a:ahLst/>
              <a:cxnLst/>
              <a:rect l="l" t="t" r="r" b="b"/>
              <a:pathLst>
                <a:path w="4227" h="1548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3"/>
                    <a:pt x="119" y="500"/>
                  </a:cubicBezTo>
                  <a:lnTo>
                    <a:pt x="1834" y="1476"/>
                  </a:lnTo>
                  <a:cubicBezTo>
                    <a:pt x="1917" y="1524"/>
                    <a:pt x="2021" y="1548"/>
                    <a:pt x="2125" y="1548"/>
                  </a:cubicBezTo>
                  <a:cubicBezTo>
                    <a:pt x="2229" y="1548"/>
                    <a:pt x="2334" y="1524"/>
                    <a:pt x="2417" y="1476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29" y="1218"/>
                    <a:pt x="2125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3552825" y="358242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0" y="1238"/>
                    <a:pt x="2250" y="1238"/>
                    <a:pt x="2417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17" y="1476"/>
                  </a:lnTo>
                  <a:cubicBezTo>
                    <a:pt x="2250" y="1572"/>
                    <a:pt x="2000" y="1572"/>
                    <a:pt x="1834" y="1476"/>
                  </a:cubicBezTo>
                  <a:lnTo>
                    <a:pt x="119" y="500"/>
                  </a:lnTo>
                  <a:cubicBezTo>
                    <a:pt x="48" y="453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3929050" y="364045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7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84"/>
                    <a:pt x="4180" y="144"/>
                    <a:pt x="4108" y="168"/>
                  </a:cubicBezTo>
                  <a:lnTo>
                    <a:pt x="2417" y="1156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7" y="1197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3929050" y="364045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4"/>
                    <a:pt x="4180" y="453"/>
                    <a:pt x="4108" y="501"/>
                  </a:cubicBezTo>
                  <a:lnTo>
                    <a:pt x="2417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7" y="1156"/>
                  </a:cubicBezTo>
                  <a:lnTo>
                    <a:pt x="4108" y="168"/>
                  </a:lnTo>
                  <a:cubicBezTo>
                    <a:pt x="4180" y="144"/>
                    <a:pt x="4227" y="84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3949600" y="3811325"/>
              <a:ext cx="105675" cy="38475"/>
            </a:xfrm>
            <a:custGeom>
              <a:avLst/>
              <a:gdLst/>
              <a:ahLst/>
              <a:cxnLst/>
              <a:rect l="l" t="t" r="r" b="b"/>
              <a:pathLst>
                <a:path w="4227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64"/>
                    <a:pt x="119" y="488"/>
                  </a:cubicBezTo>
                  <a:lnTo>
                    <a:pt x="1834" y="1476"/>
                  </a:lnTo>
                  <a:cubicBezTo>
                    <a:pt x="1911" y="1518"/>
                    <a:pt x="2012" y="1539"/>
                    <a:pt x="2115" y="1539"/>
                  </a:cubicBezTo>
                  <a:cubicBezTo>
                    <a:pt x="2218" y="1539"/>
                    <a:pt x="2322" y="1518"/>
                    <a:pt x="2405" y="1476"/>
                  </a:cubicBezTo>
                  <a:lnTo>
                    <a:pt x="4108" y="488"/>
                  </a:lnTo>
                  <a:cubicBezTo>
                    <a:pt x="4179" y="452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43"/>
                  </a:lnTo>
                  <a:cubicBezTo>
                    <a:pt x="2322" y="1191"/>
                    <a:pt x="2218" y="1214"/>
                    <a:pt x="2115" y="1214"/>
                  </a:cubicBezTo>
                  <a:cubicBezTo>
                    <a:pt x="2012" y="1214"/>
                    <a:pt x="1911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3949600" y="381132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1988" y="1238"/>
                    <a:pt x="2238" y="1238"/>
                    <a:pt x="2405" y="1143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79" y="452"/>
                    <a:pt x="4108" y="488"/>
                  </a:cubicBezTo>
                  <a:lnTo>
                    <a:pt x="2405" y="1476"/>
                  </a:lnTo>
                  <a:cubicBezTo>
                    <a:pt x="2238" y="1560"/>
                    <a:pt x="1988" y="1560"/>
                    <a:pt x="1834" y="1476"/>
                  </a:cubicBezTo>
                  <a:lnTo>
                    <a:pt x="119" y="488"/>
                  </a:lnTo>
                  <a:cubicBezTo>
                    <a:pt x="48" y="464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3287300" y="3352625"/>
              <a:ext cx="152125" cy="65575"/>
            </a:xfrm>
            <a:custGeom>
              <a:avLst/>
              <a:gdLst/>
              <a:ahLst/>
              <a:cxnLst/>
              <a:rect l="l" t="t" r="r" b="b"/>
              <a:pathLst>
                <a:path w="6085" h="2623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3692" y="2560"/>
                  </a:lnTo>
                  <a:cubicBezTo>
                    <a:pt x="3775" y="2602"/>
                    <a:pt x="3879" y="2623"/>
                    <a:pt x="3983" y="2623"/>
                  </a:cubicBezTo>
                  <a:cubicBezTo>
                    <a:pt x="4087" y="2623"/>
                    <a:pt x="4192" y="2602"/>
                    <a:pt x="4275" y="2560"/>
                  </a:cubicBezTo>
                  <a:lnTo>
                    <a:pt x="5966" y="1572"/>
                  </a:lnTo>
                  <a:cubicBezTo>
                    <a:pt x="6037" y="1536"/>
                    <a:pt x="6085" y="1477"/>
                    <a:pt x="6085" y="1417"/>
                  </a:cubicBezTo>
                  <a:lnTo>
                    <a:pt x="6085" y="1084"/>
                  </a:lnTo>
                  <a:cubicBezTo>
                    <a:pt x="6085" y="1144"/>
                    <a:pt x="6037" y="1203"/>
                    <a:pt x="5966" y="1251"/>
                  </a:cubicBezTo>
                  <a:lnTo>
                    <a:pt x="4275" y="2227"/>
                  </a:lnTo>
                  <a:cubicBezTo>
                    <a:pt x="4192" y="2275"/>
                    <a:pt x="4087" y="2298"/>
                    <a:pt x="3983" y="2298"/>
                  </a:cubicBezTo>
                  <a:cubicBezTo>
                    <a:pt x="3879" y="2298"/>
                    <a:pt x="3775" y="2275"/>
                    <a:pt x="3692" y="2227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3287300" y="3352625"/>
              <a:ext cx="152125" cy="66100"/>
            </a:xfrm>
            <a:custGeom>
              <a:avLst/>
              <a:gdLst/>
              <a:ahLst/>
              <a:cxnLst/>
              <a:rect l="l" t="t" r="r" b="b"/>
              <a:pathLst>
                <a:path w="6085" h="2644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3692" y="2227"/>
                  </a:lnTo>
                  <a:cubicBezTo>
                    <a:pt x="3858" y="2322"/>
                    <a:pt x="4108" y="2322"/>
                    <a:pt x="4275" y="2227"/>
                  </a:cubicBezTo>
                  <a:lnTo>
                    <a:pt x="5966" y="1251"/>
                  </a:lnTo>
                  <a:cubicBezTo>
                    <a:pt x="6037" y="1203"/>
                    <a:pt x="6085" y="1144"/>
                    <a:pt x="6085" y="1084"/>
                  </a:cubicBezTo>
                  <a:lnTo>
                    <a:pt x="6085" y="1417"/>
                  </a:lnTo>
                  <a:cubicBezTo>
                    <a:pt x="6085" y="1477"/>
                    <a:pt x="6037" y="1536"/>
                    <a:pt x="5966" y="1572"/>
                  </a:cubicBezTo>
                  <a:lnTo>
                    <a:pt x="4275" y="2560"/>
                  </a:lnTo>
                  <a:cubicBezTo>
                    <a:pt x="4108" y="2644"/>
                    <a:pt x="3858" y="2644"/>
                    <a:pt x="3692" y="2560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3353375" y="346752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8"/>
                  </a:lnTo>
                  <a:cubicBezTo>
                    <a:pt x="4192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3353375" y="346752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67"/>
                  </a:move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192" y="453"/>
                    <a:pt x="4108" y="488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48"/>
                    <a:pt x="48" y="119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3995425" y="367885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6" y="453"/>
                    <a:pt x="120" y="489"/>
                  </a:cubicBezTo>
                  <a:lnTo>
                    <a:pt x="1822" y="1477"/>
                  </a:lnTo>
                  <a:cubicBezTo>
                    <a:pt x="1906" y="1519"/>
                    <a:pt x="2010" y="1540"/>
                    <a:pt x="2114" y="1540"/>
                  </a:cubicBezTo>
                  <a:cubicBezTo>
                    <a:pt x="2218" y="1540"/>
                    <a:pt x="2322" y="1519"/>
                    <a:pt x="2406" y="1477"/>
                  </a:cubicBezTo>
                  <a:lnTo>
                    <a:pt x="4108" y="489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6" y="1191"/>
                    <a:pt x="1822" y="1144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3995425" y="3678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67"/>
                  </a:moveTo>
                  <a:lnTo>
                    <a:pt x="1822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80" y="453"/>
                    <a:pt x="4108" y="489"/>
                  </a:cubicBezTo>
                  <a:lnTo>
                    <a:pt x="2406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20" y="489"/>
                  </a:lnTo>
                  <a:cubicBezTo>
                    <a:pt x="36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4016850" y="38503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4109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9" y="167"/>
                  </a:cubicBezTo>
                  <a:lnTo>
                    <a:pt x="2418" y="1156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6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4016850" y="38503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4109" y="167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9" y="501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3995425" y="37610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24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6" y="1477"/>
                  </a:cubicBezTo>
                  <a:lnTo>
                    <a:pt x="4108" y="501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8"/>
                  </a:cubicBezTo>
                  <a:lnTo>
                    <a:pt x="2406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6"/>
                  </a:cubicBezTo>
                  <a:lnTo>
                    <a:pt x="108" y="168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4"/>
            <p:cNvSpPr/>
            <p:nvPr/>
          </p:nvSpPr>
          <p:spPr>
            <a:xfrm>
              <a:off x="3995425" y="37610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36" y="120"/>
                    <a:pt x="108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8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80" y="453"/>
                    <a:pt x="4108" y="501"/>
                  </a:cubicBez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1"/>
                  </a:lnTo>
                  <a:cubicBezTo>
                    <a:pt x="24" y="453"/>
                    <a:pt x="1" y="394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4017150" y="39274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81"/>
                    <a:pt x="48" y="453"/>
                    <a:pt x="120" y="489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9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4"/>
            <p:cNvSpPr/>
            <p:nvPr/>
          </p:nvSpPr>
          <p:spPr>
            <a:xfrm>
              <a:off x="4017150" y="39274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108" y="489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53"/>
                    <a:pt x="1" y="381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92" y="453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4"/>
            <p:cNvSpPr/>
            <p:nvPr/>
          </p:nvSpPr>
          <p:spPr>
            <a:xfrm>
              <a:off x="4025200" y="3613675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36" y="453"/>
                    <a:pt x="107" y="500"/>
                  </a:cubicBezTo>
                  <a:lnTo>
                    <a:pt x="1822" y="1477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05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09" y="1218"/>
                    <a:pt x="1905" y="1197"/>
                    <a:pt x="1822" y="1155"/>
                  </a:cubicBezTo>
                  <a:lnTo>
                    <a:pt x="107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4025200" y="361367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07" y="500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07" y="167"/>
                  </a:cubicBezTo>
                  <a:lnTo>
                    <a:pt x="1822" y="1155"/>
                  </a:lnTo>
                  <a:cubicBezTo>
                    <a:pt x="1989" y="1239"/>
                    <a:pt x="2239" y="1239"/>
                    <a:pt x="2405" y="1155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4060325" y="371635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501"/>
                  </a:cubicBezTo>
                  <a:lnTo>
                    <a:pt x="1834" y="1477"/>
                  </a:lnTo>
                  <a:cubicBezTo>
                    <a:pt x="1917" y="1525"/>
                    <a:pt x="2021" y="1549"/>
                    <a:pt x="2125" y="1549"/>
                  </a:cubicBezTo>
                  <a:cubicBezTo>
                    <a:pt x="2230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91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8"/>
                  </a:cubicBezTo>
                  <a:lnTo>
                    <a:pt x="2417" y="1156"/>
                  </a:lnTo>
                  <a:cubicBezTo>
                    <a:pt x="2334" y="1197"/>
                    <a:pt x="2230" y="1218"/>
                    <a:pt x="2125" y="1218"/>
                  </a:cubicBezTo>
                  <a:cubicBezTo>
                    <a:pt x="2021" y="1218"/>
                    <a:pt x="1917" y="1197"/>
                    <a:pt x="1834" y="1156"/>
                  </a:cubicBezTo>
                  <a:lnTo>
                    <a:pt x="119" y="168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4"/>
            <p:cNvSpPr/>
            <p:nvPr/>
          </p:nvSpPr>
          <p:spPr>
            <a:xfrm>
              <a:off x="4060325" y="371635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4"/>
                    <a:pt x="4191" y="453"/>
                    <a:pt x="4108" y="501"/>
                  </a:cubicBezTo>
                  <a:lnTo>
                    <a:pt x="2417" y="1477"/>
                  </a:lnTo>
                  <a:cubicBezTo>
                    <a:pt x="2250" y="1573"/>
                    <a:pt x="2000" y="1573"/>
                    <a:pt x="1834" y="1477"/>
                  </a:cubicBezTo>
                  <a:lnTo>
                    <a:pt x="119" y="501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8"/>
                  </a:cubicBezTo>
                  <a:lnTo>
                    <a:pt x="1834" y="1156"/>
                  </a:lnTo>
                  <a:cubicBezTo>
                    <a:pt x="2000" y="1239"/>
                    <a:pt x="2250" y="1239"/>
                    <a:pt x="2417" y="1156"/>
                  </a:cubicBezTo>
                  <a:lnTo>
                    <a:pt x="4108" y="168"/>
                  </a:lnTo>
                  <a:cubicBezTo>
                    <a:pt x="4191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4"/>
            <p:cNvSpPr/>
            <p:nvPr/>
          </p:nvSpPr>
          <p:spPr>
            <a:xfrm>
              <a:off x="4062400" y="38003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36" y="441"/>
                    <a:pt x="108" y="489"/>
                  </a:cubicBezTo>
                  <a:lnTo>
                    <a:pt x="1822" y="1465"/>
                  </a:lnTo>
                  <a:cubicBezTo>
                    <a:pt x="1906" y="1513"/>
                    <a:pt x="2010" y="1536"/>
                    <a:pt x="2114" y="1536"/>
                  </a:cubicBezTo>
                  <a:cubicBezTo>
                    <a:pt x="2218" y="1536"/>
                    <a:pt x="2322" y="1513"/>
                    <a:pt x="2406" y="1465"/>
                  </a:cubicBezTo>
                  <a:lnTo>
                    <a:pt x="4108" y="489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20"/>
                    <a:pt x="4108" y="155"/>
                  </a:cubicBezTo>
                  <a:lnTo>
                    <a:pt x="2406" y="1143"/>
                  </a:lnTo>
                  <a:cubicBezTo>
                    <a:pt x="2322" y="1185"/>
                    <a:pt x="2218" y="1206"/>
                    <a:pt x="2114" y="1206"/>
                  </a:cubicBezTo>
                  <a:cubicBezTo>
                    <a:pt x="2010" y="1206"/>
                    <a:pt x="1906" y="1185"/>
                    <a:pt x="1822" y="1143"/>
                  </a:cubicBezTo>
                  <a:lnTo>
                    <a:pt x="108" y="155"/>
                  </a:lnTo>
                  <a:cubicBezTo>
                    <a:pt x="36" y="108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4"/>
            <p:cNvSpPr/>
            <p:nvPr/>
          </p:nvSpPr>
          <p:spPr>
            <a:xfrm>
              <a:off x="4062400" y="3800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2406" y="1465"/>
                  </a:moveTo>
                  <a:cubicBezTo>
                    <a:pt x="2239" y="1560"/>
                    <a:pt x="1989" y="1560"/>
                    <a:pt x="1822" y="1465"/>
                  </a:cubicBezTo>
                  <a:lnTo>
                    <a:pt x="108" y="489"/>
                  </a:lnTo>
                  <a:cubicBezTo>
                    <a:pt x="36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36" y="108"/>
                    <a:pt x="108" y="155"/>
                  </a:cubicBezTo>
                  <a:lnTo>
                    <a:pt x="1822" y="1143"/>
                  </a:lnTo>
                  <a:cubicBezTo>
                    <a:pt x="1989" y="1227"/>
                    <a:pt x="2239" y="1227"/>
                    <a:pt x="2406" y="1143"/>
                  </a:cubicBezTo>
                  <a:lnTo>
                    <a:pt x="4108" y="155"/>
                  </a:lnTo>
                  <a:cubicBezTo>
                    <a:pt x="4180" y="120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80" y="441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4088600" y="356127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3417" y="894"/>
                  </a:lnTo>
                  <a:cubicBezTo>
                    <a:pt x="3489" y="846"/>
                    <a:pt x="3536" y="787"/>
                    <a:pt x="3536" y="727"/>
                  </a:cubicBezTo>
                  <a:lnTo>
                    <a:pt x="3536" y="406"/>
                  </a:lnTo>
                  <a:cubicBezTo>
                    <a:pt x="3536" y="465"/>
                    <a:pt x="3489" y="525"/>
                    <a:pt x="3417" y="572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4088600" y="356127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119" y="167"/>
                  </a:move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3417" y="572"/>
                  </a:lnTo>
                  <a:cubicBezTo>
                    <a:pt x="3489" y="525"/>
                    <a:pt x="3536" y="465"/>
                    <a:pt x="3536" y="406"/>
                  </a:cubicBezTo>
                  <a:lnTo>
                    <a:pt x="3536" y="727"/>
                  </a:lnTo>
                  <a:cubicBezTo>
                    <a:pt x="3536" y="787"/>
                    <a:pt x="3489" y="846"/>
                    <a:pt x="3417" y="894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19" y="489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4022800" y="3522875"/>
              <a:ext cx="88150" cy="38725"/>
            </a:xfrm>
            <a:custGeom>
              <a:avLst/>
              <a:gdLst/>
              <a:ahLst/>
              <a:cxnLst/>
              <a:rect l="l" t="t" r="r" b="b"/>
              <a:pathLst>
                <a:path w="3526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9" y="453"/>
                    <a:pt x="120" y="501"/>
                  </a:cubicBezTo>
                  <a:lnTo>
                    <a:pt x="1835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5" y="1525"/>
                    <a:pt x="2418" y="1477"/>
                  </a:cubicBezTo>
                  <a:lnTo>
                    <a:pt x="3406" y="894"/>
                  </a:lnTo>
                  <a:cubicBezTo>
                    <a:pt x="3490" y="858"/>
                    <a:pt x="3525" y="799"/>
                    <a:pt x="3525" y="739"/>
                  </a:cubicBezTo>
                  <a:lnTo>
                    <a:pt x="3525" y="406"/>
                  </a:lnTo>
                  <a:cubicBezTo>
                    <a:pt x="3525" y="465"/>
                    <a:pt x="3490" y="525"/>
                    <a:pt x="3406" y="572"/>
                  </a:cubicBezTo>
                  <a:lnTo>
                    <a:pt x="2418" y="1156"/>
                  </a:lnTo>
                  <a:cubicBezTo>
                    <a:pt x="2335" y="1197"/>
                    <a:pt x="2227" y="1218"/>
                    <a:pt x="2122" y="1218"/>
                  </a:cubicBezTo>
                  <a:cubicBezTo>
                    <a:pt x="2016" y="1218"/>
                    <a:pt x="1912" y="1197"/>
                    <a:pt x="1835" y="1156"/>
                  </a:cubicBezTo>
                  <a:lnTo>
                    <a:pt x="120" y="168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4"/>
            <p:cNvSpPr/>
            <p:nvPr/>
          </p:nvSpPr>
          <p:spPr>
            <a:xfrm>
              <a:off x="4022800" y="3522875"/>
              <a:ext cx="88150" cy="39325"/>
            </a:xfrm>
            <a:custGeom>
              <a:avLst/>
              <a:gdLst/>
              <a:ahLst/>
              <a:cxnLst/>
              <a:rect l="l" t="t" r="r" b="b"/>
              <a:pathLst>
                <a:path w="3526" h="1573" fill="none" extrusionOk="0">
                  <a:moveTo>
                    <a:pt x="120" y="168"/>
                  </a:moveTo>
                  <a:lnTo>
                    <a:pt x="1835" y="1156"/>
                  </a:lnTo>
                  <a:cubicBezTo>
                    <a:pt x="1989" y="1239"/>
                    <a:pt x="2251" y="1239"/>
                    <a:pt x="2418" y="1156"/>
                  </a:cubicBezTo>
                  <a:lnTo>
                    <a:pt x="3406" y="572"/>
                  </a:lnTo>
                  <a:cubicBezTo>
                    <a:pt x="3490" y="525"/>
                    <a:pt x="3525" y="465"/>
                    <a:pt x="3525" y="406"/>
                  </a:cubicBezTo>
                  <a:lnTo>
                    <a:pt x="3525" y="739"/>
                  </a:lnTo>
                  <a:cubicBezTo>
                    <a:pt x="3525" y="799"/>
                    <a:pt x="3490" y="858"/>
                    <a:pt x="3406" y="894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5" y="1477"/>
                  </a:cubicBezTo>
                  <a:lnTo>
                    <a:pt x="120" y="501"/>
                  </a:lnTo>
                  <a:cubicBezTo>
                    <a:pt x="49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4"/>
            <p:cNvSpPr/>
            <p:nvPr/>
          </p:nvSpPr>
          <p:spPr>
            <a:xfrm>
              <a:off x="4082650" y="3965500"/>
              <a:ext cx="105675" cy="38425"/>
            </a:xfrm>
            <a:custGeom>
              <a:avLst/>
              <a:gdLst/>
              <a:ahLst/>
              <a:cxnLst/>
              <a:rect l="l" t="t" r="r" b="b"/>
              <a:pathLst>
                <a:path w="4227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9"/>
                  </a:cubicBezTo>
                  <a:lnTo>
                    <a:pt x="1834" y="1465"/>
                  </a:lnTo>
                  <a:cubicBezTo>
                    <a:pt x="1917" y="1513"/>
                    <a:pt x="2021" y="1536"/>
                    <a:pt x="2125" y="1536"/>
                  </a:cubicBezTo>
                  <a:cubicBezTo>
                    <a:pt x="2230" y="1536"/>
                    <a:pt x="2334" y="1513"/>
                    <a:pt x="2417" y="1465"/>
                  </a:cubicBezTo>
                  <a:lnTo>
                    <a:pt x="4108" y="489"/>
                  </a:lnTo>
                  <a:cubicBezTo>
                    <a:pt x="4191" y="441"/>
                    <a:pt x="4215" y="381"/>
                    <a:pt x="4227" y="322"/>
                  </a:cubicBezTo>
                  <a:lnTo>
                    <a:pt x="4227" y="0"/>
                  </a:lnTo>
                  <a:cubicBezTo>
                    <a:pt x="4227" y="48"/>
                    <a:pt x="4191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5" y="1206"/>
                  </a:cubicBezTo>
                  <a:cubicBezTo>
                    <a:pt x="2021" y="1206"/>
                    <a:pt x="1917" y="1185"/>
                    <a:pt x="1834" y="1143"/>
                  </a:cubicBezTo>
                  <a:lnTo>
                    <a:pt x="119" y="155"/>
                  </a:lnTo>
                  <a:cubicBezTo>
                    <a:pt x="48" y="108"/>
                    <a:pt x="0" y="4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4"/>
            <p:cNvSpPr/>
            <p:nvPr/>
          </p:nvSpPr>
          <p:spPr>
            <a:xfrm>
              <a:off x="4082650" y="39655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4108" y="489"/>
                  </a:moveTo>
                  <a:lnTo>
                    <a:pt x="2417" y="1465"/>
                  </a:lnTo>
                  <a:cubicBezTo>
                    <a:pt x="2250" y="1560"/>
                    <a:pt x="2000" y="1560"/>
                    <a:pt x="1834" y="1465"/>
                  </a:cubicBezTo>
                  <a:lnTo>
                    <a:pt x="119" y="489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48"/>
                    <a:pt x="48" y="108"/>
                    <a:pt x="119" y="155"/>
                  </a:cubicBezTo>
                  <a:lnTo>
                    <a:pt x="1834" y="1143"/>
                  </a:lnTo>
                  <a:cubicBezTo>
                    <a:pt x="2000" y="1227"/>
                    <a:pt x="2250" y="1227"/>
                    <a:pt x="2417" y="1143"/>
                  </a:cubicBezTo>
                  <a:lnTo>
                    <a:pt x="4108" y="155"/>
                  </a:lnTo>
                  <a:cubicBezTo>
                    <a:pt x="4191" y="119"/>
                    <a:pt x="4227" y="48"/>
                    <a:pt x="4227" y="0"/>
                  </a:cubicBezTo>
                  <a:lnTo>
                    <a:pt x="4227" y="322"/>
                  </a:lnTo>
                  <a:cubicBezTo>
                    <a:pt x="4215" y="381"/>
                    <a:pt x="4191" y="441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4"/>
            <p:cNvSpPr/>
            <p:nvPr/>
          </p:nvSpPr>
          <p:spPr>
            <a:xfrm>
              <a:off x="3959125" y="35758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29" y="1539"/>
                    <a:pt x="2334" y="1518"/>
                    <a:pt x="2417" y="1477"/>
                  </a:cubicBezTo>
                  <a:lnTo>
                    <a:pt x="4108" y="488"/>
                  </a:lnTo>
                  <a:cubicBezTo>
                    <a:pt x="4191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29" y="1215"/>
                    <a:pt x="2125" y="1215"/>
                  </a:cubicBezTo>
                  <a:cubicBezTo>
                    <a:pt x="2021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4"/>
            <p:cNvSpPr/>
            <p:nvPr/>
          </p:nvSpPr>
          <p:spPr>
            <a:xfrm>
              <a:off x="3959125" y="357587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4227" y="0"/>
                  </a:moveTo>
                  <a:lnTo>
                    <a:pt x="4227" y="322"/>
                  </a:lnTo>
                  <a:cubicBezTo>
                    <a:pt x="4227" y="381"/>
                    <a:pt x="4191" y="441"/>
                    <a:pt x="4108" y="488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0" y="1238"/>
                    <a:pt x="2250" y="1238"/>
                    <a:pt x="2417" y="1143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4"/>
            <p:cNvSpPr/>
            <p:nvPr/>
          </p:nvSpPr>
          <p:spPr>
            <a:xfrm>
              <a:off x="4147525" y="3972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1" y="1143"/>
                    <a:pt x="1" y="1286"/>
                    <a:pt x="155" y="1381"/>
                  </a:cubicBezTo>
                  <a:lnTo>
                    <a:pt x="1870" y="2358"/>
                  </a:lnTo>
                  <a:cubicBezTo>
                    <a:pt x="1953" y="2405"/>
                    <a:pt x="2058" y="2429"/>
                    <a:pt x="2162" y="2429"/>
                  </a:cubicBezTo>
                  <a:cubicBezTo>
                    <a:pt x="2266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4"/>
            <p:cNvSpPr/>
            <p:nvPr/>
          </p:nvSpPr>
          <p:spPr>
            <a:xfrm>
              <a:off x="4147525" y="3972050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5" y="1405"/>
                  </a:lnTo>
                  <a:cubicBezTo>
                    <a:pt x="1" y="1310"/>
                    <a:pt x="1" y="1167"/>
                    <a:pt x="155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4"/>
            <p:cNvSpPr/>
            <p:nvPr/>
          </p:nvSpPr>
          <p:spPr>
            <a:xfrm>
              <a:off x="3616500" y="2266300"/>
              <a:ext cx="1111775" cy="1497400"/>
            </a:xfrm>
            <a:custGeom>
              <a:avLst/>
              <a:gdLst/>
              <a:ahLst/>
              <a:cxnLst/>
              <a:rect l="l" t="t" r="r" b="b"/>
              <a:pathLst>
                <a:path w="44471" h="59896" extrusionOk="0">
                  <a:moveTo>
                    <a:pt x="66" y="613"/>
                  </a:moveTo>
                  <a:cubicBezTo>
                    <a:pt x="65" y="614"/>
                    <a:pt x="63" y="614"/>
                    <a:pt x="60" y="615"/>
                  </a:cubicBezTo>
                  <a:cubicBezTo>
                    <a:pt x="60" y="616"/>
                    <a:pt x="60" y="616"/>
                    <a:pt x="59" y="617"/>
                  </a:cubicBezTo>
                  <a:lnTo>
                    <a:pt x="59" y="617"/>
                  </a:lnTo>
                  <a:lnTo>
                    <a:pt x="66" y="613"/>
                  </a:lnTo>
                  <a:close/>
                  <a:moveTo>
                    <a:pt x="59" y="617"/>
                  </a:moveTo>
                  <a:lnTo>
                    <a:pt x="13" y="643"/>
                  </a:lnTo>
                  <a:lnTo>
                    <a:pt x="13" y="643"/>
                  </a:lnTo>
                  <a:cubicBezTo>
                    <a:pt x="28" y="638"/>
                    <a:pt x="50" y="633"/>
                    <a:pt x="59" y="617"/>
                  </a:cubicBezTo>
                  <a:close/>
                  <a:moveTo>
                    <a:pt x="13" y="643"/>
                  </a:moveTo>
                  <a:lnTo>
                    <a:pt x="13" y="643"/>
                  </a:lnTo>
                  <a:cubicBezTo>
                    <a:pt x="8" y="645"/>
                    <a:pt x="4" y="648"/>
                    <a:pt x="1" y="651"/>
                  </a:cubicBezTo>
                  <a:lnTo>
                    <a:pt x="13" y="643"/>
                  </a:lnTo>
                  <a:close/>
                  <a:moveTo>
                    <a:pt x="1350" y="0"/>
                  </a:moveTo>
                  <a:cubicBezTo>
                    <a:pt x="1205" y="0"/>
                    <a:pt x="1071" y="36"/>
                    <a:pt x="953" y="103"/>
                  </a:cubicBezTo>
                  <a:lnTo>
                    <a:pt x="66" y="613"/>
                  </a:lnTo>
                  <a:lnTo>
                    <a:pt x="66" y="613"/>
                  </a:lnTo>
                  <a:cubicBezTo>
                    <a:pt x="98" y="603"/>
                    <a:pt x="109" y="602"/>
                    <a:pt x="132" y="591"/>
                  </a:cubicBezTo>
                  <a:cubicBezTo>
                    <a:pt x="156" y="591"/>
                    <a:pt x="180" y="579"/>
                    <a:pt x="215" y="579"/>
                  </a:cubicBezTo>
                  <a:cubicBezTo>
                    <a:pt x="239" y="555"/>
                    <a:pt x="275" y="555"/>
                    <a:pt x="299" y="555"/>
                  </a:cubicBezTo>
                  <a:lnTo>
                    <a:pt x="394" y="555"/>
                  </a:lnTo>
                  <a:cubicBezTo>
                    <a:pt x="465" y="555"/>
                    <a:pt x="537" y="579"/>
                    <a:pt x="608" y="591"/>
                  </a:cubicBezTo>
                  <a:lnTo>
                    <a:pt x="751" y="639"/>
                  </a:lnTo>
                  <a:cubicBezTo>
                    <a:pt x="834" y="674"/>
                    <a:pt x="930" y="710"/>
                    <a:pt x="1013" y="770"/>
                  </a:cubicBezTo>
                  <a:lnTo>
                    <a:pt x="42078" y="24451"/>
                  </a:lnTo>
                  <a:cubicBezTo>
                    <a:pt x="42149" y="24487"/>
                    <a:pt x="42221" y="24535"/>
                    <a:pt x="42304" y="24594"/>
                  </a:cubicBezTo>
                  <a:cubicBezTo>
                    <a:pt x="42328" y="24630"/>
                    <a:pt x="42363" y="24642"/>
                    <a:pt x="42375" y="24654"/>
                  </a:cubicBezTo>
                  <a:cubicBezTo>
                    <a:pt x="42387" y="24654"/>
                    <a:pt x="42399" y="24665"/>
                    <a:pt x="42423" y="24689"/>
                  </a:cubicBezTo>
                  <a:lnTo>
                    <a:pt x="42482" y="24749"/>
                  </a:lnTo>
                  <a:lnTo>
                    <a:pt x="42542" y="24808"/>
                  </a:lnTo>
                  <a:lnTo>
                    <a:pt x="42602" y="24868"/>
                  </a:lnTo>
                  <a:cubicBezTo>
                    <a:pt x="42732" y="24987"/>
                    <a:pt x="42840" y="25118"/>
                    <a:pt x="42935" y="25261"/>
                  </a:cubicBezTo>
                  <a:cubicBezTo>
                    <a:pt x="42959" y="25297"/>
                    <a:pt x="42971" y="25308"/>
                    <a:pt x="42983" y="25344"/>
                  </a:cubicBezTo>
                  <a:cubicBezTo>
                    <a:pt x="43078" y="25463"/>
                    <a:pt x="43149" y="25594"/>
                    <a:pt x="43209" y="25725"/>
                  </a:cubicBezTo>
                  <a:cubicBezTo>
                    <a:pt x="43221" y="25761"/>
                    <a:pt x="43221" y="25785"/>
                    <a:pt x="43233" y="25797"/>
                  </a:cubicBezTo>
                  <a:cubicBezTo>
                    <a:pt x="43387" y="26094"/>
                    <a:pt x="43471" y="26428"/>
                    <a:pt x="43506" y="26725"/>
                  </a:cubicBezTo>
                  <a:cubicBezTo>
                    <a:pt x="43518" y="26797"/>
                    <a:pt x="43518" y="26868"/>
                    <a:pt x="43518" y="26951"/>
                  </a:cubicBezTo>
                  <a:lnTo>
                    <a:pt x="43435" y="57920"/>
                  </a:lnTo>
                  <a:lnTo>
                    <a:pt x="43435" y="58955"/>
                  </a:lnTo>
                  <a:lnTo>
                    <a:pt x="43435" y="59074"/>
                  </a:lnTo>
                  <a:cubicBezTo>
                    <a:pt x="43435" y="59158"/>
                    <a:pt x="43411" y="59229"/>
                    <a:pt x="43399" y="59301"/>
                  </a:cubicBezTo>
                  <a:cubicBezTo>
                    <a:pt x="43387" y="59336"/>
                    <a:pt x="43387" y="59360"/>
                    <a:pt x="43375" y="59396"/>
                  </a:cubicBezTo>
                  <a:cubicBezTo>
                    <a:pt x="43352" y="59420"/>
                    <a:pt x="43352" y="59455"/>
                    <a:pt x="43340" y="59479"/>
                  </a:cubicBezTo>
                  <a:cubicBezTo>
                    <a:pt x="43328" y="59527"/>
                    <a:pt x="43316" y="59551"/>
                    <a:pt x="43292" y="59586"/>
                  </a:cubicBezTo>
                  <a:cubicBezTo>
                    <a:pt x="43280" y="59610"/>
                    <a:pt x="43268" y="59646"/>
                    <a:pt x="43256" y="59658"/>
                  </a:cubicBezTo>
                  <a:cubicBezTo>
                    <a:pt x="43233" y="59670"/>
                    <a:pt x="43221" y="59706"/>
                    <a:pt x="43209" y="59717"/>
                  </a:cubicBezTo>
                  <a:lnTo>
                    <a:pt x="43197" y="59729"/>
                  </a:lnTo>
                  <a:cubicBezTo>
                    <a:pt x="43173" y="59765"/>
                    <a:pt x="43161" y="59777"/>
                    <a:pt x="43149" y="59789"/>
                  </a:cubicBezTo>
                  <a:cubicBezTo>
                    <a:pt x="43137" y="59825"/>
                    <a:pt x="43102" y="59836"/>
                    <a:pt x="43090" y="59848"/>
                  </a:cubicBezTo>
                  <a:cubicBezTo>
                    <a:pt x="43084" y="59859"/>
                    <a:pt x="43077" y="59867"/>
                    <a:pt x="43068" y="59874"/>
                  </a:cubicBezTo>
                  <a:lnTo>
                    <a:pt x="43068" y="59874"/>
                  </a:lnTo>
                  <a:lnTo>
                    <a:pt x="43971" y="59348"/>
                  </a:lnTo>
                  <a:cubicBezTo>
                    <a:pt x="44221" y="59194"/>
                    <a:pt x="44387" y="58884"/>
                    <a:pt x="44387" y="58420"/>
                  </a:cubicBezTo>
                  <a:lnTo>
                    <a:pt x="44471" y="26416"/>
                  </a:lnTo>
                  <a:cubicBezTo>
                    <a:pt x="44471" y="25499"/>
                    <a:pt x="43828" y="24392"/>
                    <a:pt x="43042" y="23915"/>
                  </a:cubicBezTo>
                  <a:lnTo>
                    <a:pt x="1977" y="198"/>
                  </a:lnTo>
                  <a:cubicBezTo>
                    <a:pt x="1754" y="63"/>
                    <a:pt x="1542" y="0"/>
                    <a:pt x="1350" y="0"/>
                  </a:cubicBezTo>
                  <a:close/>
                  <a:moveTo>
                    <a:pt x="43068" y="59874"/>
                  </a:moveTo>
                  <a:lnTo>
                    <a:pt x="43030" y="59896"/>
                  </a:lnTo>
                  <a:cubicBezTo>
                    <a:pt x="43043" y="59889"/>
                    <a:pt x="43057" y="59883"/>
                    <a:pt x="43068" y="598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4"/>
            <p:cNvSpPr/>
            <p:nvPr/>
          </p:nvSpPr>
          <p:spPr>
            <a:xfrm>
              <a:off x="3616500" y="2265000"/>
              <a:ext cx="1111775" cy="1498700"/>
            </a:xfrm>
            <a:custGeom>
              <a:avLst/>
              <a:gdLst/>
              <a:ahLst/>
              <a:cxnLst/>
              <a:rect l="l" t="t" r="r" b="b"/>
              <a:pathLst>
                <a:path w="44471" h="59948" fill="none" extrusionOk="0">
                  <a:moveTo>
                    <a:pt x="44471" y="26468"/>
                  </a:moveTo>
                  <a:lnTo>
                    <a:pt x="44387" y="58472"/>
                  </a:lnTo>
                  <a:cubicBezTo>
                    <a:pt x="44387" y="58936"/>
                    <a:pt x="44221" y="59246"/>
                    <a:pt x="43971" y="59400"/>
                  </a:cubicBezTo>
                  <a:lnTo>
                    <a:pt x="43030" y="59948"/>
                  </a:lnTo>
                  <a:cubicBezTo>
                    <a:pt x="43054" y="59936"/>
                    <a:pt x="43078" y="59924"/>
                    <a:pt x="43090" y="59900"/>
                  </a:cubicBezTo>
                  <a:cubicBezTo>
                    <a:pt x="43102" y="59888"/>
                    <a:pt x="43137" y="59877"/>
                    <a:pt x="43149" y="59841"/>
                  </a:cubicBezTo>
                  <a:cubicBezTo>
                    <a:pt x="43161" y="59829"/>
                    <a:pt x="43173" y="59817"/>
                    <a:pt x="43197" y="59781"/>
                  </a:cubicBezTo>
                  <a:lnTo>
                    <a:pt x="43209" y="59769"/>
                  </a:lnTo>
                  <a:cubicBezTo>
                    <a:pt x="43221" y="59758"/>
                    <a:pt x="43233" y="59722"/>
                    <a:pt x="43256" y="59710"/>
                  </a:cubicBezTo>
                  <a:lnTo>
                    <a:pt x="43256" y="59710"/>
                  </a:lnTo>
                  <a:cubicBezTo>
                    <a:pt x="43268" y="59698"/>
                    <a:pt x="43280" y="59662"/>
                    <a:pt x="43292" y="59638"/>
                  </a:cubicBezTo>
                  <a:cubicBezTo>
                    <a:pt x="43316" y="59603"/>
                    <a:pt x="43328" y="59579"/>
                    <a:pt x="43340" y="59531"/>
                  </a:cubicBezTo>
                  <a:cubicBezTo>
                    <a:pt x="43352" y="59507"/>
                    <a:pt x="43352" y="59472"/>
                    <a:pt x="43375" y="59448"/>
                  </a:cubicBezTo>
                  <a:cubicBezTo>
                    <a:pt x="43387" y="59412"/>
                    <a:pt x="43387" y="59388"/>
                    <a:pt x="43399" y="59353"/>
                  </a:cubicBezTo>
                  <a:cubicBezTo>
                    <a:pt x="43411" y="59281"/>
                    <a:pt x="43435" y="59210"/>
                    <a:pt x="43435" y="59126"/>
                  </a:cubicBezTo>
                  <a:lnTo>
                    <a:pt x="43435" y="59007"/>
                  </a:lnTo>
                  <a:lnTo>
                    <a:pt x="43435" y="57972"/>
                  </a:lnTo>
                  <a:lnTo>
                    <a:pt x="43518" y="27003"/>
                  </a:lnTo>
                  <a:cubicBezTo>
                    <a:pt x="43518" y="26920"/>
                    <a:pt x="43518" y="26849"/>
                    <a:pt x="43506" y="26777"/>
                  </a:cubicBezTo>
                  <a:cubicBezTo>
                    <a:pt x="43471" y="26480"/>
                    <a:pt x="43387" y="26146"/>
                    <a:pt x="43233" y="25849"/>
                  </a:cubicBezTo>
                  <a:cubicBezTo>
                    <a:pt x="43221" y="25837"/>
                    <a:pt x="43221" y="25813"/>
                    <a:pt x="43209" y="25777"/>
                  </a:cubicBezTo>
                  <a:cubicBezTo>
                    <a:pt x="43149" y="25646"/>
                    <a:pt x="43078" y="25515"/>
                    <a:pt x="42983" y="25396"/>
                  </a:cubicBezTo>
                  <a:cubicBezTo>
                    <a:pt x="42971" y="25360"/>
                    <a:pt x="42959" y="25349"/>
                    <a:pt x="42935" y="25313"/>
                  </a:cubicBezTo>
                  <a:cubicBezTo>
                    <a:pt x="42840" y="25170"/>
                    <a:pt x="42732" y="25039"/>
                    <a:pt x="42602" y="24920"/>
                  </a:cubicBezTo>
                  <a:lnTo>
                    <a:pt x="42542" y="24860"/>
                  </a:lnTo>
                  <a:lnTo>
                    <a:pt x="42482" y="24801"/>
                  </a:lnTo>
                  <a:lnTo>
                    <a:pt x="42423" y="24741"/>
                  </a:lnTo>
                  <a:cubicBezTo>
                    <a:pt x="42399" y="24717"/>
                    <a:pt x="42387" y="24706"/>
                    <a:pt x="42375" y="24706"/>
                  </a:cubicBezTo>
                  <a:cubicBezTo>
                    <a:pt x="42363" y="24694"/>
                    <a:pt x="42328" y="24682"/>
                    <a:pt x="42304" y="24646"/>
                  </a:cubicBezTo>
                  <a:cubicBezTo>
                    <a:pt x="42221" y="24587"/>
                    <a:pt x="42149" y="24539"/>
                    <a:pt x="42078" y="24503"/>
                  </a:cubicBezTo>
                  <a:lnTo>
                    <a:pt x="1013" y="822"/>
                  </a:lnTo>
                  <a:cubicBezTo>
                    <a:pt x="930" y="762"/>
                    <a:pt x="834" y="726"/>
                    <a:pt x="751" y="691"/>
                  </a:cubicBezTo>
                  <a:lnTo>
                    <a:pt x="608" y="643"/>
                  </a:lnTo>
                  <a:cubicBezTo>
                    <a:pt x="537" y="631"/>
                    <a:pt x="465" y="607"/>
                    <a:pt x="394" y="607"/>
                  </a:cubicBezTo>
                  <a:lnTo>
                    <a:pt x="299" y="607"/>
                  </a:lnTo>
                  <a:lnTo>
                    <a:pt x="299" y="607"/>
                  </a:lnTo>
                  <a:cubicBezTo>
                    <a:pt x="275" y="607"/>
                    <a:pt x="239" y="607"/>
                    <a:pt x="215" y="631"/>
                  </a:cubicBezTo>
                  <a:cubicBezTo>
                    <a:pt x="180" y="631"/>
                    <a:pt x="156" y="643"/>
                    <a:pt x="132" y="643"/>
                  </a:cubicBezTo>
                  <a:cubicBezTo>
                    <a:pt x="108" y="655"/>
                    <a:pt x="96" y="655"/>
                    <a:pt x="60" y="667"/>
                  </a:cubicBezTo>
                  <a:cubicBezTo>
                    <a:pt x="49" y="691"/>
                    <a:pt x="13" y="691"/>
                    <a:pt x="1" y="703"/>
                  </a:cubicBezTo>
                  <a:lnTo>
                    <a:pt x="953" y="155"/>
                  </a:lnTo>
                  <a:cubicBezTo>
                    <a:pt x="1227" y="0"/>
                    <a:pt x="1584" y="12"/>
                    <a:pt x="1977" y="250"/>
                  </a:cubicBezTo>
                  <a:lnTo>
                    <a:pt x="43042" y="23967"/>
                  </a:lnTo>
                  <a:cubicBezTo>
                    <a:pt x="43828" y="24444"/>
                    <a:pt x="44471" y="25551"/>
                    <a:pt x="44471" y="264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4"/>
            <p:cNvSpPr/>
            <p:nvPr/>
          </p:nvSpPr>
          <p:spPr>
            <a:xfrm>
              <a:off x="3603425" y="2281075"/>
              <a:ext cx="1101050" cy="1485750"/>
            </a:xfrm>
            <a:custGeom>
              <a:avLst/>
              <a:gdLst/>
              <a:ahLst/>
              <a:cxnLst/>
              <a:rect l="l" t="t" r="r" b="b"/>
              <a:pathLst>
                <a:path w="44042" h="59430" extrusionOk="0">
                  <a:moveTo>
                    <a:pt x="810" y="0"/>
                  </a:moveTo>
                  <a:cubicBezTo>
                    <a:pt x="774" y="0"/>
                    <a:pt x="750" y="12"/>
                    <a:pt x="714" y="12"/>
                  </a:cubicBezTo>
                  <a:cubicBezTo>
                    <a:pt x="703" y="12"/>
                    <a:pt x="679" y="12"/>
                    <a:pt x="643" y="24"/>
                  </a:cubicBezTo>
                  <a:cubicBezTo>
                    <a:pt x="619" y="36"/>
                    <a:pt x="595" y="36"/>
                    <a:pt x="572" y="60"/>
                  </a:cubicBezTo>
                  <a:cubicBezTo>
                    <a:pt x="274" y="191"/>
                    <a:pt x="95" y="512"/>
                    <a:pt x="95" y="1012"/>
                  </a:cubicBezTo>
                  <a:lnTo>
                    <a:pt x="0" y="33028"/>
                  </a:lnTo>
                  <a:cubicBezTo>
                    <a:pt x="0" y="33933"/>
                    <a:pt x="655" y="35052"/>
                    <a:pt x="1453" y="35504"/>
                  </a:cubicBezTo>
                  <a:lnTo>
                    <a:pt x="42505" y="59234"/>
                  </a:lnTo>
                  <a:cubicBezTo>
                    <a:pt x="42738" y="59367"/>
                    <a:pt x="42953" y="59429"/>
                    <a:pt x="43144" y="59429"/>
                  </a:cubicBezTo>
                  <a:cubicBezTo>
                    <a:pt x="43296" y="59429"/>
                    <a:pt x="43432" y="59390"/>
                    <a:pt x="43553" y="59317"/>
                  </a:cubicBezTo>
                  <a:cubicBezTo>
                    <a:pt x="43565" y="59305"/>
                    <a:pt x="43601" y="59293"/>
                    <a:pt x="43613" y="59281"/>
                  </a:cubicBezTo>
                  <a:lnTo>
                    <a:pt x="43672" y="59222"/>
                  </a:lnTo>
                  <a:cubicBezTo>
                    <a:pt x="43684" y="59186"/>
                    <a:pt x="43696" y="59174"/>
                    <a:pt x="43720" y="59162"/>
                  </a:cubicBezTo>
                  <a:lnTo>
                    <a:pt x="43732" y="59138"/>
                  </a:lnTo>
                  <a:cubicBezTo>
                    <a:pt x="43744" y="59126"/>
                    <a:pt x="43756" y="59103"/>
                    <a:pt x="43779" y="59079"/>
                  </a:cubicBezTo>
                  <a:cubicBezTo>
                    <a:pt x="43791" y="59055"/>
                    <a:pt x="43803" y="59043"/>
                    <a:pt x="43815" y="59007"/>
                  </a:cubicBezTo>
                  <a:cubicBezTo>
                    <a:pt x="43839" y="58984"/>
                    <a:pt x="43851" y="58936"/>
                    <a:pt x="43863" y="58900"/>
                  </a:cubicBezTo>
                  <a:cubicBezTo>
                    <a:pt x="43875" y="58876"/>
                    <a:pt x="43875" y="58841"/>
                    <a:pt x="43898" y="58817"/>
                  </a:cubicBezTo>
                  <a:cubicBezTo>
                    <a:pt x="43910" y="58781"/>
                    <a:pt x="43922" y="58757"/>
                    <a:pt x="43922" y="58722"/>
                  </a:cubicBezTo>
                  <a:cubicBezTo>
                    <a:pt x="43934" y="58662"/>
                    <a:pt x="43958" y="58591"/>
                    <a:pt x="43958" y="58507"/>
                  </a:cubicBezTo>
                  <a:lnTo>
                    <a:pt x="43958" y="58388"/>
                  </a:lnTo>
                  <a:lnTo>
                    <a:pt x="43958" y="57340"/>
                  </a:lnTo>
                  <a:lnTo>
                    <a:pt x="44041" y="26372"/>
                  </a:lnTo>
                  <a:cubicBezTo>
                    <a:pt x="44041" y="26301"/>
                    <a:pt x="44041" y="26230"/>
                    <a:pt x="44029" y="26158"/>
                  </a:cubicBezTo>
                  <a:cubicBezTo>
                    <a:pt x="43994" y="25860"/>
                    <a:pt x="43898" y="25539"/>
                    <a:pt x="43756" y="25241"/>
                  </a:cubicBezTo>
                  <a:cubicBezTo>
                    <a:pt x="43756" y="25206"/>
                    <a:pt x="43744" y="25182"/>
                    <a:pt x="43732" y="25170"/>
                  </a:cubicBezTo>
                  <a:cubicBezTo>
                    <a:pt x="43672" y="25027"/>
                    <a:pt x="43601" y="24896"/>
                    <a:pt x="43506" y="24777"/>
                  </a:cubicBezTo>
                  <a:cubicBezTo>
                    <a:pt x="43494" y="24741"/>
                    <a:pt x="43482" y="24729"/>
                    <a:pt x="43458" y="24706"/>
                  </a:cubicBezTo>
                  <a:cubicBezTo>
                    <a:pt x="43363" y="24551"/>
                    <a:pt x="43244" y="24420"/>
                    <a:pt x="43125" y="24301"/>
                  </a:cubicBezTo>
                  <a:lnTo>
                    <a:pt x="43065" y="24241"/>
                  </a:lnTo>
                  <a:lnTo>
                    <a:pt x="43005" y="24182"/>
                  </a:lnTo>
                  <a:cubicBezTo>
                    <a:pt x="42982" y="24158"/>
                    <a:pt x="42958" y="24134"/>
                    <a:pt x="42946" y="24122"/>
                  </a:cubicBezTo>
                  <a:cubicBezTo>
                    <a:pt x="42922" y="24122"/>
                    <a:pt x="42910" y="24110"/>
                    <a:pt x="42898" y="24098"/>
                  </a:cubicBezTo>
                  <a:cubicBezTo>
                    <a:pt x="42863" y="24063"/>
                    <a:pt x="42851" y="24051"/>
                    <a:pt x="42827" y="24039"/>
                  </a:cubicBezTo>
                  <a:cubicBezTo>
                    <a:pt x="42744" y="23979"/>
                    <a:pt x="42672" y="23932"/>
                    <a:pt x="42601" y="23884"/>
                  </a:cubicBezTo>
                  <a:lnTo>
                    <a:pt x="1536" y="203"/>
                  </a:lnTo>
                  <a:cubicBezTo>
                    <a:pt x="1429" y="143"/>
                    <a:pt x="1345" y="95"/>
                    <a:pt x="1250" y="72"/>
                  </a:cubicBezTo>
                  <a:lnTo>
                    <a:pt x="1119" y="24"/>
                  </a:lnTo>
                  <a:cubicBezTo>
                    <a:pt x="1048" y="12"/>
                    <a:pt x="976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4"/>
            <p:cNvSpPr/>
            <p:nvPr/>
          </p:nvSpPr>
          <p:spPr>
            <a:xfrm>
              <a:off x="3603425" y="2281075"/>
              <a:ext cx="1101050" cy="1487100"/>
            </a:xfrm>
            <a:custGeom>
              <a:avLst/>
              <a:gdLst/>
              <a:ahLst/>
              <a:cxnLst/>
              <a:rect l="l" t="t" r="r" b="b"/>
              <a:pathLst>
                <a:path w="44042" h="59484" fill="none" extrusionOk="0">
                  <a:moveTo>
                    <a:pt x="44041" y="26372"/>
                  </a:moveTo>
                  <a:lnTo>
                    <a:pt x="43958" y="57340"/>
                  </a:lnTo>
                  <a:lnTo>
                    <a:pt x="43958" y="58388"/>
                  </a:lnTo>
                  <a:lnTo>
                    <a:pt x="43958" y="58507"/>
                  </a:lnTo>
                  <a:cubicBezTo>
                    <a:pt x="43958" y="58591"/>
                    <a:pt x="43934" y="58662"/>
                    <a:pt x="43922" y="58722"/>
                  </a:cubicBezTo>
                  <a:cubicBezTo>
                    <a:pt x="43922" y="58757"/>
                    <a:pt x="43910" y="58781"/>
                    <a:pt x="43898" y="58817"/>
                  </a:cubicBezTo>
                  <a:cubicBezTo>
                    <a:pt x="43875" y="58841"/>
                    <a:pt x="43875" y="58876"/>
                    <a:pt x="43863" y="58900"/>
                  </a:cubicBezTo>
                  <a:cubicBezTo>
                    <a:pt x="43851" y="58936"/>
                    <a:pt x="43839" y="58984"/>
                    <a:pt x="43815" y="59007"/>
                  </a:cubicBezTo>
                  <a:cubicBezTo>
                    <a:pt x="43803" y="59043"/>
                    <a:pt x="43791" y="59055"/>
                    <a:pt x="43779" y="59079"/>
                  </a:cubicBezTo>
                  <a:lnTo>
                    <a:pt x="43779" y="59079"/>
                  </a:lnTo>
                  <a:cubicBezTo>
                    <a:pt x="43756" y="59103"/>
                    <a:pt x="43744" y="59126"/>
                    <a:pt x="43732" y="59138"/>
                  </a:cubicBezTo>
                  <a:lnTo>
                    <a:pt x="43720" y="59162"/>
                  </a:lnTo>
                  <a:cubicBezTo>
                    <a:pt x="43696" y="59174"/>
                    <a:pt x="43684" y="59186"/>
                    <a:pt x="43672" y="59222"/>
                  </a:cubicBezTo>
                  <a:lnTo>
                    <a:pt x="43613" y="59281"/>
                  </a:lnTo>
                  <a:cubicBezTo>
                    <a:pt x="43601" y="59293"/>
                    <a:pt x="43565" y="59305"/>
                    <a:pt x="43553" y="59317"/>
                  </a:cubicBezTo>
                  <a:cubicBezTo>
                    <a:pt x="43279" y="59484"/>
                    <a:pt x="42922" y="59472"/>
                    <a:pt x="42505" y="59234"/>
                  </a:cubicBezTo>
                  <a:lnTo>
                    <a:pt x="1453" y="35504"/>
                  </a:lnTo>
                  <a:cubicBezTo>
                    <a:pt x="655" y="35052"/>
                    <a:pt x="0" y="33933"/>
                    <a:pt x="0" y="33028"/>
                  </a:cubicBezTo>
                  <a:lnTo>
                    <a:pt x="95" y="1012"/>
                  </a:lnTo>
                  <a:cubicBezTo>
                    <a:pt x="95" y="512"/>
                    <a:pt x="274" y="191"/>
                    <a:pt x="572" y="60"/>
                  </a:cubicBezTo>
                  <a:cubicBezTo>
                    <a:pt x="595" y="36"/>
                    <a:pt x="619" y="36"/>
                    <a:pt x="643" y="24"/>
                  </a:cubicBezTo>
                  <a:cubicBezTo>
                    <a:pt x="679" y="12"/>
                    <a:pt x="703" y="12"/>
                    <a:pt x="714" y="12"/>
                  </a:cubicBezTo>
                  <a:cubicBezTo>
                    <a:pt x="750" y="12"/>
                    <a:pt x="774" y="0"/>
                    <a:pt x="810" y="0"/>
                  </a:cubicBezTo>
                  <a:lnTo>
                    <a:pt x="810" y="0"/>
                  </a:lnTo>
                  <a:lnTo>
                    <a:pt x="893" y="0"/>
                  </a:lnTo>
                  <a:cubicBezTo>
                    <a:pt x="976" y="0"/>
                    <a:pt x="1048" y="12"/>
                    <a:pt x="1119" y="24"/>
                  </a:cubicBezTo>
                  <a:lnTo>
                    <a:pt x="1250" y="72"/>
                  </a:lnTo>
                  <a:cubicBezTo>
                    <a:pt x="1345" y="95"/>
                    <a:pt x="1429" y="143"/>
                    <a:pt x="1536" y="203"/>
                  </a:cubicBezTo>
                  <a:lnTo>
                    <a:pt x="42601" y="23884"/>
                  </a:lnTo>
                  <a:cubicBezTo>
                    <a:pt x="42672" y="23932"/>
                    <a:pt x="42744" y="23979"/>
                    <a:pt x="42827" y="24039"/>
                  </a:cubicBezTo>
                  <a:cubicBezTo>
                    <a:pt x="42851" y="24051"/>
                    <a:pt x="42863" y="24063"/>
                    <a:pt x="42898" y="24098"/>
                  </a:cubicBezTo>
                  <a:cubicBezTo>
                    <a:pt x="42910" y="24110"/>
                    <a:pt x="42922" y="24122"/>
                    <a:pt x="42946" y="24122"/>
                  </a:cubicBezTo>
                  <a:cubicBezTo>
                    <a:pt x="42958" y="24134"/>
                    <a:pt x="42982" y="24158"/>
                    <a:pt x="43005" y="24182"/>
                  </a:cubicBezTo>
                  <a:lnTo>
                    <a:pt x="43065" y="24241"/>
                  </a:lnTo>
                  <a:lnTo>
                    <a:pt x="43125" y="24301"/>
                  </a:lnTo>
                  <a:cubicBezTo>
                    <a:pt x="43244" y="24420"/>
                    <a:pt x="43363" y="24551"/>
                    <a:pt x="43458" y="24706"/>
                  </a:cubicBezTo>
                  <a:cubicBezTo>
                    <a:pt x="43482" y="24729"/>
                    <a:pt x="43494" y="24741"/>
                    <a:pt x="43506" y="24777"/>
                  </a:cubicBezTo>
                  <a:cubicBezTo>
                    <a:pt x="43601" y="24896"/>
                    <a:pt x="43672" y="25027"/>
                    <a:pt x="43732" y="25170"/>
                  </a:cubicBezTo>
                  <a:cubicBezTo>
                    <a:pt x="43744" y="25182"/>
                    <a:pt x="43756" y="25206"/>
                    <a:pt x="43756" y="25241"/>
                  </a:cubicBezTo>
                  <a:cubicBezTo>
                    <a:pt x="43898" y="25539"/>
                    <a:pt x="43994" y="25860"/>
                    <a:pt x="44029" y="26158"/>
                  </a:cubicBezTo>
                  <a:cubicBezTo>
                    <a:pt x="44041" y="26230"/>
                    <a:pt x="44041" y="26301"/>
                    <a:pt x="44041" y="2637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4"/>
            <p:cNvSpPr/>
            <p:nvPr/>
          </p:nvSpPr>
          <p:spPr>
            <a:xfrm>
              <a:off x="3618000" y="2336625"/>
              <a:ext cx="1069500" cy="1397175"/>
            </a:xfrm>
            <a:custGeom>
              <a:avLst/>
              <a:gdLst/>
              <a:ahLst/>
              <a:cxnLst/>
              <a:rect l="l" t="t" r="r" b="b"/>
              <a:pathLst>
                <a:path w="42780" h="55887" extrusionOk="0">
                  <a:moveTo>
                    <a:pt x="876" y="1"/>
                  </a:moveTo>
                  <a:cubicBezTo>
                    <a:pt x="415" y="1"/>
                    <a:pt x="96" y="357"/>
                    <a:pt x="96" y="981"/>
                  </a:cubicBezTo>
                  <a:lnTo>
                    <a:pt x="24" y="21400"/>
                  </a:lnTo>
                  <a:lnTo>
                    <a:pt x="0" y="30246"/>
                  </a:lnTo>
                  <a:cubicBezTo>
                    <a:pt x="0" y="31139"/>
                    <a:pt x="655" y="32235"/>
                    <a:pt x="1441" y="32687"/>
                  </a:cubicBezTo>
                  <a:lnTo>
                    <a:pt x="11966" y="38759"/>
                  </a:lnTo>
                  <a:lnTo>
                    <a:pt x="41256" y="55690"/>
                  </a:lnTo>
                  <a:cubicBezTo>
                    <a:pt x="41488" y="55824"/>
                    <a:pt x="41709" y="55887"/>
                    <a:pt x="41904" y="55887"/>
                  </a:cubicBezTo>
                  <a:cubicBezTo>
                    <a:pt x="42371" y="55887"/>
                    <a:pt x="42696" y="55528"/>
                    <a:pt x="42696" y="54916"/>
                  </a:cubicBezTo>
                  <a:lnTo>
                    <a:pt x="42756" y="33140"/>
                  </a:lnTo>
                  <a:lnTo>
                    <a:pt x="42780" y="25627"/>
                  </a:lnTo>
                  <a:cubicBezTo>
                    <a:pt x="42780" y="24734"/>
                    <a:pt x="42137" y="23627"/>
                    <a:pt x="41327" y="23174"/>
                  </a:cubicBezTo>
                  <a:lnTo>
                    <a:pt x="33267" y="18519"/>
                  </a:lnTo>
                  <a:lnTo>
                    <a:pt x="1536" y="207"/>
                  </a:lnTo>
                  <a:cubicBezTo>
                    <a:pt x="1299" y="67"/>
                    <a:pt x="1074" y="1"/>
                    <a:pt x="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4"/>
            <p:cNvSpPr/>
            <p:nvPr/>
          </p:nvSpPr>
          <p:spPr>
            <a:xfrm>
              <a:off x="3618000" y="2330175"/>
              <a:ext cx="1069500" cy="1410025"/>
            </a:xfrm>
            <a:custGeom>
              <a:avLst/>
              <a:gdLst/>
              <a:ahLst/>
              <a:cxnLst/>
              <a:rect l="l" t="t" r="r" b="b"/>
              <a:pathLst>
                <a:path w="42780" h="56401" fill="none" extrusionOk="0">
                  <a:moveTo>
                    <a:pt x="42780" y="25885"/>
                  </a:moveTo>
                  <a:lnTo>
                    <a:pt x="42756" y="33398"/>
                  </a:lnTo>
                  <a:lnTo>
                    <a:pt x="42696" y="55174"/>
                  </a:lnTo>
                  <a:cubicBezTo>
                    <a:pt x="42696" y="56043"/>
                    <a:pt x="42041" y="56400"/>
                    <a:pt x="41256" y="55948"/>
                  </a:cubicBezTo>
                  <a:lnTo>
                    <a:pt x="11966" y="39017"/>
                  </a:lnTo>
                  <a:lnTo>
                    <a:pt x="1441" y="32945"/>
                  </a:lnTo>
                  <a:cubicBezTo>
                    <a:pt x="655" y="32493"/>
                    <a:pt x="0" y="31397"/>
                    <a:pt x="0" y="30504"/>
                  </a:cubicBezTo>
                  <a:lnTo>
                    <a:pt x="24" y="21658"/>
                  </a:lnTo>
                  <a:lnTo>
                    <a:pt x="24" y="21658"/>
                  </a:lnTo>
                  <a:lnTo>
                    <a:pt x="96" y="1239"/>
                  </a:lnTo>
                  <a:cubicBezTo>
                    <a:pt x="96" y="346"/>
                    <a:pt x="751" y="1"/>
                    <a:pt x="1536" y="465"/>
                  </a:cubicBezTo>
                  <a:lnTo>
                    <a:pt x="33267" y="18777"/>
                  </a:lnTo>
                  <a:lnTo>
                    <a:pt x="41327" y="23432"/>
                  </a:lnTo>
                  <a:cubicBezTo>
                    <a:pt x="42137" y="23885"/>
                    <a:pt x="42780" y="24992"/>
                    <a:pt x="42780" y="2588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4"/>
            <p:cNvSpPr/>
            <p:nvPr/>
          </p:nvSpPr>
          <p:spPr>
            <a:xfrm>
              <a:off x="3991550" y="2506275"/>
              <a:ext cx="13425" cy="17225"/>
            </a:xfrm>
            <a:custGeom>
              <a:avLst/>
              <a:gdLst/>
              <a:ahLst/>
              <a:cxnLst/>
              <a:rect l="l" t="t" r="r" b="b"/>
              <a:pathLst>
                <a:path w="537" h="689" extrusionOk="0">
                  <a:moveTo>
                    <a:pt x="153" y="1"/>
                  </a:moveTo>
                  <a:cubicBezTo>
                    <a:pt x="62" y="1"/>
                    <a:pt x="1" y="80"/>
                    <a:pt x="1" y="208"/>
                  </a:cubicBezTo>
                  <a:cubicBezTo>
                    <a:pt x="1" y="362"/>
                    <a:pt x="120" y="565"/>
                    <a:pt x="275" y="648"/>
                  </a:cubicBezTo>
                  <a:cubicBezTo>
                    <a:pt x="316" y="676"/>
                    <a:pt x="356" y="688"/>
                    <a:pt x="391" y="688"/>
                  </a:cubicBezTo>
                  <a:cubicBezTo>
                    <a:pt x="477" y="688"/>
                    <a:pt x="537" y="615"/>
                    <a:pt x="537" y="505"/>
                  </a:cubicBezTo>
                  <a:cubicBezTo>
                    <a:pt x="537" y="327"/>
                    <a:pt x="418" y="124"/>
                    <a:pt x="275" y="41"/>
                  </a:cubicBezTo>
                  <a:cubicBezTo>
                    <a:pt x="230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4"/>
            <p:cNvSpPr/>
            <p:nvPr/>
          </p:nvSpPr>
          <p:spPr>
            <a:xfrm>
              <a:off x="3991550" y="2504900"/>
              <a:ext cx="13425" cy="19975"/>
            </a:xfrm>
            <a:custGeom>
              <a:avLst/>
              <a:gdLst/>
              <a:ahLst/>
              <a:cxnLst/>
              <a:rect l="l" t="t" r="r" b="b"/>
              <a:pathLst>
                <a:path w="537" h="799" fill="none" extrusionOk="0">
                  <a:moveTo>
                    <a:pt x="275" y="96"/>
                  </a:moveTo>
                  <a:cubicBezTo>
                    <a:pt x="418" y="179"/>
                    <a:pt x="537" y="382"/>
                    <a:pt x="537" y="560"/>
                  </a:cubicBezTo>
                  <a:cubicBezTo>
                    <a:pt x="537" y="715"/>
                    <a:pt x="418" y="798"/>
                    <a:pt x="275" y="703"/>
                  </a:cubicBezTo>
                  <a:cubicBezTo>
                    <a:pt x="120" y="620"/>
                    <a:pt x="1" y="417"/>
                    <a:pt x="1" y="263"/>
                  </a:cubicBezTo>
                  <a:cubicBezTo>
                    <a:pt x="1" y="84"/>
                    <a:pt x="120" y="1"/>
                    <a:pt x="275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4"/>
            <p:cNvSpPr/>
            <p:nvPr/>
          </p:nvSpPr>
          <p:spPr>
            <a:xfrm>
              <a:off x="4421675" y="3882750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extrusionOk="0">
                  <a:moveTo>
                    <a:pt x="4918" y="0"/>
                  </a:moveTo>
                  <a:lnTo>
                    <a:pt x="0" y="2846"/>
                  </a:lnTo>
                  <a:lnTo>
                    <a:pt x="0" y="3822"/>
                  </a:lnTo>
                  <a:lnTo>
                    <a:pt x="4930" y="989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4"/>
            <p:cNvSpPr/>
            <p:nvPr/>
          </p:nvSpPr>
          <p:spPr>
            <a:xfrm>
              <a:off x="4421675" y="3882750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fill="none" extrusionOk="0">
                  <a:moveTo>
                    <a:pt x="4918" y="0"/>
                  </a:moveTo>
                  <a:lnTo>
                    <a:pt x="4930" y="989"/>
                  </a:lnTo>
                  <a:lnTo>
                    <a:pt x="0" y="3822"/>
                  </a:lnTo>
                  <a:lnTo>
                    <a:pt x="0" y="2846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4"/>
            <p:cNvSpPr/>
            <p:nvPr/>
          </p:nvSpPr>
          <p:spPr>
            <a:xfrm>
              <a:off x="4387450" y="3911025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extrusionOk="0">
                  <a:moveTo>
                    <a:pt x="4929" y="1"/>
                  </a:moveTo>
                  <a:lnTo>
                    <a:pt x="0" y="2846"/>
                  </a:lnTo>
                  <a:lnTo>
                    <a:pt x="12" y="3822"/>
                  </a:lnTo>
                  <a:lnTo>
                    <a:pt x="4929" y="989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4"/>
            <p:cNvSpPr/>
            <p:nvPr/>
          </p:nvSpPr>
          <p:spPr>
            <a:xfrm>
              <a:off x="3696875" y="2316825"/>
              <a:ext cx="1069800" cy="1396975"/>
            </a:xfrm>
            <a:custGeom>
              <a:avLst/>
              <a:gdLst/>
              <a:ahLst/>
              <a:cxnLst/>
              <a:rect l="l" t="t" r="r" b="b"/>
              <a:pathLst>
                <a:path w="42792" h="55879" extrusionOk="0">
                  <a:moveTo>
                    <a:pt x="872" y="0"/>
                  </a:moveTo>
                  <a:cubicBezTo>
                    <a:pt x="410" y="0"/>
                    <a:pt x="96" y="351"/>
                    <a:pt x="96" y="975"/>
                  </a:cubicBezTo>
                  <a:lnTo>
                    <a:pt x="36" y="21394"/>
                  </a:lnTo>
                  <a:lnTo>
                    <a:pt x="1" y="30253"/>
                  </a:lnTo>
                  <a:cubicBezTo>
                    <a:pt x="1" y="31146"/>
                    <a:pt x="655" y="32229"/>
                    <a:pt x="1441" y="32693"/>
                  </a:cubicBezTo>
                  <a:lnTo>
                    <a:pt x="11966" y="38766"/>
                  </a:lnTo>
                  <a:lnTo>
                    <a:pt x="41268" y="55672"/>
                  </a:lnTo>
                  <a:cubicBezTo>
                    <a:pt x="41505" y="55812"/>
                    <a:pt x="41730" y="55879"/>
                    <a:pt x="41928" y="55879"/>
                  </a:cubicBezTo>
                  <a:cubicBezTo>
                    <a:pt x="42389" y="55879"/>
                    <a:pt x="42708" y="55522"/>
                    <a:pt x="42708" y="54898"/>
                  </a:cubicBezTo>
                  <a:lnTo>
                    <a:pt x="42780" y="33122"/>
                  </a:lnTo>
                  <a:lnTo>
                    <a:pt x="42792" y="25609"/>
                  </a:lnTo>
                  <a:cubicBezTo>
                    <a:pt x="42792" y="24728"/>
                    <a:pt x="42149" y="23633"/>
                    <a:pt x="41327" y="23180"/>
                  </a:cubicBezTo>
                  <a:lnTo>
                    <a:pt x="33267" y="18525"/>
                  </a:lnTo>
                  <a:lnTo>
                    <a:pt x="1537" y="201"/>
                  </a:lnTo>
                  <a:cubicBezTo>
                    <a:pt x="1296" y="65"/>
                    <a:pt x="1070" y="0"/>
                    <a:pt x="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4"/>
            <p:cNvSpPr/>
            <p:nvPr/>
          </p:nvSpPr>
          <p:spPr>
            <a:xfrm>
              <a:off x="2843500" y="3937525"/>
              <a:ext cx="881975" cy="536275"/>
            </a:xfrm>
            <a:custGeom>
              <a:avLst/>
              <a:gdLst/>
              <a:ahLst/>
              <a:cxnLst/>
              <a:rect l="l" t="t" r="r" b="b"/>
              <a:pathLst>
                <a:path w="35279" h="21451" extrusionOk="0">
                  <a:moveTo>
                    <a:pt x="10787" y="0"/>
                  </a:moveTo>
                  <a:cubicBezTo>
                    <a:pt x="10609" y="0"/>
                    <a:pt x="10430" y="12"/>
                    <a:pt x="10252" y="60"/>
                  </a:cubicBezTo>
                  <a:cubicBezTo>
                    <a:pt x="10085" y="95"/>
                    <a:pt x="9918" y="167"/>
                    <a:pt x="9787" y="238"/>
                  </a:cubicBezTo>
                  <a:lnTo>
                    <a:pt x="405" y="5680"/>
                  </a:lnTo>
                  <a:cubicBezTo>
                    <a:pt x="131" y="5846"/>
                    <a:pt x="0" y="6061"/>
                    <a:pt x="0" y="6275"/>
                  </a:cubicBezTo>
                  <a:lnTo>
                    <a:pt x="0" y="6370"/>
                  </a:lnTo>
                  <a:cubicBezTo>
                    <a:pt x="0" y="6382"/>
                    <a:pt x="12" y="6418"/>
                    <a:pt x="12" y="6430"/>
                  </a:cubicBezTo>
                  <a:lnTo>
                    <a:pt x="48" y="6513"/>
                  </a:lnTo>
                  <a:cubicBezTo>
                    <a:pt x="48" y="6537"/>
                    <a:pt x="72" y="6549"/>
                    <a:pt x="72" y="6549"/>
                  </a:cubicBezTo>
                  <a:cubicBezTo>
                    <a:pt x="84" y="6561"/>
                    <a:pt x="84" y="6572"/>
                    <a:pt x="96" y="6596"/>
                  </a:cubicBezTo>
                  <a:cubicBezTo>
                    <a:pt x="119" y="6620"/>
                    <a:pt x="131" y="6632"/>
                    <a:pt x="155" y="6668"/>
                  </a:cubicBezTo>
                  <a:cubicBezTo>
                    <a:pt x="179" y="6692"/>
                    <a:pt x="203" y="6715"/>
                    <a:pt x="239" y="6739"/>
                  </a:cubicBezTo>
                  <a:cubicBezTo>
                    <a:pt x="274" y="6787"/>
                    <a:pt x="346" y="6834"/>
                    <a:pt x="417" y="6870"/>
                  </a:cubicBezTo>
                  <a:lnTo>
                    <a:pt x="417" y="7906"/>
                  </a:lnTo>
                  <a:lnTo>
                    <a:pt x="23456" y="21205"/>
                  </a:lnTo>
                  <a:cubicBezTo>
                    <a:pt x="23737" y="21365"/>
                    <a:pt x="24107" y="21450"/>
                    <a:pt x="24479" y="21450"/>
                  </a:cubicBezTo>
                  <a:cubicBezTo>
                    <a:pt x="24579" y="21450"/>
                    <a:pt x="24679" y="21444"/>
                    <a:pt x="24777" y="21431"/>
                  </a:cubicBezTo>
                  <a:cubicBezTo>
                    <a:pt x="24801" y="21408"/>
                    <a:pt x="26194" y="20622"/>
                    <a:pt x="27325" y="19955"/>
                  </a:cubicBezTo>
                  <a:lnTo>
                    <a:pt x="27337" y="19955"/>
                  </a:lnTo>
                  <a:cubicBezTo>
                    <a:pt x="27885" y="19622"/>
                    <a:pt x="28361" y="19360"/>
                    <a:pt x="28540" y="19241"/>
                  </a:cubicBezTo>
                  <a:cubicBezTo>
                    <a:pt x="28945" y="18991"/>
                    <a:pt x="29004" y="18860"/>
                    <a:pt x="29004" y="18753"/>
                  </a:cubicBezTo>
                  <a:lnTo>
                    <a:pt x="29004" y="18169"/>
                  </a:lnTo>
                  <a:cubicBezTo>
                    <a:pt x="29016" y="18145"/>
                    <a:pt x="29028" y="18122"/>
                    <a:pt x="29052" y="18098"/>
                  </a:cubicBezTo>
                  <a:lnTo>
                    <a:pt x="29087" y="18050"/>
                  </a:lnTo>
                  <a:cubicBezTo>
                    <a:pt x="29135" y="18002"/>
                    <a:pt x="29183" y="17979"/>
                    <a:pt x="29242" y="17943"/>
                  </a:cubicBezTo>
                  <a:cubicBezTo>
                    <a:pt x="29278" y="17919"/>
                    <a:pt x="29326" y="17883"/>
                    <a:pt x="29373" y="17871"/>
                  </a:cubicBezTo>
                  <a:cubicBezTo>
                    <a:pt x="29445" y="17848"/>
                    <a:pt x="29504" y="17824"/>
                    <a:pt x="29564" y="17812"/>
                  </a:cubicBezTo>
                  <a:cubicBezTo>
                    <a:pt x="29695" y="17788"/>
                    <a:pt x="29837" y="17788"/>
                    <a:pt x="30016" y="17764"/>
                  </a:cubicBezTo>
                  <a:lnTo>
                    <a:pt x="30445" y="17764"/>
                  </a:lnTo>
                  <a:cubicBezTo>
                    <a:pt x="30492" y="17764"/>
                    <a:pt x="30528" y="17764"/>
                    <a:pt x="30576" y="17752"/>
                  </a:cubicBezTo>
                  <a:lnTo>
                    <a:pt x="30576" y="17229"/>
                  </a:lnTo>
                  <a:lnTo>
                    <a:pt x="31350" y="16788"/>
                  </a:lnTo>
                  <a:lnTo>
                    <a:pt x="31350" y="17610"/>
                  </a:lnTo>
                  <a:lnTo>
                    <a:pt x="31361" y="17610"/>
                  </a:lnTo>
                  <a:cubicBezTo>
                    <a:pt x="31516" y="17550"/>
                    <a:pt x="31588" y="17502"/>
                    <a:pt x="31623" y="17490"/>
                  </a:cubicBezTo>
                  <a:lnTo>
                    <a:pt x="35231" y="15383"/>
                  </a:lnTo>
                  <a:cubicBezTo>
                    <a:pt x="35255" y="15324"/>
                    <a:pt x="35267" y="15288"/>
                    <a:pt x="35267" y="15228"/>
                  </a:cubicBezTo>
                  <a:lnTo>
                    <a:pt x="35279" y="14157"/>
                  </a:lnTo>
                  <a:lnTo>
                    <a:pt x="35279" y="14121"/>
                  </a:lnTo>
                  <a:cubicBezTo>
                    <a:pt x="35279" y="14073"/>
                    <a:pt x="35267" y="14026"/>
                    <a:pt x="35255" y="13990"/>
                  </a:cubicBezTo>
                  <a:cubicBezTo>
                    <a:pt x="35255" y="13954"/>
                    <a:pt x="35231" y="13942"/>
                    <a:pt x="35219" y="13919"/>
                  </a:cubicBezTo>
                  <a:cubicBezTo>
                    <a:pt x="35207" y="13871"/>
                    <a:pt x="35171" y="13823"/>
                    <a:pt x="35148" y="13776"/>
                  </a:cubicBezTo>
                  <a:cubicBezTo>
                    <a:pt x="35100" y="13716"/>
                    <a:pt x="35029" y="13657"/>
                    <a:pt x="34957" y="13597"/>
                  </a:cubicBezTo>
                  <a:cubicBezTo>
                    <a:pt x="34921" y="13585"/>
                    <a:pt x="34898" y="13561"/>
                    <a:pt x="34850" y="13538"/>
                  </a:cubicBezTo>
                  <a:lnTo>
                    <a:pt x="11811" y="238"/>
                  </a:lnTo>
                  <a:cubicBezTo>
                    <a:pt x="11704" y="179"/>
                    <a:pt x="11609" y="131"/>
                    <a:pt x="11502" y="107"/>
                  </a:cubicBezTo>
                  <a:cubicBezTo>
                    <a:pt x="11383" y="72"/>
                    <a:pt x="11264" y="48"/>
                    <a:pt x="11145" y="24"/>
                  </a:cubicBezTo>
                  <a:cubicBezTo>
                    <a:pt x="11026" y="12"/>
                    <a:pt x="10907" y="0"/>
                    <a:pt x="10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4"/>
            <p:cNvSpPr/>
            <p:nvPr/>
          </p:nvSpPr>
          <p:spPr>
            <a:xfrm>
              <a:off x="2843500" y="3937525"/>
              <a:ext cx="881975" cy="537275"/>
            </a:xfrm>
            <a:custGeom>
              <a:avLst/>
              <a:gdLst/>
              <a:ahLst/>
              <a:cxnLst/>
              <a:rect l="l" t="t" r="r" b="b"/>
              <a:pathLst>
                <a:path w="35279" h="21491" fill="none" extrusionOk="0">
                  <a:moveTo>
                    <a:pt x="35279" y="14157"/>
                  </a:moveTo>
                  <a:lnTo>
                    <a:pt x="35279" y="14121"/>
                  </a:lnTo>
                  <a:cubicBezTo>
                    <a:pt x="35279" y="14073"/>
                    <a:pt x="35267" y="14026"/>
                    <a:pt x="35255" y="13990"/>
                  </a:cubicBezTo>
                  <a:cubicBezTo>
                    <a:pt x="35255" y="13954"/>
                    <a:pt x="35231" y="13942"/>
                    <a:pt x="35219" y="13919"/>
                  </a:cubicBezTo>
                  <a:cubicBezTo>
                    <a:pt x="35207" y="13871"/>
                    <a:pt x="35171" y="13823"/>
                    <a:pt x="35148" y="13776"/>
                  </a:cubicBezTo>
                  <a:cubicBezTo>
                    <a:pt x="35100" y="13716"/>
                    <a:pt x="35029" y="13657"/>
                    <a:pt x="34957" y="13597"/>
                  </a:cubicBezTo>
                  <a:cubicBezTo>
                    <a:pt x="34921" y="13585"/>
                    <a:pt x="34898" y="13561"/>
                    <a:pt x="34850" y="13538"/>
                  </a:cubicBezTo>
                  <a:lnTo>
                    <a:pt x="11811" y="238"/>
                  </a:lnTo>
                  <a:cubicBezTo>
                    <a:pt x="11704" y="179"/>
                    <a:pt x="11609" y="131"/>
                    <a:pt x="11502" y="107"/>
                  </a:cubicBezTo>
                  <a:cubicBezTo>
                    <a:pt x="11383" y="72"/>
                    <a:pt x="11264" y="48"/>
                    <a:pt x="11145" y="24"/>
                  </a:cubicBezTo>
                  <a:cubicBezTo>
                    <a:pt x="11026" y="12"/>
                    <a:pt x="10907" y="0"/>
                    <a:pt x="10787" y="0"/>
                  </a:cubicBezTo>
                  <a:cubicBezTo>
                    <a:pt x="10609" y="0"/>
                    <a:pt x="10430" y="12"/>
                    <a:pt x="10252" y="60"/>
                  </a:cubicBezTo>
                  <a:cubicBezTo>
                    <a:pt x="10085" y="95"/>
                    <a:pt x="9918" y="167"/>
                    <a:pt x="9787" y="238"/>
                  </a:cubicBezTo>
                  <a:lnTo>
                    <a:pt x="405" y="5680"/>
                  </a:lnTo>
                  <a:cubicBezTo>
                    <a:pt x="131" y="5846"/>
                    <a:pt x="0" y="6061"/>
                    <a:pt x="0" y="6275"/>
                  </a:cubicBezTo>
                  <a:lnTo>
                    <a:pt x="0" y="6370"/>
                  </a:lnTo>
                  <a:cubicBezTo>
                    <a:pt x="0" y="6382"/>
                    <a:pt x="12" y="6418"/>
                    <a:pt x="12" y="6430"/>
                  </a:cubicBezTo>
                  <a:lnTo>
                    <a:pt x="48" y="6513"/>
                  </a:lnTo>
                  <a:cubicBezTo>
                    <a:pt x="48" y="6537"/>
                    <a:pt x="72" y="6549"/>
                    <a:pt x="72" y="6549"/>
                  </a:cubicBezTo>
                  <a:cubicBezTo>
                    <a:pt x="84" y="6561"/>
                    <a:pt x="84" y="6572"/>
                    <a:pt x="96" y="6596"/>
                  </a:cubicBezTo>
                  <a:cubicBezTo>
                    <a:pt x="119" y="6620"/>
                    <a:pt x="131" y="6632"/>
                    <a:pt x="155" y="6668"/>
                  </a:cubicBezTo>
                  <a:lnTo>
                    <a:pt x="155" y="6668"/>
                  </a:lnTo>
                  <a:cubicBezTo>
                    <a:pt x="179" y="6692"/>
                    <a:pt x="203" y="6715"/>
                    <a:pt x="239" y="6739"/>
                  </a:cubicBezTo>
                  <a:cubicBezTo>
                    <a:pt x="274" y="6787"/>
                    <a:pt x="346" y="6834"/>
                    <a:pt x="417" y="6870"/>
                  </a:cubicBezTo>
                  <a:lnTo>
                    <a:pt x="417" y="7906"/>
                  </a:lnTo>
                  <a:lnTo>
                    <a:pt x="23456" y="21205"/>
                  </a:lnTo>
                  <a:cubicBezTo>
                    <a:pt x="23813" y="21408"/>
                    <a:pt x="24313" y="21491"/>
                    <a:pt x="24777" y="21431"/>
                  </a:cubicBezTo>
                  <a:cubicBezTo>
                    <a:pt x="24801" y="21408"/>
                    <a:pt x="26194" y="20622"/>
                    <a:pt x="27325" y="19955"/>
                  </a:cubicBezTo>
                  <a:lnTo>
                    <a:pt x="27337" y="19955"/>
                  </a:lnTo>
                  <a:cubicBezTo>
                    <a:pt x="27885" y="19622"/>
                    <a:pt x="28361" y="19360"/>
                    <a:pt x="28540" y="19241"/>
                  </a:cubicBezTo>
                  <a:cubicBezTo>
                    <a:pt x="28945" y="18991"/>
                    <a:pt x="29004" y="18860"/>
                    <a:pt x="29004" y="18753"/>
                  </a:cubicBezTo>
                  <a:lnTo>
                    <a:pt x="29004" y="18169"/>
                  </a:lnTo>
                  <a:cubicBezTo>
                    <a:pt x="29016" y="18145"/>
                    <a:pt x="29028" y="18122"/>
                    <a:pt x="29052" y="18098"/>
                  </a:cubicBezTo>
                  <a:lnTo>
                    <a:pt x="29087" y="18050"/>
                  </a:lnTo>
                  <a:cubicBezTo>
                    <a:pt x="29135" y="18002"/>
                    <a:pt x="29183" y="17979"/>
                    <a:pt x="29242" y="17943"/>
                  </a:cubicBezTo>
                  <a:cubicBezTo>
                    <a:pt x="29278" y="17919"/>
                    <a:pt x="29326" y="17883"/>
                    <a:pt x="29373" y="17871"/>
                  </a:cubicBezTo>
                  <a:cubicBezTo>
                    <a:pt x="29445" y="17848"/>
                    <a:pt x="29504" y="17824"/>
                    <a:pt x="29564" y="17812"/>
                  </a:cubicBezTo>
                  <a:cubicBezTo>
                    <a:pt x="29695" y="17788"/>
                    <a:pt x="29837" y="17788"/>
                    <a:pt x="30016" y="17764"/>
                  </a:cubicBezTo>
                  <a:lnTo>
                    <a:pt x="30207" y="17764"/>
                  </a:lnTo>
                  <a:lnTo>
                    <a:pt x="30326" y="17764"/>
                  </a:lnTo>
                  <a:lnTo>
                    <a:pt x="30445" y="17764"/>
                  </a:lnTo>
                  <a:cubicBezTo>
                    <a:pt x="30492" y="17764"/>
                    <a:pt x="30528" y="17764"/>
                    <a:pt x="30576" y="17752"/>
                  </a:cubicBezTo>
                  <a:lnTo>
                    <a:pt x="30576" y="17229"/>
                  </a:lnTo>
                  <a:lnTo>
                    <a:pt x="31350" y="16788"/>
                  </a:lnTo>
                  <a:lnTo>
                    <a:pt x="31350" y="17610"/>
                  </a:lnTo>
                  <a:lnTo>
                    <a:pt x="31361" y="17610"/>
                  </a:lnTo>
                  <a:cubicBezTo>
                    <a:pt x="31516" y="17550"/>
                    <a:pt x="31588" y="17502"/>
                    <a:pt x="31623" y="17490"/>
                  </a:cubicBezTo>
                  <a:lnTo>
                    <a:pt x="31623" y="17490"/>
                  </a:lnTo>
                  <a:lnTo>
                    <a:pt x="35231" y="15383"/>
                  </a:lnTo>
                  <a:cubicBezTo>
                    <a:pt x="35255" y="15324"/>
                    <a:pt x="35267" y="15288"/>
                    <a:pt x="35267" y="15228"/>
                  </a:cubicBezTo>
                  <a:lnTo>
                    <a:pt x="35279" y="14157"/>
                  </a:lnTo>
                  <a:cubicBezTo>
                    <a:pt x="35279" y="14133"/>
                    <a:pt x="35279" y="14133"/>
                    <a:pt x="35279" y="1415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4"/>
            <p:cNvSpPr/>
            <p:nvPr/>
          </p:nvSpPr>
          <p:spPr>
            <a:xfrm>
              <a:off x="2842900" y="4096475"/>
              <a:ext cx="11050" cy="38125"/>
            </a:xfrm>
            <a:custGeom>
              <a:avLst/>
              <a:gdLst/>
              <a:ahLst/>
              <a:cxnLst/>
              <a:rect l="l" t="t" r="r" b="b"/>
              <a:pathLst>
                <a:path w="442" h="1525" extrusionOk="0">
                  <a:moveTo>
                    <a:pt x="1" y="0"/>
                  </a:moveTo>
                  <a:lnTo>
                    <a:pt x="1" y="929"/>
                  </a:lnTo>
                  <a:cubicBezTo>
                    <a:pt x="1" y="1143"/>
                    <a:pt x="155" y="1357"/>
                    <a:pt x="441" y="1524"/>
                  </a:cubicBezTo>
                  <a:lnTo>
                    <a:pt x="441" y="500"/>
                  </a:lnTo>
                  <a:cubicBezTo>
                    <a:pt x="358" y="476"/>
                    <a:pt x="298" y="429"/>
                    <a:pt x="239" y="369"/>
                  </a:cubicBezTo>
                  <a:cubicBezTo>
                    <a:pt x="215" y="334"/>
                    <a:pt x="179" y="322"/>
                    <a:pt x="167" y="298"/>
                  </a:cubicBezTo>
                  <a:cubicBezTo>
                    <a:pt x="143" y="262"/>
                    <a:pt x="120" y="250"/>
                    <a:pt x="108" y="214"/>
                  </a:cubicBezTo>
                  <a:cubicBezTo>
                    <a:pt x="96" y="203"/>
                    <a:pt x="96" y="191"/>
                    <a:pt x="84" y="179"/>
                  </a:cubicBezTo>
                  <a:cubicBezTo>
                    <a:pt x="84" y="179"/>
                    <a:pt x="60" y="155"/>
                    <a:pt x="60" y="143"/>
                  </a:cubicBezTo>
                  <a:lnTo>
                    <a:pt x="24" y="60"/>
                  </a:lnTo>
                  <a:cubicBezTo>
                    <a:pt x="24" y="36"/>
                    <a:pt x="1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4"/>
            <p:cNvSpPr/>
            <p:nvPr/>
          </p:nvSpPr>
          <p:spPr>
            <a:xfrm>
              <a:off x="2842900" y="4094075"/>
              <a:ext cx="11050" cy="40525"/>
            </a:xfrm>
            <a:custGeom>
              <a:avLst/>
              <a:gdLst/>
              <a:ahLst/>
              <a:cxnLst/>
              <a:rect l="l" t="t" r="r" b="b"/>
              <a:pathLst>
                <a:path w="442" h="1621" fill="none" extrusionOk="0">
                  <a:moveTo>
                    <a:pt x="441" y="596"/>
                  </a:moveTo>
                  <a:lnTo>
                    <a:pt x="441" y="1620"/>
                  </a:lnTo>
                  <a:cubicBezTo>
                    <a:pt x="155" y="1453"/>
                    <a:pt x="1" y="1239"/>
                    <a:pt x="1" y="1025"/>
                  </a:cubicBezTo>
                  <a:lnTo>
                    <a:pt x="1" y="1"/>
                  </a:lnTo>
                  <a:lnTo>
                    <a:pt x="1" y="96"/>
                  </a:lnTo>
                  <a:cubicBezTo>
                    <a:pt x="1" y="108"/>
                    <a:pt x="24" y="132"/>
                    <a:pt x="24" y="156"/>
                  </a:cubicBezTo>
                  <a:lnTo>
                    <a:pt x="60" y="239"/>
                  </a:lnTo>
                  <a:cubicBezTo>
                    <a:pt x="60" y="251"/>
                    <a:pt x="84" y="275"/>
                    <a:pt x="84" y="275"/>
                  </a:cubicBezTo>
                  <a:cubicBezTo>
                    <a:pt x="96" y="287"/>
                    <a:pt x="96" y="299"/>
                    <a:pt x="108" y="310"/>
                  </a:cubicBezTo>
                  <a:cubicBezTo>
                    <a:pt x="120" y="346"/>
                    <a:pt x="143" y="358"/>
                    <a:pt x="167" y="394"/>
                  </a:cubicBezTo>
                  <a:lnTo>
                    <a:pt x="167" y="394"/>
                  </a:lnTo>
                  <a:cubicBezTo>
                    <a:pt x="179" y="418"/>
                    <a:pt x="215" y="430"/>
                    <a:pt x="239" y="465"/>
                  </a:cubicBezTo>
                  <a:cubicBezTo>
                    <a:pt x="298" y="525"/>
                    <a:pt x="358" y="572"/>
                    <a:pt x="441" y="5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4"/>
            <p:cNvSpPr/>
            <p:nvPr/>
          </p:nvSpPr>
          <p:spPr>
            <a:xfrm>
              <a:off x="3579000" y="4362275"/>
              <a:ext cx="25" cy="13125"/>
            </a:xfrm>
            <a:custGeom>
              <a:avLst/>
              <a:gdLst/>
              <a:ahLst/>
              <a:cxnLst/>
              <a:rect l="l" t="t" r="r" b="b"/>
              <a:pathLst>
                <a:path w="1" h="525" extrusionOk="0">
                  <a:moveTo>
                    <a:pt x="1" y="0"/>
                  </a:moveTo>
                  <a:lnTo>
                    <a:pt x="1" y="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4"/>
            <p:cNvSpPr/>
            <p:nvPr/>
          </p:nvSpPr>
          <p:spPr>
            <a:xfrm>
              <a:off x="3579000" y="4362275"/>
              <a:ext cx="25" cy="13125"/>
            </a:xfrm>
            <a:custGeom>
              <a:avLst/>
              <a:gdLst/>
              <a:ahLst/>
              <a:cxnLst/>
              <a:rect l="l" t="t" r="r" b="b"/>
              <a:pathLst>
                <a:path w="1" h="525" fill="none" extrusionOk="0">
                  <a:moveTo>
                    <a:pt x="1" y="0"/>
                  </a:moveTo>
                  <a:lnTo>
                    <a:pt x="1" y="524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4"/>
            <p:cNvSpPr/>
            <p:nvPr/>
          </p:nvSpPr>
          <p:spPr>
            <a:xfrm>
              <a:off x="3567400" y="4370900"/>
              <a:ext cx="925" cy="32475"/>
            </a:xfrm>
            <a:custGeom>
              <a:avLst/>
              <a:gdLst/>
              <a:ahLst/>
              <a:cxnLst/>
              <a:rect l="l" t="t" r="r" b="b"/>
              <a:pathLst>
                <a:path w="37" h="1299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120"/>
                    <a:pt x="36" y="1227"/>
                    <a:pt x="36" y="1298"/>
                  </a:cubicBezTo>
                  <a:lnTo>
                    <a:pt x="36" y="275"/>
                  </a:lnTo>
                  <a:cubicBezTo>
                    <a:pt x="36" y="191"/>
                    <a:pt x="0" y="10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4"/>
            <p:cNvSpPr/>
            <p:nvPr/>
          </p:nvSpPr>
          <p:spPr>
            <a:xfrm>
              <a:off x="3567400" y="4370900"/>
              <a:ext cx="925" cy="32475"/>
            </a:xfrm>
            <a:custGeom>
              <a:avLst/>
              <a:gdLst/>
              <a:ahLst/>
              <a:cxnLst/>
              <a:rect l="l" t="t" r="r" b="b"/>
              <a:pathLst>
                <a:path w="37" h="1299" fill="none" extrusionOk="0">
                  <a:moveTo>
                    <a:pt x="0" y="1025"/>
                  </a:moveTo>
                  <a:lnTo>
                    <a:pt x="0" y="1"/>
                  </a:lnTo>
                  <a:cubicBezTo>
                    <a:pt x="0" y="108"/>
                    <a:pt x="36" y="191"/>
                    <a:pt x="36" y="275"/>
                  </a:cubicBezTo>
                  <a:lnTo>
                    <a:pt x="36" y="1298"/>
                  </a:lnTo>
                  <a:cubicBezTo>
                    <a:pt x="36" y="1227"/>
                    <a:pt x="0" y="1120"/>
                    <a:pt x="0" y="102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4"/>
            <p:cNvSpPr/>
            <p:nvPr/>
          </p:nvSpPr>
          <p:spPr>
            <a:xfrm>
              <a:off x="3568300" y="4377150"/>
              <a:ext cx="325" cy="28900"/>
            </a:xfrm>
            <a:custGeom>
              <a:avLst/>
              <a:gdLst/>
              <a:ahLst/>
              <a:cxnLst/>
              <a:rect l="l" t="t" r="r" b="b"/>
              <a:pathLst>
                <a:path w="13" h="1156" extrusionOk="0">
                  <a:moveTo>
                    <a:pt x="0" y="1"/>
                  </a:moveTo>
                  <a:lnTo>
                    <a:pt x="0" y="1037"/>
                  </a:lnTo>
                  <a:cubicBezTo>
                    <a:pt x="0" y="1072"/>
                    <a:pt x="12" y="1108"/>
                    <a:pt x="12" y="1156"/>
                  </a:cubicBezTo>
                  <a:lnTo>
                    <a:pt x="12" y="120"/>
                  </a:lnTo>
                  <a:cubicBezTo>
                    <a:pt x="12" y="84"/>
                    <a:pt x="12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4"/>
            <p:cNvSpPr/>
            <p:nvPr/>
          </p:nvSpPr>
          <p:spPr>
            <a:xfrm>
              <a:off x="3568300" y="4377150"/>
              <a:ext cx="325" cy="28900"/>
            </a:xfrm>
            <a:custGeom>
              <a:avLst/>
              <a:gdLst/>
              <a:ahLst/>
              <a:cxnLst/>
              <a:rect l="l" t="t" r="r" b="b"/>
              <a:pathLst>
                <a:path w="13" h="1156" fill="none" extrusionOk="0">
                  <a:moveTo>
                    <a:pt x="12" y="120"/>
                  </a:moveTo>
                  <a:lnTo>
                    <a:pt x="12" y="1156"/>
                  </a:lnTo>
                  <a:cubicBezTo>
                    <a:pt x="12" y="1108"/>
                    <a:pt x="0" y="1072"/>
                    <a:pt x="0" y="1037"/>
                  </a:cubicBezTo>
                  <a:lnTo>
                    <a:pt x="0" y="1"/>
                  </a:lnTo>
                  <a:cubicBezTo>
                    <a:pt x="12" y="48"/>
                    <a:pt x="12" y="84"/>
                    <a:pt x="12" y="12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4"/>
            <p:cNvSpPr/>
            <p:nvPr/>
          </p:nvSpPr>
          <p:spPr>
            <a:xfrm>
              <a:off x="2865225" y="3928150"/>
              <a:ext cx="840300" cy="483775"/>
            </a:xfrm>
            <a:custGeom>
              <a:avLst/>
              <a:gdLst/>
              <a:ahLst/>
              <a:cxnLst/>
              <a:rect l="l" t="t" r="r" b="b"/>
              <a:pathLst>
                <a:path w="33612" h="19351" extrusionOk="0">
                  <a:moveTo>
                    <a:pt x="11009" y="0"/>
                  </a:moveTo>
                  <a:cubicBezTo>
                    <a:pt x="10823" y="0"/>
                    <a:pt x="10639" y="42"/>
                    <a:pt x="10502" y="125"/>
                  </a:cubicBezTo>
                  <a:lnTo>
                    <a:pt x="286" y="6043"/>
                  </a:lnTo>
                  <a:cubicBezTo>
                    <a:pt x="1" y="6209"/>
                    <a:pt x="1" y="6471"/>
                    <a:pt x="286" y="6638"/>
                  </a:cubicBezTo>
                  <a:lnTo>
                    <a:pt x="22087" y="19235"/>
                  </a:lnTo>
                  <a:cubicBezTo>
                    <a:pt x="22230" y="19312"/>
                    <a:pt x="22417" y="19351"/>
                    <a:pt x="22605" y="19351"/>
                  </a:cubicBezTo>
                  <a:cubicBezTo>
                    <a:pt x="22792" y="19351"/>
                    <a:pt x="22980" y="19312"/>
                    <a:pt x="23123" y="19235"/>
                  </a:cubicBezTo>
                  <a:lnTo>
                    <a:pt x="33326" y="13305"/>
                  </a:lnTo>
                  <a:cubicBezTo>
                    <a:pt x="33612" y="13139"/>
                    <a:pt x="33612" y="12877"/>
                    <a:pt x="33326" y="12710"/>
                  </a:cubicBezTo>
                  <a:lnTo>
                    <a:pt x="11526" y="125"/>
                  </a:lnTo>
                  <a:cubicBezTo>
                    <a:pt x="11383" y="42"/>
                    <a:pt x="11195" y="0"/>
                    <a:pt x="1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4"/>
            <p:cNvSpPr/>
            <p:nvPr/>
          </p:nvSpPr>
          <p:spPr>
            <a:xfrm>
              <a:off x="3576025" y="4360925"/>
              <a:ext cx="18175" cy="9550"/>
            </a:xfrm>
            <a:custGeom>
              <a:avLst/>
              <a:gdLst/>
              <a:ahLst/>
              <a:cxnLst/>
              <a:rect l="l" t="t" r="r" b="b"/>
              <a:pathLst>
                <a:path w="727" h="382" extrusionOk="0">
                  <a:moveTo>
                    <a:pt x="359" y="1"/>
                  </a:moveTo>
                  <a:cubicBezTo>
                    <a:pt x="275" y="1"/>
                    <a:pt x="191" y="19"/>
                    <a:pt x="132" y="54"/>
                  </a:cubicBezTo>
                  <a:cubicBezTo>
                    <a:pt x="1" y="138"/>
                    <a:pt x="1" y="257"/>
                    <a:pt x="132" y="328"/>
                  </a:cubicBezTo>
                  <a:cubicBezTo>
                    <a:pt x="191" y="364"/>
                    <a:pt x="275" y="382"/>
                    <a:pt x="359" y="382"/>
                  </a:cubicBezTo>
                  <a:cubicBezTo>
                    <a:pt x="444" y="382"/>
                    <a:pt x="531" y="364"/>
                    <a:pt x="596" y="328"/>
                  </a:cubicBezTo>
                  <a:cubicBezTo>
                    <a:pt x="727" y="257"/>
                    <a:pt x="727" y="138"/>
                    <a:pt x="596" y="54"/>
                  </a:cubicBezTo>
                  <a:cubicBezTo>
                    <a:pt x="531" y="19"/>
                    <a:pt x="444" y="1"/>
                    <a:pt x="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4"/>
            <p:cNvSpPr/>
            <p:nvPr/>
          </p:nvSpPr>
          <p:spPr>
            <a:xfrm>
              <a:off x="3576025" y="43604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fill="none" extrusionOk="0">
                  <a:moveTo>
                    <a:pt x="596" y="72"/>
                  </a:moveTo>
                  <a:cubicBezTo>
                    <a:pt x="727" y="156"/>
                    <a:pt x="727" y="275"/>
                    <a:pt x="596" y="346"/>
                  </a:cubicBezTo>
                  <a:cubicBezTo>
                    <a:pt x="465" y="418"/>
                    <a:pt x="251" y="418"/>
                    <a:pt x="132" y="346"/>
                  </a:cubicBezTo>
                  <a:cubicBezTo>
                    <a:pt x="1" y="275"/>
                    <a:pt x="1" y="156"/>
                    <a:pt x="132" y="72"/>
                  </a:cubicBezTo>
                  <a:cubicBezTo>
                    <a:pt x="251" y="1"/>
                    <a:pt x="465" y="1"/>
                    <a:pt x="596" y="7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4"/>
            <p:cNvSpPr/>
            <p:nvPr/>
          </p:nvSpPr>
          <p:spPr>
            <a:xfrm>
              <a:off x="3462925" y="4295000"/>
              <a:ext cx="261950" cy="152125"/>
            </a:xfrm>
            <a:custGeom>
              <a:avLst/>
              <a:gdLst/>
              <a:ahLst/>
              <a:cxnLst/>
              <a:rect l="l" t="t" r="r" b="b"/>
              <a:pathLst>
                <a:path w="10478" h="6085" extrusionOk="0">
                  <a:moveTo>
                    <a:pt x="4867" y="2638"/>
                  </a:moveTo>
                  <a:cubicBezTo>
                    <a:pt x="4950" y="2638"/>
                    <a:pt x="5037" y="2656"/>
                    <a:pt x="5108" y="2691"/>
                  </a:cubicBezTo>
                  <a:cubicBezTo>
                    <a:pt x="5239" y="2775"/>
                    <a:pt x="5239" y="2894"/>
                    <a:pt x="5108" y="2965"/>
                  </a:cubicBezTo>
                  <a:cubicBezTo>
                    <a:pt x="5049" y="3001"/>
                    <a:pt x="4965" y="3019"/>
                    <a:pt x="4880" y="3019"/>
                  </a:cubicBezTo>
                  <a:cubicBezTo>
                    <a:pt x="4796" y="3019"/>
                    <a:pt x="4709" y="3001"/>
                    <a:pt x="4644" y="2965"/>
                  </a:cubicBezTo>
                  <a:cubicBezTo>
                    <a:pt x="4525" y="2894"/>
                    <a:pt x="4525" y="2775"/>
                    <a:pt x="4644" y="2691"/>
                  </a:cubicBezTo>
                  <a:cubicBezTo>
                    <a:pt x="4703" y="2656"/>
                    <a:pt x="4784" y="2638"/>
                    <a:pt x="4867" y="2638"/>
                  </a:cubicBezTo>
                  <a:close/>
                  <a:moveTo>
                    <a:pt x="10478" y="1"/>
                  </a:moveTo>
                  <a:lnTo>
                    <a:pt x="6858" y="2132"/>
                  </a:lnTo>
                  <a:cubicBezTo>
                    <a:pt x="6858" y="2132"/>
                    <a:pt x="6787" y="2191"/>
                    <a:pt x="6573" y="2263"/>
                  </a:cubicBezTo>
                  <a:cubicBezTo>
                    <a:pt x="6561" y="2263"/>
                    <a:pt x="6549" y="2275"/>
                    <a:pt x="6525" y="2275"/>
                  </a:cubicBezTo>
                  <a:cubicBezTo>
                    <a:pt x="6370" y="2334"/>
                    <a:pt x="6132" y="2382"/>
                    <a:pt x="5811" y="2418"/>
                  </a:cubicBezTo>
                  <a:cubicBezTo>
                    <a:pt x="5775" y="2429"/>
                    <a:pt x="5727" y="2429"/>
                    <a:pt x="5680" y="2429"/>
                  </a:cubicBezTo>
                  <a:lnTo>
                    <a:pt x="5251" y="2429"/>
                  </a:lnTo>
                  <a:cubicBezTo>
                    <a:pt x="5072" y="2429"/>
                    <a:pt x="4941" y="2441"/>
                    <a:pt x="4799" y="2477"/>
                  </a:cubicBezTo>
                  <a:cubicBezTo>
                    <a:pt x="4739" y="2489"/>
                    <a:pt x="4691" y="2501"/>
                    <a:pt x="4608" y="2537"/>
                  </a:cubicBezTo>
                  <a:cubicBezTo>
                    <a:pt x="4572" y="2549"/>
                    <a:pt x="4525" y="2572"/>
                    <a:pt x="4477" y="2608"/>
                  </a:cubicBezTo>
                  <a:cubicBezTo>
                    <a:pt x="4418" y="2632"/>
                    <a:pt x="4370" y="2668"/>
                    <a:pt x="4334" y="2715"/>
                  </a:cubicBezTo>
                  <a:lnTo>
                    <a:pt x="4287" y="2751"/>
                  </a:lnTo>
                  <a:cubicBezTo>
                    <a:pt x="4251" y="2799"/>
                    <a:pt x="4239" y="2834"/>
                    <a:pt x="4227" y="2870"/>
                  </a:cubicBezTo>
                  <a:cubicBezTo>
                    <a:pt x="4215" y="2918"/>
                    <a:pt x="4191" y="2965"/>
                    <a:pt x="4191" y="3001"/>
                  </a:cubicBezTo>
                  <a:cubicBezTo>
                    <a:pt x="4191" y="3108"/>
                    <a:pt x="4227" y="3215"/>
                    <a:pt x="4227" y="3287"/>
                  </a:cubicBezTo>
                  <a:cubicBezTo>
                    <a:pt x="4251" y="3442"/>
                    <a:pt x="4334" y="3561"/>
                    <a:pt x="3775" y="3894"/>
                  </a:cubicBezTo>
                  <a:cubicBezTo>
                    <a:pt x="3584" y="4013"/>
                    <a:pt x="3108" y="4299"/>
                    <a:pt x="2513" y="4644"/>
                  </a:cubicBezTo>
                  <a:cubicBezTo>
                    <a:pt x="1417" y="5287"/>
                    <a:pt x="24" y="6073"/>
                    <a:pt x="0" y="6085"/>
                  </a:cubicBezTo>
                  <a:cubicBezTo>
                    <a:pt x="262" y="6061"/>
                    <a:pt x="500" y="5978"/>
                    <a:pt x="715" y="5870"/>
                  </a:cubicBezTo>
                  <a:lnTo>
                    <a:pt x="10085" y="417"/>
                  </a:lnTo>
                  <a:cubicBezTo>
                    <a:pt x="10299" y="298"/>
                    <a:pt x="10418" y="155"/>
                    <a:pt x="10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4"/>
            <p:cNvSpPr/>
            <p:nvPr/>
          </p:nvSpPr>
          <p:spPr>
            <a:xfrm>
              <a:off x="3462925" y="4295000"/>
              <a:ext cx="261950" cy="152125"/>
            </a:xfrm>
            <a:custGeom>
              <a:avLst/>
              <a:gdLst/>
              <a:ahLst/>
              <a:cxnLst/>
              <a:rect l="l" t="t" r="r" b="b"/>
              <a:pathLst>
                <a:path w="10478" h="6085" fill="none" extrusionOk="0">
                  <a:moveTo>
                    <a:pt x="10478" y="1"/>
                  </a:moveTo>
                  <a:cubicBezTo>
                    <a:pt x="10418" y="155"/>
                    <a:pt x="10299" y="298"/>
                    <a:pt x="10085" y="417"/>
                  </a:cubicBezTo>
                  <a:lnTo>
                    <a:pt x="715" y="5870"/>
                  </a:lnTo>
                  <a:cubicBezTo>
                    <a:pt x="500" y="5978"/>
                    <a:pt x="262" y="6061"/>
                    <a:pt x="0" y="6085"/>
                  </a:cubicBezTo>
                  <a:cubicBezTo>
                    <a:pt x="24" y="6073"/>
                    <a:pt x="1417" y="5287"/>
                    <a:pt x="2513" y="4644"/>
                  </a:cubicBezTo>
                  <a:cubicBezTo>
                    <a:pt x="3108" y="4299"/>
                    <a:pt x="3584" y="4013"/>
                    <a:pt x="3775" y="3894"/>
                  </a:cubicBezTo>
                  <a:cubicBezTo>
                    <a:pt x="4334" y="3561"/>
                    <a:pt x="4251" y="3442"/>
                    <a:pt x="4227" y="3287"/>
                  </a:cubicBezTo>
                  <a:cubicBezTo>
                    <a:pt x="4227" y="3215"/>
                    <a:pt x="4191" y="3108"/>
                    <a:pt x="4191" y="3001"/>
                  </a:cubicBezTo>
                  <a:cubicBezTo>
                    <a:pt x="4191" y="2965"/>
                    <a:pt x="4215" y="2918"/>
                    <a:pt x="4227" y="2870"/>
                  </a:cubicBezTo>
                  <a:cubicBezTo>
                    <a:pt x="4239" y="2834"/>
                    <a:pt x="4251" y="2799"/>
                    <a:pt x="4287" y="2751"/>
                  </a:cubicBezTo>
                  <a:lnTo>
                    <a:pt x="4334" y="2715"/>
                  </a:lnTo>
                  <a:cubicBezTo>
                    <a:pt x="4370" y="2668"/>
                    <a:pt x="4418" y="2632"/>
                    <a:pt x="4477" y="2608"/>
                  </a:cubicBezTo>
                  <a:cubicBezTo>
                    <a:pt x="4525" y="2572"/>
                    <a:pt x="4572" y="2549"/>
                    <a:pt x="4608" y="2537"/>
                  </a:cubicBezTo>
                  <a:cubicBezTo>
                    <a:pt x="4691" y="2501"/>
                    <a:pt x="4739" y="2489"/>
                    <a:pt x="4799" y="2477"/>
                  </a:cubicBezTo>
                  <a:cubicBezTo>
                    <a:pt x="4941" y="2441"/>
                    <a:pt x="5072" y="2429"/>
                    <a:pt x="5251" y="2429"/>
                  </a:cubicBezTo>
                  <a:lnTo>
                    <a:pt x="5394" y="2429"/>
                  </a:lnTo>
                  <a:lnTo>
                    <a:pt x="5441" y="2429"/>
                  </a:lnTo>
                  <a:lnTo>
                    <a:pt x="5561" y="2429"/>
                  </a:lnTo>
                  <a:lnTo>
                    <a:pt x="5680" y="2429"/>
                  </a:lnTo>
                  <a:cubicBezTo>
                    <a:pt x="5727" y="2429"/>
                    <a:pt x="5775" y="2429"/>
                    <a:pt x="5811" y="2418"/>
                  </a:cubicBezTo>
                  <a:cubicBezTo>
                    <a:pt x="6132" y="2382"/>
                    <a:pt x="6370" y="2334"/>
                    <a:pt x="6525" y="2275"/>
                  </a:cubicBezTo>
                  <a:cubicBezTo>
                    <a:pt x="6549" y="2275"/>
                    <a:pt x="6561" y="2263"/>
                    <a:pt x="6573" y="2263"/>
                  </a:cubicBezTo>
                  <a:cubicBezTo>
                    <a:pt x="6787" y="2191"/>
                    <a:pt x="6858" y="2132"/>
                    <a:pt x="6858" y="2132"/>
                  </a:cubicBezTo>
                  <a:close/>
                  <a:moveTo>
                    <a:pt x="4644" y="2965"/>
                  </a:moveTo>
                  <a:cubicBezTo>
                    <a:pt x="4775" y="3037"/>
                    <a:pt x="4989" y="3037"/>
                    <a:pt x="5108" y="2965"/>
                  </a:cubicBezTo>
                  <a:cubicBezTo>
                    <a:pt x="5239" y="2894"/>
                    <a:pt x="5239" y="2775"/>
                    <a:pt x="5108" y="2691"/>
                  </a:cubicBezTo>
                  <a:cubicBezTo>
                    <a:pt x="4965" y="2620"/>
                    <a:pt x="4763" y="2620"/>
                    <a:pt x="4644" y="2691"/>
                  </a:cubicBezTo>
                  <a:cubicBezTo>
                    <a:pt x="4525" y="2775"/>
                    <a:pt x="4525" y="2894"/>
                    <a:pt x="4644" y="296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4"/>
            <p:cNvSpPr/>
            <p:nvPr/>
          </p:nvSpPr>
          <p:spPr>
            <a:xfrm>
              <a:off x="2838150" y="4095575"/>
              <a:ext cx="895375" cy="383425"/>
            </a:xfrm>
            <a:custGeom>
              <a:avLst/>
              <a:gdLst/>
              <a:ahLst/>
              <a:cxnLst/>
              <a:rect l="l" t="t" r="r" b="b"/>
              <a:pathLst>
                <a:path w="35815" h="15337" extrusionOk="0">
                  <a:moveTo>
                    <a:pt x="0" y="0"/>
                  </a:moveTo>
                  <a:lnTo>
                    <a:pt x="0" y="953"/>
                  </a:lnTo>
                  <a:cubicBezTo>
                    <a:pt x="0" y="1382"/>
                    <a:pt x="464" y="1715"/>
                    <a:pt x="655" y="1822"/>
                  </a:cubicBezTo>
                  <a:cubicBezTo>
                    <a:pt x="703" y="1846"/>
                    <a:pt x="726" y="1858"/>
                    <a:pt x="726" y="1858"/>
                  </a:cubicBezTo>
                  <a:lnTo>
                    <a:pt x="23039" y="14740"/>
                  </a:lnTo>
                  <a:cubicBezTo>
                    <a:pt x="23967" y="15276"/>
                    <a:pt x="24456" y="15336"/>
                    <a:pt x="24515" y="15336"/>
                  </a:cubicBezTo>
                  <a:cubicBezTo>
                    <a:pt x="24541" y="15336"/>
                    <a:pt x="24566" y="15336"/>
                    <a:pt x="24592" y="15336"/>
                  </a:cubicBezTo>
                  <a:cubicBezTo>
                    <a:pt x="25125" y="15336"/>
                    <a:pt x="25653" y="15218"/>
                    <a:pt x="26051" y="14990"/>
                  </a:cubicBezTo>
                  <a:lnTo>
                    <a:pt x="35219" y="9656"/>
                  </a:lnTo>
                  <a:cubicBezTo>
                    <a:pt x="35612" y="9442"/>
                    <a:pt x="35814" y="9144"/>
                    <a:pt x="35814" y="8811"/>
                  </a:cubicBezTo>
                  <a:lnTo>
                    <a:pt x="35814" y="7870"/>
                  </a:lnTo>
                  <a:cubicBezTo>
                    <a:pt x="35814" y="7906"/>
                    <a:pt x="35790" y="7918"/>
                    <a:pt x="35790" y="7930"/>
                  </a:cubicBezTo>
                  <a:cubicBezTo>
                    <a:pt x="35790" y="7942"/>
                    <a:pt x="35778" y="7966"/>
                    <a:pt x="35778" y="7978"/>
                  </a:cubicBezTo>
                  <a:cubicBezTo>
                    <a:pt x="35766" y="7990"/>
                    <a:pt x="35766" y="8013"/>
                    <a:pt x="35766" y="8013"/>
                  </a:cubicBezTo>
                  <a:cubicBezTo>
                    <a:pt x="35731" y="8097"/>
                    <a:pt x="35695" y="8192"/>
                    <a:pt x="35636" y="8263"/>
                  </a:cubicBezTo>
                  <a:cubicBezTo>
                    <a:pt x="35612" y="8275"/>
                    <a:pt x="35612" y="8287"/>
                    <a:pt x="35600" y="8311"/>
                  </a:cubicBezTo>
                  <a:lnTo>
                    <a:pt x="35528" y="8382"/>
                  </a:lnTo>
                  <a:cubicBezTo>
                    <a:pt x="35528" y="8394"/>
                    <a:pt x="35516" y="8394"/>
                    <a:pt x="35493" y="8406"/>
                  </a:cubicBezTo>
                  <a:cubicBezTo>
                    <a:pt x="35409" y="8490"/>
                    <a:pt x="35314" y="8561"/>
                    <a:pt x="35219" y="8621"/>
                  </a:cubicBezTo>
                  <a:lnTo>
                    <a:pt x="26051" y="13943"/>
                  </a:lnTo>
                  <a:cubicBezTo>
                    <a:pt x="25631" y="14170"/>
                    <a:pt x="25112" y="14289"/>
                    <a:pt x="24590" y="14289"/>
                  </a:cubicBezTo>
                  <a:cubicBezTo>
                    <a:pt x="24565" y="14289"/>
                    <a:pt x="24540" y="14288"/>
                    <a:pt x="24515" y="14288"/>
                  </a:cubicBezTo>
                  <a:cubicBezTo>
                    <a:pt x="24456" y="14288"/>
                    <a:pt x="23967" y="14228"/>
                    <a:pt x="23039" y="13693"/>
                  </a:cubicBezTo>
                  <a:lnTo>
                    <a:pt x="726" y="822"/>
                  </a:lnTo>
                  <a:cubicBezTo>
                    <a:pt x="726" y="822"/>
                    <a:pt x="703" y="810"/>
                    <a:pt x="655" y="774"/>
                  </a:cubicBezTo>
                  <a:cubicBezTo>
                    <a:pt x="548" y="715"/>
                    <a:pt x="345" y="584"/>
                    <a:pt x="191" y="393"/>
                  </a:cubicBezTo>
                  <a:cubicBezTo>
                    <a:pt x="167" y="358"/>
                    <a:pt x="155" y="322"/>
                    <a:pt x="119" y="286"/>
                  </a:cubicBezTo>
                  <a:cubicBezTo>
                    <a:pt x="107" y="274"/>
                    <a:pt x="107" y="250"/>
                    <a:pt x="95" y="239"/>
                  </a:cubicBezTo>
                  <a:cubicBezTo>
                    <a:pt x="60" y="215"/>
                    <a:pt x="48" y="167"/>
                    <a:pt x="36" y="120"/>
                  </a:cubicBezTo>
                  <a:cubicBezTo>
                    <a:pt x="36" y="96"/>
                    <a:pt x="12" y="72"/>
                    <a:pt x="12" y="48"/>
                  </a:cubicBezTo>
                  <a:cubicBezTo>
                    <a:pt x="0" y="36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4"/>
            <p:cNvSpPr/>
            <p:nvPr/>
          </p:nvSpPr>
          <p:spPr>
            <a:xfrm>
              <a:off x="2838150" y="4093800"/>
              <a:ext cx="895375" cy="385475"/>
            </a:xfrm>
            <a:custGeom>
              <a:avLst/>
              <a:gdLst/>
              <a:ahLst/>
              <a:cxnLst/>
              <a:rect l="l" t="t" r="r" b="b"/>
              <a:pathLst>
                <a:path w="35815" h="15419" fill="none" extrusionOk="0">
                  <a:moveTo>
                    <a:pt x="35814" y="7858"/>
                  </a:moveTo>
                  <a:lnTo>
                    <a:pt x="35814" y="8882"/>
                  </a:lnTo>
                  <a:cubicBezTo>
                    <a:pt x="35814" y="9215"/>
                    <a:pt x="35612" y="9513"/>
                    <a:pt x="35219" y="9727"/>
                  </a:cubicBezTo>
                  <a:lnTo>
                    <a:pt x="26051" y="15061"/>
                  </a:lnTo>
                  <a:cubicBezTo>
                    <a:pt x="25634" y="15300"/>
                    <a:pt x="25075" y="15419"/>
                    <a:pt x="24515" y="15407"/>
                  </a:cubicBezTo>
                  <a:cubicBezTo>
                    <a:pt x="24456" y="15407"/>
                    <a:pt x="23967" y="15347"/>
                    <a:pt x="23039" y="14811"/>
                  </a:cubicBezTo>
                  <a:lnTo>
                    <a:pt x="726" y="1929"/>
                  </a:lnTo>
                  <a:cubicBezTo>
                    <a:pt x="726" y="1929"/>
                    <a:pt x="703" y="1917"/>
                    <a:pt x="655" y="1893"/>
                  </a:cubicBezTo>
                  <a:cubicBezTo>
                    <a:pt x="464" y="1786"/>
                    <a:pt x="0" y="1453"/>
                    <a:pt x="0" y="1024"/>
                  </a:cubicBezTo>
                  <a:lnTo>
                    <a:pt x="0" y="0"/>
                  </a:lnTo>
                  <a:lnTo>
                    <a:pt x="0" y="48"/>
                  </a:lnTo>
                  <a:lnTo>
                    <a:pt x="0" y="71"/>
                  </a:lnTo>
                  <a:cubicBezTo>
                    <a:pt x="0" y="83"/>
                    <a:pt x="0" y="107"/>
                    <a:pt x="12" y="119"/>
                  </a:cubicBezTo>
                  <a:cubicBezTo>
                    <a:pt x="12" y="143"/>
                    <a:pt x="36" y="167"/>
                    <a:pt x="36" y="191"/>
                  </a:cubicBezTo>
                  <a:cubicBezTo>
                    <a:pt x="48" y="238"/>
                    <a:pt x="60" y="286"/>
                    <a:pt x="95" y="310"/>
                  </a:cubicBezTo>
                  <a:cubicBezTo>
                    <a:pt x="107" y="321"/>
                    <a:pt x="107" y="345"/>
                    <a:pt x="119" y="357"/>
                  </a:cubicBezTo>
                  <a:cubicBezTo>
                    <a:pt x="155" y="393"/>
                    <a:pt x="167" y="429"/>
                    <a:pt x="191" y="464"/>
                  </a:cubicBezTo>
                  <a:cubicBezTo>
                    <a:pt x="345" y="655"/>
                    <a:pt x="548" y="786"/>
                    <a:pt x="655" y="845"/>
                  </a:cubicBezTo>
                  <a:cubicBezTo>
                    <a:pt x="703" y="881"/>
                    <a:pt x="726" y="893"/>
                    <a:pt x="726" y="893"/>
                  </a:cubicBezTo>
                  <a:lnTo>
                    <a:pt x="23039" y="13764"/>
                  </a:lnTo>
                  <a:cubicBezTo>
                    <a:pt x="23967" y="14299"/>
                    <a:pt x="24456" y="14359"/>
                    <a:pt x="24515" y="14359"/>
                  </a:cubicBezTo>
                  <a:cubicBezTo>
                    <a:pt x="25063" y="14371"/>
                    <a:pt x="25610" y="14252"/>
                    <a:pt x="26051" y="14014"/>
                  </a:cubicBezTo>
                  <a:lnTo>
                    <a:pt x="35219" y="8692"/>
                  </a:lnTo>
                  <a:cubicBezTo>
                    <a:pt x="35314" y="8632"/>
                    <a:pt x="35409" y="8561"/>
                    <a:pt x="35493" y="8477"/>
                  </a:cubicBezTo>
                  <a:lnTo>
                    <a:pt x="35493" y="8477"/>
                  </a:lnTo>
                  <a:cubicBezTo>
                    <a:pt x="35516" y="8465"/>
                    <a:pt x="35528" y="8465"/>
                    <a:pt x="35528" y="8453"/>
                  </a:cubicBezTo>
                  <a:lnTo>
                    <a:pt x="35600" y="8382"/>
                  </a:lnTo>
                  <a:cubicBezTo>
                    <a:pt x="35612" y="8358"/>
                    <a:pt x="35612" y="8346"/>
                    <a:pt x="35636" y="8334"/>
                  </a:cubicBezTo>
                  <a:cubicBezTo>
                    <a:pt x="35695" y="8263"/>
                    <a:pt x="35731" y="8168"/>
                    <a:pt x="35766" y="8084"/>
                  </a:cubicBezTo>
                  <a:cubicBezTo>
                    <a:pt x="35766" y="8084"/>
                    <a:pt x="35766" y="8061"/>
                    <a:pt x="35778" y="8049"/>
                  </a:cubicBezTo>
                  <a:cubicBezTo>
                    <a:pt x="35778" y="8037"/>
                    <a:pt x="35790" y="8013"/>
                    <a:pt x="35790" y="8001"/>
                  </a:cubicBezTo>
                  <a:cubicBezTo>
                    <a:pt x="35790" y="7989"/>
                    <a:pt x="35814" y="7977"/>
                    <a:pt x="35814" y="7941"/>
                  </a:cubicBezTo>
                  <a:lnTo>
                    <a:pt x="35814" y="7882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4"/>
            <p:cNvSpPr/>
            <p:nvPr/>
          </p:nvSpPr>
          <p:spPr>
            <a:xfrm>
              <a:off x="2838150" y="3935125"/>
              <a:ext cx="895375" cy="517675"/>
            </a:xfrm>
            <a:custGeom>
              <a:avLst/>
              <a:gdLst/>
              <a:ahLst/>
              <a:cxnLst/>
              <a:rect l="l" t="t" r="r" b="b"/>
              <a:pathLst>
                <a:path w="35815" h="20707" extrusionOk="0">
                  <a:moveTo>
                    <a:pt x="11180" y="72"/>
                  </a:moveTo>
                  <a:cubicBezTo>
                    <a:pt x="11204" y="72"/>
                    <a:pt x="11240" y="72"/>
                    <a:pt x="11263" y="96"/>
                  </a:cubicBezTo>
                  <a:cubicBezTo>
                    <a:pt x="11299" y="96"/>
                    <a:pt x="11323" y="96"/>
                    <a:pt x="11359" y="108"/>
                  </a:cubicBezTo>
                  <a:cubicBezTo>
                    <a:pt x="11609" y="132"/>
                    <a:pt x="11835" y="215"/>
                    <a:pt x="12025" y="334"/>
                  </a:cubicBezTo>
                  <a:lnTo>
                    <a:pt x="35064" y="13634"/>
                  </a:lnTo>
                  <a:cubicBezTo>
                    <a:pt x="35076" y="13634"/>
                    <a:pt x="35076" y="13646"/>
                    <a:pt x="35100" y="13646"/>
                  </a:cubicBezTo>
                  <a:cubicBezTo>
                    <a:pt x="35124" y="13669"/>
                    <a:pt x="35135" y="13681"/>
                    <a:pt x="35171" y="13693"/>
                  </a:cubicBezTo>
                  <a:cubicBezTo>
                    <a:pt x="35374" y="13848"/>
                    <a:pt x="35481" y="14027"/>
                    <a:pt x="35493" y="14217"/>
                  </a:cubicBezTo>
                  <a:lnTo>
                    <a:pt x="35493" y="14229"/>
                  </a:lnTo>
                  <a:cubicBezTo>
                    <a:pt x="35493" y="14288"/>
                    <a:pt x="35481" y="14336"/>
                    <a:pt x="35469" y="14396"/>
                  </a:cubicBezTo>
                  <a:cubicBezTo>
                    <a:pt x="35409" y="14550"/>
                    <a:pt x="35290" y="14693"/>
                    <a:pt x="35076" y="14812"/>
                  </a:cubicBezTo>
                  <a:lnTo>
                    <a:pt x="25706" y="20265"/>
                  </a:lnTo>
                  <a:cubicBezTo>
                    <a:pt x="25491" y="20384"/>
                    <a:pt x="25253" y="20456"/>
                    <a:pt x="24991" y="20480"/>
                  </a:cubicBezTo>
                  <a:cubicBezTo>
                    <a:pt x="24886" y="20493"/>
                    <a:pt x="24778" y="20500"/>
                    <a:pt x="24671" y="20500"/>
                  </a:cubicBezTo>
                  <a:cubicBezTo>
                    <a:pt x="24307" y="20500"/>
                    <a:pt x="23946" y="20422"/>
                    <a:pt x="23670" y="20265"/>
                  </a:cubicBezTo>
                  <a:lnTo>
                    <a:pt x="631" y="6954"/>
                  </a:lnTo>
                  <a:cubicBezTo>
                    <a:pt x="345" y="6788"/>
                    <a:pt x="191" y="6585"/>
                    <a:pt x="191" y="6359"/>
                  </a:cubicBezTo>
                  <a:cubicBezTo>
                    <a:pt x="191" y="6287"/>
                    <a:pt x="214" y="6192"/>
                    <a:pt x="250" y="6121"/>
                  </a:cubicBezTo>
                  <a:lnTo>
                    <a:pt x="345" y="5990"/>
                  </a:lnTo>
                  <a:cubicBezTo>
                    <a:pt x="357" y="5978"/>
                    <a:pt x="357" y="5954"/>
                    <a:pt x="369" y="5954"/>
                  </a:cubicBezTo>
                  <a:lnTo>
                    <a:pt x="393" y="5942"/>
                  </a:lnTo>
                  <a:cubicBezTo>
                    <a:pt x="453" y="5883"/>
                    <a:pt x="524" y="5823"/>
                    <a:pt x="607" y="5776"/>
                  </a:cubicBezTo>
                  <a:lnTo>
                    <a:pt x="9989" y="334"/>
                  </a:lnTo>
                  <a:cubicBezTo>
                    <a:pt x="10073" y="287"/>
                    <a:pt x="10168" y="239"/>
                    <a:pt x="10275" y="191"/>
                  </a:cubicBezTo>
                  <a:cubicBezTo>
                    <a:pt x="10311" y="180"/>
                    <a:pt x="10359" y="168"/>
                    <a:pt x="10394" y="156"/>
                  </a:cubicBezTo>
                  <a:cubicBezTo>
                    <a:pt x="10430" y="132"/>
                    <a:pt x="10478" y="132"/>
                    <a:pt x="10525" y="120"/>
                  </a:cubicBezTo>
                  <a:cubicBezTo>
                    <a:pt x="10597" y="108"/>
                    <a:pt x="10668" y="96"/>
                    <a:pt x="10763" y="96"/>
                  </a:cubicBezTo>
                  <a:cubicBezTo>
                    <a:pt x="10835" y="72"/>
                    <a:pt x="10930" y="72"/>
                    <a:pt x="11001" y="72"/>
                  </a:cubicBezTo>
                  <a:close/>
                  <a:moveTo>
                    <a:pt x="10969" y="1"/>
                  </a:moveTo>
                  <a:cubicBezTo>
                    <a:pt x="10811" y="1"/>
                    <a:pt x="10644" y="13"/>
                    <a:pt x="10466" y="37"/>
                  </a:cubicBezTo>
                  <a:cubicBezTo>
                    <a:pt x="10180" y="96"/>
                    <a:pt x="9930" y="180"/>
                    <a:pt x="9704" y="322"/>
                  </a:cubicBezTo>
                  <a:lnTo>
                    <a:pt x="536" y="5645"/>
                  </a:lnTo>
                  <a:cubicBezTo>
                    <a:pt x="310" y="5764"/>
                    <a:pt x="167" y="5918"/>
                    <a:pt x="60" y="6073"/>
                  </a:cubicBezTo>
                  <a:cubicBezTo>
                    <a:pt x="12" y="6168"/>
                    <a:pt x="0" y="6252"/>
                    <a:pt x="0" y="6347"/>
                  </a:cubicBezTo>
                  <a:lnTo>
                    <a:pt x="0" y="6383"/>
                  </a:lnTo>
                  <a:lnTo>
                    <a:pt x="0" y="6418"/>
                  </a:lnTo>
                  <a:cubicBezTo>
                    <a:pt x="0" y="6430"/>
                    <a:pt x="0" y="6454"/>
                    <a:pt x="12" y="6466"/>
                  </a:cubicBezTo>
                  <a:cubicBezTo>
                    <a:pt x="12" y="6490"/>
                    <a:pt x="36" y="6502"/>
                    <a:pt x="36" y="6538"/>
                  </a:cubicBezTo>
                  <a:cubicBezTo>
                    <a:pt x="48" y="6585"/>
                    <a:pt x="60" y="6621"/>
                    <a:pt x="95" y="6657"/>
                  </a:cubicBezTo>
                  <a:cubicBezTo>
                    <a:pt x="107" y="6668"/>
                    <a:pt x="107" y="6680"/>
                    <a:pt x="119" y="6704"/>
                  </a:cubicBezTo>
                  <a:cubicBezTo>
                    <a:pt x="155" y="6740"/>
                    <a:pt x="167" y="6776"/>
                    <a:pt x="191" y="6799"/>
                  </a:cubicBezTo>
                  <a:cubicBezTo>
                    <a:pt x="345" y="7002"/>
                    <a:pt x="548" y="7133"/>
                    <a:pt x="655" y="7192"/>
                  </a:cubicBezTo>
                  <a:cubicBezTo>
                    <a:pt x="703" y="7216"/>
                    <a:pt x="726" y="7240"/>
                    <a:pt x="726" y="7240"/>
                  </a:cubicBezTo>
                  <a:lnTo>
                    <a:pt x="23039" y="20111"/>
                  </a:lnTo>
                  <a:cubicBezTo>
                    <a:pt x="23967" y="20646"/>
                    <a:pt x="24456" y="20706"/>
                    <a:pt x="24515" y="20706"/>
                  </a:cubicBezTo>
                  <a:cubicBezTo>
                    <a:pt x="24540" y="20706"/>
                    <a:pt x="24565" y="20707"/>
                    <a:pt x="24590" y="20707"/>
                  </a:cubicBezTo>
                  <a:cubicBezTo>
                    <a:pt x="25112" y="20707"/>
                    <a:pt x="25631" y="20588"/>
                    <a:pt x="26051" y="20361"/>
                  </a:cubicBezTo>
                  <a:lnTo>
                    <a:pt x="35219" y="15039"/>
                  </a:lnTo>
                  <a:cubicBezTo>
                    <a:pt x="35314" y="14979"/>
                    <a:pt x="35409" y="14908"/>
                    <a:pt x="35493" y="14824"/>
                  </a:cubicBezTo>
                  <a:cubicBezTo>
                    <a:pt x="35516" y="14812"/>
                    <a:pt x="35528" y="14812"/>
                    <a:pt x="35528" y="14800"/>
                  </a:cubicBezTo>
                  <a:lnTo>
                    <a:pt x="35600" y="14717"/>
                  </a:lnTo>
                  <a:cubicBezTo>
                    <a:pt x="35612" y="14705"/>
                    <a:pt x="35612" y="14693"/>
                    <a:pt x="35636" y="14681"/>
                  </a:cubicBezTo>
                  <a:cubicBezTo>
                    <a:pt x="35695" y="14610"/>
                    <a:pt x="35731" y="14515"/>
                    <a:pt x="35766" y="14419"/>
                  </a:cubicBezTo>
                  <a:cubicBezTo>
                    <a:pt x="35766" y="14408"/>
                    <a:pt x="35766" y="14408"/>
                    <a:pt x="35778" y="14396"/>
                  </a:cubicBezTo>
                  <a:cubicBezTo>
                    <a:pt x="35778" y="14384"/>
                    <a:pt x="35790" y="14360"/>
                    <a:pt x="35790" y="14348"/>
                  </a:cubicBezTo>
                  <a:cubicBezTo>
                    <a:pt x="35790" y="14336"/>
                    <a:pt x="35814" y="14324"/>
                    <a:pt x="35814" y="14288"/>
                  </a:cubicBezTo>
                  <a:lnTo>
                    <a:pt x="35814" y="14229"/>
                  </a:lnTo>
                  <a:lnTo>
                    <a:pt x="35814" y="14169"/>
                  </a:lnTo>
                  <a:cubicBezTo>
                    <a:pt x="35814" y="14157"/>
                    <a:pt x="35814" y="14134"/>
                    <a:pt x="35790" y="14098"/>
                  </a:cubicBezTo>
                  <a:cubicBezTo>
                    <a:pt x="35778" y="14038"/>
                    <a:pt x="35707" y="13872"/>
                    <a:pt x="35338" y="13622"/>
                  </a:cubicBezTo>
                  <a:cubicBezTo>
                    <a:pt x="35219" y="13526"/>
                    <a:pt x="35052" y="13431"/>
                    <a:pt x="34814" y="13288"/>
                  </a:cubicBezTo>
                  <a:lnTo>
                    <a:pt x="12549" y="442"/>
                  </a:lnTo>
                  <a:cubicBezTo>
                    <a:pt x="12549" y="442"/>
                    <a:pt x="12514" y="418"/>
                    <a:pt x="12478" y="394"/>
                  </a:cubicBezTo>
                  <a:cubicBezTo>
                    <a:pt x="12323" y="299"/>
                    <a:pt x="11954" y="108"/>
                    <a:pt x="11418" y="37"/>
                  </a:cubicBezTo>
                  <a:cubicBezTo>
                    <a:pt x="11275" y="13"/>
                    <a:pt x="11126" y="1"/>
                    <a:pt x="10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4"/>
            <p:cNvSpPr/>
            <p:nvPr/>
          </p:nvSpPr>
          <p:spPr>
            <a:xfrm>
              <a:off x="2838150" y="3934850"/>
              <a:ext cx="895375" cy="518225"/>
            </a:xfrm>
            <a:custGeom>
              <a:avLst/>
              <a:gdLst/>
              <a:ahLst/>
              <a:cxnLst/>
              <a:rect l="l" t="t" r="r" b="b"/>
              <a:pathLst>
                <a:path w="35815" h="20729" fill="none" extrusionOk="0">
                  <a:moveTo>
                    <a:pt x="35790" y="14109"/>
                  </a:moveTo>
                  <a:cubicBezTo>
                    <a:pt x="35778" y="14049"/>
                    <a:pt x="35707" y="13883"/>
                    <a:pt x="35338" y="13633"/>
                  </a:cubicBezTo>
                  <a:cubicBezTo>
                    <a:pt x="35219" y="13537"/>
                    <a:pt x="35052" y="13442"/>
                    <a:pt x="34814" y="13299"/>
                  </a:cubicBezTo>
                  <a:lnTo>
                    <a:pt x="12549" y="453"/>
                  </a:lnTo>
                  <a:cubicBezTo>
                    <a:pt x="12549" y="453"/>
                    <a:pt x="12514" y="429"/>
                    <a:pt x="12478" y="405"/>
                  </a:cubicBezTo>
                  <a:cubicBezTo>
                    <a:pt x="12323" y="310"/>
                    <a:pt x="11954" y="119"/>
                    <a:pt x="11418" y="48"/>
                  </a:cubicBezTo>
                  <a:cubicBezTo>
                    <a:pt x="11132" y="0"/>
                    <a:pt x="10823" y="0"/>
                    <a:pt x="10466" y="48"/>
                  </a:cubicBezTo>
                  <a:cubicBezTo>
                    <a:pt x="10180" y="107"/>
                    <a:pt x="9930" y="191"/>
                    <a:pt x="9704" y="333"/>
                  </a:cubicBezTo>
                  <a:lnTo>
                    <a:pt x="536" y="5656"/>
                  </a:lnTo>
                  <a:cubicBezTo>
                    <a:pt x="310" y="5775"/>
                    <a:pt x="167" y="5929"/>
                    <a:pt x="60" y="6084"/>
                  </a:cubicBezTo>
                  <a:cubicBezTo>
                    <a:pt x="12" y="6179"/>
                    <a:pt x="0" y="6263"/>
                    <a:pt x="0" y="6358"/>
                  </a:cubicBezTo>
                  <a:lnTo>
                    <a:pt x="0" y="6394"/>
                  </a:lnTo>
                  <a:lnTo>
                    <a:pt x="0" y="6429"/>
                  </a:lnTo>
                  <a:cubicBezTo>
                    <a:pt x="0" y="6441"/>
                    <a:pt x="0" y="6465"/>
                    <a:pt x="12" y="6477"/>
                  </a:cubicBezTo>
                  <a:cubicBezTo>
                    <a:pt x="12" y="6501"/>
                    <a:pt x="36" y="6513"/>
                    <a:pt x="36" y="6549"/>
                  </a:cubicBezTo>
                  <a:cubicBezTo>
                    <a:pt x="48" y="6596"/>
                    <a:pt x="60" y="6632"/>
                    <a:pt x="95" y="6668"/>
                  </a:cubicBezTo>
                  <a:cubicBezTo>
                    <a:pt x="107" y="6679"/>
                    <a:pt x="107" y="6691"/>
                    <a:pt x="119" y="6715"/>
                  </a:cubicBezTo>
                  <a:cubicBezTo>
                    <a:pt x="155" y="6751"/>
                    <a:pt x="167" y="6787"/>
                    <a:pt x="191" y="6810"/>
                  </a:cubicBezTo>
                  <a:cubicBezTo>
                    <a:pt x="345" y="7013"/>
                    <a:pt x="548" y="7144"/>
                    <a:pt x="655" y="7203"/>
                  </a:cubicBezTo>
                  <a:cubicBezTo>
                    <a:pt x="703" y="7227"/>
                    <a:pt x="726" y="7251"/>
                    <a:pt x="726" y="7251"/>
                  </a:cubicBezTo>
                  <a:lnTo>
                    <a:pt x="23039" y="20122"/>
                  </a:lnTo>
                  <a:cubicBezTo>
                    <a:pt x="23967" y="20657"/>
                    <a:pt x="24456" y="20717"/>
                    <a:pt x="24515" y="20717"/>
                  </a:cubicBezTo>
                  <a:cubicBezTo>
                    <a:pt x="25063" y="20729"/>
                    <a:pt x="25610" y="20610"/>
                    <a:pt x="26051" y="20372"/>
                  </a:cubicBezTo>
                  <a:lnTo>
                    <a:pt x="35219" y="15050"/>
                  </a:lnTo>
                  <a:cubicBezTo>
                    <a:pt x="35314" y="14990"/>
                    <a:pt x="35409" y="14919"/>
                    <a:pt x="35493" y="14835"/>
                  </a:cubicBezTo>
                  <a:lnTo>
                    <a:pt x="35493" y="14835"/>
                  </a:lnTo>
                  <a:cubicBezTo>
                    <a:pt x="35516" y="14823"/>
                    <a:pt x="35528" y="14823"/>
                    <a:pt x="35528" y="14811"/>
                  </a:cubicBezTo>
                  <a:lnTo>
                    <a:pt x="35600" y="14728"/>
                  </a:lnTo>
                  <a:cubicBezTo>
                    <a:pt x="35612" y="14716"/>
                    <a:pt x="35612" y="14704"/>
                    <a:pt x="35636" y="14692"/>
                  </a:cubicBezTo>
                  <a:cubicBezTo>
                    <a:pt x="35695" y="14621"/>
                    <a:pt x="35731" y="14526"/>
                    <a:pt x="35766" y="14430"/>
                  </a:cubicBezTo>
                  <a:cubicBezTo>
                    <a:pt x="35766" y="14419"/>
                    <a:pt x="35766" y="14419"/>
                    <a:pt x="35778" y="14407"/>
                  </a:cubicBezTo>
                  <a:cubicBezTo>
                    <a:pt x="35778" y="14395"/>
                    <a:pt x="35790" y="14371"/>
                    <a:pt x="35790" y="14359"/>
                  </a:cubicBezTo>
                  <a:cubicBezTo>
                    <a:pt x="35790" y="14347"/>
                    <a:pt x="35814" y="14335"/>
                    <a:pt x="35814" y="14299"/>
                  </a:cubicBezTo>
                  <a:lnTo>
                    <a:pt x="35814" y="14240"/>
                  </a:lnTo>
                  <a:lnTo>
                    <a:pt x="35814" y="14180"/>
                  </a:lnTo>
                  <a:cubicBezTo>
                    <a:pt x="35814" y="14168"/>
                    <a:pt x="35814" y="14145"/>
                    <a:pt x="35790" y="14109"/>
                  </a:cubicBezTo>
                  <a:close/>
                  <a:moveTo>
                    <a:pt x="35493" y="14240"/>
                  </a:moveTo>
                  <a:cubicBezTo>
                    <a:pt x="35493" y="14299"/>
                    <a:pt x="35481" y="14347"/>
                    <a:pt x="35469" y="14407"/>
                  </a:cubicBezTo>
                  <a:cubicBezTo>
                    <a:pt x="35409" y="14561"/>
                    <a:pt x="35290" y="14704"/>
                    <a:pt x="35076" y="14823"/>
                  </a:cubicBezTo>
                  <a:lnTo>
                    <a:pt x="25706" y="20276"/>
                  </a:lnTo>
                  <a:cubicBezTo>
                    <a:pt x="25491" y="20395"/>
                    <a:pt x="25253" y="20467"/>
                    <a:pt x="24991" y="20491"/>
                  </a:cubicBezTo>
                  <a:cubicBezTo>
                    <a:pt x="24527" y="20550"/>
                    <a:pt x="24027" y="20479"/>
                    <a:pt x="23670" y="20276"/>
                  </a:cubicBezTo>
                  <a:lnTo>
                    <a:pt x="631" y="6965"/>
                  </a:lnTo>
                  <a:cubicBezTo>
                    <a:pt x="345" y="6799"/>
                    <a:pt x="191" y="6596"/>
                    <a:pt x="191" y="6370"/>
                  </a:cubicBezTo>
                  <a:cubicBezTo>
                    <a:pt x="191" y="6298"/>
                    <a:pt x="214" y="6203"/>
                    <a:pt x="250" y="6132"/>
                  </a:cubicBezTo>
                  <a:lnTo>
                    <a:pt x="345" y="6001"/>
                  </a:lnTo>
                  <a:cubicBezTo>
                    <a:pt x="357" y="5989"/>
                    <a:pt x="357" y="5965"/>
                    <a:pt x="369" y="5965"/>
                  </a:cubicBezTo>
                  <a:lnTo>
                    <a:pt x="393" y="5953"/>
                  </a:lnTo>
                  <a:cubicBezTo>
                    <a:pt x="453" y="5894"/>
                    <a:pt x="524" y="5834"/>
                    <a:pt x="607" y="5787"/>
                  </a:cubicBezTo>
                  <a:lnTo>
                    <a:pt x="9989" y="345"/>
                  </a:lnTo>
                  <a:cubicBezTo>
                    <a:pt x="10073" y="298"/>
                    <a:pt x="10168" y="250"/>
                    <a:pt x="10275" y="202"/>
                  </a:cubicBezTo>
                  <a:cubicBezTo>
                    <a:pt x="10311" y="191"/>
                    <a:pt x="10359" y="179"/>
                    <a:pt x="10394" y="167"/>
                  </a:cubicBezTo>
                  <a:cubicBezTo>
                    <a:pt x="10430" y="143"/>
                    <a:pt x="10478" y="143"/>
                    <a:pt x="10525" y="131"/>
                  </a:cubicBezTo>
                  <a:cubicBezTo>
                    <a:pt x="10597" y="119"/>
                    <a:pt x="10668" y="107"/>
                    <a:pt x="10763" y="107"/>
                  </a:cubicBezTo>
                  <a:cubicBezTo>
                    <a:pt x="10835" y="83"/>
                    <a:pt x="10930" y="83"/>
                    <a:pt x="11001" y="83"/>
                  </a:cubicBezTo>
                  <a:lnTo>
                    <a:pt x="11013" y="83"/>
                  </a:lnTo>
                  <a:lnTo>
                    <a:pt x="11180" y="83"/>
                  </a:lnTo>
                  <a:cubicBezTo>
                    <a:pt x="11204" y="83"/>
                    <a:pt x="11240" y="83"/>
                    <a:pt x="11263" y="107"/>
                  </a:cubicBezTo>
                  <a:cubicBezTo>
                    <a:pt x="11299" y="107"/>
                    <a:pt x="11323" y="107"/>
                    <a:pt x="11359" y="119"/>
                  </a:cubicBezTo>
                  <a:cubicBezTo>
                    <a:pt x="11609" y="143"/>
                    <a:pt x="11835" y="226"/>
                    <a:pt x="12025" y="345"/>
                  </a:cubicBezTo>
                  <a:lnTo>
                    <a:pt x="35064" y="13645"/>
                  </a:lnTo>
                  <a:cubicBezTo>
                    <a:pt x="35076" y="13645"/>
                    <a:pt x="35076" y="13657"/>
                    <a:pt x="35100" y="13657"/>
                  </a:cubicBezTo>
                  <a:cubicBezTo>
                    <a:pt x="35124" y="13680"/>
                    <a:pt x="35135" y="13692"/>
                    <a:pt x="35171" y="13704"/>
                  </a:cubicBezTo>
                  <a:cubicBezTo>
                    <a:pt x="35374" y="13859"/>
                    <a:pt x="35481" y="14038"/>
                    <a:pt x="35493" y="14228"/>
                  </a:cubicBezTo>
                  <a:lnTo>
                    <a:pt x="35493" y="1424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4"/>
            <p:cNvSpPr/>
            <p:nvPr/>
          </p:nvSpPr>
          <p:spPr>
            <a:xfrm>
              <a:off x="3204550" y="3829275"/>
              <a:ext cx="267925" cy="277925"/>
            </a:xfrm>
            <a:custGeom>
              <a:avLst/>
              <a:gdLst/>
              <a:ahLst/>
              <a:cxnLst/>
              <a:rect l="l" t="t" r="r" b="b"/>
              <a:pathLst>
                <a:path w="10717" h="11117" extrusionOk="0">
                  <a:moveTo>
                    <a:pt x="2526" y="1"/>
                  </a:moveTo>
                  <a:cubicBezTo>
                    <a:pt x="2251" y="1"/>
                    <a:pt x="2002" y="65"/>
                    <a:pt x="1787" y="187"/>
                  </a:cubicBezTo>
                  <a:lnTo>
                    <a:pt x="1" y="1235"/>
                  </a:lnTo>
                  <a:cubicBezTo>
                    <a:pt x="211" y="1112"/>
                    <a:pt x="457" y="1048"/>
                    <a:pt x="732" y="1048"/>
                  </a:cubicBezTo>
                  <a:cubicBezTo>
                    <a:pt x="1125" y="1048"/>
                    <a:pt x="1576" y="1180"/>
                    <a:pt x="2060" y="1461"/>
                  </a:cubicBezTo>
                  <a:lnTo>
                    <a:pt x="2144" y="1497"/>
                  </a:lnTo>
                  <a:cubicBezTo>
                    <a:pt x="2834" y="1913"/>
                    <a:pt x="3501" y="2604"/>
                    <a:pt x="3989" y="3402"/>
                  </a:cubicBezTo>
                  <a:lnTo>
                    <a:pt x="4096" y="3342"/>
                  </a:lnTo>
                  <a:cubicBezTo>
                    <a:pt x="4301" y="3235"/>
                    <a:pt x="4537" y="3181"/>
                    <a:pt x="4794" y="3181"/>
                  </a:cubicBezTo>
                  <a:cubicBezTo>
                    <a:pt x="5194" y="3181"/>
                    <a:pt x="5645" y="3312"/>
                    <a:pt x="6109" y="3580"/>
                  </a:cubicBezTo>
                  <a:lnTo>
                    <a:pt x="6192" y="3628"/>
                  </a:lnTo>
                  <a:cubicBezTo>
                    <a:pt x="6966" y="4104"/>
                    <a:pt x="7680" y="4878"/>
                    <a:pt x="8204" y="5819"/>
                  </a:cubicBezTo>
                  <a:cubicBezTo>
                    <a:pt x="8680" y="6676"/>
                    <a:pt x="8954" y="7593"/>
                    <a:pt x="8918" y="8378"/>
                  </a:cubicBezTo>
                  <a:cubicBezTo>
                    <a:pt x="8871" y="9748"/>
                    <a:pt x="8133" y="10593"/>
                    <a:pt x="7240" y="11117"/>
                  </a:cubicBezTo>
                  <a:lnTo>
                    <a:pt x="9026" y="10069"/>
                  </a:lnTo>
                  <a:cubicBezTo>
                    <a:pt x="9919" y="9557"/>
                    <a:pt x="10657" y="8700"/>
                    <a:pt x="10704" y="7331"/>
                  </a:cubicBezTo>
                  <a:cubicBezTo>
                    <a:pt x="10716" y="6545"/>
                    <a:pt x="10466" y="5640"/>
                    <a:pt x="10002" y="4759"/>
                  </a:cubicBezTo>
                  <a:cubicBezTo>
                    <a:pt x="9490" y="3818"/>
                    <a:pt x="8776" y="3044"/>
                    <a:pt x="8002" y="2568"/>
                  </a:cubicBezTo>
                  <a:lnTo>
                    <a:pt x="7906" y="2520"/>
                  </a:lnTo>
                  <a:cubicBezTo>
                    <a:pt x="7449" y="2260"/>
                    <a:pt x="7004" y="2129"/>
                    <a:pt x="6606" y="2129"/>
                  </a:cubicBezTo>
                  <a:cubicBezTo>
                    <a:pt x="6331" y="2129"/>
                    <a:pt x="6078" y="2192"/>
                    <a:pt x="5859" y="2318"/>
                  </a:cubicBezTo>
                  <a:lnTo>
                    <a:pt x="5775" y="2366"/>
                  </a:lnTo>
                  <a:cubicBezTo>
                    <a:pt x="5287" y="1556"/>
                    <a:pt x="4632" y="877"/>
                    <a:pt x="3930" y="461"/>
                  </a:cubicBezTo>
                  <a:lnTo>
                    <a:pt x="3846" y="413"/>
                  </a:lnTo>
                  <a:cubicBezTo>
                    <a:pt x="3369" y="132"/>
                    <a:pt x="2921" y="1"/>
                    <a:pt x="2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4"/>
            <p:cNvSpPr/>
            <p:nvPr/>
          </p:nvSpPr>
          <p:spPr>
            <a:xfrm>
              <a:off x="3204550" y="3826500"/>
              <a:ext cx="267925" cy="280700"/>
            </a:xfrm>
            <a:custGeom>
              <a:avLst/>
              <a:gdLst/>
              <a:ahLst/>
              <a:cxnLst/>
              <a:rect l="l" t="t" r="r" b="b"/>
              <a:pathLst>
                <a:path w="10717" h="11228" fill="none" extrusionOk="0">
                  <a:moveTo>
                    <a:pt x="10704" y="7442"/>
                  </a:moveTo>
                  <a:cubicBezTo>
                    <a:pt x="10657" y="8811"/>
                    <a:pt x="9919" y="9668"/>
                    <a:pt x="9026" y="10180"/>
                  </a:cubicBezTo>
                  <a:lnTo>
                    <a:pt x="7240" y="11228"/>
                  </a:lnTo>
                  <a:cubicBezTo>
                    <a:pt x="8133" y="10704"/>
                    <a:pt x="8871" y="9859"/>
                    <a:pt x="8918" y="8489"/>
                  </a:cubicBezTo>
                  <a:cubicBezTo>
                    <a:pt x="8954" y="7704"/>
                    <a:pt x="8680" y="6787"/>
                    <a:pt x="8204" y="5930"/>
                  </a:cubicBezTo>
                  <a:cubicBezTo>
                    <a:pt x="7680" y="4989"/>
                    <a:pt x="6966" y="4215"/>
                    <a:pt x="6192" y="3739"/>
                  </a:cubicBezTo>
                  <a:lnTo>
                    <a:pt x="6109" y="3691"/>
                  </a:lnTo>
                  <a:cubicBezTo>
                    <a:pt x="5347" y="3251"/>
                    <a:pt x="4620" y="3179"/>
                    <a:pt x="4096" y="3453"/>
                  </a:cubicBezTo>
                  <a:lnTo>
                    <a:pt x="3989" y="3513"/>
                  </a:lnTo>
                  <a:cubicBezTo>
                    <a:pt x="3501" y="2715"/>
                    <a:pt x="2834" y="2024"/>
                    <a:pt x="2144" y="1608"/>
                  </a:cubicBezTo>
                  <a:lnTo>
                    <a:pt x="2060" y="1572"/>
                  </a:lnTo>
                  <a:cubicBezTo>
                    <a:pt x="1239" y="1096"/>
                    <a:pt x="513" y="1048"/>
                    <a:pt x="1" y="1346"/>
                  </a:cubicBezTo>
                  <a:lnTo>
                    <a:pt x="1787" y="298"/>
                  </a:lnTo>
                  <a:cubicBezTo>
                    <a:pt x="2311" y="0"/>
                    <a:pt x="3037" y="48"/>
                    <a:pt x="3846" y="524"/>
                  </a:cubicBezTo>
                  <a:lnTo>
                    <a:pt x="3930" y="572"/>
                  </a:lnTo>
                  <a:cubicBezTo>
                    <a:pt x="4632" y="988"/>
                    <a:pt x="5287" y="1667"/>
                    <a:pt x="5775" y="2477"/>
                  </a:cubicBezTo>
                  <a:lnTo>
                    <a:pt x="5859" y="2429"/>
                  </a:lnTo>
                  <a:cubicBezTo>
                    <a:pt x="6394" y="2120"/>
                    <a:pt x="7133" y="2191"/>
                    <a:pt x="7906" y="2631"/>
                  </a:cubicBezTo>
                  <a:lnTo>
                    <a:pt x="8002" y="2679"/>
                  </a:lnTo>
                  <a:cubicBezTo>
                    <a:pt x="8776" y="3155"/>
                    <a:pt x="9490" y="3929"/>
                    <a:pt x="10002" y="4870"/>
                  </a:cubicBezTo>
                  <a:cubicBezTo>
                    <a:pt x="10466" y="5751"/>
                    <a:pt x="10716" y="6656"/>
                    <a:pt x="10704" y="744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4"/>
            <p:cNvSpPr/>
            <p:nvPr/>
          </p:nvSpPr>
          <p:spPr>
            <a:xfrm>
              <a:off x="3176275" y="3854825"/>
              <a:ext cx="252150" cy="273225"/>
            </a:xfrm>
            <a:custGeom>
              <a:avLst/>
              <a:gdLst/>
              <a:ahLst/>
              <a:cxnLst/>
              <a:rect l="l" t="t" r="r" b="b"/>
              <a:pathLst>
                <a:path w="10086" h="10929" extrusionOk="0">
                  <a:moveTo>
                    <a:pt x="1857" y="0"/>
                  </a:moveTo>
                  <a:cubicBezTo>
                    <a:pt x="993" y="0"/>
                    <a:pt x="399" y="634"/>
                    <a:pt x="358" y="1760"/>
                  </a:cubicBezTo>
                  <a:cubicBezTo>
                    <a:pt x="298" y="2046"/>
                    <a:pt x="1" y="4332"/>
                    <a:pt x="5013" y="10809"/>
                  </a:cubicBezTo>
                  <a:lnTo>
                    <a:pt x="5108" y="10928"/>
                  </a:lnTo>
                  <a:lnTo>
                    <a:pt x="5192" y="10928"/>
                  </a:lnTo>
                  <a:cubicBezTo>
                    <a:pt x="5394" y="10928"/>
                    <a:pt x="9942" y="10797"/>
                    <a:pt x="10049" y="7356"/>
                  </a:cubicBezTo>
                  <a:cubicBezTo>
                    <a:pt x="10085" y="6571"/>
                    <a:pt x="9823" y="5654"/>
                    <a:pt x="9335" y="4785"/>
                  </a:cubicBezTo>
                  <a:cubicBezTo>
                    <a:pt x="8811" y="3844"/>
                    <a:pt x="8097" y="3070"/>
                    <a:pt x="7323" y="2594"/>
                  </a:cubicBezTo>
                  <a:lnTo>
                    <a:pt x="7240" y="2546"/>
                  </a:lnTo>
                  <a:cubicBezTo>
                    <a:pt x="6770" y="2274"/>
                    <a:pt x="6316" y="2138"/>
                    <a:pt x="5916" y="2138"/>
                  </a:cubicBezTo>
                  <a:cubicBezTo>
                    <a:pt x="5615" y="2138"/>
                    <a:pt x="5345" y="2215"/>
                    <a:pt x="5120" y="2368"/>
                  </a:cubicBezTo>
                  <a:cubicBezTo>
                    <a:pt x="4632" y="1582"/>
                    <a:pt x="3977" y="879"/>
                    <a:pt x="3275" y="463"/>
                  </a:cubicBezTo>
                  <a:lnTo>
                    <a:pt x="3191" y="415"/>
                  </a:lnTo>
                  <a:cubicBezTo>
                    <a:pt x="2708" y="134"/>
                    <a:pt x="2254" y="0"/>
                    <a:pt x="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4"/>
            <p:cNvSpPr/>
            <p:nvPr/>
          </p:nvSpPr>
          <p:spPr>
            <a:xfrm>
              <a:off x="3176275" y="3842875"/>
              <a:ext cx="252150" cy="285175"/>
            </a:xfrm>
            <a:custGeom>
              <a:avLst/>
              <a:gdLst/>
              <a:ahLst/>
              <a:cxnLst/>
              <a:rect l="l" t="t" r="r" b="b"/>
              <a:pathLst>
                <a:path w="10086" h="11407" fill="none" extrusionOk="0">
                  <a:moveTo>
                    <a:pt x="7240" y="3024"/>
                  </a:moveTo>
                  <a:lnTo>
                    <a:pt x="7323" y="3072"/>
                  </a:lnTo>
                  <a:cubicBezTo>
                    <a:pt x="8097" y="3548"/>
                    <a:pt x="8811" y="4322"/>
                    <a:pt x="9335" y="5263"/>
                  </a:cubicBezTo>
                  <a:cubicBezTo>
                    <a:pt x="9823" y="6132"/>
                    <a:pt x="10085" y="7049"/>
                    <a:pt x="10049" y="7834"/>
                  </a:cubicBezTo>
                  <a:cubicBezTo>
                    <a:pt x="9942" y="11275"/>
                    <a:pt x="5394" y="11406"/>
                    <a:pt x="5192" y="11406"/>
                  </a:cubicBezTo>
                  <a:lnTo>
                    <a:pt x="5108" y="11406"/>
                  </a:lnTo>
                  <a:lnTo>
                    <a:pt x="5013" y="11287"/>
                  </a:lnTo>
                  <a:cubicBezTo>
                    <a:pt x="1" y="4810"/>
                    <a:pt x="298" y="2524"/>
                    <a:pt x="358" y="2238"/>
                  </a:cubicBezTo>
                  <a:cubicBezTo>
                    <a:pt x="417" y="595"/>
                    <a:pt x="1656" y="0"/>
                    <a:pt x="3191" y="893"/>
                  </a:cubicBezTo>
                  <a:lnTo>
                    <a:pt x="3275" y="941"/>
                  </a:lnTo>
                  <a:cubicBezTo>
                    <a:pt x="3977" y="1357"/>
                    <a:pt x="4632" y="2060"/>
                    <a:pt x="5120" y="2846"/>
                  </a:cubicBezTo>
                  <a:cubicBezTo>
                    <a:pt x="5644" y="2488"/>
                    <a:pt x="6418" y="2548"/>
                    <a:pt x="7240" y="302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4"/>
            <p:cNvSpPr/>
            <p:nvPr/>
          </p:nvSpPr>
          <p:spPr>
            <a:xfrm>
              <a:off x="3303975" y="3888100"/>
              <a:ext cx="44675" cy="25925"/>
            </a:xfrm>
            <a:custGeom>
              <a:avLst/>
              <a:gdLst/>
              <a:ahLst/>
              <a:cxnLst/>
              <a:rect l="l" t="t" r="r" b="b"/>
              <a:pathLst>
                <a:path w="1787" h="1037" extrusionOk="0">
                  <a:moveTo>
                    <a:pt x="0" y="1037"/>
                  </a:moveTo>
                  <a:lnTo>
                    <a:pt x="178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4"/>
            <p:cNvSpPr/>
            <p:nvPr/>
          </p:nvSpPr>
          <p:spPr>
            <a:xfrm>
              <a:off x="3303975" y="3888100"/>
              <a:ext cx="44675" cy="25925"/>
            </a:xfrm>
            <a:custGeom>
              <a:avLst/>
              <a:gdLst/>
              <a:ahLst/>
              <a:cxnLst/>
              <a:rect l="l" t="t" r="r" b="b"/>
              <a:pathLst>
                <a:path w="1787" h="1037" fill="none" extrusionOk="0">
                  <a:moveTo>
                    <a:pt x="0" y="1037"/>
                  </a:moveTo>
                  <a:lnTo>
                    <a:pt x="1786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4"/>
            <p:cNvSpPr/>
            <p:nvPr/>
          </p:nvSpPr>
          <p:spPr>
            <a:xfrm>
              <a:off x="3767125" y="2676050"/>
              <a:ext cx="490850" cy="589100"/>
            </a:xfrm>
            <a:custGeom>
              <a:avLst/>
              <a:gdLst/>
              <a:ahLst/>
              <a:cxnLst/>
              <a:rect l="l" t="t" r="r" b="b"/>
              <a:pathLst>
                <a:path w="19634" h="23564" extrusionOk="0">
                  <a:moveTo>
                    <a:pt x="11359" y="1"/>
                  </a:moveTo>
                  <a:lnTo>
                    <a:pt x="10895" y="24"/>
                  </a:lnTo>
                  <a:lnTo>
                    <a:pt x="6478" y="120"/>
                  </a:lnTo>
                  <a:lnTo>
                    <a:pt x="3906" y="179"/>
                  </a:lnTo>
                  <a:lnTo>
                    <a:pt x="3013" y="215"/>
                  </a:lnTo>
                  <a:lnTo>
                    <a:pt x="1" y="1953"/>
                  </a:lnTo>
                  <a:lnTo>
                    <a:pt x="893" y="1941"/>
                  </a:lnTo>
                  <a:lnTo>
                    <a:pt x="3477" y="1882"/>
                  </a:lnTo>
                  <a:lnTo>
                    <a:pt x="7894" y="1775"/>
                  </a:lnTo>
                  <a:lnTo>
                    <a:pt x="8335" y="1763"/>
                  </a:lnTo>
                  <a:lnTo>
                    <a:pt x="8418" y="1846"/>
                  </a:lnTo>
                  <a:lnTo>
                    <a:pt x="6466" y="1894"/>
                  </a:lnTo>
                  <a:lnTo>
                    <a:pt x="4346" y="1953"/>
                  </a:lnTo>
                  <a:lnTo>
                    <a:pt x="1346" y="3692"/>
                  </a:lnTo>
                  <a:lnTo>
                    <a:pt x="1322" y="10359"/>
                  </a:lnTo>
                  <a:cubicBezTo>
                    <a:pt x="1322" y="11550"/>
                    <a:pt x="1655" y="12895"/>
                    <a:pt x="2263" y="14288"/>
                  </a:cubicBezTo>
                  <a:cubicBezTo>
                    <a:pt x="2322" y="14407"/>
                    <a:pt x="2370" y="14526"/>
                    <a:pt x="2429" y="14645"/>
                  </a:cubicBezTo>
                  <a:cubicBezTo>
                    <a:pt x="2620" y="15086"/>
                    <a:pt x="2846" y="15514"/>
                    <a:pt x="3096" y="15943"/>
                  </a:cubicBezTo>
                  <a:cubicBezTo>
                    <a:pt x="3310" y="16312"/>
                    <a:pt x="3549" y="16693"/>
                    <a:pt x="3787" y="17062"/>
                  </a:cubicBezTo>
                  <a:cubicBezTo>
                    <a:pt x="4049" y="17467"/>
                    <a:pt x="4346" y="17860"/>
                    <a:pt x="4644" y="18265"/>
                  </a:cubicBezTo>
                  <a:cubicBezTo>
                    <a:pt x="4870" y="18562"/>
                    <a:pt x="5096" y="18848"/>
                    <a:pt x="5335" y="19134"/>
                  </a:cubicBezTo>
                  <a:cubicBezTo>
                    <a:pt x="5335" y="19146"/>
                    <a:pt x="5346" y="19146"/>
                    <a:pt x="5346" y="19158"/>
                  </a:cubicBezTo>
                  <a:cubicBezTo>
                    <a:pt x="5358" y="19158"/>
                    <a:pt x="5358" y="19170"/>
                    <a:pt x="5358" y="19170"/>
                  </a:cubicBezTo>
                  <a:cubicBezTo>
                    <a:pt x="6085" y="20039"/>
                    <a:pt x="6906" y="20884"/>
                    <a:pt x="7787" y="21670"/>
                  </a:cubicBezTo>
                  <a:cubicBezTo>
                    <a:pt x="7799" y="21670"/>
                    <a:pt x="7799" y="21694"/>
                    <a:pt x="7811" y="21694"/>
                  </a:cubicBezTo>
                  <a:cubicBezTo>
                    <a:pt x="7894" y="21765"/>
                    <a:pt x="7978" y="21837"/>
                    <a:pt x="8049" y="21908"/>
                  </a:cubicBezTo>
                  <a:cubicBezTo>
                    <a:pt x="8109" y="21968"/>
                    <a:pt x="8192" y="22027"/>
                    <a:pt x="8263" y="22087"/>
                  </a:cubicBezTo>
                  <a:cubicBezTo>
                    <a:pt x="8335" y="22111"/>
                    <a:pt x="8406" y="22134"/>
                    <a:pt x="8490" y="22146"/>
                  </a:cubicBezTo>
                  <a:cubicBezTo>
                    <a:pt x="8740" y="22230"/>
                    <a:pt x="8990" y="22289"/>
                    <a:pt x="9228" y="22325"/>
                  </a:cubicBezTo>
                  <a:cubicBezTo>
                    <a:pt x="9264" y="22325"/>
                    <a:pt x="9299" y="22349"/>
                    <a:pt x="9335" y="22349"/>
                  </a:cubicBezTo>
                  <a:cubicBezTo>
                    <a:pt x="9430" y="22361"/>
                    <a:pt x="9502" y="22372"/>
                    <a:pt x="9585" y="22384"/>
                  </a:cubicBezTo>
                  <a:cubicBezTo>
                    <a:pt x="9787" y="22420"/>
                    <a:pt x="9978" y="22444"/>
                    <a:pt x="10157" y="22468"/>
                  </a:cubicBezTo>
                  <a:cubicBezTo>
                    <a:pt x="10192" y="22468"/>
                    <a:pt x="10240" y="22480"/>
                    <a:pt x="10288" y="22480"/>
                  </a:cubicBezTo>
                  <a:cubicBezTo>
                    <a:pt x="10514" y="22492"/>
                    <a:pt x="10728" y="22503"/>
                    <a:pt x="10942" y="22503"/>
                  </a:cubicBezTo>
                  <a:cubicBezTo>
                    <a:pt x="11252" y="22503"/>
                    <a:pt x="11561" y="22492"/>
                    <a:pt x="11847" y="22444"/>
                  </a:cubicBezTo>
                  <a:cubicBezTo>
                    <a:pt x="11942" y="22432"/>
                    <a:pt x="12014" y="22420"/>
                    <a:pt x="12085" y="22408"/>
                  </a:cubicBezTo>
                  <a:cubicBezTo>
                    <a:pt x="12133" y="22408"/>
                    <a:pt x="12193" y="22384"/>
                    <a:pt x="12252" y="22372"/>
                  </a:cubicBezTo>
                  <a:cubicBezTo>
                    <a:pt x="12395" y="22349"/>
                    <a:pt x="12550" y="22301"/>
                    <a:pt x="12681" y="22253"/>
                  </a:cubicBezTo>
                  <a:cubicBezTo>
                    <a:pt x="12716" y="22253"/>
                    <a:pt x="12752" y="22241"/>
                    <a:pt x="12788" y="22230"/>
                  </a:cubicBezTo>
                  <a:cubicBezTo>
                    <a:pt x="12931" y="22182"/>
                    <a:pt x="13050" y="22122"/>
                    <a:pt x="13193" y="22063"/>
                  </a:cubicBezTo>
                  <a:cubicBezTo>
                    <a:pt x="13240" y="22027"/>
                    <a:pt x="13276" y="22015"/>
                    <a:pt x="13324" y="21991"/>
                  </a:cubicBezTo>
                  <a:cubicBezTo>
                    <a:pt x="13371" y="21956"/>
                    <a:pt x="13419" y="21944"/>
                    <a:pt x="13455" y="21908"/>
                  </a:cubicBezTo>
                  <a:cubicBezTo>
                    <a:pt x="13478" y="21896"/>
                    <a:pt x="13490" y="21896"/>
                    <a:pt x="13502" y="21884"/>
                  </a:cubicBezTo>
                  <a:lnTo>
                    <a:pt x="16455" y="20170"/>
                  </a:lnTo>
                  <a:cubicBezTo>
                    <a:pt x="16467" y="20158"/>
                    <a:pt x="16479" y="20158"/>
                    <a:pt x="16491" y="20146"/>
                  </a:cubicBezTo>
                  <a:cubicBezTo>
                    <a:pt x="16514" y="20122"/>
                    <a:pt x="16538" y="20110"/>
                    <a:pt x="16550" y="20098"/>
                  </a:cubicBezTo>
                  <a:lnTo>
                    <a:pt x="16550" y="20098"/>
                  </a:lnTo>
                  <a:cubicBezTo>
                    <a:pt x="16336" y="21702"/>
                    <a:pt x="15577" y="22880"/>
                    <a:pt x="14402" y="23559"/>
                  </a:cubicBezTo>
                  <a:lnTo>
                    <a:pt x="14402" y="23559"/>
                  </a:lnTo>
                  <a:lnTo>
                    <a:pt x="17407" y="21825"/>
                  </a:lnTo>
                  <a:cubicBezTo>
                    <a:pt x="18800" y="21015"/>
                    <a:pt x="19610" y="19515"/>
                    <a:pt x="19610" y="17431"/>
                  </a:cubicBezTo>
                  <a:lnTo>
                    <a:pt x="19634" y="9823"/>
                  </a:lnTo>
                  <a:lnTo>
                    <a:pt x="18574" y="8514"/>
                  </a:lnTo>
                  <a:lnTo>
                    <a:pt x="16014" y="5501"/>
                  </a:lnTo>
                  <a:lnTo>
                    <a:pt x="11359" y="1"/>
                  </a:lnTo>
                  <a:close/>
                  <a:moveTo>
                    <a:pt x="14402" y="23559"/>
                  </a:moveTo>
                  <a:lnTo>
                    <a:pt x="14395" y="23563"/>
                  </a:lnTo>
                  <a:cubicBezTo>
                    <a:pt x="14398" y="23562"/>
                    <a:pt x="14400" y="23560"/>
                    <a:pt x="14402" y="235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4"/>
            <p:cNvSpPr/>
            <p:nvPr/>
          </p:nvSpPr>
          <p:spPr>
            <a:xfrm>
              <a:off x="3767125" y="2676050"/>
              <a:ext cx="490850" cy="589100"/>
            </a:xfrm>
            <a:custGeom>
              <a:avLst/>
              <a:gdLst/>
              <a:ahLst/>
              <a:cxnLst/>
              <a:rect l="l" t="t" r="r" b="b"/>
              <a:pathLst>
                <a:path w="19634" h="23564" fill="none" extrusionOk="0">
                  <a:moveTo>
                    <a:pt x="19634" y="9823"/>
                  </a:moveTo>
                  <a:lnTo>
                    <a:pt x="19610" y="17431"/>
                  </a:lnTo>
                  <a:cubicBezTo>
                    <a:pt x="19610" y="19515"/>
                    <a:pt x="18800" y="21015"/>
                    <a:pt x="17407" y="21825"/>
                  </a:cubicBezTo>
                  <a:lnTo>
                    <a:pt x="14395" y="23563"/>
                  </a:lnTo>
                  <a:cubicBezTo>
                    <a:pt x="15574" y="22884"/>
                    <a:pt x="16336" y="21706"/>
                    <a:pt x="16550" y="20098"/>
                  </a:cubicBezTo>
                  <a:cubicBezTo>
                    <a:pt x="16538" y="20110"/>
                    <a:pt x="16514" y="20122"/>
                    <a:pt x="16491" y="20146"/>
                  </a:cubicBezTo>
                  <a:cubicBezTo>
                    <a:pt x="16479" y="20158"/>
                    <a:pt x="16467" y="20158"/>
                    <a:pt x="16455" y="20170"/>
                  </a:cubicBezTo>
                  <a:lnTo>
                    <a:pt x="13502" y="21884"/>
                  </a:lnTo>
                  <a:lnTo>
                    <a:pt x="13502" y="21884"/>
                  </a:lnTo>
                  <a:cubicBezTo>
                    <a:pt x="13490" y="21896"/>
                    <a:pt x="13478" y="21896"/>
                    <a:pt x="13455" y="21908"/>
                  </a:cubicBezTo>
                  <a:cubicBezTo>
                    <a:pt x="13419" y="21944"/>
                    <a:pt x="13371" y="21956"/>
                    <a:pt x="13324" y="21991"/>
                  </a:cubicBezTo>
                  <a:cubicBezTo>
                    <a:pt x="13276" y="22015"/>
                    <a:pt x="13240" y="22027"/>
                    <a:pt x="13193" y="22063"/>
                  </a:cubicBezTo>
                  <a:cubicBezTo>
                    <a:pt x="13050" y="22122"/>
                    <a:pt x="12931" y="22182"/>
                    <a:pt x="12788" y="22230"/>
                  </a:cubicBezTo>
                  <a:cubicBezTo>
                    <a:pt x="12752" y="22241"/>
                    <a:pt x="12716" y="22253"/>
                    <a:pt x="12681" y="22253"/>
                  </a:cubicBezTo>
                  <a:cubicBezTo>
                    <a:pt x="12550" y="22301"/>
                    <a:pt x="12395" y="22349"/>
                    <a:pt x="12252" y="22372"/>
                  </a:cubicBezTo>
                  <a:cubicBezTo>
                    <a:pt x="12193" y="22384"/>
                    <a:pt x="12133" y="22408"/>
                    <a:pt x="12085" y="22408"/>
                  </a:cubicBezTo>
                  <a:cubicBezTo>
                    <a:pt x="12014" y="22420"/>
                    <a:pt x="11942" y="22432"/>
                    <a:pt x="11847" y="22444"/>
                  </a:cubicBezTo>
                  <a:cubicBezTo>
                    <a:pt x="11561" y="22492"/>
                    <a:pt x="11252" y="22503"/>
                    <a:pt x="10942" y="22503"/>
                  </a:cubicBezTo>
                  <a:cubicBezTo>
                    <a:pt x="10728" y="22503"/>
                    <a:pt x="10514" y="22492"/>
                    <a:pt x="10288" y="22480"/>
                  </a:cubicBezTo>
                  <a:cubicBezTo>
                    <a:pt x="10240" y="22480"/>
                    <a:pt x="10192" y="22468"/>
                    <a:pt x="10157" y="22468"/>
                  </a:cubicBezTo>
                  <a:cubicBezTo>
                    <a:pt x="9978" y="22444"/>
                    <a:pt x="9787" y="22420"/>
                    <a:pt x="9585" y="22384"/>
                  </a:cubicBezTo>
                  <a:cubicBezTo>
                    <a:pt x="9502" y="22372"/>
                    <a:pt x="9430" y="22361"/>
                    <a:pt x="9335" y="22349"/>
                  </a:cubicBezTo>
                  <a:cubicBezTo>
                    <a:pt x="9299" y="22349"/>
                    <a:pt x="9264" y="22325"/>
                    <a:pt x="9228" y="22325"/>
                  </a:cubicBezTo>
                  <a:cubicBezTo>
                    <a:pt x="8990" y="22289"/>
                    <a:pt x="8740" y="22230"/>
                    <a:pt x="8490" y="22146"/>
                  </a:cubicBezTo>
                  <a:cubicBezTo>
                    <a:pt x="8406" y="22134"/>
                    <a:pt x="8335" y="22111"/>
                    <a:pt x="8263" y="22087"/>
                  </a:cubicBezTo>
                  <a:cubicBezTo>
                    <a:pt x="8192" y="22027"/>
                    <a:pt x="8109" y="21968"/>
                    <a:pt x="8049" y="21908"/>
                  </a:cubicBezTo>
                  <a:cubicBezTo>
                    <a:pt x="7978" y="21837"/>
                    <a:pt x="7894" y="21765"/>
                    <a:pt x="7811" y="21694"/>
                  </a:cubicBezTo>
                  <a:cubicBezTo>
                    <a:pt x="7799" y="21694"/>
                    <a:pt x="7799" y="21670"/>
                    <a:pt x="7787" y="21670"/>
                  </a:cubicBezTo>
                  <a:cubicBezTo>
                    <a:pt x="6906" y="20884"/>
                    <a:pt x="6085" y="20039"/>
                    <a:pt x="5358" y="19170"/>
                  </a:cubicBezTo>
                  <a:cubicBezTo>
                    <a:pt x="5358" y="19170"/>
                    <a:pt x="5358" y="19158"/>
                    <a:pt x="5346" y="19158"/>
                  </a:cubicBezTo>
                  <a:cubicBezTo>
                    <a:pt x="5346" y="19146"/>
                    <a:pt x="5335" y="19146"/>
                    <a:pt x="5335" y="19134"/>
                  </a:cubicBezTo>
                  <a:cubicBezTo>
                    <a:pt x="5096" y="18848"/>
                    <a:pt x="4870" y="18562"/>
                    <a:pt x="4644" y="18265"/>
                  </a:cubicBezTo>
                  <a:cubicBezTo>
                    <a:pt x="4346" y="17860"/>
                    <a:pt x="4049" y="17467"/>
                    <a:pt x="3787" y="17062"/>
                  </a:cubicBezTo>
                  <a:cubicBezTo>
                    <a:pt x="3549" y="16693"/>
                    <a:pt x="3310" y="16312"/>
                    <a:pt x="3096" y="15943"/>
                  </a:cubicBezTo>
                  <a:cubicBezTo>
                    <a:pt x="2846" y="15514"/>
                    <a:pt x="2620" y="15086"/>
                    <a:pt x="2429" y="14645"/>
                  </a:cubicBezTo>
                  <a:cubicBezTo>
                    <a:pt x="2370" y="14526"/>
                    <a:pt x="2322" y="14407"/>
                    <a:pt x="2263" y="14288"/>
                  </a:cubicBezTo>
                  <a:cubicBezTo>
                    <a:pt x="1655" y="12895"/>
                    <a:pt x="1322" y="11550"/>
                    <a:pt x="1322" y="10359"/>
                  </a:cubicBezTo>
                  <a:lnTo>
                    <a:pt x="1346" y="3692"/>
                  </a:lnTo>
                  <a:lnTo>
                    <a:pt x="1346" y="3692"/>
                  </a:lnTo>
                  <a:lnTo>
                    <a:pt x="4346" y="1953"/>
                  </a:lnTo>
                  <a:lnTo>
                    <a:pt x="4346" y="1953"/>
                  </a:lnTo>
                  <a:lnTo>
                    <a:pt x="6466" y="1894"/>
                  </a:lnTo>
                  <a:lnTo>
                    <a:pt x="8418" y="1846"/>
                  </a:lnTo>
                  <a:lnTo>
                    <a:pt x="8335" y="1763"/>
                  </a:lnTo>
                  <a:lnTo>
                    <a:pt x="7894" y="1775"/>
                  </a:lnTo>
                  <a:lnTo>
                    <a:pt x="3477" y="1882"/>
                  </a:lnTo>
                  <a:lnTo>
                    <a:pt x="893" y="1941"/>
                  </a:lnTo>
                  <a:lnTo>
                    <a:pt x="1" y="1953"/>
                  </a:lnTo>
                  <a:lnTo>
                    <a:pt x="3013" y="215"/>
                  </a:lnTo>
                  <a:lnTo>
                    <a:pt x="3906" y="179"/>
                  </a:lnTo>
                  <a:lnTo>
                    <a:pt x="6478" y="120"/>
                  </a:lnTo>
                  <a:lnTo>
                    <a:pt x="10895" y="24"/>
                  </a:lnTo>
                  <a:lnTo>
                    <a:pt x="11359" y="1"/>
                  </a:lnTo>
                  <a:lnTo>
                    <a:pt x="16014" y="5501"/>
                  </a:lnTo>
                  <a:lnTo>
                    <a:pt x="18574" y="8514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4"/>
            <p:cNvSpPr/>
            <p:nvPr/>
          </p:nvSpPr>
          <p:spPr>
            <a:xfrm>
              <a:off x="3800475" y="2763850"/>
              <a:ext cx="348575" cy="475400"/>
            </a:xfrm>
            <a:custGeom>
              <a:avLst/>
              <a:gdLst/>
              <a:ahLst/>
              <a:cxnLst/>
              <a:rect l="l" t="t" r="r" b="b"/>
              <a:pathLst>
                <a:path w="13943" h="19016" extrusionOk="0">
                  <a:moveTo>
                    <a:pt x="6074" y="3138"/>
                  </a:moveTo>
                  <a:cubicBezTo>
                    <a:pt x="6223" y="3138"/>
                    <a:pt x="6382" y="3163"/>
                    <a:pt x="6548" y="3216"/>
                  </a:cubicBezTo>
                  <a:cubicBezTo>
                    <a:pt x="6691" y="3263"/>
                    <a:pt x="6846" y="3335"/>
                    <a:pt x="7001" y="3430"/>
                  </a:cubicBezTo>
                  <a:cubicBezTo>
                    <a:pt x="8180" y="4097"/>
                    <a:pt x="9120" y="5740"/>
                    <a:pt x="9120" y="7073"/>
                  </a:cubicBezTo>
                  <a:cubicBezTo>
                    <a:pt x="9120" y="7954"/>
                    <a:pt x="8703" y="8502"/>
                    <a:pt x="8072" y="8562"/>
                  </a:cubicBezTo>
                  <a:lnTo>
                    <a:pt x="9537" y="16515"/>
                  </a:lnTo>
                  <a:lnTo>
                    <a:pt x="4858" y="13812"/>
                  </a:lnTo>
                  <a:lnTo>
                    <a:pt x="6251" y="7681"/>
                  </a:lnTo>
                  <a:cubicBezTo>
                    <a:pt x="5441" y="6883"/>
                    <a:pt x="4893" y="5656"/>
                    <a:pt x="4893" y="4633"/>
                  </a:cubicBezTo>
                  <a:cubicBezTo>
                    <a:pt x="4893" y="3691"/>
                    <a:pt x="5378" y="3138"/>
                    <a:pt x="6074" y="3138"/>
                  </a:cubicBezTo>
                  <a:close/>
                  <a:moveTo>
                    <a:pt x="6989" y="1"/>
                  </a:moveTo>
                  <a:lnTo>
                    <a:pt x="6548" y="13"/>
                  </a:lnTo>
                  <a:lnTo>
                    <a:pt x="2119" y="120"/>
                  </a:lnTo>
                  <a:lnTo>
                    <a:pt x="12" y="180"/>
                  </a:lnTo>
                  <a:lnTo>
                    <a:pt x="0" y="6847"/>
                  </a:lnTo>
                  <a:cubicBezTo>
                    <a:pt x="0" y="8038"/>
                    <a:pt x="321" y="9383"/>
                    <a:pt x="929" y="10776"/>
                  </a:cubicBezTo>
                  <a:cubicBezTo>
                    <a:pt x="988" y="10895"/>
                    <a:pt x="1036" y="11014"/>
                    <a:pt x="1095" y="11133"/>
                  </a:cubicBezTo>
                  <a:cubicBezTo>
                    <a:pt x="1286" y="11562"/>
                    <a:pt x="1512" y="12002"/>
                    <a:pt x="1762" y="12431"/>
                  </a:cubicBezTo>
                  <a:cubicBezTo>
                    <a:pt x="1976" y="12800"/>
                    <a:pt x="2215" y="13169"/>
                    <a:pt x="2453" y="13550"/>
                  </a:cubicBezTo>
                  <a:cubicBezTo>
                    <a:pt x="2715" y="13943"/>
                    <a:pt x="3012" y="14348"/>
                    <a:pt x="3310" y="14753"/>
                  </a:cubicBezTo>
                  <a:cubicBezTo>
                    <a:pt x="3548" y="15050"/>
                    <a:pt x="3774" y="15348"/>
                    <a:pt x="4024" y="15646"/>
                  </a:cubicBezTo>
                  <a:cubicBezTo>
                    <a:pt x="4774" y="16527"/>
                    <a:pt x="5584" y="17372"/>
                    <a:pt x="6477" y="18170"/>
                  </a:cubicBezTo>
                  <a:cubicBezTo>
                    <a:pt x="6560" y="18253"/>
                    <a:pt x="6644" y="18325"/>
                    <a:pt x="6715" y="18396"/>
                  </a:cubicBezTo>
                  <a:cubicBezTo>
                    <a:pt x="6775" y="18456"/>
                    <a:pt x="6858" y="18515"/>
                    <a:pt x="6929" y="18575"/>
                  </a:cubicBezTo>
                  <a:cubicBezTo>
                    <a:pt x="7001" y="18587"/>
                    <a:pt x="7072" y="18622"/>
                    <a:pt x="7156" y="18634"/>
                  </a:cubicBezTo>
                  <a:cubicBezTo>
                    <a:pt x="7406" y="18706"/>
                    <a:pt x="7656" y="18777"/>
                    <a:pt x="7894" y="18813"/>
                  </a:cubicBezTo>
                  <a:cubicBezTo>
                    <a:pt x="8013" y="18849"/>
                    <a:pt x="8132" y="18872"/>
                    <a:pt x="8251" y="18884"/>
                  </a:cubicBezTo>
                  <a:cubicBezTo>
                    <a:pt x="8489" y="18932"/>
                    <a:pt x="8727" y="18968"/>
                    <a:pt x="8954" y="18980"/>
                  </a:cubicBezTo>
                  <a:cubicBezTo>
                    <a:pt x="9180" y="18991"/>
                    <a:pt x="9394" y="19015"/>
                    <a:pt x="9608" y="19015"/>
                  </a:cubicBezTo>
                  <a:cubicBezTo>
                    <a:pt x="9918" y="19015"/>
                    <a:pt x="10227" y="18991"/>
                    <a:pt x="10513" y="18956"/>
                  </a:cubicBezTo>
                  <a:cubicBezTo>
                    <a:pt x="10608" y="18932"/>
                    <a:pt x="10680" y="18920"/>
                    <a:pt x="10751" y="18908"/>
                  </a:cubicBezTo>
                  <a:cubicBezTo>
                    <a:pt x="10799" y="18908"/>
                    <a:pt x="10859" y="18896"/>
                    <a:pt x="10918" y="18872"/>
                  </a:cubicBezTo>
                  <a:cubicBezTo>
                    <a:pt x="11240" y="18801"/>
                    <a:pt x="11561" y="18694"/>
                    <a:pt x="11835" y="18563"/>
                  </a:cubicBezTo>
                  <a:cubicBezTo>
                    <a:pt x="11882" y="18527"/>
                    <a:pt x="11930" y="18515"/>
                    <a:pt x="11978" y="18491"/>
                  </a:cubicBezTo>
                  <a:cubicBezTo>
                    <a:pt x="12037" y="18456"/>
                    <a:pt x="12097" y="18420"/>
                    <a:pt x="12156" y="18384"/>
                  </a:cubicBezTo>
                  <a:cubicBezTo>
                    <a:pt x="13287" y="17717"/>
                    <a:pt x="13930" y="16527"/>
                    <a:pt x="13930" y="14884"/>
                  </a:cubicBezTo>
                  <a:lnTo>
                    <a:pt x="13942" y="8216"/>
                  </a:lnTo>
                  <a:lnTo>
                    <a:pt x="11632" y="5502"/>
                  </a:lnTo>
                  <a:lnTo>
                    <a:pt x="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4"/>
            <p:cNvSpPr/>
            <p:nvPr/>
          </p:nvSpPr>
          <p:spPr>
            <a:xfrm>
              <a:off x="3800475" y="2763850"/>
              <a:ext cx="348575" cy="475400"/>
            </a:xfrm>
            <a:custGeom>
              <a:avLst/>
              <a:gdLst/>
              <a:ahLst/>
              <a:cxnLst/>
              <a:rect l="l" t="t" r="r" b="b"/>
              <a:pathLst>
                <a:path w="13943" h="19016" fill="none" extrusionOk="0">
                  <a:moveTo>
                    <a:pt x="11632" y="5502"/>
                  </a:moveTo>
                  <a:lnTo>
                    <a:pt x="13942" y="8216"/>
                  </a:lnTo>
                  <a:lnTo>
                    <a:pt x="13930" y="14884"/>
                  </a:lnTo>
                  <a:cubicBezTo>
                    <a:pt x="13930" y="16527"/>
                    <a:pt x="13287" y="17717"/>
                    <a:pt x="12156" y="18384"/>
                  </a:cubicBezTo>
                  <a:cubicBezTo>
                    <a:pt x="12097" y="18420"/>
                    <a:pt x="12037" y="18456"/>
                    <a:pt x="11978" y="18491"/>
                  </a:cubicBezTo>
                  <a:cubicBezTo>
                    <a:pt x="11930" y="18515"/>
                    <a:pt x="11882" y="18527"/>
                    <a:pt x="11835" y="18563"/>
                  </a:cubicBezTo>
                  <a:cubicBezTo>
                    <a:pt x="11561" y="18694"/>
                    <a:pt x="11240" y="18801"/>
                    <a:pt x="10918" y="18872"/>
                  </a:cubicBezTo>
                  <a:cubicBezTo>
                    <a:pt x="10859" y="18896"/>
                    <a:pt x="10799" y="18908"/>
                    <a:pt x="10751" y="18908"/>
                  </a:cubicBezTo>
                  <a:cubicBezTo>
                    <a:pt x="10680" y="18920"/>
                    <a:pt x="10608" y="18932"/>
                    <a:pt x="10513" y="18956"/>
                  </a:cubicBezTo>
                  <a:cubicBezTo>
                    <a:pt x="10227" y="18991"/>
                    <a:pt x="9918" y="19015"/>
                    <a:pt x="9608" y="19015"/>
                  </a:cubicBezTo>
                  <a:cubicBezTo>
                    <a:pt x="9394" y="19015"/>
                    <a:pt x="9180" y="18991"/>
                    <a:pt x="8954" y="18980"/>
                  </a:cubicBezTo>
                  <a:cubicBezTo>
                    <a:pt x="8727" y="18968"/>
                    <a:pt x="8489" y="18932"/>
                    <a:pt x="8251" y="18884"/>
                  </a:cubicBezTo>
                  <a:cubicBezTo>
                    <a:pt x="8132" y="18872"/>
                    <a:pt x="8013" y="18849"/>
                    <a:pt x="7894" y="18813"/>
                  </a:cubicBezTo>
                  <a:cubicBezTo>
                    <a:pt x="7656" y="18777"/>
                    <a:pt x="7406" y="18706"/>
                    <a:pt x="7156" y="18634"/>
                  </a:cubicBezTo>
                  <a:cubicBezTo>
                    <a:pt x="7072" y="18622"/>
                    <a:pt x="7001" y="18587"/>
                    <a:pt x="6929" y="18575"/>
                  </a:cubicBezTo>
                  <a:cubicBezTo>
                    <a:pt x="6858" y="18515"/>
                    <a:pt x="6775" y="18456"/>
                    <a:pt x="6715" y="18396"/>
                  </a:cubicBezTo>
                  <a:cubicBezTo>
                    <a:pt x="6644" y="18325"/>
                    <a:pt x="6560" y="18253"/>
                    <a:pt x="6477" y="18170"/>
                  </a:cubicBezTo>
                  <a:cubicBezTo>
                    <a:pt x="5584" y="17372"/>
                    <a:pt x="4774" y="16527"/>
                    <a:pt x="4024" y="15646"/>
                  </a:cubicBezTo>
                  <a:cubicBezTo>
                    <a:pt x="3774" y="15348"/>
                    <a:pt x="3548" y="15050"/>
                    <a:pt x="3310" y="14753"/>
                  </a:cubicBezTo>
                  <a:cubicBezTo>
                    <a:pt x="3012" y="14348"/>
                    <a:pt x="2715" y="13943"/>
                    <a:pt x="2453" y="13550"/>
                  </a:cubicBezTo>
                  <a:cubicBezTo>
                    <a:pt x="2215" y="13169"/>
                    <a:pt x="1976" y="12800"/>
                    <a:pt x="1762" y="12431"/>
                  </a:cubicBezTo>
                  <a:cubicBezTo>
                    <a:pt x="1512" y="12002"/>
                    <a:pt x="1286" y="11562"/>
                    <a:pt x="1095" y="11133"/>
                  </a:cubicBezTo>
                  <a:cubicBezTo>
                    <a:pt x="1036" y="11014"/>
                    <a:pt x="988" y="10895"/>
                    <a:pt x="929" y="10776"/>
                  </a:cubicBezTo>
                  <a:cubicBezTo>
                    <a:pt x="321" y="9383"/>
                    <a:pt x="0" y="8038"/>
                    <a:pt x="0" y="6847"/>
                  </a:cubicBezTo>
                  <a:lnTo>
                    <a:pt x="12" y="180"/>
                  </a:lnTo>
                  <a:lnTo>
                    <a:pt x="2119" y="120"/>
                  </a:lnTo>
                  <a:lnTo>
                    <a:pt x="6548" y="13"/>
                  </a:lnTo>
                  <a:lnTo>
                    <a:pt x="6989" y="1"/>
                  </a:lnTo>
                  <a:close/>
                  <a:moveTo>
                    <a:pt x="4858" y="13812"/>
                  </a:moveTo>
                  <a:lnTo>
                    <a:pt x="9537" y="16515"/>
                  </a:lnTo>
                  <a:lnTo>
                    <a:pt x="8072" y="8562"/>
                  </a:lnTo>
                  <a:cubicBezTo>
                    <a:pt x="8703" y="8502"/>
                    <a:pt x="9120" y="7954"/>
                    <a:pt x="9120" y="7073"/>
                  </a:cubicBezTo>
                  <a:cubicBezTo>
                    <a:pt x="9120" y="5740"/>
                    <a:pt x="8180" y="4097"/>
                    <a:pt x="7001" y="3430"/>
                  </a:cubicBezTo>
                  <a:cubicBezTo>
                    <a:pt x="6846" y="3335"/>
                    <a:pt x="6691" y="3263"/>
                    <a:pt x="6548" y="3216"/>
                  </a:cubicBezTo>
                  <a:cubicBezTo>
                    <a:pt x="5608" y="2918"/>
                    <a:pt x="4893" y="3490"/>
                    <a:pt x="4893" y="4633"/>
                  </a:cubicBezTo>
                  <a:cubicBezTo>
                    <a:pt x="4893" y="5656"/>
                    <a:pt x="5441" y="6883"/>
                    <a:pt x="6251" y="7681"/>
                  </a:cubicBezTo>
                  <a:lnTo>
                    <a:pt x="4858" y="13812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4"/>
            <p:cNvSpPr/>
            <p:nvPr/>
          </p:nvSpPr>
          <p:spPr>
            <a:xfrm>
              <a:off x="3766525" y="2719800"/>
              <a:ext cx="416750" cy="562750"/>
            </a:xfrm>
            <a:custGeom>
              <a:avLst/>
              <a:gdLst/>
              <a:ahLst/>
              <a:cxnLst/>
              <a:rect l="l" t="t" r="r" b="b"/>
              <a:pathLst>
                <a:path w="16670" h="22510" extrusionOk="0">
                  <a:moveTo>
                    <a:pt x="8347" y="1763"/>
                  </a:moveTo>
                  <a:lnTo>
                    <a:pt x="15300" y="9978"/>
                  </a:lnTo>
                  <a:lnTo>
                    <a:pt x="15265" y="16670"/>
                  </a:lnTo>
                  <a:cubicBezTo>
                    <a:pt x="15253" y="18289"/>
                    <a:pt x="14610" y="19491"/>
                    <a:pt x="13490" y="20158"/>
                  </a:cubicBezTo>
                  <a:cubicBezTo>
                    <a:pt x="13431" y="20206"/>
                    <a:pt x="13371" y="20241"/>
                    <a:pt x="13312" y="20265"/>
                  </a:cubicBezTo>
                  <a:cubicBezTo>
                    <a:pt x="13276" y="20301"/>
                    <a:pt x="13229" y="20325"/>
                    <a:pt x="13181" y="20337"/>
                  </a:cubicBezTo>
                  <a:cubicBezTo>
                    <a:pt x="12895" y="20480"/>
                    <a:pt x="12586" y="20575"/>
                    <a:pt x="12264" y="20658"/>
                  </a:cubicBezTo>
                  <a:cubicBezTo>
                    <a:pt x="12217" y="20670"/>
                    <a:pt x="12157" y="20670"/>
                    <a:pt x="12097" y="20682"/>
                  </a:cubicBezTo>
                  <a:cubicBezTo>
                    <a:pt x="12026" y="20694"/>
                    <a:pt x="11931" y="20718"/>
                    <a:pt x="11859" y="20730"/>
                  </a:cubicBezTo>
                  <a:cubicBezTo>
                    <a:pt x="11574" y="20777"/>
                    <a:pt x="11264" y="20789"/>
                    <a:pt x="10954" y="20789"/>
                  </a:cubicBezTo>
                  <a:cubicBezTo>
                    <a:pt x="10740" y="20789"/>
                    <a:pt x="10538" y="20777"/>
                    <a:pt x="10300" y="20753"/>
                  </a:cubicBezTo>
                  <a:cubicBezTo>
                    <a:pt x="10061" y="20742"/>
                    <a:pt x="9835" y="20718"/>
                    <a:pt x="9597" y="20670"/>
                  </a:cubicBezTo>
                  <a:cubicBezTo>
                    <a:pt x="9478" y="20634"/>
                    <a:pt x="9359" y="20622"/>
                    <a:pt x="9240" y="20599"/>
                  </a:cubicBezTo>
                  <a:cubicBezTo>
                    <a:pt x="9002" y="20551"/>
                    <a:pt x="8752" y="20491"/>
                    <a:pt x="8490" y="20420"/>
                  </a:cubicBezTo>
                  <a:cubicBezTo>
                    <a:pt x="8418" y="20396"/>
                    <a:pt x="8347" y="20372"/>
                    <a:pt x="8276" y="20361"/>
                  </a:cubicBezTo>
                  <a:cubicBezTo>
                    <a:pt x="8192" y="20289"/>
                    <a:pt x="8133" y="20241"/>
                    <a:pt x="8061" y="20182"/>
                  </a:cubicBezTo>
                  <a:cubicBezTo>
                    <a:pt x="7990" y="20099"/>
                    <a:pt x="7895" y="20027"/>
                    <a:pt x="7823" y="19956"/>
                  </a:cubicBezTo>
                  <a:cubicBezTo>
                    <a:pt x="6930" y="19146"/>
                    <a:pt x="6109" y="18289"/>
                    <a:pt x="5370" y="17408"/>
                  </a:cubicBezTo>
                  <a:cubicBezTo>
                    <a:pt x="5120" y="17110"/>
                    <a:pt x="4882" y="16812"/>
                    <a:pt x="4656" y="16515"/>
                  </a:cubicBezTo>
                  <a:cubicBezTo>
                    <a:pt x="4358" y="16110"/>
                    <a:pt x="4073" y="15717"/>
                    <a:pt x="3811" y="15312"/>
                  </a:cubicBezTo>
                  <a:cubicBezTo>
                    <a:pt x="3573" y="14931"/>
                    <a:pt x="3334" y="14562"/>
                    <a:pt x="3120" y="14193"/>
                  </a:cubicBezTo>
                  <a:cubicBezTo>
                    <a:pt x="2870" y="13764"/>
                    <a:pt x="2644" y="13324"/>
                    <a:pt x="2453" y="12895"/>
                  </a:cubicBezTo>
                  <a:cubicBezTo>
                    <a:pt x="2394" y="12776"/>
                    <a:pt x="2346" y="12657"/>
                    <a:pt x="2287" y="12538"/>
                  </a:cubicBezTo>
                  <a:cubicBezTo>
                    <a:pt x="1679" y="11145"/>
                    <a:pt x="1346" y="9800"/>
                    <a:pt x="1346" y="8609"/>
                  </a:cubicBezTo>
                  <a:lnTo>
                    <a:pt x="1370" y="1942"/>
                  </a:lnTo>
                  <a:lnTo>
                    <a:pt x="7883" y="1787"/>
                  </a:lnTo>
                  <a:lnTo>
                    <a:pt x="8347" y="1763"/>
                  </a:lnTo>
                  <a:close/>
                  <a:moveTo>
                    <a:pt x="8359" y="1"/>
                  </a:moveTo>
                  <a:lnTo>
                    <a:pt x="7906" y="13"/>
                  </a:lnTo>
                  <a:lnTo>
                    <a:pt x="3477" y="120"/>
                  </a:lnTo>
                  <a:lnTo>
                    <a:pt x="906" y="179"/>
                  </a:lnTo>
                  <a:lnTo>
                    <a:pt x="13" y="203"/>
                  </a:lnTo>
                  <a:lnTo>
                    <a:pt x="1" y="7811"/>
                  </a:lnTo>
                  <a:cubicBezTo>
                    <a:pt x="1" y="11907"/>
                    <a:pt x="3108" y="17396"/>
                    <a:pt x="7752" y="21456"/>
                  </a:cubicBezTo>
                  <a:cubicBezTo>
                    <a:pt x="7799" y="21492"/>
                    <a:pt x="7823" y="21515"/>
                    <a:pt x="7859" y="21551"/>
                  </a:cubicBezTo>
                  <a:cubicBezTo>
                    <a:pt x="7942" y="21634"/>
                    <a:pt x="8037" y="21706"/>
                    <a:pt x="8145" y="21801"/>
                  </a:cubicBezTo>
                  <a:lnTo>
                    <a:pt x="8299" y="21932"/>
                  </a:lnTo>
                  <a:lnTo>
                    <a:pt x="8466" y="21980"/>
                  </a:lnTo>
                  <a:cubicBezTo>
                    <a:pt x="8597" y="22027"/>
                    <a:pt x="8716" y="22063"/>
                    <a:pt x="8859" y="22099"/>
                  </a:cubicBezTo>
                  <a:cubicBezTo>
                    <a:pt x="9843" y="22376"/>
                    <a:pt x="10759" y="22509"/>
                    <a:pt x="11591" y="22509"/>
                  </a:cubicBezTo>
                  <a:cubicBezTo>
                    <a:pt x="14695" y="22509"/>
                    <a:pt x="16639" y="20649"/>
                    <a:pt x="16658" y="17420"/>
                  </a:cubicBezTo>
                  <a:lnTo>
                    <a:pt x="16669" y="9824"/>
                  </a:lnTo>
                  <a:lnTo>
                    <a:pt x="15562" y="8526"/>
                  </a:lnTo>
                  <a:lnTo>
                    <a:pt x="13026" y="5490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4"/>
            <p:cNvSpPr/>
            <p:nvPr/>
          </p:nvSpPr>
          <p:spPr>
            <a:xfrm>
              <a:off x="3766525" y="2719800"/>
              <a:ext cx="416750" cy="585225"/>
            </a:xfrm>
            <a:custGeom>
              <a:avLst/>
              <a:gdLst/>
              <a:ahLst/>
              <a:cxnLst/>
              <a:rect l="l" t="t" r="r" b="b"/>
              <a:pathLst>
                <a:path w="16670" h="23409" fill="none" extrusionOk="0">
                  <a:moveTo>
                    <a:pt x="15562" y="8526"/>
                  </a:moveTo>
                  <a:lnTo>
                    <a:pt x="16669" y="9824"/>
                  </a:lnTo>
                  <a:lnTo>
                    <a:pt x="16658" y="17420"/>
                  </a:lnTo>
                  <a:cubicBezTo>
                    <a:pt x="16634" y="21515"/>
                    <a:pt x="13514" y="23409"/>
                    <a:pt x="8859" y="22099"/>
                  </a:cubicBezTo>
                  <a:cubicBezTo>
                    <a:pt x="8716" y="22063"/>
                    <a:pt x="8597" y="22027"/>
                    <a:pt x="8466" y="21980"/>
                  </a:cubicBezTo>
                  <a:lnTo>
                    <a:pt x="8299" y="21932"/>
                  </a:lnTo>
                  <a:lnTo>
                    <a:pt x="8145" y="21801"/>
                  </a:lnTo>
                  <a:cubicBezTo>
                    <a:pt x="8037" y="21706"/>
                    <a:pt x="7942" y="21634"/>
                    <a:pt x="7859" y="21551"/>
                  </a:cubicBezTo>
                  <a:cubicBezTo>
                    <a:pt x="7823" y="21515"/>
                    <a:pt x="7799" y="21492"/>
                    <a:pt x="7752" y="21456"/>
                  </a:cubicBezTo>
                  <a:cubicBezTo>
                    <a:pt x="3108" y="17396"/>
                    <a:pt x="1" y="11907"/>
                    <a:pt x="1" y="7811"/>
                  </a:cubicBezTo>
                  <a:lnTo>
                    <a:pt x="13" y="203"/>
                  </a:lnTo>
                  <a:lnTo>
                    <a:pt x="906" y="179"/>
                  </a:lnTo>
                  <a:lnTo>
                    <a:pt x="3477" y="120"/>
                  </a:lnTo>
                  <a:lnTo>
                    <a:pt x="7906" y="13"/>
                  </a:lnTo>
                  <a:lnTo>
                    <a:pt x="8359" y="1"/>
                  </a:lnTo>
                  <a:lnTo>
                    <a:pt x="13026" y="5490"/>
                  </a:lnTo>
                  <a:close/>
                  <a:moveTo>
                    <a:pt x="15300" y="9978"/>
                  </a:moveTo>
                  <a:lnTo>
                    <a:pt x="8347" y="1763"/>
                  </a:lnTo>
                  <a:lnTo>
                    <a:pt x="7883" y="1787"/>
                  </a:lnTo>
                  <a:lnTo>
                    <a:pt x="1370" y="1942"/>
                  </a:lnTo>
                  <a:lnTo>
                    <a:pt x="1346" y="8609"/>
                  </a:lnTo>
                  <a:cubicBezTo>
                    <a:pt x="1346" y="9800"/>
                    <a:pt x="1679" y="11145"/>
                    <a:pt x="2287" y="12538"/>
                  </a:cubicBezTo>
                  <a:cubicBezTo>
                    <a:pt x="2346" y="12657"/>
                    <a:pt x="2394" y="12776"/>
                    <a:pt x="2453" y="12895"/>
                  </a:cubicBezTo>
                  <a:cubicBezTo>
                    <a:pt x="2644" y="13324"/>
                    <a:pt x="2870" y="13764"/>
                    <a:pt x="3120" y="14193"/>
                  </a:cubicBezTo>
                  <a:cubicBezTo>
                    <a:pt x="3334" y="14562"/>
                    <a:pt x="3573" y="14931"/>
                    <a:pt x="3811" y="15312"/>
                  </a:cubicBezTo>
                  <a:cubicBezTo>
                    <a:pt x="4073" y="15717"/>
                    <a:pt x="4358" y="16110"/>
                    <a:pt x="4656" y="16515"/>
                  </a:cubicBezTo>
                  <a:cubicBezTo>
                    <a:pt x="4882" y="16812"/>
                    <a:pt x="5120" y="17110"/>
                    <a:pt x="5370" y="17408"/>
                  </a:cubicBezTo>
                  <a:cubicBezTo>
                    <a:pt x="6109" y="18289"/>
                    <a:pt x="6930" y="19146"/>
                    <a:pt x="7823" y="19956"/>
                  </a:cubicBezTo>
                  <a:cubicBezTo>
                    <a:pt x="7895" y="20027"/>
                    <a:pt x="7990" y="20099"/>
                    <a:pt x="8061" y="20182"/>
                  </a:cubicBezTo>
                  <a:cubicBezTo>
                    <a:pt x="8133" y="20241"/>
                    <a:pt x="8192" y="20289"/>
                    <a:pt x="8276" y="20361"/>
                  </a:cubicBezTo>
                  <a:cubicBezTo>
                    <a:pt x="8347" y="20372"/>
                    <a:pt x="8418" y="20396"/>
                    <a:pt x="8490" y="20420"/>
                  </a:cubicBezTo>
                  <a:cubicBezTo>
                    <a:pt x="8752" y="20491"/>
                    <a:pt x="9002" y="20551"/>
                    <a:pt x="9240" y="20599"/>
                  </a:cubicBezTo>
                  <a:cubicBezTo>
                    <a:pt x="9359" y="20622"/>
                    <a:pt x="9478" y="20634"/>
                    <a:pt x="9597" y="20670"/>
                  </a:cubicBezTo>
                  <a:cubicBezTo>
                    <a:pt x="9835" y="20718"/>
                    <a:pt x="10061" y="20742"/>
                    <a:pt x="10300" y="20753"/>
                  </a:cubicBezTo>
                  <a:cubicBezTo>
                    <a:pt x="10538" y="20777"/>
                    <a:pt x="10740" y="20789"/>
                    <a:pt x="10954" y="20789"/>
                  </a:cubicBezTo>
                  <a:cubicBezTo>
                    <a:pt x="11264" y="20789"/>
                    <a:pt x="11574" y="20777"/>
                    <a:pt x="11859" y="20730"/>
                  </a:cubicBezTo>
                  <a:cubicBezTo>
                    <a:pt x="11931" y="20718"/>
                    <a:pt x="12026" y="20694"/>
                    <a:pt x="12097" y="20682"/>
                  </a:cubicBezTo>
                  <a:cubicBezTo>
                    <a:pt x="12157" y="20670"/>
                    <a:pt x="12217" y="20670"/>
                    <a:pt x="12264" y="20658"/>
                  </a:cubicBezTo>
                  <a:cubicBezTo>
                    <a:pt x="12586" y="20575"/>
                    <a:pt x="12895" y="20480"/>
                    <a:pt x="13181" y="20337"/>
                  </a:cubicBezTo>
                  <a:cubicBezTo>
                    <a:pt x="13229" y="20325"/>
                    <a:pt x="13276" y="20301"/>
                    <a:pt x="13312" y="20265"/>
                  </a:cubicBezTo>
                  <a:cubicBezTo>
                    <a:pt x="13371" y="20241"/>
                    <a:pt x="13431" y="20206"/>
                    <a:pt x="13490" y="20158"/>
                  </a:cubicBezTo>
                  <a:cubicBezTo>
                    <a:pt x="14610" y="19491"/>
                    <a:pt x="15253" y="18289"/>
                    <a:pt x="15265" y="16670"/>
                  </a:cubicBezTo>
                  <a:lnTo>
                    <a:pt x="15300" y="9978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4"/>
            <p:cNvSpPr/>
            <p:nvPr/>
          </p:nvSpPr>
          <p:spPr>
            <a:xfrm>
              <a:off x="3975175" y="2676050"/>
              <a:ext cx="75050" cy="43475"/>
            </a:xfrm>
            <a:custGeom>
              <a:avLst/>
              <a:gdLst/>
              <a:ahLst/>
              <a:cxnLst/>
              <a:rect l="l" t="t" r="r" b="b"/>
              <a:pathLst>
                <a:path w="3002" h="1739" fill="none" extrusionOk="0">
                  <a:moveTo>
                    <a:pt x="1" y="1739"/>
                  </a:moveTo>
                  <a:lnTo>
                    <a:pt x="3001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4"/>
            <p:cNvSpPr/>
            <p:nvPr/>
          </p:nvSpPr>
          <p:spPr>
            <a:xfrm>
              <a:off x="4183250" y="2921625"/>
              <a:ext cx="74725" cy="43775"/>
            </a:xfrm>
            <a:custGeom>
              <a:avLst/>
              <a:gdLst/>
              <a:ahLst/>
              <a:cxnLst/>
              <a:rect l="l" t="t" r="r" b="b"/>
              <a:pathLst>
                <a:path w="2989" h="1751" fill="none" extrusionOk="0">
                  <a:moveTo>
                    <a:pt x="0" y="1751"/>
                  </a:moveTo>
                  <a:lnTo>
                    <a:pt x="2989" y="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4"/>
            <p:cNvSpPr/>
            <p:nvPr/>
          </p:nvSpPr>
          <p:spPr>
            <a:xfrm>
              <a:off x="3921900" y="3053775"/>
              <a:ext cx="94675" cy="55100"/>
            </a:xfrm>
            <a:custGeom>
              <a:avLst/>
              <a:gdLst/>
              <a:ahLst/>
              <a:cxnLst/>
              <a:rect l="l" t="t" r="r" b="b"/>
              <a:pathLst>
                <a:path w="3787" h="2204" fill="none" extrusionOk="0">
                  <a:moveTo>
                    <a:pt x="1" y="2203"/>
                  </a:moveTo>
                  <a:lnTo>
                    <a:pt x="3787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4"/>
            <p:cNvSpPr/>
            <p:nvPr/>
          </p:nvSpPr>
          <p:spPr>
            <a:xfrm>
              <a:off x="3956125" y="2916850"/>
              <a:ext cx="68800" cy="40225"/>
            </a:xfrm>
            <a:custGeom>
              <a:avLst/>
              <a:gdLst/>
              <a:ahLst/>
              <a:cxnLst/>
              <a:rect l="l" t="t" r="r" b="b"/>
              <a:pathLst>
                <a:path w="2752" h="1609" fill="none" extrusionOk="0">
                  <a:moveTo>
                    <a:pt x="1" y="1608"/>
                  </a:moveTo>
                  <a:lnTo>
                    <a:pt x="2751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4"/>
            <p:cNvSpPr/>
            <p:nvPr/>
          </p:nvSpPr>
          <p:spPr>
            <a:xfrm>
              <a:off x="3947200" y="2901975"/>
              <a:ext cx="69375" cy="40200"/>
            </a:xfrm>
            <a:custGeom>
              <a:avLst/>
              <a:gdLst/>
              <a:ahLst/>
              <a:cxnLst/>
              <a:rect l="l" t="t" r="r" b="b"/>
              <a:pathLst>
                <a:path w="2775" h="1608" fill="none" extrusionOk="0">
                  <a:moveTo>
                    <a:pt x="1" y="1608"/>
                  </a:moveTo>
                  <a:lnTo>
                    <a:pt x="2775" y="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4"/>
            <p:cNvSpPr/>
            <p:nvPr/>
          </p:nvSpPr>
          <p:spPr>
            <a:xfrm>
              <a:off x="3384625" y="3160350"/>
              <a:ext cx="157800" cy="183525"/>
            </a:xfrm>
            <a:custGeom>
              <a:avLst/>
              <a:gdLst/>
              <a:ahLst/>
              <a:cxnLst/>
              <a:rect l="l" t="t" r="r" b="b"/>
              <a:pathLst>
                <a:path w="6312" h="7341" extrusionOk="0">
                  <a:moveTo>
                    <a:pt x="3478" y="0"/>
                  </a:moveTo>
                  <a:lnTo>
                    <a:pt x="3494" y="10"/>
                  </a:lnTo>
                  <a:lnTo>
                    <a:pt x="3494" y="10"/>
                  </a:lnTo>
                  <a:cubicBezTo>
                    <a:pt x="3489" y="7"/>
                    <a:pt x="3483" y="3"/>
                    <a:pt x="3478" y="0"/>
                  </a:cubicBezTo>
                  <a:close/>
                  <a:moveTo>
                    <a:pt x="3494" y="10"/>
                  </a:moveTo>
                  <a:cubicBezTo>
                    <a:pt x="3925" y="264"/>
                    <a:pt x="4192" y="796"/>
                    <a:pt x="4192" y="1560"/>
                  </a:cubicBezTo>
                  <a:cubicBezTo>
                    <a:pt x="4192" y="3108"/>
                    <a:pt x="3085" y="5001"/>
                    <a:pt x="1751" y="5775"/>
                  </a:cubicBezTo>
                  <a:cubicBezTo>
                    <a:pt x="1354" y="5993"/>
                    <a:pt x="985" y="6098"/>
                    <a:pt x="657" y="6098"/>
                  </a:cubicBezTo>
                  <a:cubicBezTo>
                    <a:pt x="414" y="6098"/>
                    <a:pt x="193" y="6041"/>
                    <a:pt x="1" y="5929"/>
                  </a:cubicBezTo>
                  <a:lnTo>
                    <a:pt x="1" y="5929"/>
                  </a:lnTo>
                  <a:lnTo>
                    <a:pt x="2132" y="7168"/>
                  </a:lnTo>
                  <a:cubicBezTo>
                    <a:pt x="2322" y="7282"/>
                    <a:pt x="2541" y="7341"/>
                    <a:pt x="2781" y="7341"/>
                  </a:cubicBezTo>
                  <a:cubicBezTo>
                    <a:pt x="3112" y="7341"/>
                    <a:pt x="3483" y="7229"/>
                    <a:pt x="3871" y="7001"/>
                  </a:cubicBezTo>
                  <a:cubicBezTo>
                    <a:pt x="5228" y="6227"/>
                    <a:pt x="6311" y="4346"/>
                    <a:pt x="6311" y="2798"/>
                  </a:cubicBezTo>
                  <a:cubicBezTo>
                    <a:pt x="6311" y="2024"/>
                    <a:pt x="6049" y="1476"/>
                    <a:pt x="5597" y="1226"/>
                  </a:cubicBezTo>
                  <a:lnTo>
                    <a:pt x="3494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4"/>
            <p:cNvSpPr/>
            <p:nvPr/>
          </p:nvSpPr>
          <p:spPr>
            <a:xfrm>
              <a:off x="3384625" y="3160350"/>
              <a:ext cx="157800" cy="186050"/>
            </a:xfrm>
            <a:custGeom>
              <a:avLst/>
              <a:gdLst/>
              <a:ahLst/>
              <a:cxnLst/>
              <a:rect l="l" t="t" r="r" b="b"/>
              <a:pathLst>
                <a:path w="6312" h="7442" fill="none" extrusionOk="0">
                  <a:moveTo>
                    <a:pt x="6311" y="2798"/>
                  </a:moveTo>
                  <a:cubicBezTo>
                    <a:pt x="6311" y="4346"/>
                    <a:pt x="5228" y="6227"/>
                    <a:pt x="3871" y="7001"/>
                  </a:cubicBezTo>
                  <a:cubicBezTo>
                    <a:pt x="3204" y="7394"/>
                    <a:pt x="2585" y="7441"/>
                    <a:pt x="2132" y="7168"/>
                  </a:cubicBezTo>
                  <a:lnTo>
                    <a:pt x="1" y="5929"/>
                  </a:lnTo>
                  <a:cubicBezTo>
                    <a:pt x="453" y="6191"/>
                    <a:pt x="1061" y="6156"/>
                    <a:pt x="1751" y="5775"/>
                  </a:cubicBezTo>
                  <a:cubicBezTo>
                    <a:pt x="3085" y="5001"/>
                    <a:pt x="4192" y="3108"/>
                    <a:pt x="4192" y="1560"/>
                  </a:cubicBezTo>
                  <a:cubicBezTo>
                    <a:pt x="4192" y="786"/>
                    <a:pt x="3918" y="250"/>
                    <a:pt x="3478" y="0"/>
                  </a:cubicBezTo>
                  <a:lnTo>
                    <a:pt x="5597" y="1226"/>
                  </a:lnTo>
                  <a:cubicBezTo>
                    <a:pt x="6049" y="1476"/>
                    <a:pt x="6311" y="2024"/>
                    <a:pt x="6311" y="2798"/>
                  </a:cubicBez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4"/>
            <p:cNvSpPr/>
            <p:nvPr/>
          </p:nvSpPr>
          <p:spPr>
            <a:xfrm>
              <a:off x="3673075" y="3122250"/>
              <a:ext cx="53600" cy="156275"/>
            </a:xfrm>
            <a:custGeom>
              <a:avLst/>
              <a:gdLst/>
              <a:ahLst/>
              <a:cxnLst/>
              <a:rect l="l" t="t" r="r" b="b"/>
              <a:pathLst>
                <a:path w="2144" h="6251" extrusionOk="0">
                  <a:moveTo>
                    <a:pt x="0" y="0"/>
                  </a:moveTo>
                  <a:lnTo>
                    <a:pt x="12" y="5013"/>
                  </a:lnTo>
                  <a:lnTo>
                    <a:pt x="2143" y="6251"/>
                  </a:lnTo>
                  <a:lnTo>
                    <a:pt x="2131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4"/>
            <p:cNvSpPr/>
            <p:nvPr/>
          </p:nvSpPr>
          <p:spPr>
            <a:xfrm>
              <a:off x="3673075" y="3122250"/>
              <a:ext cx="53600" cy="156275"/>
            </a:xfrm>
            <a:custGeom>
              <a:avLst/>
              <a:gdLst/>
              <a:ahLst/>
              <a:cxnLst/>
              <a:rect l="l" t="t" r="r" b="b"/>
              <a:pathLst>
                <a:path w="2144" h="6251" fill="none" extrusionOk="0">
                  <a:moveTo>
                    <a:pt x="2131" y="1250"/>
                  </a:moveTo>
                  <a:lnTo>
                    <a:pt x="2143" y="6251"/>
                  </a:lnTo>
                  <a:lnTo>
                    <a:pt x="12" y="501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4"/>
            <p:cNvSpPr/>
            <p:nvPr/>
          </p:nvSpPr>
          <p:spPr>
            <a:xfrm>
              <a:off x="3313200" y="2928475"/>
              <a:ext cx="641175" cy="476850"/>
            </a:xfrm>
            <a:custGeom>
              <a:avLst/>
              <a:gdLst/>
              <a:ahLst/>
              <a:cxnLst/>
              <a:rect l="l" t="t" r="r" b="b"/>
              <a:pathLst>
                <a:path w="25647" h="19074" extrusionOk="0">
                  <a:moveTo>
                    <a:pt x="9759" y="7798"/>
                  </a:moveTo>
                  <a:lnTo>
                    <a:pt x="9872" y="7864"/>
                  </a:lnTo>
                  <a:lnTo>
                    <a:pt x="9872" y="7864"/>
                  </a:lnTo>
                  <a:lnTo>
                    <a:pt x="9883" y="7858"/>
                  </a:lnTo>
                  <a:cubicBezTo>
                    <a:pt x="9842" y="7837"/>
                    <a:pt x="9801" y="7817"/>
                    <a:pt x="9759" y="7798"/>
                  </a:cubicBezTo>
                  <a:close/>
                  <a:moveTo>
                    <a:pt x="23515" y="0"/>
                  </a:moveTo>
                  <a:lnTo>
                    <a:pt x="9883" y="7870"/>
                  </a:lnTo>
                  <a:lnTo>
                    <a:pt x="9872" y="7864"/>
                  </a:lnTo>
                  <a:lnTo>
                    <a:pt x="9872" y="7864"/>
                  </a:lnTo>
                  <a:lnTo>
                    <a:pt x="9037" y="8346"/>
                  </a:lnTo>
                  <a:lnTo>
                    <a:pt x="11169" y="9585"/>
                  </a:lnTo>
                  <a:lnTo>
                    <a:pt x="25647" y="1215"/>
                  </a:lnTo>
                  <a:lnTo>
                    <a:pt x="23515" y="0"/>
                  </a:lnTo>
                  <a:close/>
                  <a:moveTo>
                    <a:pt x="6642" y="6368"/>
                  </a:moveTo>
                  <a:cubicBezTo>
                    <a:pt x="6025" y="6368"/>
                    <a:pt x="5329" y="6569"/>
                    <a:pt x="4584" y="6989"/>
                  </a:cubicBezTo>
                  <a:cubicBezTo>
                    <a:pt x="2060" y="8454"/>
                    <a:pt x="0" y="12014"/>
                    <a:pt x="24" y="14907"/>
                  </a:cubicBezTo>
                  <a:cubicBezTo>
                    <a:pt x="24" y="16359"/>
                    <a:pt x="536" y="17371"/>
                    <a:pt x="1358" y="17848"/>
                  </a:cubicBezTo>
                  <a:lnTo>
                    <a:pt x="3489" y="19074"/>
                  </a:lnTo>
                  <a:cubicBezTo>
                    <a:pt x="2667" y="18598"/>
                    <a:pt x="2144" y="17586"/>
                    <a:pt x="2144" y="16145"/>
                  </a:cubicBezTo>
                  <a:cubicBezTo>
                    <a:pt x="2132" y="13240"/>
                    <a:pt x="4191" y="9692"/>
                    <a:pt x="6716" y="8227"/>
                  </a:cubicBezTo>
                  <a:cubicBezTo>
                    <a:pt x="7459" y="7799"/>
                    <a:pt x="8159" y="7597"/>
                    <a:pt x="8775" y="7597"/>
                  </a:cubicBezTo>
                  <a:cubicBezTo>
                    <a:pt x="9134" y="7597"/>
                    <a:pt x="9465" y="7666"/>
                    <a:pt x="9759" y="7798"/>
                  </a:cubicBezTo>
                  <a:lnTo>
                    <a:pt x="9759" y="7798"/>
                  </a:lnTo>
                  <a:lnTo>
                    <a:pt x="7847" y="6680"/>
                  </a:lnTo>
                  <a:cubicBezTo>
                    <a:pt x="7496" y="6474"/>
                    <a:pt x="7090" y="6368"/>
                    <a:pt x="6642" y="63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4"/>
            <p:cNvSpPr/>
            <p:nvPr/>
          </p:nvSpPr>
          <p:spPr>
            <a:xfrm>
              <a:off x="3313200" y="2928475"/>
              <a:ext cx="641175" cy="476850"/>
            </a:xfrm>
            <a:custGeom>
              <a:avLst/>
              <a:gdLst/>
              <a:ahLst/>
              <a:cxnLst/>
              <a:rect l="l" t="t" r="r" b="b"/>
              <a:pathLst>
                <a:path w="25647" h="19074" fill="none" extrusionOk="0">
                  <a:moveTo>
                    <a:pt x="25647" y="1215"/>
                  </a:moveTo>
                  <a:lnTo>
                    <a:pt x="11169" y="9585"/>
                  </a:lnTo>
                  <a:lnTo>
                    <a:pt x="9037" y="8346"/>
                  </a:lnTo>
                  <a:lnTo>
                    <a:pt x="9883" y="7858"/>
                  </a:lnTo>
                  <a:cubicBezTo>
                    <a:pt x="9073" y="7430"/>
                    <a:pt x="7954" y="7513"/>
                    <a:pt x="6716" y="8227"/>
                  </a:cubicBezTo>
                  <a:cubicBezTo>
                    <a:pt x="4191" y="9692"/>
                    <a:pt x="2132" y="13240"/>
                    <a:pt x="2144" y="16145"/>
                  </a:cubicBezTo>
                  <a:cubicBezTo>
                    <a:pt x="2144" y="17586"/>
                    <a:pt x="2667" y="18598"/>
                    <a:pt x="3489" y="19074"/>
                  </a:cubicBezTo>
                  <a:lnTo>
                    <a:pt x="1358" y="17848"/>
                  </a:lnTo>
                  <a:cubicBezTo>
                    <a:pt x="536" y="17371"/>
                    <a:pt x="24" y="16359"/>
                    <a:pt x="24" y="14907"/>
                  </a:cubicBezTo>
                  <a:cubicBezTo>
                    <a:pt x="0" y="12014"/>
                    <a:pt x="2060" y="8454"/>
                    <a:pt x="4584" y="6989"/>
                  </a:cubicBezTo>
                  <a:cubicBezTo>
                    <a:pt x="5870" y="6263"/>
                    <a:pt x="7013" y="6191"/>
                    <a:pt x="7847" y="6680"/>
                  </a:cubicBezTo>
                  <a:lnTo>
                    <a:pt x="9883" y="7870"/>
                  </a:lnTo>
                  <a:lnTo>
                    <a:pt x="23515" y="0"/>
                  </a:ln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4"/>
            <p:cNvSpPr/>
            <p:nvPr/>
          </p:nvSpPr>
          <p:spPr>
            <a:xfrm>
              <a:off x="3799275" y="3090700"/>
              <a:ext cx="53300" cy="115200"/>
            </a:xfrm>
            <a:custGeom>
              <a:avLst/>
              <a:gdLst/>
              <a:ahLst/>
              <a:cxnLst/>
              <a:rect l="l" t="t" r="r" b="b"/>
              <a:pathLst>
                <a:path w="2132" h="4608" extrusionOk="0">
                  <a:moveTo>
                    <a:pt x="0" y="0"/>
                  </a:moveTo>
                  <a:lnTo>
                    <a:pt x="0" y="3369"/>
                  </a:lnTo>
                  <a:lnTo>
                    <a:pt x="2132" y="4608"/>
                  </a:lnTo>
                  <a:lnTo>
                    <a:pt x="2132" y="1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4"/>
            <p:cNvSpPr/>
            <p:nvPr/>
          </p:nvSpPr>
          <p:spPr>
            <a:xfrm>
              <a:off x="3799275" y="3090700"/>
              <a:ext cx="53300" cy="115200"/>
            </a:xfrm>
            <a:custGeom>
              <a:avLst/>
              <a:gdLst/>
              <a:ahLst/>
              <a:cxnLst/>
              <a:rect l="l" t="t" r="r" b="b"/>
              <a:pathLst>
                <a:path w="2132" h="4608" fill="none" extrusionOk="0">
                  <a:moveTo>
                    <a:pt x="2132" y="1238"/>
                  </a:moveTo>
                  <a:lnTo>
                    <a:pt x="2132" y="4608"/>
                  </a:lnTo>
                  <a:lnTo>
                    <a:pt x="0" y="33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4"/>
            <p:cNvSpPr/>
            <p:nvPr/>
          </p:nvSpPr>
          <p:spPr>
            <a:xfrm>
              <a:off x="3366175" y="2958825"/>
              <a:ext cx="588200" cy="454375"/>
            </a:xfrm>
            <a:custGeom>
              <a:avLst/>
              <a:gdLst/>
              <a:ahLst/>
              <a:cxnLst/>
              <a:rect l="l" t="t" r="r" b="b"/>
              <a:pathLst>
                <a:path w="23528" h="18175" extrusionOk="0">
                  <a:moveTo>
                    <a:pt x="5706" y="9135"/>
                  </a:moveTo>
                  <a:cubicBezTo>
                    <a:pt x="6515" y="9135"/>
                    <a:pt x="7073" y="9772"/>
                    <a:pt x="7073" y="10871"/>
                  </a:cubicBezTo>
                  <a:cubicBezTo>
                    <a:pt x="7073" y="12419"/>
                    <a:pt x="5966" y="14312"/>
                    <a:pt x="4632" y="15086"/>
                  </a:cubicBezTo>
                  <a:cubicBezTo>
                    <a:pt x="4239" y="15310"/>
                    <a:pt x="3866" y="15417"/>
                    <a:pt x="3535" y="15417"/>
                  </a:cubicBezTo>
                  <a:cubicBezTo>
                    <a:pt x="2726" y="15417"/>
                    <a:pt x="2168" y="14780"/>
                    <a:pt x="2168" y="13681"/>
                  </a:cubicBezTo>
                  <a:cubicBezTo>
                    <a:pt x="2168" y="12133"/>
                    <a:pt x="3275" y="10240"/>
                    <a:pt x="4609" y="9466"/>
                  </a:cubicBezTo>
                  <a:cubicBezTo>
                    <a:pt x="5002" y="9242"/>
                    <a:pt x="5375" y="9135"/>
                    <a:pt x="5706" y="9135"/>
                  </a:cubicBezTo>
                  <a:close/>
                  <a:moveTo>
                    <a:pt x="23528" y="1"/>
                  </a:moveTo>
                  <a:lnTo>
                    <a:pt x="9050" y="8371"/>
                  </a:lnTo>
                  <a:cubicBezTo>
                    <a:pt x="8701" y="7091"/>
                    <a:pt x="7821" y="6377"/>
                    <a:pt x="6658" y="6377"/>
                  </a:cubicBezTo>
                  <a:cubicBezTo>
                    <a:pt x="6036" y="6377"/>
                    <a:pt x="5332" y="6582"/>
                    <a:pt x="4585" y="7013"/>
                  </a:cubicBezTo>
                  <a:cubicBezTo>
                    <a:pt x="2049" y="8466"/>
                    <a:pt x="1" y="12026"/>
                    <a:pt x="13" y="14931"/>
                  </a:cubicBezTo>
                  <a:cubicBezTo>
                    <a:pt x="21" y="16989"/>
                    <a:pt x="1057" y="18175"/>
                    <a:pt x="2558" y="18175"/>
                  </a:cubicBezTo>
                  <a:cubicBezTo>
                    <a:pt x="3176" y="18175"/>
                    <a:pt x="3873" y="17974"/>
                    <a:pt x="4609" y="17550"/>
                  </a:cubicBezTo>
                  <a:cubicBezTo>
                    <a:pt x="6799" y="16300"/>
                    <a:pt x="8609" y="13490"/>
                    <a:pt x="9073" y="10871"/>
                  </a:cubicBezTo>
                  <a:lnTo>
                    <a:pt x="14384" y="7799"/>
                  </a:lnTo>
                  <a:lnTo>
                    <a:pt x="14407" y="12812"/>
                  </a:lnTo>
                  <a:lnTo>
                    <a:pt x="16598" y="11550"/>
                  </a:lnTo>
                  <a:lnTo>
                    <a:pt x="16574" y="8168"/>
                  </a:lnTo>
                  <a:lnTo>
                    <a:pt x="19432" y="6525"/>
                  </a:lnTo>
                  <a:lnTo>
                    <a:pt x="19456" y="9895"/>
                  </a:lnTo>
                  <a:lnTo>
                    <a:pt x="21634" y="8633"/>
                  </a:lnTo>
                  <a:lnTo>
                    <a:pt x="21623" y="3620"/>
                  </a:lnTo>
                  <a:lnTo>
                    <a:pt x="23528" y="2513"/>
                  </a:lnTo>
                  <a:lnTo>
                    <a:pt x="23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4"/>
            <p:cNvSpPr/>
            <p:nvPr/>
          </p:nvSpPr>
          <p:spPr>
            <a:xfrm>
              <a:off x="3366175" y="2958825"/>
              <a:ext cx="588200" cy="475075"/>
            </a:xfrm>
            <a:custGeom>
              <a:avLst/>
              <a:gdLst/>
              <a:ahLst/>
              <a:cxnLst/>
              <a:rect l="l" t="t" r="r" b="b"/>
              <a:pathLst>
                <a:path w="23528" h="19003" fill="none" extrusionOk="0">
                  <a:moveTo>
                    <a:pt x="9050" y="8371"/>
                  </a:moveTo>
                  <a:lnTo>
                    <a:pt x="23528" y="1"/>
                  </a:lnTo>
                  <a:lnTo>
                    <a:pt x="23528" y="2513"/>
                  </a:lnTo>
                  <a:lnTo>
                    <a:pt x="21623" y="3620"/>
                  </a:lnTo>
                  <a:lnTo>
                    <a:pt x="21634" y="8633"/>
                  </a:lnTo>
                  <a:lnTo>
                    <a:pt x="19456" y="9895"/>
                  </a:lnTo>
                  <a:lnTo>
                    <a:pt x="19432" y="6525"/>
                  </a:lnTo>
                  <a:lnTo>
                    <a:pt x="16574" y="8168"/>
                  </a:lnTo>
                  <a:lnTo>
                    <a:pt x="16598" y="11550"/>
                  </a:lnTo>
                  <a:lnTo>
                    <a:pt x="14407" y="12812"/>
                  </a:lnTo>
                  <a:lnTo>
                    <a:pt x="14384" y="7799"/>
                  </a:lnTo>
                  <a:lnTo>
                    <a:pt x="9073" y="10871"/>
                  </a:lnTo>
                  <a:cubicBezTo>
                    <a:pt x="8609" y="13490"/>
                    <a:pt x="6799" y="16300"/>
                    <a:pt x="4609" y="17550"/>
                  </a:cubicBezTo>
                  <a:cubicBezTo>
                    <a:pt x="2084" y="19003"/>
                    <a:pt x="25" y="17836"/>
                    <a:pt x="13" y="14931"/>
                  </a:cubicBezTo>
                  <a:cubicBezTo>
                    <a:pt x="1" y="12026"/>
                    <a:pt x="2049" y="8466"/>
                    <a:pt x="4585" y="7013"/>
                  </a:cubicBezTo>
                  <a:cubicBezTo>
                    <a:pt x="6728" y="5775"/>
                    <a:pt x="8514" y="6406"/>
                    <a:pt x="9050" y="8371"/>
                  </a:cubicBezTo>
                  <a:close/>
                  <a:moveTo>
                    <a:pt x="4632" y="15086"/>
                  </a:moveTo>
                  <a:cubicBezTo>
                    <a:pt x="5966" y="14312"/>
                    <a:pt x="7073" y="12419"/>
                    <a:pt x="7073" y="10871"/>
                  </a:cubicBezTo>
                  <a:cubicBezTo>
                    <a:pt x="7073" y="9323"/>
                    <a:pt x="5966" y="8692"/>
                    <a:pt x="4609" y="9466"/>
                  </a:cubicBezTo>
                  <a:cubicBezTo>
                    <a:pt x="3275" y="10240"/>
                    <a:pt x="2168" y="12133"/>
                    <a:pt x="2168" y="13681"/>
                  </a:cubicBezTo>
                  <a:cubicBezTo>
                    <a:pt x="2168" y="15229"/>
                    <a:pt x="3275" y="15860"/>
                    <a:pt x="4632" y="1508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4"/>
            <p:cNvSpPr/>
            <p:nvPr/>
          </p:nvSpPr>
          <p:spPr>
            <a:xfrm>
              <a:off x="4268375" y="2752975"/>
              <a:ext cx="645050" cy="492825"/>
            </a:xfrm>
            <a:custGeom>
              <a:avLst/>
              <a:gdLst/>
              <a:ahLst/>
              <a:cxnLst/>
              <a:rect l="l" t="t" r="r" b="b"/>
              <a:pathLst>
                <a:path w="25802" h="19713" extrusionOk="0">
                  <a:moveTo>
                    <a:pt x="1304" y="0"/>
                  </a:moveTo>
                  <a:cubicBezTo>
                    <a:pt x="1097" y="0"/>
                    <a:pt x="910" y="48"/>
                    <a:pt x="751" y="138"/>
                  </a:cubicBezTo>
                  <a:lnTo>
                    <a:pt x="1" y="579"/>
                  </a:lnTo>
                  <a:lnTo>
                    <a:pt x="24432" y="19712"/>
                  </a:lnTo>
                  <a:lnTo>
                    <a:pt x="25182" y="19284"/>
                  </a:lnTo>
                  <a:cubicBezTo>
                    <a:pt x="25551" y="19057"/>
                    <a:pt x="25790" y="18593"/>
                    <a:pt x="25790" y="17926"/>
                  </a:cubicBezTo>
                  <a:lnTo>
                    <a:pt x="25790" y="16319"/>
                  </a:lnTo>
                  <a:cubicBezTo>
                    <a:pt x="25801" y="14985"/>
                    <a:pt x="24849" y="13342"/>
                    <a:pt x="23694" y="12676"/>
                  </a:cubicBezTo>
                  <a:lnTo>
                    <a:pt x="2251" y="293"/>
                  </a:lnTo>
                  <a:cubicBezTo>
                    <a:pt x="1912" y="93"/>
                    <a:pt x="1589" y="0"/>
                    <a:pt x="1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4"/>
            <p:cNvSpPr/>
            <p:nvPr/>
          </p:nvSpPr>
          <p:spPr>
            <a:xfrm>
              <a:off x="4268375" y="2751075"/>
              <a:ext cx="645050" cy="494725"/>
            </a:xfrm>
            <a:custGeom>
              <a:avLst/>
              <a:gdLst/>
              <a:ahLst/>
              <a:cxnLst/>
              <a:rect l="l" t="t" r="r" b="b"/>
              <a:pathLst>
                <a:path w="25802" h="19789" fill="none" extrusionOk="0">
                  <a:moveTo>
                    <a:pt x="1" y="655"/>
                  </a:moveTo>
                  <a:lnTo>
                    <a:pt x="751" y="214"/>
                  </a:lnTo>
                  <a:cubicBezTo>
                    <a:pt x="1132" y="0"/>
                    <a:pt x="1668" y="24"/>
                    <a:pt x="2251" y="369"/>
                  </a:cubicBezTo>
                  <a:lnTo>
                    <a:pt x="23694" y="12752"/>
                  </a:lnTo>
                  <a:cubicBezTo>
                    <a:pt x="24849" y="13418"/>
                    <a:pt x="25801" y="15061"/>
                    <a:pt x="25790" y="16395"/>
                  </a:cubicBezTo>
                  <a:lnTo>
                    <a:pt x="25790" y="18002"/>
                  </a:lnTo>
                  <a:cubicBezTo>
                    <a:pt x="25790" y="18669"/>
                    <a:pt x="25551" y="19133"/>
                    <a:pt x="25182" y="19360"/>
                  </a:cubicBezTo>
                  <a:lnTo>
                    <a:pt x="24432" y="19788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4"/>
            <p:cNvSpPr/>
            <p:nvPr/>
          </p:nvSpPr>
          <p:spPr>
            <a:xfrm>
              <a:off x="4268075" y="2782625"/>
              <a:ext cx="611725" cy="447750"/>
            </a:xfrm>
            <a:custGeom>
              <a:avLst/>
              <a:gdLst/>
              <a:ahLst/>
              <a:cxnLst/>
              <a:rect l="l" t="t" r="r" b="b"/>
              <a:pathLst>
                <a:path w="24469" h="17910" extrusionOk="0">
                  <a:moveTo>
                    <a:pt x="727" y="0"/>
                  </a:moveTo>
                  <a:cubicBezTo>
                    <a:pt x="679" y="0"/>
                    <a:pt x="620" y="12"/>
                    <a:pt x="572" y="24"/>
                  </a:cubicBezTo>
                  <a:cubicBezTo>
                    <a:pt x="537" y="48"/>
                    <a:pt x="489" y="60"/>
                    <a:pt x="441" y="83"/>
                  </a:cubicBezTo>
                  <a:cubicBezTo>
                    <a:pt x="429" y="107"/>
                    <a:pt x="417" y="107"/>
                    <a:pt x="394" y="119"/>
                  </a:cubicBezTo>
                  <a:cubicBezTo>
                    <a:pt x="382" y="119"/>
                    <a:pt x="370" y="131"/>
                    <a:pt x="358" y="143"/>
                  </a:cubicBezTo>
                  <a:lnTo>
                    <a:pt x="310" y="191"/>
                  </a:lnTo>
                  <a:lnTo>
                    <a:pt x="275" y="226"/>
                  </a:lnTo>
                  <a:lnTo>
                    <a:pt x="239" y="262"/>
                  </a:lnTo>
                  <a:cubicBezTo>
                    <a:pt x="215" y="286"/>
                    <a:pt x="203" y="310"/>
                    <a:pt x="191" y="322"/>
                  </a:cubicBezTo>
                  <a:cubicBezTo>
                    <a:pt x="179" y="357"/>
                    <a:pt x="156" y="369"/>
                    <a:pt x="144" y="405"/>
                  </a:cubicBezTo>
                  <a:cubicBezTo>
                    <a:pt x="132" y="417"/>
                    <a:pt x="120" y="441"/>
                    <a:pt x="120" y="464"/>
                  </a:cubicBezTo>
                  <a:cubicBezTo>
                    <a:pt x="108" y="488"/>
                    <a:pt x="84" y="536"/>
                    <a:pt x="72" y="560"/>
                  </a:cubicBezTo>
                  <a:cubicBezTo>
                    <a:pt x="60" y="595"/>
                    <a:pt x="36" y="607"/>
                    <a:pt x="36" y="643"/>
                  </a:cubicBezTo>
                  <a:cubicBezTo>
                    <a:pt x="36" y="667"/>
                    <a:pt x="25" y="679"/>
                    <a:pt x="25" y="714"/>
                  </a:cubicBezTo>
                  <a:cubicBezTo>
                    <a:pt x="25" y="738"/>
                    <a:pt x="13" y="786"/>
                    <a:pt x="13" y="822"/>
                  </a:cubicBezTo>
                  <a:cubicBezTo>
                    <a:pt x="1" y="845"/>
                    <a:pt x="1" y="857"/>
                    <a:pt x="1" y="893"/>
                  </a:cubicBezTo>
                  <a:lnTo>
                    <a:pt x="1" y="953"/>
                  </a:lnTo>
                  <a:lnTo>
                    <a:pt x="1" y="1060"/>
                  </a:lnTo>
                  <a:lnTo>
                    <a:pt x="1" y="2679"/>
                  </a:lnTo>
                  <a:cubicBezTo>
                    <a:pt x="1" y="2917"/>
                    <a:pt x="48" y="3167"/>
                    <a:pt x="120" y="3417"/>
                  </a:cubicBezTo>
                  <a:cubicBezTo>
                    <a:pt x="132" y="3501"/>
                    <a:pt x="144" y="3560"/>
                    <a:pt x="179" y="3620"/>
                  </a:cubicBezTo>
                  <a:cubicBezTo>
                    <a:pt x="191" y="3631"/>
                    <a:pt x="191" y="3655"/>
                    <a:pt x="203" y="3679"/>
                  </a:cubicBezTo>
                  <a:cubicBezTo>
                    <a:pt x="203" y="3691"/>
                    <a:pt x="227" y="3691"/>
                    <a:pt x="227" y="3703"/>
                  </a:cubicBezTo>
                  <a:cubicBezTo>
                    <a:pt x="239" y="3751"/>
                    <a:pt x="263" y="3798"/>
                    <a:pt x="286" y="3834"/>
                  </a:cubicBezTo>
                  <a:cubicBezTo>
                    <a:pt x="298" y="3882"/>
                    <a:pt x="310" y="3929"/>
                    <a:pt x="346" y="3977"/>
                  </a:cubicBezTo>
                  <a:cubicBezTo>
                    <a:pt x="346" y="3989"/>
                    <a:pt x="346" y="4001"/>
                    <a:pt x="358" y="4012"/>
                  </a:cubicBezTo>
                  <a:cubicBezTo>
                    <a:pt x="382" y="4060"/>
                    <a:pt x="406" y="4108"/>
                    <a:pt x="429" y="4155"/>
                  </a:cubicBezTo>
                  <a:cubicBezTo>
                    <a:pt x="537" y="4346"/>
                    <a:pt x="656" y="4513"/>
                    <a:pt x="787" y="4667"/>
                  </a:cubicBezTo>
                  <a:cubicBezTo>
                    <a:pt x="822" y="4715"/>
                    <a:pt x="846" y="4751"/>
                    <a:pt x="882" y="4774"/>
                  </a:cubicBezTo>
                  <a:lnTo>
                    <a:pt x="894" y="4786"/>
                  </a:lnTo>
                  <a:lnTo>
                    <a:pt x="977" y="4882"/>
                  </a:lnTo>
                  <a:lnTo>
                    <a:pt x="1072" y="4965"/>
                  </a:lnTo>
                  <a:cubicBezTo>
                    <a:pt x="1096" y="5001"/>
                    <a:pt x="1108" y="5025"/>
                    <a:pt x="1144" y="5048"/>
                  </a:cubicBezTo>
                  <a:cubicBezTo>
                    <a:pt x="1156" y="5060"/>
                    <a:pt x="1179" y="5084"/>
                    <a:pt x="1203" y="5108"/>
                  </a:cubicBezTo>
                  <a:cubicBezTo>
                    <a:pt x="1251" y="5144"/>
                    <a:pt x="1310" y="5191"/>
                    <a:pt x="1358" y="5227"/>
                  </a:cubicBezTo>
                  <a:cubicBezTo>
                    <a:pt x="1382" y="5239"/>
                    <a:pt x="1394" y="5251"/>
                    <a:pt x="1429" y="5263"/>
                  </a:cubicBezTo>
                  <a:cubicBezTo>
                    <a:pt x="1453" y="5275"/>
                    <a:pt x="1477" y="5298"/>
                    <a:pt x="1501" y="5310"/>
                  </a:cubicBezTo>
                  <a:lnTo>
                    <a:pt x="22944" y="17705"/>
                  </a:lnTo>
                  <a:cubicBezTo>
                    <a:pt x="23187" y="17844"/>
                    <a:pt x="23419" y="17910"/>
                    <a:pt x="23624" y="17910"/>
                  </a:cubicBezTo>
                  <a:cubicBezTo>
                    <a:pt x="24122" y="17910"/>
                    <a:pt x="24468" y="17522"/>
                    <a:pt x="24468" y="16847"/>
                  </a:cubicBezTo>
                  <a:lnTo>
                    <a:pt x="24468" y="15204"/>
                  </a:lnTo>
                  <a:cubicBezTo>
                    <a:pt x="24468" y="15145"/>
                    <a:pt x="24468" y="15085"/>
                    <a:pt x="24432" y="14990"/>
                  </a:cubicBezTo>
                  <a:cubicBezTo>
                    <a:pt x="24432" y="14930"/>
                    <a:pt x="24432" y="14883"/>
                    <a:pt x="24420" y="14835"/>
                  </a:cubicBezTo>
                  <a:lnTo>
                    <a:pt x="24420" y="14823"/>
                  </a:lnTo>
                  <a:cubicBezTo>
                    <a:pt x="24420" y="14811"/>
                    <a:pt x="24409" y="14776"/>
                    <a:pt x="24409" y="14764"/>
                  </a:cubicBezTo>
                  <a:cubicBezTo>
                    <a:pt x="24385" y="14716"/>
                    <a:pt x="24385" y="14657"/>
                    <a:pt x="24373" y="14609"/>
                  </a:cubicBezTo>
                  <a:cubicBezTo>
                    <a:pt x="24373" y="14573"/>
                    <a:pt x="24361" y="14526"/>
                    <a:pt x="24349" y="14478"/>
                  </a:cubicBezTo>
                  <a:cubicBezTo>
                    <a:pt x="24325" y="14454"/>
                    <a:pt x="24325" y="14419"/>
                    <a:pt x="24313" y="14395"/>
                  </a:cubicBezTo>
                  <a:lnTo>
                    <a:pt x="24266" y="14252"/>
                  </a:lnTo>
                  <a:cubicBezTo>
                    <a:pt x="24254" y="14180"/>
                    <a:pt x="24230" y="14121"/>
                    <a:pt x="24194" y="14061"/>
                  </a:cubicBezTo>
                  <a:lnTo>
                    <a:pt x="24111" y="13883"/>
                  </a:lnTo>
                  <a:cubicBezTo>
                    <a:pt x="24063" y="13823"/>
                    <a:pt x="24028" y="13764"/>
                    <a:pt x="24004" y="13704"/>
                  </a:cubicBezTo>
                  <a:cubicBezTo>
                    <a:pt x="23968" y="13657"/>
                    <a:pt x="23944" y="13597"/>
                    <a:pt x="23908" y="13561"/>
                  </a:cubicBezTo>
                  <a:cubicBezTo>
                    <a:pt x="23885" y="13526"/>
                    <a:pt x="23873" y="13478"/>
                    <a:pt x="23837" y="13454"/>
                  </a:cubicBezTo>
                  <a:cubicBezTo>
                    <a:pt x="23813" y="13406"/>
                    <a:pt x="23766" y="13359"/>
                    <a:pt x="23730" y="13323"/>
                  </a:cubicBezTo>
                  <a:lnTo>
                    <a:pt x="23718" y="13287"/>
                  </a:lnTo>
                  <a:cubicBezTo>
                    <a:pt x="23694" y="13240"/>
                    <a:pt x="23658" y="13204"/>
                    <a:pt x="23635" y="13168"/>
                  </a:cubicBezTo>
                  <a:cubicBezTo>
                    <a:pt x="23599" y="13145"/>
                    <a:pt x="23575" y="13097"/>
                    <a:pt x="23539" y="13061"/>
                  </a:cubicBezTo>
                  <a:lnTo>
                    <a:pt x="23527" y="13049"/>
                  </a:lnTo>
                  <a:lnTo>
                    <a:pt x="23397" y="12918"/>
                  </a:lnTo>
                  <a:lnTo>
                    <a:pt x="23373" y="12918"/>
                  </a:lnTo>
                  <a:lnTo>
                    <a:pt x="23289" y="12823"/>
                  </a:lnTo>
                  <a:cubicBezTo>
                    <a:pt x="23254" y="12799"/>
                    <a:pt x="23230" y="12764"/>
                    <a:pt x="23194" y="12752"/>
                  </a:cubicBezTo>
                  <a:cubicBezTo>
                    <a:pt x="23170" y="12728"/>
                    <a:pt x="23135" y="12692"/>
                    <a:pt x="23111" y="12680"/>
                  </a:cubicBezTo>
                  <a:lnTo>
                    <a:pt x="23099" y="12668"/>
                  </a:lnTo>
                  <a:cubicBezTo>
                    <a:pt x="23051" y="12633"/>
                    <a:pt x="22992" y="12609"/>
                    <a:pt x="22944" y="12573"/>
                  </a:cubicBezTo>
                  <a:lnTo>
                    <a:pt x="1501" y="191"/>
                  </a:lnTo>
                  <a:cubicBezTo>
                    <a:pt x="1453" y="179"/>
                    <a:pt x="1429" y="143"/>
                    <a:pt x="1382" y="131"/>
                  </a:cubicBezTo>
                  <a:cubicBezTo>
                    <a:pt x="1358" y="119"/>
                    <a:pt x="1310" y="107"/>
                    <a:pt x="1275" y="83"/>
                  </a:cubicBezTo>
                  <a:cubicBezTo>
                    <a:pt x="1263" y="72"/>
                    <a:pt x="1227" y="60"/>
                    <a:pt x="1215" y="60"/>
                  </a:cubicBezTo>
                  <a:cubicBezTo>
                    <a:pt x="1203" y="60"/>
                    <a:pt x="1168" y="48"/>
                    <a:pt x="1156" y="48"/>
                  </a:cubicBezTo>
                  <a:cubicBezTo>
                    <a:pt x="1132" y="48"/>
                    <a:pt x="1108" y="24"/>
                    <a:pt x="1084" y="24"/>
                  </a:cubicBezTo>
                  <a:cubicBezTo>
                    <a:pt x="989" y="12"/>
                    <a:pt x="90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4"/>
            <p:cNvSpPr/>
            <p:nvPr/>
          </p:nvSpPr>
          <p:spPr>
            <a:xfrm>
              <a:off x="4252900" y="2763850"/>
              <a:ext cx="642075" cy="485825"/>
            </a:xfrm>
            <a:custGeom>
              <a:avLst/>
              <a:gdLst/>
              <a:ahLst/>
              <a:cxnLst/>
              <a:rect l="l" t="t" r="r" b="b"/>
              <a:pathLst>
                <a:path w="25683" h="19433" extrusionOk="0">
                  <a:moveTo>
                    <a:pt x="1417" y="751"/>
                  </a:moveTo>
                  <a:cubicBezTo>
                    <a:pt x="1501" y="751"/>
                    <a:pt x="1584" y="763"/>
                    <a:pt x="1679" y="775"/>
                  </a:cubicBezTo>
                  <a:cubicBezTo>
                    <a:pt x="1703" y="775"/>
                    <a:pt x="1715" y="799"/>
                    <a:pt x="1751" y="799"/>
                  </a:cubicBezTo>
                  <a:cubicBezTo>
                    <a:pt x="1763" y="799"/>
                    <a:pt x="1798" y="811"/>
                    <a:pt x="1810" y="811"/>
                  </a:cubicBezTo>
                  <a:cubicBezTo>
                    <a:pt x="1822" y="811"/>
                    <a:pt x="1858" y="823"/>
                    <a:pt x="1870" y="834"/>
                  </a:cubicBezTo>
                  <a:cubicBezTo>
                    <a:pt x="1906" y="858"/>
                    <a:pt x="1941" y="870"/>
                    <a:pt x="1977" y="882"/>
                  </a:cubicBezTo>
                  <a:cubicBezTo>
                    <a:pt x="2013" y="894"/>
                    <a:pt x="2048" y="930"/>
                    <a:pt x="2096" y="942"/>
                  </a:cubicBezTo>
                  <a:lnTo>
                    <a:pt x="23539" y="13324"/>
                  </a:lnTo>
                  <a:cubicBezTo>
                    <a:pt x="23587" y="13360"/>
                    <a:pt x="23646" y="13384"/>
                    <a:pt x="23682" y="13419"/>
                  </a:cubicBezTo>
                  <a:lnTo>
                    <a:pt x="23706" y="13431"/>
                  </a:lnTo>
                  <a:cubicBezTo>
                    <a:pt x="23730" y="13443"/>
                    <a:pt x="23765" y="13479"/>
                    <a:pt x="23789" y="13503"/>
                  </a:cubicBezTo>
                  <a:cubicBezTo>
                    <a:pt x="23825" y="13515"/>
                    <a:pt x="23849" y="13550"/>
                    <a:pt x="23884" y="13574"/>
                  </a:cubicBezTo>
                  <a:lnTo>
                    <a:pt x="23968" y="13669"/>
                  </a:lnTo>
                  <a:lnTo>
                    <a:pt x="23980" y="13669"/>
                  </a:lnTo>
                  <a:lnTo>
                    <a:pt x="24123" y="13800"/>
                  </a:lnTo>
                  <a:lnTo>
                    <a:pt x="24134" y="13812"/>
                  </a:lnTo>
                  <a:cubicBezTo>
                    <a:pt x="24158" y="13848"/>
                    <a:pt x="24194" y="13896"/>
                    <a:pt x="24218" y="13919"/>
                  </a:cubicBezTo>
                  <a:cubicBezTo>
                    <a:pt x="24254" y="13955"/>
                    <a:pt x="24277" y="13991"/>
                    <a:pt x="24313" y="14038"/>
                  </a:cubicBezTo>
                  <a:lnTo>
                    <a:pt x="24325" y="14074"/>
                  </a:lnTo>
                  <a:cubicBezTo>
                    <a:pt x="24361" y="14110"/>
                    <a:pt x="24396" y="14157"/>
                    <a:pt x="24432" y="14205"/>
                  </a:cubicBezTo>
                  <a:cubicBezTo>
                    <a:pt x="24456" y="14229"/>
                    <a:pt x="24480" y="14277"/>
                    <a:pt x="24504" y="14312"/>
                  </a:cubicBezTo>
                  <a:cubicBezTo>
                    <a:pt x="24539" y="14348"/>
                    <a:pt x="24563" y="14408"/>
                    <a:pt x="24599" y="14455"/>
                  </a:cubicBezTo>
                  <a:cubicBezTo>
                    <a:pt x="24623" y="14515"/>
                    <a:pt x="24658" y="14574"/>
                    <a:pt x="24694" y="14634"/>
                  </a:cubicBezTo>
                  <a:lnTo>
                    <a:pt x="24789" y="14812"/>
                  </a:lnTo>
                  <a:cubicBezTo>
                    <a:pt x="24813" y="14872"/>
                    <a:pt x="24849" y="14931"/>
                    <a:pt x="24861" y="15003"/>
                  </a:cubicBezTo>
                  <a:lnTo>
                    <a:pt x="24908" y="15146"/>
                  </a:lnTo>
                  <a:cubicBezTo>
                    <a:pt x="24920" y="15170"/>
                    <a:pt x="24920" y="15205"/>
                    <a:pt x="24932" y="15229"/>
                  </a:cubicBezTo>
                  <a:cubicBezTo>
                    <a:pt x="24956" y="15277"/>
                    <a:pt x="24968" y="15324"/>
                    <a:pt x="24968" y="15360"/>
                  </a:cubicBezTo>
                  <a:cubicBezTo>
                    <a:pt x="24980" y="15408"/>
                    <a:pt x="24980" y="15467"/>
                    <a:pt x="24992" y="15515"/>
                  </a:cubicBezTo>
                  <a:cubicBezTo>
                    <a:pt x="24992" y="15527"/>
                    <a:pt x="25016" y="15562"/>
                    <a:pt x="25016" y="15574"/>
                  </a:cubicBezTo>
                  <a:lnTo>
                    <a:pt x="25016" y="15586"/>
                  </a:lnTo>
                  <a:cubicBezTo>
                    <a:pt x="25027" y="15634"/>
                    <a:pt x="25027" y="15681"/>
                    <a:pt x="25027" y="15741"/>
                  </a:cubicBezTo>
                  <a:cubicBezTo>
                    <a:pt x="25075" y="15836"/>
                    <a:pt x="25075" y="15896"/>
                    <a:pt x="25075" y="15979"/>
                  </a:cubicBezTo>
                  <a:lnTo>
                    <a:pt x="25075" y="17598"/>
                  </a:lnTo>
                  <a:cubicBezTo>
                    <a:pt x="25075" y="18273"/>
                    <a:pt x="24729" y="18661"/>
                    <a:pt x="24231" y="18661"/>
                  </a:cubicBezTo>
                  <a:cubicBezTo>
                    <a:pt x="24026" y="18661"/>
                    <a:pt x="23794" y="18595"/>
                    <a:pt x="23551" y="18456"/>
                  </a:cubicBezTo>
                  <a:lnTo>
                    <a:pt x="2108" y="6061"/>
                  </a:lnTo>
                  <a:cubicBezTo>
                    <a:pt x="2084" y="6049"/>
                    <a:pt x="2060" y="6026"/>
                    <a:pt x="2036" y="6014"/>
                  </a:cubicBezTo>
                  <a:cubicBezTo>
                    <a:pt x="2001" y="6002"/>
                    <a:pt x="1989" y="5990"/>
                    <a:pt x="1965" y="5978"/>
                  </a:cubicBezTo>
                  <a:cubicBezTo>
                    <a:pt x="1917" y="5942"/>
                    <a:pt x="1858" y="5895"/>
                    <a:pt x="1810" y="5859"/>
                  </a:cubicBezTo>
                  <a:cubicBezTo>
                    <a:pt x="1786" y="5835"/>
                    <a:pt x="1763" y="5811"/>
                    <a:pt x="1751" y="5799"/>
                  </a:cubicBezTo>
                  <a:cubicBezTo>
                    <a:pt x="1691" y="5752"/>
                    <a:pt x="1632" y="5692"/>
                    <a:pt x="1572" y="5633"/>
                  </a:cubicBezTo>
                  <a:lnTo>
                    <a:pt x="1489" y="5537"/>
                  </a:lnTo>
                  <a:lnTo>
                    <a:pt x="1465" y="5525"/>
                  </a:lnTo>
                  <a:cubicBezTo>
                    <a:pt x="1441" y="5502"/>
                    <a:pt x="1405" y="5466"/>
                    <a:pt x="1382" y="5418"/>
                  </a:cubicBezTo>
                  <a:cubicBezTo>
                    <a:pt x="1251" y="5264"/>
                    <a:pt x="1132" y="5097"/>
                    <a:pt x="1024" y="4906"/>
                  </a:cubicBezTo>
                  <a:cubicBezTo>
                    <a:pt x="989" y="4859"/>
                    <a:pt x="977" y="4811"/>
                    <a:pt x="953" y="4763"/>
                  </a:cubicBezTo>
                  <a:cubicBezTo>
                    <a:pt x="929" y="4752"/>
                    <a:pt x="929" y="4740"/>
                    <a:pt x="929" y="4728"/>
                  </a:cubicBezTo>
                  <a:cubicBezTo>
                    <a:pt x="905" y="4680"/>
                    <a:pt x="893" y="4633"/>
                    <a:pt x="870" y="4585"/>
                  </a:cubicBezTo>
                  <a:cubicBezTo>
                    <a:pt x="858" y="4549"/>
                    <a:pt x="834" y="4502"/>
                    <a:pt x="810" y="4454"/>
                  </a:cubicBezTo>
                  <a:cubicBezTo>
                    <a:pt x="810" y="4442"/>
                    <a:pt x="798" y="4442"/>
                    <a:pt x="798" y="4430"/>
                  </a:cubicBezTo>
                  <a:cubicBezTo>
                    <a:pt x="786" y="4406"/>
                    <a:pt x="786" y="4382"/>
                    <a:pt x="774" y="4371"/>
                  </a:cubicBezTo>
                  <a:cubicBezTo>
                    <a:pt x="739" y="4311"/>
                    <a:pt x="727" y="4252"/>
                    <a:pt x="715" y="4168"/>
                  </a:cubicBezTo>
                  <a:cubicBezTo>
                    <a:pt x="632" y="3918"/>
                    <a:pt x="596" y="3668"/>
                    <a:pt x="596" y="3430"/>
                  </a:cubicBezTo>
                  <a:lnTo>
                    <a:pt x="596" y="1811"/>
                  </a:lnTo>
                  <a:lnTo>
                    <a:pt x="596" y="1704"/>
                  </a:lnTo>
                  <a:lnTo>
                    <a:pt x="596" y="1644"/>
                  </a:lnTo>
                  <a:cubicBezTo>
                    <a:pt x="596" y="1608"/>
                    <a:pt x="596" y="1596"/>
                    <a:pt x="608" y="1573"/>
                  </a:cubicBezTo>
                  <a:cubicBezTo>
                    <a:pt x="608" y="1537"/>
                    <a:pt x="620" y="1489"/>
                    <a:pt x="620" y="1465"/>
                  </a:cubicBezTo>
                  <a:cubicBezTo>
                    <a:pt x="620" y="1430"/>
                    <a:pt x="632" y="1418"/>
                    <a:pt x="632" y="1394"/>
                  </a:cubicBezTo>
                  <a:cubicBezTo>
                    <a:pt x="632" y="1358"/>
                    <a:pt x="643" y="1334"/>
                    <a:pt x="667" y="1311"/>
                  </a:cubicBezTo>
                  <a:cubicBezTo>
                    <a:pt x="679" y="1287"/>
                    <a:pt x="691" y="1239"/>
                    <a:pt x="703" y="1215"/>
                  </a:cubicBezTo>
                  <a:cubicBezTo>
                    <a:pt x="703" y="1192"/>
                    <a:pt x="727" y="1168"/>
                    <a:pt x="739" y="1156"/>
                  </a:cubicBezTo>
                  <a:cubicBezTo>
                    <a:pt x="751" y="1120"/>
                    <a:pt x="763" y="1108"/>
                    <a:pt x="786" y="1073"/>
                  </a:cubicBezTo>
                  <a:cubicBezTo>
                    <a:pt x="798" y="1061"/>
                    <a:pt x="810" y="1037"/>
                    <a:pt x="822" y="1013"/>
                  </a:cubicBezTo>
                  <a:lnTo>
                    <a:pt x="870" y="977"/>
                  </a:lnTo>
                  <a:lnTo>
                    <a:pt x="905" y="942"/>
                  </a:lnTo>
                  <a:lnTo>
                    <a:pt x="941" y="894"/>
                  </a:lnTo>
                  <a:cubicBezTo>
                    <a:pt x="965" y="882"/>
                    <a:pt x="977" y="870"/>
                    <a:pt x="989" y="870"/>
                  </a:cubicBezTo>
                  <a:cubicBezTo>
                    <a:pt x="1001" y="858"/>
                    <a:pt x="1024" y="858"/>
                    <a:pt x="1036" y="834"/>
                  </a:cubicBezTo>
                  <a:cubicBezTo>
                    <a:pt x="1084" y="811"/>
                    <a:pt x="1120" y="799"/>
                    <a:pt x="1167" y="775"/>
                  </a:cubicBezTo>
                  <a:cubicBezTo>
                    <a:pt x="1215" y="763"/>
                    <a:pt x="1274" y="751"/>
                    <a:pt x="1322" y="751"/>
                  </a:cubicBezTo>
                  <a:close/>
                  <a:moveTo>
                    <a:pt x="1180" y="0"/>
                  </a:moveTo>
                  <a:cubicBezTo>
                    <a:pt x="489" y="0"/>
                    <a:pt x="9" y="545"/>
                    <a:pt x="1" y="1489"/>
                  </a:cubicBezTo>
                  <a:lnTo>
                    <a:pt x="1" y="3109"/>
                  </a:lnTo>
                  <a:cubicBezTo>
                    <a:pt x="1" y="4454"/>
                    <a:pt x="929" y="6085"/>
                    <a:pt x="2108" y="6764"/>
                  </a:cubicBezTo>
                  <a:lnTo>
                    <a:pt x="23551" y="19146"/>
                  </a:lnTo>
                  <a:cubicBezTo>
                    <a:pt x="23891" y="19340"/>
                    <a:pt x="24212" y="19432"/>
                    <a:pt x="24497" y="19432"/>
                  </a:cubicBezTo>
                  <a:cubicBezTo>
                    <a:pt x="25192" y="19432"/>
                    <a:pt x="25670" y="18886"/>
                    <a:pt x="25670" y="17932"/>
                  </a:cubicBezTo>
                  <a:lnTo>
                    <a:pt x="25670" y="16336"/>
                  </a:lnTo>
                  <a:cubicBezTo>
                    <a:pt x="25682" y="14979"/>
                    <a:pt x="24730" y="13336"/>
                    <a:pt x="23575" y="12669"/>
                  </a:cubicBezTo>
                  <a:lnTo>
                    <a:pt x="2120" y="287"/>
                  </a:lnTo>
                  <a:cubicBezTo>
                    <a:pt x="1783" y="92"/>
                    <a:pt x="1464" y="0"/>
                    <a:pt x="1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4"/>
            <p:cNvSpPr/>
            <p:nvPr/>
          </p:nvSpPr>
          <p:spPr>
            <a:xfrm>
              <a:off x="4252900" y="2754325"/>
              <a:ext cx="642075" cy="504850"/>
            </a:xfrm>
            <a:custGeom>
              <a:avLst/>
              <a:gdLst/>
              <a:ahLst/>
              <a:cxnLst/>
              <a:rect l="l" t="t" r="r" b="b"/>
              <a:pathLst>
                <a:path w="25683" h="20194" fill="none" extrusionOk="0">
                  <a:moveTo>
                    <a:pt x="23575" y="13050"/>
                  </a:moveTo>
                  <a:lnTo>
                    <a:pt x="2120" y="668"/>
                  </a:lnTo>
                  <a:cubicBezTo>
                    <a:pt x="965" y="1"/>
                    <a:pt x="12" y="537"/>
                    <a:pt x="1" y="1870"/>
                  </a:cubicBezTo>
                  <a:lnTo>
                    <a:pt x="1" y="3490"/>
                  </a:lnTo>
                  <a:cubicBezTo>
                    <a:pt x="1" y="4835"/>
                    <a:pt x="929" y="6466"/>
                    <a:pt x="2108" y="7145"/>
                  </a:cubicBezTo>
                  <a:lnTo>
                    <a:pt x="23551" y="19527"/>
                  </a:lnTo>
                  <a:cubicBezTo>
                    <a:pt x="24718" y="20194"/>
                    <a:pt x="25670" y="19658"/>
                    <a:pt x="25670" y="18313"/>
                  </a:cubicBezTo>
                  <a:lnTo>
                    <a:pt x="25670" y="16717"/>
                  </a:lnTo>
                  <a:cubicBezTo>
                    <a:pt x="25682" y="15360"/>
                    <a:pt x="24730" y="13717"/>
                    <a:pt x="23575" y="13050"/>
                  </a:cubicBezTo>
                  <a:close/>
                  <a:moveTo>
                    <a:pt x="25075" y="16360"/>
                  </a:moveTo>
                  <a:lnTo>
                    <a:pt x="25075" y="17979"/>
                  </a:lnTo>
                  <a:cubicBezTo>
                    <a:pt x="25075" y="18932"/>
                    <a:pt x="24385" y="19313"/>
                    <a:pt x="23551" y="18837"/>
                  </a:cubicBezTo>
                  <a:lnTo>
                    <a:pt x="2108" y="6442"/>
                  </a:lnTo>
                  <a:cubicBezTo>
                    <a:pt x="2084" y="6430"/>
                    <a:pt x="2060" y="6407"/>
                    <a:pt x="2036" y="6395"/>
                  </a:cubicBezTo>
                  <a:cubicBezTo>
                    <a:pt x="2001" y="6383"/>
                    <a:pt x="1989" y="6371"/>
                    <a:pt x="1965" y="6359"/>
                  </a:cubicBezTo>
                  <a:cubicBezTo>
                    <a:pt x="1917" y="6323"/>
                    <a:pt x="1858" y="6276"/>
                    <a:pt x="1810" y="6240"/>
                  </a:cubicBezTo>
                  <a:lnTo>
                    <a:pt x="1810" y="6240"/>
                  </a:lnTo>
                  <a:cubicBezTo>
                    <a:pt x="1786" y="6216"/>
                    <a:pt x="1763" y="6192"/>
                    <a:pt x="1751" y="6180"/>
                  </a:cubicBezTo>
                  <a:cubicBezTo>
                    <a:pt x="1691" y="6133"/>
                    <a:pt x="1632" y="6073"/>
                    <a:pt x="1572" y="6014"/>
                  </a:cubicBezTo>
                  <a:lnTo>
                    <a:pt x="1489" y="5918"/>
                  </a:lnTo>
                  <a:lnTo>
                    <a:pt x="1465" y="5906"/>
                  </a:lnTo>
                  <a:cubicBezTo>
                    <a:pt x="1441" y="5883"/>
                    <a:pt x="1405" y="5847"/>
                    <a:pt x="1382" y="5799"/>
                  </a:cubicBezTo>
                  <a:cubicBezTo>
                    <a:pt x="1251" y="5645"/>
                    <a:pt x="1132" y="5478"/>
                    <a:pt x="1024" y="5287"/>
                  </a:cubicBezTo>
                  <a:cubicBezTo>
                    <a:pt x="989" y="5240"/>
                    <a:pt x="977" y="5192"/>
                    <a:pt x="953" y="5144"/>
                  </a:cubicBezTo>
                  <a:cubicBezTo>
                    <a:pt x="929" y="5133"/>
                    <a:pt x="929" y="5121"/>
                    <a:pt x="929" y="5109"/>
                  </a:cubicBezTo>
                  <a:cubicBezTo>
                    <a:pt x="905" y="5061"/>
                    <a:pt x="893" y="5014"/>
                    <a:pt x="870" y="4966"/>
                  </a:cubicBezTo>
                  <a:cubicBezTo>
                    <a:pt x="858" y="4930"/>
                    <a:pt x="834" y="4883"/>
                    <a:pt x="810" y="4835"/>
                  </a:cubicBezTo>
                  <a:cubicBezTo>
                    <a:pt x="810" y="4823"/>
                    <a:pt x="798" y="4823"/>
                    <a:pt x="798" y="4811"/>
                  </a:cubicBezTo>
                  <a:cubicBezTo>
                    <a:pt x="786" y="4787"/>
                    <a:pt x="786" y="4763"/>
                    <a:pt x="774" y="4752"/>
                  </a:cubicBezTo>
                  <a:cubicBezTo>
                    <a:pt x="739" y="4692"/>
                    <a:pt x="727" y="4633"/>
                    <a:pt x="715" y="4549"/>
                  </a:cubicBezTo>
                  <a:cubicBezTo>
                    <a:pt x="632" y="4299"/>
                    <a:pt x="596" y="4049"/>
                    <a:pt x="596" y="3811"/>
                  </a:cubicBezTo>
                  <a:lnTo>
                    <a:pt x="596" y="2192"/>
                  </a:lnTo>
                  <a:lnTo>
                    <a:pt x="596" y="2085"/>
                  </a:lnTo>
                  <a:lnTo>
                    <a:pt x="596" y="2025"/>
                  </a:lnTo>
                  <a:cubicBezTo>
                    <a:pt x="596" y="1989"/>
                    <a:pt x="596" y="1977"/>
                    <a:pt x="608" y="1954"/>
                  </a:cubicBezTo>
                  <a:cubicBezTo>
                    <a:pt x="608" y="1918"/>
                    <a:pt x="620" y="1870"/>
                    <a:pt x="620" y="1846"/>
                  </a:cubicBezTo>
                  <a:cubicBezTo>
                    <a:pt x="620" y="1811"/>
                    <a:pt x="632" y="1799"/>
                    <a:pt x="632" y="1775"/>
                  </a:cubicBezTo>
                  <a:cubicBezTo>
                    <a:pt x="632" y="1739"/>
                    <a:pt x="643" y="1715"/>
                    <a:pt x="667" y="1692"/>
                  </a:cubicBezTo>
                  <a:cubicBezTo>
                    <a:pt x="679" y="1668"/>
                    <a:pt x="691" y="1620"/>
                    <a:pt x="703" y="1596"/>
                  </a:cubicBezTo>
                  <a:cubicBezTo>
                    <a:pt x="703" y="1573"/>
                    <a:pt x="727" y="1549"/>
                    <a:pt x="739" y="1537"/>
                  </a:cubicBezTo>
                  <a:cubicBezTo>
                    <a:pt x="751" y="1501"/>
                    <a:pt x="763" y="1489"/>
                    <a:pt x="786" y="1454"/>
                  </a:cubicBezTo>
                  <a:cubicBezTo>
                    <a:pt x="798" y="1442"/>
                    <a:pt x="810" y="1418"/>
                    <a:pt x="822" y="1394"/>
                  </a:cubicBezTo>
                  <a:lnTo>
                    <a:pt x="870" y="1358"/>
                  </a:lnTo>
                  <a:lnTo>
                    <a:pt x="870" y="1358"/>
                  </a:lnTo>
                  <a:lnTo>
                    <a:pt x="905" y="1323"/>
                  </a:lnTo>
                  <a:lnTo>
                    <a:pt x="941" y="1275"/>
                  </a:lnTo>
                  <a:cubicBezTo>
                    <a:pt x="965" y="1263"/>
                    <a:pt x="977" y="1251"/>
                    <a:pt x="989" y="1251"/>
                  </a:cubicBezTo>
                  <a:cubicBezTo>
                    <a:pt x="1001" y="1239"/>
                    <a:pt x="1024" y="1239"/>
                    <a:pt x="1036" y="1215"/>
                  </a:cubicBezTo>
                  <a:cubicBezTo>
                    <a:pt x="1084" y="1192"/>
                    <a:pt x="1120" y="1180"/>
                    <a:pt x="1167" y="1156"/>
                  </a:cubicBezTo>
                  <a:cubicBezTo>
                    <a:pt x="1215" y="1144"/>
                    <a:pt x="1274" y="1132"/>
                    <a:pt x="1322" y="1132"/>
                  </a:cubicBezTo>
                  <a:lnTo>
                    <a:pt x="1346" y="1132"/>
                  </a:lnTo>
                  <a:lnTo>
                    <a:pt x="1417" y="1132"/>
                  </a:lnTo>
                  <a:cubicBezTo>
                    <a:pt x="1501" y="1132"/>
                    <a:pt x="1584" y="1144"/>
                    <a:pt x="1679" y="1156"/>
                  </a:cubicBezTo>
                  <a:cubicBezTo>
                    <a:pt x="1703" y="1156"/>
                    <a:pt x="1715" y="1180"/>
                    <a:pt x="1751" y="1180"/>
                  </a:cubicBezTo>
                  <a:cubicBezTo>
                    <a:pt x="1763" y="1180"/>
                    <a:pt x="1798" y="1192"/>
                    <a:pt x="1810" y="1192"/>
                  </a:cubicBezTo>
                  <a:cubicBezTo>
                    <a:pt x="1822" y="1192"/>
                    <a:pt x="1858" y="1204"/>
                    <a:pt x="1870" y="1215"/>
                  </a:cubicBezTo>
                  <a:lnTo>
                    <a:pt x="1870" y="1215"/>
                  </a:lnTo>
                  <a:lnTo>
                    <a:pt x="1870" y="1215"/>
                  </a:lnTo>
                  <a:cubicBezTo>
                    <a:pt x="1906" y="1239"/>
                    <a:pt x="1941" y="1251"/>
                    <a:pt x="1977" y="1263"/>
                  </a:cubicBezTo>
                  <a:cubicBezTo>
                    <a:pt x="2013" y="1275"/>
                    <a:pt x="2048" y="1311"/>
                    <a:pt x="2096" y="1323"/>
                  </a:cubicBezTo>
                  <a:lnTo>
                    <a:pt x="23539" y="13705"/>
                  </a:lnTo>
                  <a:cubicBezTo>
                    <a:pt x="23587" y="13741"/>
                    <a:pt x="23646" y="13765"/>
                    <a:pt x="23682" y="13800"/>
                  </a:cubicBezTo>
                  <a:lnTo>
                    <a:pt x="23706" y="13812"/>
                  </a:lnTo>
                  <a:cubicBezTo>
                    <a:pt x="23730" y="13824"/>
                    <a:pt x="23765" y="13860"/>
                    <a:pt x="23789" y="13884"/>
                  </a:cubicBezTo>
                  <a:cubicBezTo>
                    <a:pt x="23825" y="13896"/>
                    <a:pt x="23849" y="13931"/>
                    <a:pt x="23884" y="13955"/>
                  </a:cubicBezTo>
                  <a:lnTo>
                    <a:pt x="23968" y="14050"/>
                  </a:lnTo>
                  <a:lnTo>
                    <a:pt x="23980" y="14050"/>
                  </a:lnTo>
                  <a:lnTo>
                    <a:pt x="24123" y="14181"/>
                  </a:lnTo>
                  <a:lnTo>
                    <a:pt x="24134" y="14193"/>
                  </a:lnTo>
                  <a:cubicBezTo>
                    <a:pt x="24158" y="14229"/>
                    <a:pt x="24194" y="14277"/>
                    <a:pt x="24218" y="14300"/>
                  </a:cubicBezTo>
                  <a:cubicBezTo>
                    <a:pt x="24254" y="14336"/>
                    <a:pt x="24277" y="14372"/>
                    <a:pt x="24313" y="14419"/>
                  </a:cubicBezTo>
                  <a:lnTo>
                    <a:pt x="24325" y="14455"/>
                  </a:lnTo>
                  <a:cubicBezTo>
                    <a:pt x="24361" y="14491"/>
                    <a:pt x="24396" y="14538"/>
                    <a:pt x="24432" y="14586"/>
                  </a:cubicBezTo>
                  <a:cubicBezTo>
                    <a:pt x="24456" y="14610"/>
                    <a:pt x="24480" y="14658"/>
                    <a:pt x="24504" y="14693"/>
                  </a:cubicBezTo>
                  <a:cubicBezTo>
                    <a:pt x="24539" y="14729"/>
                    <a:pt x="24563" y="14789"/>
                    <a:pt x="24599" y="14836"/>
                  </a:cubicBezTo>
                  <a:cubicBezTo>
                    <a:pt x="24623" y="14896"/>
                    <a:pt x="24658" y="14955"/>
                    <a:pt x="24694" y="15015"/>
                  </a:cubicBezTo>
                  <a:lnTo>
                    <a:pt x="24789" y="15193"/>
                  </a:lnTo>
                  <a:cubicBezTo>
                    <a:pt x="24813" y="15253"/>
                    <a:pt x="24849" y="15312"/>
                    <a:pt x="24861" y="15384"/>
                  </a:cubicBezTo>
                  <a:lnTo>
                    <a:pt x="24861" y="15384"/>
                  </a:lnTo>
                  <a:lnTo>
                    <a:pt x="24908" y="15527"/>
                  </a:lnTo>
                  <a:cubicBezTo>
                    <a:pt x="24920" y="15551"/>
                    <a:pt x="24920" y="15586"/>
                    <a:pt x="24932" y="15610"/>
                  </a:cubicBezTo>
                  <a:cubicBezTo>
                    <a:pt x="24956" y="15658"/>
                    <a:pt x="24968" y="15705"/>
                    <a:pt x="24968" y="15741"/>
                  </a:cubicBezTo>
                  <a:cubicBezTo>
                    <a:pt x="24980" y="15789"/>
                    <a:pt x="24980" y="15848"/>
                    <a:pt x="24992" y="15896"/>
                  </a:cubicBezTo>
                  <a:cubicBezTo>
                    <a:pt x="24992" y="15908"/>
                    <a:pt x="25016" y="15943"/>
                    <a:pt x="25016" y="15955"/>
                  </a:cubicBezTo>
                  <a:lnTo>
                    <a:pt x="25016" y="15967"/>
                  </a:lnTo>
                  <a:cubicBezTo>
                    <a:pt x="25027" y="16015"/>
                    <a:pt x="25027" y="16062"/>
                    <a:pt x="25027" y="16122"/>
                  </a:cubicBezTo>
                  <a:cubicBezTo>
                    <a:pt x="25075" y="16217"/>
                    <a:pt x="25075" y="16277"/>
                    <a:pt x="25075" y="1636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4"/>
            <p:cNvSpPr/>
            <p:nvPr/>
          </p:nvSpPr>
          <p:spPr>
            <a:xfrm>
              <a:off x="4459175" y="2921625"/>
              <a:ext cx="57475" cy="73550"/>
            </a:xfrm>
            <a:custGeom>
              <a:avLst/>
              <a:gdLst/>
              <a:ahLst/>
              <a:cxnLst/>
              <a:rect l="l" t="t" r="r" b="b"/>
              <a:pathLst>
                <a:path w="2299" h="2942" extrusionOk="0">
                  <a:moveTo>
                    <a:pt x="882" y="0"/>
                  </a:moveTo>
                  <a:lnTo>
                    <a:pt x="953" y="1036"/>
                  </a:lnTo>
                  <a:lnTo>
                    <a:pt x="167" y="203"/>
                  </a:lnTo>
                  <a:lnTo>
                    <a:pt x="1" y="679"/>
                  </a:lnTo>
                  <a:lnTo>
                    <a:pt x="810" y="1393"/>
                  </a:lnTo>
                  <a:lnTo>
                    <a:pt x="274" y="1798"/>
                  </a:lnTo>
                  <a:lnTo>
                    <a:pt x="691" y="2417"/>
                  </a:lnTo>
                  <a:lnTo>
                    <a:pt x="1155" y="1846"/>
                  </a:lnTo>
                  <a:lnTo>
                    <a:pt x="1596" y="2941"/>
                  </a:lnTo>
                  <a:lnTo>
                    <a:pt x="2013" y="2822"/>
                  </a:lnTo>
                  <a:lnTo>
                    <a:pt x="1477" y="1774"/>
                  </a:lnTo>
                  <a:lnTo>
                    <a:pt x="2298" y="2001"/>
                  </a:lnTo>
                  <a:lnTo>
                    <a:pt x="2132" y="1334"/>
                  </a:lnTo>
                  <a:lnTo>
                    <a:pt x="1346" y="1250"/>
                  </a:lnTo>
                  <a:lnTo>
                    <a:pt x="1417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4"/>
            <p:cNvSpPr/>
            <p:nvPr/>
          </p:nvSpPr>
          <p:spPr>
            <a:xfrm>
              <a:off x="4541025" y="2968950"/>
              <a:ext cx="57475" cy="73250"/>
            </a:xfrm>
            <a:custGeom>
              <a:avLst/>
              <a:gdLst/>
              <a:ahLst/>
              <a:cxnLst/>
              <a:rect l="l" t="t" r="r" b="b"/>
              <a:pathLst>
                <a:path w="2299" h="2930" extrusionOk="0">
                  <a:moveTo>
                    <a:pt x="882" y="0"/>
                  </a:moveTo>
                  <a:lnTo>
                    <a:pt x="953" y="1024"/>
                  </a:lnTo>
                  <a:lnTo>
                    <a:pt x="167" y="191"/>
                  </a:lnTo>
                  <a:lnTo>
                    <a:pt x="1" y="667"/>
                  </a:lnTo>
                  <a:lnTo>
                    <a:pt x="810" y="1382"/>
                  </a:lnTo>
                  <a:lnTo>
                    <a:pt x="275" y="1798"/>
                  </a:lnTo>
                  <a:lnTo>
                    <a:pt x="691" y="2417"/>
                  </a:lnTo>
                  <a:lnTo>
                    <a:pt x="1156" y="1846"/>
                  </a:lnTo>
                  <a:lnTo>
                    <a:pt x="1596" y="2929"/>
                  </a:lnTo>
                  <a:lnTo>
                    <a:pt x="2013" y="2810"/>
                  </a:lnTo>
                  <a:lnTo>
                    <a:pt x="1477" y="1774"/>
                  </a:lnTo>
                  <a:lnTo>
                    <a:pt x="2299" y="1989"/>
                  </a:lnTo>
                  <a:lnTo>
                    <a:pt x="2299" y="1989"/>
                  </a:lnTo>
                  <a:lnTo>
                    <a:pt x="2132" y="1346"/>
                  </a:lnTo>
                  <a:lnTo>
                    <a:pt x="1346" y="1251"/>
                  </a:lnTo>
                  <a:lnTo>
                    <a:pt x="1418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4"/>
            <p:cNvSpPr/>
            <p:nvPr/>
          </p:nvSpPr>
          <p:spPr>
            <a:xfrm>
              <a:off x="4622875" y="3016275"/>
              <a:ext cx="57475" cy="73250"/>
            </a:xfrm>
            <a:custGeom>
              <a:avLst/>
              <a:gdLst/>
              <a:ahLst/>
              <a:cxnLst/>
              <a:rect l="l" t="t" r="r" b="b"/>
              <a:pathLst>
                <a:path w="2299" h="2930" extrusionOk="0">
                  <a:moveTo>
                    <a:pt x="882" y="0"/>
                  </a:moveTo>
                  <a:lnTo>
                    <a:pt x="953" y="1024"/>
                  </a:lnTo>
                  <a:lnTo>
                    <a:pt x="168" y="191"/>
                  </a:lnTo>
                  <a:lnTo>
                    <a:pt x="1" y="667"/>
                  </a:lnTo>
                  <a:lnTo>
                    <a:pt x="823" y="1382"/>
                  </a:lnTo>
                  <a:lnTo>
                    <a:pt x="275" y="1810"/>
                  </a:lnTo>
                  <a:lnTo>
                    <a:pt x="692" y="2406"/>
                  </a:lnTo>
                  <a:lnTo>
                    <a:pt x="1156" y="1846"/>
                  </a:lnTo>
                  <a:lnTo>
                    <a:pt x="1596" y="2929"/>
                  </a:lnTo>
                  <a:lnTo>
                    <a:pt x="2013" y="2810"/>
                  </a:lnTo>
                  <a:lnTo>
                    <a:pt x="1477" y="1775"/>
                  </a:lnTo>
                  <a:lnTo>
                    <a:pt x="2299" y="1989"/>
                  </a:lnTo>
                  <a:lnTo>
                    <a:pt x="2132" y="1334"/>
                  </a:lnTo>
                  <a:lnTo>
                    <a:pt x="1346" y="1251"/>
                  </a:lnTo>
                  <a:lnTo>
                    <a:pt x="1418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4"/>
            <p:cNvSpPr/>
            <p:nvPr/>
          </p:nvSpPr>
          <p:spPr>
            <a:xfrm>
              <a:off x="4783025" y="3108850"/>
              <a:ext cx="57175" cy="72950"/>
            </a:xfrm>
            <a:custGeom>
              <a:avLst/>
              <a:gdLst/>
              <a:ahLst/>
              <a:cxnLst/>
              <a:rect l="l" t="t" r="r" b="b"/>
              <a:pathLst>
                <a:path w="2287" h="2918" extrusionOk="0">
                  <a:moveTo>
                    <a:pt x="894" y="0"/>
                  </a:moveTo>
                  <a:lnTo>
                    <a:pt x="953" y="1012"/>
                  </a:lnTo>
                  <a:lnTo>
                    <a:pt x="155" y="191"/>
                  </a:lnTo>
                  <a:lnTo>
                    <a:pt x="1" y="667"/>
                  </a:lnTo>
                  <a:lnTo>
                    <a:pt x="822" y="1381"/>
                  </a:lnTo>
                  <a:lnTo>
                    <a:pt x="262" y="1798"/>
                  </a:lnTo>
                  <a:lnTo>
                    <a:pt x="703" y="2393"/>
                  </a:lnTo>
                  <a:lnTo>
                    <a:pt x="1144" y="1846"/>
                  </a:lnTo>
                  <a:lnTo>
                    <a:pt x="1596" y="2917"/>
                  </a:lnTo>
                  <a:lnTo>
                    <a:pt x="2013" y="2810"/>
                  </a:lnTo>
                  <a:lnTo>
                    <a:pt x="1477" y="1751"/>
                  </a:lnTo>
                  <a:lnTo>
                    <a:pt x="2287" y="2001"/>
                  </a:lnTo>
                  <a:lnTo>
                    <a:pt x="2287" y="2001"/>
                  </a:lnTo>
                  <a:lnTo>
                    <a:pt x="2132" y="1322"/>
                  </a:lnTo>
                  <a:lnTo>
                    <a:pt x="1334" y="1239"/>
                  </a:lnTo>
                  <a:lnTo>
                    <a:pt x="1417" y="298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4"/>
            <p:cNvSpPr/>
            <p:nvPr/>
          </p:nvSpPr>
          <p:spPr>
            <a:xfrm>
              <a:off x="4276725" y="2783800"/>
              <a:ext cx="582525" cy="328950"/>
            </a:xfrm>
            <a:custGeom>
              <a:avLst/>
              <a:gdLst/>
              <a:ahLst/>
              <a:cxnLst/>
              <a:rect l="l" t="t" r="r" b="b"/>
              <a:pathLst>
                <a:path w="23301" h="13158" extrusionOk="0">
                  <a:moveTo>
                    <a:pt x="381" y="1"/>
                  </a:moveTo>
                  <a:cubicBezTo>
                    <a:pt x="376" y="1"/>
                    <a:pt x="366" y="1"/>
                    <a:pt x="356" y="2"/>
                  </a:cubicBezTo>
                  <a:lnTo>
                    <a:pt x="356" y="2"/>
                  </a:lnTo>
                  <a:cubicBezTo>
                    <a:pt x="365" y="1"/>
                    <a:pt x="373" y="1"/>
                    <a:pt x="381" y="1"/>
                  </a:cubicBezTo>
                  <a:close/>
                  <a:moveTo>
                    <a:pt x="738" y="13"/>
                  </a:moveTo>
                  <a:cubicBezTo>
                    <a:pt x="769" y="13"/>
                    <a:pt x="782" y="21"/>
                    <a:pt x="800" y="24"/>
                  </a:cubicBezTo>
                  <a:lnTo>
                    <a:pt x="800" y="24"/>
                  </a:lnTo>
                  <a:cubicBezTo>
                    <a:pt x="796" y="23"/>
                    <a:pt x="793" y="20"/>
                    <a:pt x="786" y="13"/>
                  </a:cubicBezTo>
                  <a:close/>
                  <a:moveTo>
                    <a:pt x="356" y="2"/>
                  </a:moveTo>
                  <a:cubicBezTo>
                    <a:pt x="342" y="3"/>
                    <a:pt x="327" y="5"/>
                    <a:pt x="312" y="7"/>
                  </a:cubicBezTo>
                  <a:lnTo>
                    <a:pt x="312" y="7"/>
                  </a:lnTo>
                  <a:cubicBezTo>
                    <a:pt x="306" y="5"/>
                    <a:pt x="299" y="4"/>
                    <a:pt x="292" y="4"/>
                  </a:cubicBezTo>
                  <a:cubicBezTo>
                    <a:pt x="280" y="4"/>
                    <a:pt x="268" y="7"/>
                    <a:pt x="262" y="13"/>
                  </a:cubicBezTo>
                  <a:cubicBezTo>
                    <a:pt x="250" y="13"/>
                    <a:pt x="250" y="13"/>
                    <a:pt x="238" y="25"/>
                  </a:cubicBezTo>
                  <a:cubicBezTo>
                    <a:pt x="258" y="18"/>
                    <a:pt x="284" y="12"/>
                    <a:pt x="312" y="7"/>
                  </a:cubicBezTo>
                  <a:lnTo>
                    <a:pt x="312" y="7"/>
                  </a:lnTo>
                  <a:cubicBezTo>
                    <a:pt x="316" y="8"/>
                    <a:pt x="319" y="10"/>
                    <a:pt x="321" y="13"/>
                  </a:cubicBezTo>
                  <a:cubicBezTo>
                    <a:pt x="328" y="6"/>
                    <a:pt x="343" y="3"/>
                    <a:pt x="356" y="2"/>
                  </a:cubicBezTo>
                  <a:close/>
                  <a:moveTo>
                    <a:pt x="800" y="24"/>
                  </a:moveTo>
                  <a:cubicBezTo>
                    <a:pt x="802" y="25"/>
                    <a:pt x="805" y="25"/>
                    <a:pt x="810" y="25"/>
                  </a:cubicBezTo>
                  <a:cubicBezTo>
                    <a:pt x="806" y="25"/>
                    <a:pt x="803" y="24"/>
                    <a:pt x="800" y="24"/>
                  </a:cubicBezTo>
                  <a:close/>
                  <a:moveTo>
                    <a:pt x="0" y="3989"/>
                  </a:moveTo>
                  <a:lnTo>
                    <a:pt x="0" y="3989"/>
                  </a:lnTo>
                  <a:cubicBezTo>
                    <a:pt x="5" y="3999"/>
                    <a:pt x="10" y="4007"/>
                    <a:pt x="15" y="4015"/>
                  </a:cubicBezTo>
                  <a:lnTo>
                    <a:pt x="15" y="4015"/>
                  </a:lnTo>
                  <a:cubicBezTo>
                    <a:pt x="10" y="4006"/>
                    <a:pt x="5" y="3997"/>
                    <a:pt x="0" y="3989"/>
                  </a:cubicBezTo>
                  <a:close/>
                  <a:moveTo>
                    <a:pt x="15" y="4015"/>
                  </a:moveTo>
                  <a:cubicBezTo>
                    <a:pt x="21" y="4028"/>
                    <a:pt x="28" y="4043"/>
                    <a:pt x="35" y="4057"/>
                  </a:cubicBezTo>
                  <a:lnTo>
                    <a:pt x="35" y="4057"/>
                  </a:lnTo>
                  <a:cubicBezTo>
                    <a:pt x="28" y="4038"/>
                    <a:pt x="21" y="4026"/>
                    <a:pt x="15" y="4015"/>
                  </a:cubicBezTo>
                  <a:close/>
                  <a:moveTo>
                    <a:pt x="35" y="4057"/>
                  </a:moveTo>
                  <a:lnTo>
                    <a:pt x="35" y="4057"/>
                  </a:lnTo>
                  <a:cubicBezTo>
                    <a:pt x="35" y="4058"/>
                    <a:pt x="35" y="4060"/>
                    <a:pt x="36" y="4061"/>
                  </a:cubicBezTo>
                  <a:cubicBezTo>
                    <a:pt x="36" y="4061"/>
                    <a:pt x="36" y="4061"/>
                    <a:pt x="36" y="4061"/>
                  </a:cubicBezTo>
                  <a:lnTo>
                    <a:pt x="36" y="4061"/>
                  </a:lnTo>
                  <a:cubicBezTo>
                    <a:pt x="36" y="4060"/>
                    <a:pt x="35" y="4059"/>
                    <a:pt x="35" y="4057"/>
                  </a:cubicBezTo>
                  <a:close/>
                  <a:moveTo>
                    <a:pt x="36" y="4061"/>
                  </a:moveTo>
                  <a:cubicBezTo>
                    <a:pt x="46" y="4080"/>
                    <a:pt x="56" y="4100"/>
                    <a:pt x="71" y="4120"/>
                  </a:cubicBezTo>
                  <a:cubicBezTo>
                    <a:pt x="71" y="4097"/>
                    <a:pt x="60" y="4073"/>
                    <a:pt x="36" y="4061"/>
                  </a:cubicBezTo>
                  <a:close/>
                  <a:moveTo>
                    <a:pt x="845" y="5061"/>
                  </a:moveTo>
                  <a:cubicBezTo>
                    <a:pt x="863" y="5079"/>
                    <a:pt x="890" y="5100"/>
                    <a:pt x="917" y="5120"/>
                  </a:cubicBezTo>
                  <a:cubicBezTo>
                    <a:pt x="905" y="5097"/>
                    <a:pt x="869" y="5073"/>
                    <a:pt x="845" y="5061"/>
                  </a:cubicBezTo>
                  <a:close/>
                  <a:moveTo>
                    <a:pt x="917" y="5120"/>
                  </a:moveTo>
                  <a:lnTo>
                    <a:pt x="917" y="5120"/>
                  </a:lnTo>
                  <a:cubicBezTo>
                    <a:pt x="944" y="5141"/>
                    <a:pt x="970" y="5162"/>
                    <a:pt x="988" y="5180"/>
                  </a:cubicBezTo>
                  <a:cubicBezTo>
                    <a:pt x="964" y="5156"/>
                    <a:pt x="953" y="5132"/>
                    <a:pt x="917" y="5120"/>
                  </a:cubicBezTo>
                  <a:close/>
                  <a:moveTo>
                    <a:pt x="22777" y="12669"/>
                  </a:moveTo>
                  <a:cubicBezTo>
                    <a:pt x="22787" y="12690"/>
                    <a:pt x="22816" y="12702"/>
                    <a:pt x="22831" y="12712"/>
                  </a:cubicBezTo>
                  <a:lnTo>
                    <a:pt x="22831" y="12712"/>
                  </a:lnTo>
                  <a:cubicBezTo>
                    <a:pt x="22814" y="12696"/>
                    <a:pt x="22797" y="12683"/>
                    <a:pt x="22777" y="12669"/>
                  </a:cubicBezTo>
                  <a:close/>
                  <a:moveTo>
                    <a:pt x="22831" y="12712"/>
                  </a:moveTo>
                  <a:cubicBezTo>
                    <a:pt x="22844" y="12724"/>
                    <a:pt x="22857" y="12737"/>
                    <a:pt x="22872" y="12752"/>
                  </a:cubicBezTo>
                  <a:lnTo>
                    <a:pt x="22836" y="12717"/>
                  </a:lnTo>
                  <a:cubicBezTo>
                    <a:pt x="22835" y="12715"/>
                    <a:pt x="22833" y="12714"/>
                    <a:pt x="22831" y="12712"/>
                  </a:cubicBezTo>
                  <a:close/>
                  <a:moveTo>
                    <a:pt x="22955" y="12812"/>
                  </a:moveTo>
                  <a:lnTo>
                    <a:pt x="23051" y="12895"/>
                  </a:lnTo>
                  <a:lnTo>
                    <a:pt x="23051" y="12895"/>
                  </a:lnTo>
                  <a:lnTo>
                    <a:pt x="22991" y="12836"/>
                  </a:lnTo>
                  <a:cubicBezTo>
                    <a:pt x="22991" y="12824"/>
                    <a:pt x="22979" y="12824"/>
                    <a:pt x="22955" y="12812"/>
                  </a:cubicBezTo>
                  <a:close/>
                  <a:moveTo>
                    <a:pt x="23217" y="13050"/>
                  </a:moveTo>
                  <a:cubicBezTo>
                    <a:pt x="23227" y="13070"/>
                    <a:pt x="23237" y="13090"/>
                    <a:pt x="23262" y="13103"/>
                  </a:cubicBezTo>
                  <a:lnTo>
                    <a:pt x="23262" y="13103"/>
                  </a:lnTo>
                  <a:cubicBezTo>
                    <a:pt x="23246" y="13082"/>
                    <a:pt x="23230" y="13063"/>
                    <a:pt x="23217" y="13050"/>
                  </a:cubicBezTo>
                  <a:close/>
                  <a:moveTo>
                    <a:pt x="23262" y="13103"/>
                  </a:moveTo>
                  <a:cubicBezTo>
                    <a:pt x="23276" y="13121"/>
                    <a:pt x="23290" y="13141"/>
                    <a:pt x="23301" y="13157"/>
                  </a:cubicBezTo>
                  <a:cubicBezTo>
                    <a:pt x="23289" y="13133"/>
                    <a:pt x="23277" y="13121"/>
                    <a:pt x="23277" y="13109"/>
                  </a:cubicBezTo>
                  <a:cubicBezTo>
                    <a:pt x="23271" y="13108"/>
                    <a:pt x="23267" y="13106"/>
                    <a:pt x="23262" y="13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4"/>
            <p:cNvSpPr/>
            <p:nvPr/>
          </p:nvSpPr>
          <p:spPr>
            <a:xfrm>
              <a:off x="4302900" y="2831725"/>
              <a:ext cx="57475" cy="72950"/>
            </a:xfrm>
            <a:custGeom>
              <a:avLst/>
              <a:gdLst/>
              <a:ahLst/>
              <a:cxnLst/>
              <a:rect l="l" t="t" r="r" b="b"/>
              <a:pathLst>
                <a:path w="2299" h="2918" extrusionOk="0">
                  <a:moveTo>
                    <a:pt x="882" y="1"/>
                  </a:moveTo>
                  <a:lnTo>
                    <a:pt x="953" y="1013"/>
                  </a:lnTo>
                  <a:lnTo>
                    <a:pt x="167" y="191"/>
                  </a:lnTo>
                  <a:lnTo>
                    <a:pt x="1" y="667"/>
                  </a:lnTo>
                  <a:lnTo>
                    <a:pt x="810" y="1382"/>
                  </a:lnTo>
                  <a:lnTo>
                    <a:pt x="275" y="1798"/>
                  </a:lnTo>
                  <a:lnTo>
                    <a:pt x="691" y="2394"/>
                  </a:lnTo>
                  <a:lnTo>
                    <a:pt x="1156" y="1846"/>
                  </a:lnTo>
                  <a:lnTo>
                    <a:pt x="1596" y="2918"/>
                  </a:lnTo>
                  <a:lnTo>
                    <a:pt x="2013" y="2810"/>
                  </a:lnTo>
                  <a:lnTo>
                    <a:pt x="1477" y="1775"/>
                  </a:lnTo>
                  <a:lnTo>
                    <a:pt x="2299" y="1989"/>
                  </a:lnTo>
                  <a:lnTo>
                    <a:pt x="2132" y="1322"/>
                  </a:lnTo>
                  <a:lnTo>
                    <a:pt x="1346" y="1227"/>
                  </a:lnTo>
                  <a:lnTo>
                    <a:pt x="1418" y="29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4"/>
            <p:cNvSpPr/>
            <p:nvPr/>
          </p:nvSpPr>
          <p:spPr>
            <a:xfrm>
              <a:off x="4381200" y="2876675"/>
              <a:ext cx="57175" cy="72950"/>
            </a:xfrm>
            <a:custGeom>
              <a:avLst/>
              <a:gdLst/>
              <a:ahLst/>
              <a:cxnLst/>
              <a:rect l="l" t="t" r="r" b="b"/>
              <a:pathLst>
                <a:path w="2287" h="2918" extrusionOk="0">
                  <a:moveTo>
                    <a:pt x="881" y="0"/>
                  </a:moveTo>
                  <a:lnTo>
                    <a:pt x="953" y="1012"/>
                  </a:lnTo>
                  <a:lnTo>
                    <a:pt x="155" y="191"/>
                  </a:lnTo>
                  <a:lnTo>
                    <a:pt x="0" y="667"/>
                  </a:lnTo>
                  <a:lnTo>
                    <a:pt x="798" y="1382"/>
                  </a:lnTo>
                  <a:lnTo>
                    <a:pt x="262" y="1798"/>
                  </a:lnTo>
                  <a:lnTo>
                    <a:pt x="679" y="2406"/>
                  </a:lnTo>
                  <a:lnTo>
                    <a:pt x="1143" y="1846"/>
                  </a:lnTo>
                  <a:lnTo>
                    <a:pt x="1596" y="2917"/>
                  </a:lnTo>
                  <a:lnTo>
                    <a:pt x="2012" y="2810"/>
                  </a:lnTo>
                  <a:lnTo>
                    <a:pt x="1476" y="1774"/>
                  </a:lnTo>
                  <a:lnTo>
                    <a:pt x="2286" y="2001"/>
                  </a:lnTo>
                  <a:lnTo>
                    <a:pt x="2286" y="2001"/>
                  </a:lnTo>
                  <a:lnTo>
                    <a:pt x="2131" y="1322"/>
                  </a:lnTo>
                  <a:lnTo>
                    <a:pt x="1334" y="1239"/>
                  </a:lnTo>
                  <a:lnTo>
                    <a:pt x="1417" y="310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4"/>
            <p:cNvSpPr/>
            <p:nvPr/>
          </p:nvSpPr>
          <p:spPr>
            <a:xfrm>
              <a:off x="4704750" y="3063900"/>
              <a:ext cx="57475" cy="72950"/>
            </a:xfrm>
            <a:custGeom>
              <a:avLst/>
              <a:gdLst/>
              <a:ahLst/>
              <a:cxnLst/>
              <a:rect l="l" t="t" r="r" b="b"/>
              <a:pathLst>
                <a:path w="2299" h="2918" extrusionOk="0">
                  <a:moveTo>
                    <a:pt x="893" y="0"/>
                  </a:moveTo>
                  <a:lnTo>
                    <a:pt x="953" y="1012"/>
                  </a:lnTo>
                  <a:lnTo>
                    <a:pt x="167" y="179"/>
                  </a:lnTo>
                  <a:lnTo>
                    <a:pt x="0" y="655"/>
                  </a:lnTo>
                  <a:lnTo>
                    <a:pt x="822" y="1370"/>
                  </a:lnTo>
                  <a:lnTo>
                    <a:pt x="274" y="1798"/>
                  </a:lnTo>
                  <a:lnTo>
                    <a:pt x="703" y="2394"/>
                  </a:lnTo>
                  <a:lnTo>
                    <a:pt x="1155" y="1834"/>
                  </a:lnTo>
                  <a:lnTo>
                    <a:pt x="1596" y="2917"/>
                  </a:lnTo>
                  <a:lnTo>
                    <a:pt x="2024" y="2798"/>
                  </a:lnTo>
                  <a:lnTo>
                    <a:pt x="1477" y="1751"/>
                  </a:lnTo>
                  <a:lnTo>
                    <a:pt x="2298" y="1989"/>
                  </a:lnTo>
                  <a:lnTo>
                    <a:pt x="2131" y="1322"/>
                  </a:lnTo>
                  <a:lnTo>
                    <a:pt x="1346" y="1239"/>
                  </a:lnTo>
                  <a:lnTo>
                    <a:pt x="1417" y="298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4"/>
            <p:cNvSpPr/>
            <p:nvPr/>
          </p:nvSpPr>
          <p:spPr>
            <a:xfrm>
              <a:off x="3514125" y="2373925"/>
              <a:ext cx="197950" cy="122675"/>
            </a:xfrm>
            <a:custGeom>
              <a:avLst/>
              <a:gdLst/>
              <a:ahLst/>
              <a:cxnLst/>
              <a:rect l="l" t="t" r="r" b="b"/>
              <a:pathLst>
                <a:path w="7918" h="4907" extrusionOk="0">
                  <a:moveTo>
                    <a:pt x="1786" y="1"/>
                  </a:moveTo>
                  <a:lnTo>
                    <a:pt x="572" y="715"/>
                  </a:lnTo>
                  <a:lnTo>
                    <a:pt x="357" y="382"/>
                  </a:lnTo>
                  <a:lnTo>
                    <a:pt x="0" y="584"/>
                  </a:lnTo>
                  <a:cubicBezTo>
                    <a:pt x="572" y="1787"/>
                    <a:pt x="1465" y="2835"/>
                    <a:pt x="2429" y="3394"/>
                  </a:cubicBezTo>
                  <a:cubicBezTo>
                    <a:pt x="2911" y="3673"/>
                    <a:pt x="3376" y="3809"/>
                    <a:pt x="3789" y="3809"/>
                  </a:cubicBezTo>
                  <a:cubicBezTo>
                    <a:pt x="4080" y="3809"/>
                    <a:pt x="4346" y="3741"/>
                    <a:pt x="4572" y="3608"/>
                  </a:cubicBezTo>
                  <a:lnTo>
                    <a:pt x="5834" y="2858"/>
                  </a:lnTo>
                  <a:lnTo>
                    <a:pt x="5858" y="2846"/>
                  </a:lnTo>
                  <a:lnTo>
                    <a:pt x="5918" y="2906"/>
                  </a:lnTo>
                  <a:cubicBezTo>
                    <a:pt x="6180" y="3192"/>
                    <a:pt x="6311" y="3620"/>
                    <a:pt x="6191" y="3870"/>
                  </a:cubicBezTo>
                  <a:cubicBezTo>
                    <a:pt x="5989" y="4347"/>
                    <a:pt x="5691" y="4692"/>
                    <a:pt x="5322" y="4906"/>
                  </a:cubicBezTo>
                  <a:lnTo>
                    <a:pt x="6930" y="3978"/>
                  </a:lnTo>
                  <a:cubicBezTo>
                    <a:pt x="7299" y="3751"/>
                    <a:pt x="7596" y="3418"/>
                    <a:pt x="7799" y="2954"/>
                  </a:cubicBezTo>
                  <a:cubicBezTo>
                    <a:pt x="7918" y="2715"/>
                    <a:pt x="7787" y="2287"/>
                    <a:pt x="7525" y="1989"/>
                  </a:cubicBezTo>
                  <a:cubicBezTo>
                    <a:pt x="7465" y="1906"/>
                    <a:pt x="7382" y="1870"/>
                    <a:pt x="7323" y="1822"/>
                  </a:cubicBezTo>
                  <a:cubicBezTo>
                    <a:pt x="7235" y="1779"/>
                    <a:pt x="7153" y="1753"/>
                    <a:pt x="7077" y="1753"/>
                  </a:cubicBezTo>
                  <a:cubicBezTo>
                    <a:pt x="7029" y="1753"/>
                    <a:pt x="6983" y="1764"/>
                    <a:pt x="6942" y="1787"/>
                  </a:cubicBezTo>
                  <a:lnTo>
                    <a:pt x="5334" y="2715"/>
                  </a:lnTo>
                  <a:cubicBezTo>
                    <a:pt x="5379" y="2696"/>
                    <a:pt x="5427" y="2684"/>
                    <a:pt x="5479" y="2684"/>
                  </a:cubicBezTo>
                  <a:cubicBezTo>
                    <a:pt x="5552" y="2684"/>
                    <a:pt x="5632" y="2707"/>
                    <a:pt x="5715" y="2763"/>
                  </a:cubicBezTo>
                  <a:cubicBezTo>
                    <a:pt x="5763" y="2775"/>
                    <a:pt x="5799" y="2787"/>
                    <a:pt x="5822" y="2823"/>
                  </a:cubicBezTo>
                  <a:cubicBezTo>
                    <a:pt x="5688" y="2858"/>
                    <a:pt x="5543" y="2876"/>
                    <a:pt x="5392" y="2876"/>
                  </a:cubicBezTo>
                  <a:cubicBezTo>
                    <a:pt x="4980" y="2876"/>
                    <a:pt x="4515" y="2744"/>
                    <a:pt x="4036" y="2465"/>
                  </a:cubicBezTo>
                  <a:cubicBezTo>
                    <a:pt x="3155" y="1953"/>
                    <a:pt x="2358" y="1060"/>
                    <a:pt x="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4"/>
            <p:cNvSpPr/>
            <p:nvPr/>
          </p:nvSpPr>
          <p:spPr>
            <a:xfrm>
              <a:off x="3514125" y="2373925"/>
              <a:ext cx="197950" cy="122675"/>
            </a:xfrm>
            <a:custGeom>
              <a:avLst/>
              <a:gdLst/>
              <a:ahLst/>
              <a:cxnLst/>
              <a:rect l="l" t="t" r="r" b="b"/>
              <a:pathLst>
                <a:path w="7918" h="4907" fill="none" extrusionOk="0">
                  <a:moveTo>
                    <a:pt x="7799" y="2954"/>
                  </a:moveTo>
                  <a:cubicBezTo>
                    <a:pt x="7596" y="3418"/>
                    <a:pt x="7299" y="3751"/>
                    <a:pt x="6930" y="3978"/>
                  </a:cubicBezTo>
                  <a:lnTo>
                    <a:pt x="5322" y="4906"/>
                  </a:lnTo>
                  <a:cubicBezTo>
                    <a:pt x="5691" y="4692"/>
                    <a:pt x="5989" y="4347"/>
                    <a:pt x="6191" y="3870"/>
                  </a:cubicBezTo>
                  <a:cubicBezTo>
                    <a:pt x="6311" y="3620"/>
                    <a:pt x="6180" y="3192"/>
                    <a:pt x="5918" y="2906"/>
                  </a:cubicBezTo>
                  <a:lnTo>
                    <a:pt x="5858" y="2846"/>
                  </a:lnTo>
                  <a:lnTo>
                    <a:pt x="5834" y="2858"/>
                  </a:lnTo>
                  <a:lnTo>
                    <a:pt x="4572" y="3608"/>
                  </a:lnTo>
                  <a:cubicBezTo>
                    <a:pt x="4025" y="3930"/>
                    <a:pt x="3251" y="3870"/>
                    <a:pt x="2429" y="3394"/>
                  </a:cubicBezTo>
                  <a:cubicBezTo>
                    <a:pt x="1465" y="2835"/>
                    <a:pt x="572" y="1787"/>
                    <a:pt x="0" y="584"/>
                  </a:cubicBezTo>
                  <a:lnTo>
                    <a:pt x="357" y="382"/>
                  </a:lnTo>
                  <a:lnTo>
                    <a:pt x="572" y="715"/>
                  </a:lnTo>
                  <a:lnTo>
                    <a:pt x="1786" y="1"/>
                  </a:lnTo>
                  <a:cubicBezTo>
                    <a:pt x="2358" y="1060"/>
                    <a:pt x="3155" y="1953"/>
                    <a:pt x="4036" y="2465"/>
                  </a:cubicBezTo>
                  <a:cubicBezTo>
                    <a:pt x="4691" y="2846"/>
                    <a:pt x="5322" y="2954"/>
                    <a:pt x="5822" y="2823"/>
                  </a:cubicBezTo>
                  <a:cubicBezTo>
                    <a:pt x="5799" y="2787"/>
                    <a:pt x="5763" y="2775"/>
                    <a:pt x="5715" y="2763"/>
                  </a:cubicBezTo>
                  <a:cubicBezTo>
                    <a:pt x="5572" y="2668"/>
                    <a:pt x="5441" y="2668"/>
                    <a:pt x="5334" y="2715"/>
                  </a:cubicBezTo>
                  <a:lnTo>
                    <a:pt x="6942" y="1787"/>
                  </a:lnTo>
                  <a:cubicBezTo>
                    <a:pt x="7049" y="1727"/>
                    <a:pt x="7180" y="1751"/>
                    <a:pt x="7323" y="1822"/>
                  </a:cubicBezTo>
                  <a:cubicBezTo>
                    <a:pt x="7382" y="1870"/>
                    <a:pt x="7465" y="1906"/>
                    <a:pt x="7525" y="1989"/>
                  </a:cubicBezTo>
                  <a:cubicBezTo>
                    <a:pt x="7787" y="2287"/>
                    <a:pt x="7918" y="2715"/>
                    <a:pt x="7799" y="295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4"/>
            <p:cNvSpPr/>
            <p:nvPr/>
          </p:nvSpPr>
          <p:spPr>
            <a:xfrm>
              <a:off x="3486425" y="2297725"/>
              <a:ext cx="81900" cy="94100"/>
            </a:xfrm>
            <a:custGeom>
              <a:avLst/>
              <a:gdLst/>
              <a:ahLst/>
              <a:cxnLst/>
              <a:rect l="l" t="t" r="r" b="b"/>
              <a:pathLst>
                <a:path w="3276" h="3764" extrusionOk="0">
                  <a:moveTo>
                    <a:pt x="1608" y="1"/>
                  </a:moveTo>
                  <a:lnTo>
                    <a:pt x="1" y="930"/>
                  </a:lnTo>
                  <a:lnTo>
                    <a:pt x="1465" y="3406"/>
                  </a:lnTo>
                  <a:lnTo>
                    <a:pt x="1668" y="3763"/>
                  </a:lnTo>
                  <a:lnTo>
                    <a:pt x="2882" y="3049"/>
                  </a:lnTo>
                  <a:lnTo>
                    <a:pt x="3275" y="28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4"/>
            <p:cNvSpPr/>
            <p:nvPr/>
          </p:nvSpPr>
          <p:spPr>
            <a:xfrm>
              <a:off x="3486425" y="2297725"/>
              <a:ext cx="81900" cy="94100"/>
            </a:xfrm>
            <a:custGeom>
              <a:avLst/>
              <a:gdLst/>
              <a:ahLst/>
              <a:cxnLst/>
              <a:rect l="l" t="t" r="r" b="b"/>
              <a:pathLst>
                <a:path w="3276" h="3764" fill="none" extrusionOk="0">
                  <a:moveTo>
                    <a:pt x="3275" y="2835"/>
                  </a:moveTo>
                  <a:lnTo>
                    <a:pt x="2882" y="3049"/>
                  </a:lnTo>
                  <a:lnTo>
                    <a:pt x="1668" y="3763"/>
                  </a:lnTo>
                  <a:lnTo>
                    <a:pt x="1465" y="3406"/>
                  </a:lnTo>
                  <a:lnTo>
                    <a:pt x="1" y="930"/>
                  </a:lnTo>
                  <a:lnTo>
                    <a:pt x="1608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4"/>
            <p:cNvSpPr/>
            <p:nvPr/>
          </p:nvSpPr>
          <p:spPr>
            <a:xfrm>
              <a:off x="3471250" y="2320950"/>
              <a:ext cx="200350" cy="182550"/>
            </a:xfrm>
            <a:custGeom>
              <a:avLst/>
              <a:gdLst/>
              <a:ahLst/>
              <a:cxnLst/>
              <a:rect l="l" t="t" r="r" b="b"/>
              <a:pathLst>
                <a:path w="8014" h="7302" extrusionOk="0">
                  <a:moveTo>
                    <a:pt x="608" y="1"/>
                  </a:moveTo>
                  <a:lnTo>
                    <a:pt x="1" y="2275"/>
                  </a:lnTo>
                  <a:lnTo>
                    <a:pt x="620" y="2417"/>
                  </a:lnTo>
                  <a:cubicBezTo>
                    <a:pt x="1346" y="4263"/>
                    <a:pt x="2668" y="5906"/>
                    <a:pt x="4108" y="6739"/>
                  </a:cubicBezTo>
                  <a:cubicBezTo>
                    <a:pt x="4757" y="7118"/>
                    <a:pt x="5381" y="7302"/>
                    <a:pt x="5938" y="7302"/>
                  </a:cubicBezTo>
                  <a:cubicBezTo>
                    <a:pt x="6801" y="7302"/>
                    <a:pt x="7504" y="6860"/>
                    <a:pt x="7895" y="6013"/>
                  </a:cubicBezTo>
                  <a:cubicBezTo>
                    <a:pt x="8014" y="5751"/>
                    <a:pt x="7883" y="5323"/>
                    <a:pt x="7609" y="5037"/>
                  </a:cubicBezTo>
                  <a:cubicBezTo>
                    <a:pt x="7549" y="4965"/>
                    <a:pt x="7478" y="4918"/>
                    <a:pt x="7418" y="4870"/>
                  </a:cubicBezTo>
                  <a:cubicBezTo>
                    <a:pt x="7336" y="4826"/>
                    <a:pt x="7253" y="4803"/>
                    <a:pt x="7178" y="4803"/>
                  </a:cubicBezTo>
                  <a:cubicBezTo>
                    <a:pt x="7070" y="4803"/>
                    <a:pt x="6979" y="4853"/>
                    <a:pt x="6930" y="4965"/>
                  </a:cubicBezTo>
                  <a:cubicBezTo>
                    <a:pt x="6642" y="5599"/>
                    <a:pt x="6133" y="5923"/>
                    <a:pt x="5501" y="5923"/>
                  </a:cubicBezTo>
                  <a:cubicBezTo>
                    <a:pt x="5088" y="5923"/>
                    <a:pt x="4622" y="5784"/>
                    <a:pt x="4132" y="5501"/>
                  </a:cubicBezTo>
                  <a:cubicBezTo>
                    <a:pt x="3168" y="4954"/>
                    <a:pt x="2275" y="3894"/>
                    <a:pt x="1703" y="2691"/>
                  </a:cubicBezTo>
                  <a:lnTo>
                    <a:pt x="1703" y="2691"/>
                  </a:lnTo>
                  <a:lnTo>
                    <a:pt x="2275" y="2822"/>
                  </a:lnTo>
                  <a:lnTo>
                    <a:pt x="2275" y="2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4"/>
            <p:cNvSpPr/>
            <p:nvPr/>
          </p:nvSpPr>
          <p:spPr>
            <a:xfrm>
              <a:off x="3471250" y="2320950"/>
              <a:ext cx="200350" cy="192600"/>
            </a:xfrm>
            <a:custGeom>
              <a:avLst/>
              <a:gdLst/>
              <a:ahLst/>
              <a:cxnLst/>
              <a:rect l="l" t="t" r="r" b="b"/>
              <a:pathLst>
                <a:path w="8014" h="7704" fill="none" extrusionOk="0">
                  <a:moveTo>
                    <a:pt x="608" y="1"/>
                  </a:moveTo>
                  <a:lnTo>
                    <a:pt x="2275" y="2822"/>
                  </a:lnTo>
                  <a:lnTo>
                    <a:pt x="1703" y="2691"/>
                  </a:lnTo>
                  <a:cubicBezTo>
                    <a:pt x="2275" y="3894"/>
                    <a:pt x="3168" y="4954"/>
                    <a:pt x="4132" y="5501"/>
                  </a:cubicBezTo>
                  <a:cubicBezTo>
                    <a:pt x="5370" y="6216"/>
                    <a:pt x="6454" y="6013"/>
                    <a:pt x="6930" y="4965"/>
                  </a:cubicBezTo>
                  <a:cubicBezTo>
                    <a:pt x="7013" y="4775"/>
                    <a:pt x="7216" y="4763"/>
                    <a:pt x="7418" y="4870"/>
                  </a:cubicBezTo>
                  <a:cubicBezTo>
                    <a:pt x="7478" y="4918"/>
                    <a:pt x="7549" y="4965"/>
                    <a:pt x="7609" y="5037"/>
                  </a:cubicBezTo>
                  <a:cubicBezTo>
                    <a:pt x="7883" y="5323"/>
                    <a:pt x="8014" y="5751"/>
                    <a:pt x="7895" y="6013"/>
                  </a:cubicBezTo>
                  <a:cubicBezTo>
                    <a:pt x="7252" y="7406"/>
                    <a:pt x="5763" y="7704"/>
                    <a:pt x="4108" y="6739"/>
                  </a:cubicBezTo>
                  <a:cubicBezTo>
                    <a:pt x="2668" y="5906"/>
                    <a:pt x="1346" y="4263"/>
                    <a:pt x="620" y="2417"/>
                  </a:cubicBezTo>
                  <a:lnTo>
                    <a:pt x="1" y="2275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4"/>
            <p:cNvSpPr/>
            <p:nvPr/>
          </p:nvSpPr>
          <p:spPr>
            <a:xfrm>
              <a:off x="3502800" y="2217500"/>
              <a:ext cx="200050" cy="145150"/>
            </a:xfrm>
            <a:custGeom>
              <a:avLst/>
              <a:gdLst/>
              <a:ahLst/>
              <a:cxnLst/>
              <a:rect l="l" t="t" r="r" b="b"/>
              <a:pathLst>
                <a:path w="8002" h="5806" extrusionOk="0">
                  <a:moveTo>
                    <a:pt x="43" y="1197"/>
                  </a:moveTo>
                  <a:cubicBezTo>
                    <a:pt x="29" y="1205"/>
                    <a:pt x="15" y="1213"/>
                    <a:pt x="1" y="1222"/>
                  </a:cubicBezTo>
                  <a:lnTo>
                    <a:pt x="43" y="1197"/>
                  </a:lnTo>
                  <a:close/>
                  <a:moveTo>
                    <a:pt x="2672" y="1"/>
                  </a:moveTo>
                  <a:cubicBezTo>
                    <a:pt x="2279" y="1"/>
                    <a:pt x="1918" y="94"/>
                    <a:pt x="1608" y="281"/>
                  </a:cubicBezTo>
                  <a:lnTo>
                    <a:pt x="43" y="1197"/>
                  </a:lnTo>
                  <a:lnTo>
                    <a:pt x="43" y="1197"/>
                  </a:lnTo>
                  <a:cubicBezTo>
                    <a:pt x="345" y="1026"/>
                    <a:pt x="692" y="940"/>
                    <a:pt x="1070" y="940"/>
                  </a:cubicBezTo>
                  <a:cubicBezTo>
                    <a:pt x="1629" y="940"/>
                    <a:pt x="2253" y="1126"/>
                    <a:pt x="2894" y="1495"/>
                  </a:cubicBezTo>
                  <a:cubicBezTo>
                    <a:pt x="4061" y="2174"/>
                    <a:pt x="5132" y="3341"/>
                    <a:pt x="5894" y="4746"/>
                  </a:cubicBezTo>
                  <a:lnTo>
                    <a:pt x="4763" y="5401"/>
                  </a:lnTo>
                  <a:lnTo>
                    <a:pt x="5323" y="5532"/>
                  </a:lnTo>
                  <a:lnTo>
                    <a:pt x="6085" y="5091"/>
                  </a:lnTo>
                  <a:cubicBezTo>
                    <a:pt x="6204" y="5329"/>
                    <a:pt x="6311" y="5555"/>
                    <a:pt x="6394" y="5805"/>
                  </a:cubicBezTo>
                  <a:lnTo>
                    <a:pt x="8002" y="4877"/>
                  </a:lnTo>
                  <a:cubicBezTo>
                    <a:pt x="7275" y="3031"/>
                    <a:pt x="5954" y="1412"/>
                    <a:pt x="4501" y="567"/>
                  </a:cubicBezTo>
                  <a:cubicBezTo>
                    <a:pt x="3858" y="189"/>
                    <a:pt x="3232" y="1"/>
                    <a:pt x="2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4"/>
            <p:cNvSpPr/>
            <p:nvPr/>
          </p:nvSpPr>
          <p:spPr>
            <a:xfrm>
              <a:off x="3502800" y="2213200"/>
              <a:ext cx="200050" cy="149450"/>
            </a:xfrm>
            <a:custGeom>
              <a:avLst/>
              <a:gdLst/>
              <a:ahLst/>
              <a:cxnLst/>
              <a:rect l="l" t="t" r="r" b="b"/>
              <a:pathLst>
                <a:path w="8002" h="5978" fill="none" extrusionOk="0">
                  <a:moveTo>
                    <a:pt x="8002" y="5049"/>
                  </a:moveTo>
                  <a:lnTo>
                    <a:pt x="6394" y="5977"/>
                  </a:lnTo>
                  <a:cubicBezTo>
                    <a:pt x="6311" y="5727"/>
                    <a:pt x="6204" y="5501"/>
                    <a:pt x="6085" y="5263"/>
                  </a:cubicBezTo>
                  <a:lnTo>
                    <a:pt x="5323" y="5704"/>
                  </a:lnTo>
                  <a:lnTo>
                    <a:pt x="4763" y="5573"/>
                  </a:lnTo>
                  <a:lnTo>
                    <a:pt x="5894" y="4918"/>
                  </a:lnTo>
                  <a:cubicBezTo>
                    <a:pt x="5132" y="3513"/>
                    <a:pt x="4061" y="2346"/>
                    <a:pt x="2894" y="1667"/>
                  </a:cubicBezTo>
                  <a:cubicBezTo>
                    <a:pt x="1799" y="1036"/>
                    <a:pt x="751" y="941"/>
                    <a:pt x="1" y="1394"/>
                  </a:cubicBezTo>
                  <a:lnTo>
                    <a:pt x="1608" y="453"/>
                  </a:lnTo>
                  <a:cubicBezTo>
                    <a:pt x="2358" y="0"/>
                    <a:pt x="3406" y="96"/>
                    <a:pt x="4501" y="739"/>
                  </a:cubicBezTo>
                  <a:cubicBezTo>
                    <a:pt x="5954" y="1584"/>
                    <a:pt x="7275" y="3203"/>
                    <a:pt x="8002" y="504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4"/>
            <p:cNvSpPr/>
            <p:nvPr/>
          </p:nvSpPr>
          <p:spPr>
            <a:xfrm>
              <a:off x="3503700" y="2257250"/>
              <a:ext cx="58075" cy="42900"/>
            </a:xfrm>
            <a:custGeom>
              <a:avLst/>
              <a:gdLst/>
              <a:ahLst/>
              <a:cxnLst/>
              <a:rect l="l" t="t" r="r" b="b"/>
              <a:pathLst>
                <a:path w="2323" h="1716" extrusionOk="0">
                  <a:moveTo>
                    <a:pt x="2322" y="1"/>
                  </a:moveTo>
                  <a:lnTo>
                    <a:pt x="715" y="917"/>
                  </a:lnTo>
                  <a:cubicBezTo>
                    <a:pt x="465" y="1072"/>
                    <a:pt x="262" y="1298"/>
                    <a:pt x="108" y="1596"/>
                  </a:cubicBezTo>
                  <a:cubicBezTo>
                    <a:pt x="84" y="1656"/>
                    <a:pt x="48" y="1679"/>
                    <a:pt x="0" y="1715"/>
                  </a:cubicBezTo>
                  <a:lnTo>
                    <a:pt x="1608" y="786"/>
                  </a:lnTo>
                  <a:cubicBezTo>
                    <a:pt x="1655" y="763"/>
                    <a:pt x="1679" y="727"/>
                    <a:pt x="1715" y="667"/>
                  </a:cubicBezTo>
                  <a:cubicBezTo>
                    <a:pt x="1870" y="370"/>
                    <a:pt x="2072" y="143"/>
                    <a:pt x="2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4"/>
            <p:cNvSpPr/>
            <p:nvPr/>
          </p:nvSpPr>
          <p:spPr>
            <a:xfrm>
              <a:off x="3503700" y="2257250"/>
              <a:ext cx="58075" cy="42900"/>
            </a:xfrm>
            <a:custGeom>
              <a:avLst/>
              <a:gdLst/>
              <a:ahLst/>
              <a:cxnLst/>
              <a:rect l="l" t="t" r="r" b="b"/>
              <a:pathLst>
                <a:path w="2323" h="1716" fill="none" extrusionOk="0">
                  <a:moveTo>
                    <a:pt x="715" y="917"/>
                  </a:moveTo>
                  <a:lnTo>
                    <a:pt x="2322" y="1"/>
                  </a:lnTo>
                  <a:cubicBezTo>
                    <a:pt x="2072" y="143"/>
                    <a:pt x="1870" y="370"/>
                    <a:pt x="1715" y="667"/>
                  </a:cubicBezTo>
                  <a:cubicBezTo>
                    <a:pt x="1679" y="727"/>
                    <a:pt x="1655" y="763"/>
                    <a:pt x="1608" y="786"/>
                  </a:cubicBezTo>
                  <a:lnTo>
                    <a:pt x="0" y="1715"/>
                  </a:lnTo>
                  <a:cubicBezTo>
                    <a:pt x="48" y="1679"/>
                    <a:pt x="84" y="1656"/>
                    <a:pt x="108" y="1596"/>
                  </a:cubicBezTo>
                  <a:cubicBezTo>
                    <a:pt x="262" y="1298"/>
                    <a:pt x="465" y="1072"/>
                    <a:pt x="715" y="91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4"/>
            <p:cNvSpPr/>
            <p:nvPr/>
          </p:nvSpPr>
          <p:spPr>
            <a:xfrm>
              <a:off x="3663850" y="2343275"/>
              <a:ext cx="54175" cy="80400"/>
            </a:xfrm>
            <a:custGeom>
              <a:avLst/>
              <a:gdLst/>
              <a:ahLst/>
              <a:cxnLst/>
              <a:rect l="l" t="t" r="r" b="b"/>
              <a:pathLst>
                <a:path w="2167" h="3216" extrusionOk="0">
                  <a:moveTo>
                    <a:pt x="2167" y="1"/>
                  </a:moveTo>
                  <a:lnTo>
                    <a:pt x="560" y="929"/>
                  </a:lnTo>
                  <a:lnTo>
                    <a:pt x="0" y="3215"/>
                  </a:lnTo>
                  <a:lnTo>
                    <a:pt x="0" y="3215"/>
                  </a:lnTo>
                  <a:lnTo>
                    <a:pt x="1595" y="2275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4"/>
            <p:cNvSpPr/>
            <p:nvPr/>
          </p:nvSpPr>
          <p:spPr>
            <a:xfrm>
              <a:off x="3663850" y="2343275"/>
              <a:ext cx="54175" cy="80400"/>
            </a:xfrm>
            <a:custGeom>
              <a:avLst/>
              <a:gdLst/>
              <a:ahLst/>
              <a:cxnLst/>
              <a:rect l="l" t="t" r="r" b="b"/>
              <a:pathLst>
                <a:path w="2167" h="3216" fill="none" extrusionOk="0">
                  <a:moveTo>
                    <a:pt x="560" y="929"/>
                  </a:moveTo>
                  <a:lnTo>
                    <a:pt x="2167" y="1"/>
                  </a:lnTo>
                  <a:lnTo>
                    <a:pt x="1595" y="2275"/>
                  </a:lnTo>
                  <a:lnTo>
                    <a:pt x="0" y="3215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4"/>
            <p:cNvSpPr/>
            <p:nvPr/>
          </p:nvSpPr>
          <p:spPr>
            <a:xfrm>
              <a:off x="3662650" y="2339400"/>
              <a:ext cx="55375" cy="27125"/>
            </a:xfrm>
            <a:custGeom>
              <a:avLst/>
              <a:gdLst/>
              <a:ahLst/>
              <a:cxnLst/>
              <a:rect l="l" t="t" r="r" b="b"/>
              <a:pathLst>
                <a:path w="2215" h="1085" extrusionOk="0">
                  <a:moveTo>
                    <a:pt x="1608" y="1"/>
                  </a:moveTo>
                  <a:lnTo>
                    <a:pt x="0" y="941"/>
                  </a:lnTo>
                  <a:lnTo>
                    <a:pt x="608" y="1084"/>
                  </a:lnTo>
                  <a:lnTo>
                    <a:pt x="2215" y="15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4"/>
            <p:cNvSpPr/>
            <p:nvPr/>
          </p:nvSpPr>
          <p:spPr>
            <a:xfrm>
              <a:off x="3662650" y="2339400"/>
              <a:ext cx="55375" cy="27125"/>
            </a:xfrm>
            <a:custGeom>
              <a:avLst/>
              <a:gdLst/>
              <a:ahLst/>
              <a:cxnLst/>
              <a:rect l="l" t="t" r="r" b="b"/>
              <a:pathLst>
                <a:path w="2215" h="1085" fill="none" extrusionOk="0">
                  <a:moveTo>
                    <a:pt x="2215" y="156"/>
                  </a:moveTo>
                  <a:lnTo>
                    <a:pt x="608" y="1084"/>
                  </a:lnTo>
                  <a:lnTo>
                    <a:pt x="0" y="941"/>
                  </a:lnTo>
                  <a:lnTo>
                    <a:pt x="1608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4"/>
            <p:cNvSpPr/>
            <p:nvPr/>
          </p:nvSpPr>
          <p:spPr>
            <a:xfrm>
              <a:off x="3479000" y="2241100"/>
              <a:ext cx="198850" cy="182575"/>
            </a:xfrm>
            <a:custGeom>
              <a:avLst/>
              <a:gdLst/>
              <a:ahLst/>
              <a:cxnLst/>
              <a:rect l="l" t="t" r="r" b="b"/>
              <a:pathLst>
                <a:path w="7954" h="7303" extrusionOk="0">
                  <a:moveTo>
                    <a:pt x="2020" y="0"/>
                  </a:moveTo>
                  <a:cubicBezTo>
                    <a:pt x="1196" y="0"/>
                    <a:pt x="518" y="400"/>
                    <a:pt x="119" y="1182"/>
                  </a:cubicBezTo>
                  <a:cubicBezTo>
                    <a:pt x="0" y="1421"/>
                    <a:pt x="119" y="1849"/>
                    <a:pt x="381" y="2147"/>
                  </a:cubicBezTo>
                  <a:cubicBezTo>
                    <a:pt x="453" y="2218"/>
                    <a:pt x="536" y="2278"/>
                    <a:pt x="607" y="2325"/>
                  </a:cubicBezTo>
                  <a:cubicBezTo>
                    <a:pt x="692" y="2370"/>
                    <a:pt x="776" y="2394"/>
                    <a:pt x="851" y="2394"/>
                  </a:cubicBezTo>
                  <a:cubicBezTo>
                    <a:pt x="958" y="2394"/>
                    <a:pt x="1047" y="2346"/>
                    <a:pt x="1096" y="2242"/>
                  </a:cubicBezTo>
                  <a:cubicBezTo>
                    <a:pt x="1379" y="1660"/>
                    <a:pt x="1879" y="1362"/>
                    <a:pt x="2488" y="1362"/>
                  </a:cubicBezTo>
                  <a:cubicBezTo>
                    <a:pt x="2902" y="1362"/>
                    <a:pt x="3365" y="1499"/>
                    <a:pt x="3846" y="1778"/>
                  </a:cubicBezTo>
                  <a:cubicBezTo>
                    <a:pt x="4822" y="2337"/>
                    <a:pt x="5715" y="3397"/>
                    <a:pt x="6275" y="4599"/>
                  </a:cubicBezTo>
                  <a:lnTo>
                    <a:pt x="5715" y="4469"/>
                  </a:lnTo>
                  <a:lnTo>
                    <a:pt x="7382" y="7302"/>
                  </a:lnTo>
                  <a:lnTo>
                    <a:pt x="7954" y="5016"/>
                  </a:lnTo>
                  <a:lnTo>
                    <a:pt x="7346" y="4873"/>
                  </a:lnTo>
                  <a:cubicBezTo>
                    <a:pt x="6620" y="3028"/>
                    <a:pt x="5299" y="1385"/>
                    <a:pt x="3846" y="551"/>
                  </a:cubicBezTo>
                  <a:cubicBezTo>
                    <a:pt x="3199" y="182"/>
                    <a:pt x="2576" y="0"/>
                    <a:pt x="2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4"/>
            <p:cNvSpPr/>
            <p:nvPr/>
          </p:nvSpPr>
          <p:spPr>
            <a:xfrm>
              <a:off x="3479000" y="2231950"/>
              <a:ext cx="198850" cy="191725"/>
            </a:xfrm>
            <a:custGeom>
              <a:avLst/>
              <a:gdLst/>
              <a:ahLst/>
              <a:cxnLst/>
              <a:rect l="l" t="t" r="r" b="b"/>
              <a:pathLst>
                <a:path w="7954" h="7669" fill="none" extrusionOk="0">
                  <a:moveTo>
                    <a:pt x="3846" y="917"/>
                  </a:moveTo>
                  <a:cubicBezTo>
                    <a:pt x="5299" y="1751"/>
                    <a:pt x="6620" y="3394"/>
                    <a:pt x="7346" y="5239"/>
                  </a:cubicBezTo>
                  <a:lnTo>
                    <a:pt x="7954" y="5382"/>
                  </a:lnTo>
                  <a:lnTo>
                    <a:pt x="7382" y="7668"/>
                  </a:lnTo>
                  <a:lnTo>
                    <a:pt x="5715" y="4835"/>
                  </a:lnTo>
                  <a:lnTo>
                    <a:pt x="6275" y="4965"/>
                  </a:lnTo>
                  <a:cubicBezTo>
                    <a:pt x="5715" y="3763"/>
                    <a:pt x="4822" y="2703"/>
                    <a:pt x="3846" y="2144"/>
                  </a:cubicBezTo>
                  <a:cubicBezTo>
                    <a:pt x="2655" y="1453"/>
                    <a:pt x="1572" y="1632"/>
                    <a:pt x="1096" y="2608"/>
                  </a:cubicBezTo>
                  <a:cubicBezTo>
                    <a:pt x="1012" y="2787"/>
                    <a:pt x="810" y="2799"/>
                    <a:pt x="607" y="2691"/>
                  </a:cubicBezTo>
                  <a:cubicBezTo>
                    <a:pt x="536" y="2644"/>
                    <a:pt x="453" y="2584"/>
                    <a:pt x="381" y="2513"/>
                  </a:cubicBezTo>
                  <a:cubicBezTo>
                    <a:pt x="119" y="2215"/>
                    <a:pt x="0" y="1787"/>
                    <a:pt x="119" y="1548"/>
                  </a:cubicBezTo>
                  <a:cubicBezTo>
                    <a:pt x="786" y="239"/>
                    <a:pt x="2239" y="1"/>
                    <a:pt x="3846" y="91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4"/>
            <p:cNvSpPr/>
            <p:nvPr/>
          </p:nvSpPr>
          <p:spPr>
            <a:xfrm>
              <a:off x="3485250" y="1912325"/>
              <a:ext cx="186350" cy="238825"/>
            </a:xfrm>
            <a:custGeom>
              <a:avLst/>
              <a:gdLst/>
              <a:ahLst/>
              <a:cxnLst/>
              <a:rect l="l" t="t" r="r" b="b"/>
              <a:pathLst>
                <a:path w="7454" h="9553" extrusionOk="0">
                  <a:moveTo>
                    <a:pt x="2076" y="0"/>
                  </a:moveTo>
                  <a:cubicBezTo>
                    <a:pt x="847" y="0"/>
                    <a:pt x="0" y="963"/>
                    <a:pt x="0" y="2630"/>
                  </a:cubicBezTo>
                  <a:cubicBezTo>
                    <a:pt x="0" y="4987"/>
                    <a:pt x="1655" y="7868"/>
                    <a:pt x="3703" y="9047"/>
                  </a:cubicBezTo>
                  <a:cubicBezTo>
                    <a:pt x="4302" y="9390"/>
                    <a:pt x="4869" y="9553"/>
                    <a:pt x="5370" y="9553"/>
                  </a:cubicBezTo>
                  <a:cubicBezTo>
                    <a:pt x="6593" y="9553"/>
                    <a:pt x="7433" y="8587"/>
                    <a:pt x="7442" y="6916"/>
                  </a:cubicBezTo>
                  <a:cubicBezTo>
                    <a:pt x="7454" y="4570"/>
                    <a:pt x="5787" y="1677"/>
                    <a:pt x="3739" y="498"/>
                  </a:cubicBezTo>
                  <a:cubicBezTo>
                    <a:pt x="3142" y="160"/>
                    <a:pt x="2578" y="0"/>
                    <a:pt x="2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4"/>
            <p:cNvSpPr/>
            <p:nvPr/>
          </p:nvSpPr>
          <p:spPr>
            <a:xfrm>
              <a:off x="3498650" y="1867400"/>
              <a:ext cx="226225" cy="301775"/>
            </a:xfrm>
            <a:custGeom>
              <a:avLst/>
              <a:gdLst/>
              <a:ahLst/>
              <a:cxnLst/>
              <a:rect l="l" t="t" r="r" b="b"/>
              <a:pathLst>
                <a:path w="9049" h="12071" extrusionOk="0">
                  <a:moveTo>
                    <a:pt x="2516" y="0"/>
                  </a:moveTo>
                  <a:cubicBezTo>
                    <a:pt x="2071" y="0"/>
                    <a:pt x="1669" y="106"/>
                    <a:pt x="1322" y="307"/>
                  </a:cubicBezTo>
                  <a:lnTo>
                    <a:pt x="0" y="1081"/>
                  </a:lnTo>
                  <a:lnTo>
                    <a:pt x="6382" y="12070"/>
                  </a:lnTo>
                  <a:lnTo>
                    <a:pt x="7703" y="11296"/>
                  </a:lnTo>
                  <a:cubicBezTo>
                    <a:pt x="8525" y="10832"/>
                    <a:pt x="9037" y="9820"/>
                    <a:pt x="9037" y="8403"/>
                  </a:cubicBezTo>
                  <a:cubicBezTo>
                    <a:pt x="9049" y="5546"/>
                    <a:pt x="7025" y="2045"/>
                    <a:pt x="4536" y="617"/>
                  </a:cubicBezTo>
                  <a:cubicBezTo>
                    <a:pt x="3808" y="197"/>
                    <a:pt x="3123" y="0"/>
                    <a:pt x="2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4"/>
            <p:cNvSpPr/>
            <p:nvPr/>
          </p:nvSpPr>
          <p:spPr>
            <a:xfrm>
              <a:off x="3498650" y="1863150"/>
              <a:ext cx="226225" cy="306025"/>
            </a:xfrm>
            <a:custGeom>
              <a:avLst/>
              <a:gdLst/>
              <a:ahLst/>
              <a:cxnLst/>
              <a:rect l="l" t="t" r="r" b="b"/>
              <a:pathLst>
                <a:path w="9049" h="12241" fill="none" extrusionOk="0">
                  <a:moveTo>
                    <a:pt x="0" y="1251"/>
                  </a:moveTo>
                  <a:lnTo>
                    <a:pt x="1322" y="477"/>
                  </a:lnTo>
                  <a:cubicBezTo>
                    <a:pt x="2143" y="1"/>
                    <a:pt x="3274" y="60"/>
                    <a:pt x="4536" y="787"/>
                  </a:cubicBezTo>
                  <a:cubicBezTo>
                    <a:pt x="7025" y="2215"/>
                    <a:pt x="9049" y="5716"/>
                    <a:pt x="9037" y="8573"/>
                  </a:cubicBezTo>
                  <a:cubicBezTo>
                    <a:pt x="9037" y="9990"/>
                    <a:pt x="8525" y="11002"/>
                    <a:pt x="7703" y="11466"/>
                  </a:cubicBezTo>
                  <a:lnTo>
                    <a:pt x="6382" y="1224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4"/>
            <p:cNvSpPr/>
            <p:nvPr/>
          </p:nvSpPr>
          <p:spPr>
            <a:xfrm>
              <a:off x="3532275" y="1924650"/>
              <a:ext cx="94975" cy="112350"/>
            </a:xfrm>
            <a:custGeom>
              <a:avLst/>
              <a:gdLst/>
              <a:ahLst/>
              <a:cxnLst/>
              <a:rect l="l" t="t" r="r" b="b"/>
              <a:pathLst>
                <a:path w="3799" h="4494" extrusionOk="0">
                  <a:moveTo>
                    <a:pt x="829" y="1488"/>
                  </a:moveTo>
                  <a:cubicBezTo>
                    <a:pt x="843" y="1488"/>
                    <a:pt x="858" y="1494"/>
                    <a:pt x="870" y="1506"/>
                  </a:cubicBezTo>
                  <a:cubicBezTo>
                    <a:pt x="905" y="1517"/>
                    <a:pt x="917" y="1541"/>
                    <a:pt x="941" y="1577"/>
                  </a:cubicBezTo>
                  <a:lnTo>
                    <a:pt x="1155" y="1934"/>
                  </a:lnTo>
                  <a:lnTo>
                    <a:pt x="1358" y="1815"/>
                  </a:lnTo>
                  <a:cubicBezTo>
                    <a:pt x="1366" y="1807"/>
                    <a:pt x="1374" y="1805"/>
                    <a:pt x="1382" y="1805"/>
                  </a:cubicBezTo>
                  <a:cubicBezTo>
                    <a:pt x="1399" y="1805"/>
                    <a:pt x="1417" y="1815"/>
                    <a:pt x="1441" y="1815"/>
                  </a:cubicBezTo>
                  <a:cubicBezTo>
                    <a:pt x="1465" y="1827"/>
                    <a:pt x="1477" y="1863"/>
                    <a:pt x="1513" y="1887"/>
                  </a:cubicBezTo>
                  <a:cubicBezTo>
                    <a:pt x="1560" y="1946"/>
                    <a:pt x="1560" y="2018"/>
                    <a:pt x="1513" y="2053"/>
                  </a:cubicBezTo>
                  <a:lnTo>
                    <a:pt x="1298" y="2172"/>
                  </a:lnTo>
                  <a:lnTo>
                    <a:pt x="1513" y="2529"/>
                  </a:lnTo>
                  <a:cubicBezTo>
                    <a:pt x="1560" y="2601"/>
                    <a:pt x="1560" y="2660"/>
                    <a:pt x="1513" y="2696"/>
                  </a:cubicBezTo>
                  <a:cubicBezTo>
                    <a:pt x="1509" y="2700"/>
                    <a:pt x="1502" y="2701"/>
                    <a:pt x="1494" y="2701"/>
                  </a:cubicBezTo>
                  <a:cubicBezTo>
                    <a:pt x="1478" y="2701"/>
                    <a:pt x="1457" y="2696"/>
                    <a:pt x="1441" y="2696"/>
                  </a:cubicBezTo>
                  <a:cubicBezTo>
                    <a:pt x="1405" y="2672"/>
                    <a:pt x="1394" y="2649"/>
                    <a:pt x="1358" y="2613"/>
                  </a:cubicBezTo>
                  <a:lnTo>
                    <a:pt x="1155" y="2256"/>
                  </a:lnTo>
                  <a:lnTo>
                    <a:pt x="941" y="2375"/>
                  </a:lnTo>
                  <a:cubicBezTo>
                    <a:pt x="937" y="2383"/>
                    <a:pt x="932" y="2385"/>
                    <a:pt x="925" y="2385"/>
                  </a:cubicBezTo>
                  <a:cubicBezTo>
                    <a:pt x="912" y="2385"/>
                    <a:pt x="893" y="2375"/>
                    <a:pt x="870" y="2375"/>
                  </a:cubicBezTo>
                  <a:cubicBezTo>
                    <a:pt x="846" y="2363"/>
                    <a:pt x="810" y="2339"/>
                    <a:pt x="798" y="2303"/>
                  </a:cubicBezTo>
                  <a:cubicBezTo>
                    <a:pt x="751" y="2232"/>
                    <a:pt x="751" y="2172"/>
                    <a:pt x="798" y="2137"/>
                  </a:cubicBezTo>
                  <a:lnTo>
                    <a:pt x="1001" y="2018"/>
                  </a:lnTo>
                  <a:lnTo>
                    <a:pt x="798" y="1660"/>
                  </a:lnTo>
                  <a:cubicBezTo>
                    <a:pt x="751" y="1601"/>
                    <a:pt x="751" y="1529"/>
                    <a:pt x="798" y="1506"/>
                  </a:cubicBezTo>
                  <a:cubicBezTo>
                    <a:pt x="804" y="1494"/>
                    <a:pt x="816" y="1488"/>
                    <a:pt x="829" y="1488"/>
                  </a:cubicBezTo>
                  <a:close/>
                  <a:moveTo>
                    <a:pt x="2305" y="2340"/>
                  </a:moveTo>
                  <a:cubicBezTo>
                    <a:pt x="2321" y="2340"/>
                    <a:pt x="2342" y="2351"/>
                    <a:pt x="2358" y="2351"/>
                  </a:cubicBezTo>
                  <a:cubicBezTo>
                    <a:pt x="2394" y="2363"/>
                    <a:pt x="2406" y="2399"/>
                    <a:pt x="2429" y="2422"/>
                  </a:cubicBezTo>
                  <a:lnTo>
                    <a:pt x="2644" y="2779"/>
                  </a:lnTo>
                  <a:lnTo>
                    <a:pt x="2846" y="2660"/>
                  </a:lnTo>
                  <a:cubicBezTo>
                    <a:pt x="2854" y="2656"/>
                    <a:pt x="2862" y="2655"/>
                    <a:pt x="2870" y="2655"/>
                  </a:cubicBezTo>
                  <a:cubicBezTo>
                    <a:pt x="2887" y="2655"/>
                    <a:pt x="2906" y="2660"/>
                    <a:pt x="2929" y="2660"/>
                  </a:cubicBezTo>
                  <a:cubicBezTo>
                    <a:pt x="2953" y="2672"/>
                    <a:pt x="2965" y="2708"/>
                    <a:pt x="3001" y="2732"/>
                  </a:cubicBezTo>
                  <a:cubicBezTo>
                    <a:pt x="3048" y="2791"/>
                    <a:pt x="3048" y="2863"/>
                    <a:pt x="3001" y="2899"/>
                  </a:cubicBezTo>
                  <a:lnTo>
                    <a:pt x="2787" y="3018"/>
                  </a:lnTo>
                  <a:lnTo>
                    <a:pt x="3001" y="3375"/>
                  </a:lnTo>
                  <a:cubicBezTo>
                    <a:pt x="3048" y="3446"/>
                    <a:pt x="3048" y="3518"/>
                    <a:pt x="3001" y="3541"/>
                  </a:cubicBezTo>
                  <a:cubicBezTo>
                    <a:pt x="2997" y="3545"/>
                    <a:pt x="2990" y="3547"/>
                    <a:pt x="2982" y="3547"/>
                  </a:cubicBezTo>
                  <a:cubicBezTo>
                    <a:pt x="2966" y="3547"/>
                    <a:pt x="2945" y="3541"/>
                    <a:pt x="2929" y="3541"/>
                  </a:cubicBezTo>
                  <a:cubicBezTo>
                    <a:pt x="2894" y="3518"/>
                    <a:pt x="2882" y="3494"/>
                    <a:pt x="2846" y="3470"/>
                  </a:cubicBezTo>
                  <a:lnTo>
                    <a:pt x="2644" y="3113"/>
                  </a:lnTo>
                  <a:lnTo>
                    <a:pt x="2429" y="3232"/>
                  </a:lnTo>
                  <a:cubicBezTo>
                    <a:pt x="2425" y="3236"/>
                    <a:pt x="2420" y="3237"/>
                    <a:pt x="2413" y="3237"/>
                  </a:cubicBezTo>
                  <a:cubicBezTo>
                    <a:pt x="2400" y="3237"/>
                    <a:pt x="2382" y="3232"/>
                    <a:pt x="2358" y="3232"/>
                  </a:cubicBezTo>
                  <a:cubicBezTo>
                    <a:pt x="2334" y="3208"/>
                    <a:pt x="2310" y="3184"/>
                    <a:pt x="2286" y="3149"/>
                  </a:cubicBezTo>
                  <a:cubicBezTo>
                    <a:pt x="2239" y="3089"/>
                    <a:pt x="2239" y="3018"/>
                    <a:pt x="2286" y="2994"/>
                  </a:cubicBezTo>
                  <a:lnTo>
                    <a:pt x="2489" y="2875"/>
                  </a:lnTo>
                  <a:lnTo>
                    <a:pt x="2286" y="2518"/>
                  </a:lnTo>
                  <a:cubicBezTo>
                    <a:pt x="2239" y="2458"/>
                    <a:pt x="2239" y="2375"/>
                    <a:pt x="2286" y="2351"/>
                  </a:cubicBezTo>
                  <a:cubicBezTo>
                    <a:pt x="2290" y="2343"/>
                    <a:pt x="2297" y="2340"/>
                    <a:pt x="2305" y="2340"/>
                  </a:cubicBezTo>
                  <a:close/>
                  <a:moveTo>
                    <a:pt x="810" y="1"/>
                  </a:moveTo>
                  <a:cubicBezTo>
                    <a:pt x="805" y="1"/>
                    <a:pt x="801" y="2"/>
                    <a:pt x="798" y="5"/>
                  </a:cubicBezTo>
                  <a:cubicBezTo>
                    <a:pt x="739" y="29"/>
                    <a:pt x="715" y="113"/>
                    <a:pt x="762" y="208"/>
                  </a:cubicBezTo>
                  <a:cubicBezTo>
                    <a:pt x="858" y="458"/>
                    <a:pt x="941" y="708"/>
                    <a:pt x="1048" y="970"/>
                  </a:cubicBezTo>
                  <a:cubicBezTo>
                    <a:pt x="870" y="970"/>
                    <a:pt x="703" y="1005"/>
                    <a:pt x="572" y="1089"/>
                  </a:cubicBezTo>
                  <a:cubicBezTo>
                    <a:pt x="227" y="1279"/>
                    <a:pt x="0" y="1708"/>
                    <a:pt x="0" y="2303"/>
                  </a:cubicBezTo>
                  <a:lnTo>
                    <a:pt x="3799" y="4494"/>
                  </a:lnTo>
                  <a:cubicBezTo>
                    <a:pt x="3799" y="3613"/>
                    <a:pt x="3358" y="2589"/>
                    <a:pt x="2691" y="1863"/>
                  </a:cubicBezTo>
                  <a:lnTo>
                    <a:pt x="2953" y="1458"/>
                  </a:lnTo>
                  <a:cubicBezTo>
                    <a:pt x="2989" y="1398"/>
                    <a:pt x="2989" y="1327"/>
                    <a:pt x="2918" y="1232"/>
                  </a:cubicBezTo>
                  <a:cubicBezTo>
                    <a:pt x="2906" y="1208"/>
                    <a:pt x="2882" y="1172"/>
                    <a:pt x="2846" y="1160"/>
                  </a:cubicBezTo>
                  <a:cubicBezTo>
                    <a:pt x="2828" y="1142"/>
                    <a:pt x="2807" y="1133"/>
                    <a:pt x="2788" y="1133"/>
                  </a:cubicBezTo>
                  <a:cubicBezTo>
                    <a:pt x="2769" y="1133"/>
                    <a:pt x="2751" y="1142"/>
                    <a:pt x="2739" y="1160"/>
                  </a:cubicBezTo>
                  <a:cubicBezTo>
                    <a:pt x="2644" y="1303"/>
                    <a:pt x="2548" y="1458"/>
                    <a:pt x="2441" y="1601"/>
                  </a:cubicBezTo>
                  <a:cubicBezTo>
                    <a:pt x="2286" y="1458"/>
                    <a:pt x="2108" y="1327"/>
                    <a:pt x="1905" y="1208"/>
                  </a:cubicBezTo>
                  <a:cubicBezTo>
                    <a:pt x="1691" y="1089"/>
                    <a:pt x="1477" y="994"/>
                    <a:pt x="1286" y="970"/>
                  </a:cubicBezTo>
                  <a:cubicBezTo>
                    <a:pt x="1179" y="684"/>
                    <a:pt x="1072" y="410"/>
                    <a:pt x="977" y="148"/>
                  </a:cubicBezTo>
                  <a:cubicBezTo>
                    <a:pt x="953" y="89"/>
                    <a:pt x="917" y="41"/>
                    <a:pt x="870" y="29"/>
                  </a:cubicBezTo>
                  <a:cubicBezTo>
                    <a:pt x="843" y="12"/>
                    <a:pt x="824" y="1"/>
                    <a:pt x="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4"/>
            <p:cNvSpPr/>
            <p:nvPr/>
          </p:nvSpPr>
          <p:spPr>
            <a:xfrm>
              <a:off x="3580500" y="2018225"/>
              <a:ext cx="80375" cy="120500"/>
            </a:xfrm>
            <a:custGeom>
              <a:avLst/>
              <a:gdLst/>
              <a:ahLst/>
              <a:cxnLst/>
              <a:rect l="l" t="t" r="r" b="b"/>
              <a:pathLst>
                <a:path w="3215" h="4820" extrusionOk="0">
                  <a:moveTo>
                    <a:pt x="12" y="1"/>
                  </a:moveTo>
                  <a:lnTo>
                    <a:pt x="0" y="3251"/>
                  </a:lnTo>
                  <a:cubicBezTo>
                    <a:pt x="284" y="3401"/>
                    <a:pt x="552" y="3467"/>
                    <a:pt x="791" y="3467"/>
                  </a:cubicBezTo>
                  <a:cubicBezTo>
                    <a:pt x="913" y="3467"/>
                    <a:pt x="1027" y="3450"/>
                    <a:pt x="1131" y="3418"/>
                  </a:cubicBezTo>
                  <a:cubicBezTo>
                    <a:pt x="1679" y="3751"/>
                    <a:pt x="2036" y="4370"/>
                    <a:pt x="2155" y="4561"/>
                  </a:cubicBezTo>
                  <a:cubicBezTo>
                    <a:pt x="2215" y="4668"/>
                    <a:pt x="2286" y="4740"/>
                    <a:pt x="2370" y="4787"/>
                  </a:cubicBezTo>
                  <a:cubicBezTo>
                    <a:pt x="2393" y="4799"/>
                    <a:pt x="2405" y="4811"/>
                    <a:pt x="2441" y="4811"/>
                  </a:cubicBezTo>
                  <a:cubicBezTo>
                    <a:pt x="2462" y="4817"/>
                    <a:pt x="2482" y="4819"/>
                    <a:pt x="2501" y="4819"/>
                  </a:cubicBezTo>
                  <a:cubicBezTo>
                    <a:pt x="2681" y="4819"/>
                    <a:pt x="2735" y="4571"/>
                    <a:pt x="2584" y="4323"/>
                  </a:cubicBezTo>
                  <a:cubicBezTo>
                    <a:pt x="2429" y="4037"/>
                    <a:pt x="2048" y="3406"/>
                    <a:pt x="1608" y="3061"/>
                  </a:cubicBezTo>
                  <a:cubicBezTo>
                    <a:pt x="1655" y="2977"/>
                    <a:pt x="1691" y="2906"/>
                    <a:pt x="1727" y="2835"/>
                  </a:cubicBezTo>
                  <a:lnTo>
                    <a:pt x="2917" y="3513"/>
                  </a:lnTo>
                  <a:cubicBezTo>
                    <a:pt x="2970" y="3547"/>
                    <a:pt x="3019" y="3563"/>
                    <a:pt x="3062" y="3563"/>
                  </a:cubicBezTo>
                  <a:cubicBezTo>
                    <a:pt x="3154" y="3563"/>
                    <a:pt x="3215" y="3489"/>
                    <a:pt x="3215" y="3358"/>
                  </a:cubicBezTo>
                  <a:cubicBezTo>
                    <a:pt x="3215" y="3156"/>
                    <a:pt x="3096" y="2942"/>
                    <a:pt x="2882" y="2846"/>
                  </a:cubicBezTo>
                  <a:lnTo>
                    <a:pt x="1822" y="2239"/>
                  </a:lnTo>
                  <a:lnTo>
                    <a:pt x="1822" y="2120"/>
                  </a:lnTo>
                  <a:lnTo>
                    <a:pt x="1822" y="2001"/>
                  </a:lnTo>
                  <a:cubicBezTo>
                    <a:pt x="2093" y="2102"/>
                    <a:pt x="2305" y="2143"/>
                    <a:pt x="2470" y="2143"/>
                  </a:cubicBezTo>
                  <a:cubicBezTo>
                    <a:pt x="2616" y="2143"/>
                    <a:pt x="2726" y="2111"/>
                    <a:pt x="2810" y="2061"/>
                  </a:cubicBezTo>
                  <a:cubicBezTo>
                    <a:pt x="2977" y="1954"/>
                    <a:pt x="2905" y="1596"/>
                    <a:pt x="2679" y="1406"/>
                  </a:cubicBezTo>
                  <a:cubicBezTo>
                    <a:pt x="2667" y="1394"/>
                    <a:pt x="2632" y="1370"/>
                    <a:pt x="2620" y="1358"/>
                  </a:cubicBezTo>
                  <a:cubicBezTo>
                    <a:pt x="2581" y="1333"/>
                    <a:pt x="2540" y="1321"/>
                    <a:pt x="2500" y="1321"/>
                  </a:cubicBezTo>
                  <a:cubicBezTo>
                    <a:pt x="2466" y="1321"/>
                    <a:pt x="2433" y="1330"/>
                    <a:pt x="2405" y="1346"/>
                  </a:cubicBezTo>
                  <a:cubicBezTo>
                    <a:pt x="2367" y="1374"/>
                    <a:pt x="2310" y="1391"/>
                    <a:pt x="2230" y="1391"/>
                  </a:cubicBezTo>
                  <a:cubicBezTo>
                    <a:pt x="2137" y="1391"/>
                    <a:pt x="2012" y="1368"/>
                    <a:pt x="1846" y="1311"/>
                  </a:cubicBezTo>
                  <a:lnTo>
                    <a:pt x="1846" y="106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4"/>
            <p:cNvSpPr/>
            <p:nvPr/>
          </p:nvSpPr>
          <p:spPr>
            <a:xfrm>
              <a:off x="3496850" y="1972250"/>
              <a:ext cx="79200" cy="123100"/>
            </a:xfrm>
            <a:custGeom>
              <a:avLst/>
              <a:gdLst/>
              <a:ahLst/>
              <a:cxnLst/>
              <a:rect l="l" t="t" r="r" b="b"/>
              <a:pathLst>
                <a:path w="3168" h="4924" extrusionOk="0">
                  <a:moveTo>
                    <a:pt x="464" y="1"/>
                  </a:moveTo>
                  <a:cubicBezTo>
                    <a:pt x="285" y="1"/>
                    <a:pt x="216" y="243"/>
                    <a:pt x="370" y="506"/>
                  </a:cubicBezTo>
                  <a:cubicBezTo>
                    <a:pt x="560" y="828"/>
                    <a:pt x="894" y="1245"/>
                    <a:pt x="1453" y="1649"/>
                  </a:cubicBezTo>
                  <a:lnTo>
                    <a:pt x="1453" y="1757"/>
                  </a:lnTo>
                  <a:lnTo>
                    <a:pt x="1453" y="1876"/>
                  </a:lnTo>
                  <a:lnTo>
                    <a:pt x="298" y="1197"/>
                  </a:lnTo>
                  <a:cubicBezTo>
                    <a:pt x="249" y="1169"/>
                    <a:pt x="202" y="1155"/>
                    <a:pt x="161" y="1155"/>
                  </a:cubicBezTo>
                  <a:cubicBezTo>
                    <a:pt x="65" y="1155"/>
                    <a:pt x="1" y="1230"/>
                    <a:pt x="1" y="1364"/>
                  </a:cubicBezTo>
                  <a:cubicBezTo>
                    <a:pt x="1" y="1542"/>
                    <a:pt x="132" y="1780"/>
                    <a:pt x="298" y="1876"/>
                  </a:cubicBezTo>
                  <a:lnTo>
                    <a:pt x="1572" y="2614"/>
                  </a:lnTo>
                  <a:cubicBezTo>
                    <a:pt x="1608" y="2721"/>
                    <a:pt x="1632" y="2840"/>
                    <a:pt x="1679" y="2947"/>
                  </a:cubicBezTo>
                  <a:cubicBezTo>
                    <a:pt x="1530" y="2885"/>
                    <a:pt x="1391" y="2861"/>
                    <a:pt x="1264" y="2861"/>
                  </a:cubicBezTo>
                  <a:cubicBezTo>
                    <a:pt x="956" y="2861"/>
                    <a:pt x="722" y="3002"/>
                    <a:pt x="596" y="3078"/>
                  </a:cubicBezTo>
                  <a:cubicBezTo>
                    <a:pt x="417" y="3185"/>
                    <a:pt x="501" y="3542"/>
                    <a:pt x="727" y="3733"/>
                  </a:cubicBezTo>
                  <a:cubicBezTo>
                    <a:pt x="751" y="3745"/>
                    <a:pt x="775" y="3757"/>
                    <a:pt x="798" y="3781"/>
                  </a:cubicBezTo>
                  <a:cubicBezTo>
                    <a:pt x="838" y="3800"/>
                    <a:pt x="881" y="3809"/>
                    <a:pt x="921" y="3809"/>
                  </a:cubicBezTo>
                  <a:cubicBezTo>
                    <a:pt x="954" y="3809"/>
                    <a:pt x="986" y="3803"/>
                    <a:pt x="1013" y="3793"/>
                  </a:cubicBezTo>
                  <a:cubicBezTo>
                    <a:pt x="1087" y="3756"/>
                    <a:pt x="1257" y="3654"/>
                    <a:pt x="1510" y="3654"/>
                  </a:cubicBezTo>
                  <a:cubicBezTo>
                    <a:pt x="1664" y="3654"/>
                    <a:pt x="1849" y="3692"/>
                    <a:pt x="2060" y="3804"/>
                  </a:cubicBezTo>
                  <a:cubicBezTo>
                    <a:pt x="2084" y="3816"/>
                    <a:pt x="2108" y="3840"/>
                    <a:pt x="2120" y="3840"/>
                  </a:cubicBezTo>
                  <a:cubicBezTo>
                    <a:pt x="2406" y="4281"/>
                    <a:pt x="2763" y="4650"/>
                    <a:pt x="3156" y="4924"/>
                  </a:cubicBezTo>
                  <a:lnTo>
                    <a:pt x="3168" y="1697"/>
                  </a:lnTo>
                  <a:lnTo>
                    <a:pt x="1429" y="697"/>
                  </a:lnTo>
                  <a:lnTo>
                    <a:pt x="1465" y="959"/>
                  </a:lnTo>
                  <a:cubicBezTo>
                    <a:pt x="1096" y="685"/>
                    <a:pt x="906" y="423"/>
                    <a:pt x="798" y="268"/>
                  </a:cubicBezTo>
                  <a:cubicBezTo>
                    <a:pt x="739" y="161"/>
                    <a:pt x="667" y="90"/>
                    <a:pt x="596" y="42"/>
                  </a:cubicBezTo>
                  <a:cubicBezTo>
                    <a:pt x="560" y="30"/>
                    <a:pt x="536" y="6"/>
                    <a:pt x="513" y="6"/>
                  </a:cubicBezTo>
                  <a:cubicBezTo>
                    <a:pt x="495" y="3"/>
                    <a:pt x="479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4"/>
            <p:cNvSpPr/>
            <p:nvPr/>
          </p:nvSpPr>
          <p:spPr>
            <a:xfrm>
              <a:off x="3465000" y="1886700"/>
              <a:ext cx="226250" cy="290075"/>
            </a:xfrm>
            <a:custGeom>
              <a:avLst/>
              <a:gdLst/>
              <a:ahLst/>
              <a:cxnLst/>
              <a:rect l="l" t="t" r="r" b="b"/>
              <a:pathLst>
                <a:path w="9050" h="11603" extrusionOk="0">
                  <a:moveTo>
                    <a:pt x="2879" y="1022"/>
                  </a:moveTo>
                  <a:cubicBezTo>
                    <a:pt x="3382" y="1022"/>
                    <a:pt x="3950" y="1187"/>
                    <a:pt x="4549" y="1535"/>
                  </a:cubicBezTo>
                  <a:cubicBezTo>
                    <a:pt x="5418" y="2035"/>
                    <a:pt x="6240" y="2869"/>
                    <a:pt x="6871" y="3821"/>
                  </a:cubicBezTo>
                  <a:lnTo>
                    <a:pt x="1632" y="6810"/>
                  </a:lnTo>
                  <a:cubicBezTo>
                    <a:pt x="1120" y="5786"/>
                    <a:pt x="810" y="4667"/>
                    <a:pt x="810" y="3655"/>
                  </a:cubicBezTo>
                  <a:cubicBezTo>
                    <a:pt x="819" y="1987"/>
                    <a:pt x="1661" y="1022"/>
                    <a:pt x="2879" y="1022"/>
                  </a:cubicBezTo>
                  <a:close/>
                  <a:moveTo>
                    <a:pt x="7442" y="4786"/>
                  </a:moveTo>
                  <a:cubicBezTo>
                    <a:pt x="7966" y="5810"/>
                    <a:pt x="8264" y="6929"/>
                    <a:pt x="8264" y="7941"/>
                  </a:cubicBezTo>
                  <a:cubicBezTo>
                    <a:pt x="8255" y="9612"/>
                    <a:pt x="7409" y="10578"/>
                    <a:pt x="6187" y="10578"/>
                  </a:cubicBezTo>
                  <a:cubicBezTo>
                    <a:pt x="5685" y="10578"/>
                    <a:pt x="5121" y="10415"/>
                    <a:pt x="4525" y="10072"/>
                  </a:cubicBezTo>
                  <a:cubicBezTo>
                    <a:pt x="3656" y="9572"/>
                    <a:pt x="2834" y="8750"/>
                    <a:pt x="2203" y="7786"/>
                  </a:cubicBezTo>
                  <a:lnTo>
                    <a:pt x="7442" y="4786"/>
                  </a:lnTo>
                  <a:close/>
                  <a:moveTo>
                    <a:pt x="2529" y="1"/>
                  </a:moveTo>
                  <a:cubicBezTo>
                    <a:pt x="1047" y="1"/>
                    <a:pt x="24" y="1177"/>
                    <a:pt x="24" y="3202"/>
                  </a:cubicBezTo>
                  <a:cubicBezTo>
                    <a:pt x="1" y="6060"/>
                    <a:pt x="2025" y="9548"/>
                    <a:pt x="4513" y="10977"/>
                  </a:cubicBezTo>
                  <a:cubicBezTo>
                    <a:pt x="5241" y="11402"/>
                    <a:pt x="5930" y="11602"/>
                    <a:pt x="6541" y="11602"/>
                  </a:cubicBezTo>
                  <a:cubicBezTo>
                    <a:pt x="8018" y="11602"/>
                    <a:pt x="9038" y="10427"/>
                    <a:pt x="9038" y="8405"/>
                  </a:cubicBezTo>
                  <a:cubicBezTo>
                    <a:pt x="9049" y="5548"/>
                    <a:pt x="7049" y="2047"/>
                    <a:pt x="4549" y="618"/>
                  </a:cubicBezTo>
                  <a:cubicBezTo>
                    <a:pt x="3824" y="199"/>
                    <a:pt x="3138" y="1"/>
                    <a:pt x="2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4"/>
            <p:cNvSpPr/>
            <p:nvPr/>
          </p:nvSpPr>
          <p:spPr>
            <a:xfrm>
              <a:off x="3465892" y="1866125"/>
              <a:ext cx="226250" cy="331325"/>
            </a:xfrm>
            <a:custGeom>
              <a:avLst/>
              <a:gdLst/>
              <a:ahLst/>
              <a:cxnLst/>
              <a:rect l="l" t="t" r="r" b="b"/>
              <a:pathLst>
                <a:path w="9050" h="13253" fill="none" extrusionOk="0">
                  <a:moveTo>
                    <a:pt x="4549" y="1441"/>
                  </a:moveTo>
                  <a:cubicBezTo>
                    <a:pt x="2060" y="1"/>
                    <a:pt x="24" y="1168"/>
                    <a:pt x="24" y="4025"/>
                  </a:cubicBezTo>
                  <a:cubicBezTo>
                    <a:pt x="1" y="6883"/>
                    <a:pt x="2025" y="10371"/>
                    <a:pt x="4513" y="11800"/>
                  </a:cubicBezTo>
                  <a:cubicBezTo>
                    <a:pt x="7002" y="13252"/>
                    <a:pt x="9038" y="12086"/>
                    <a:pt x="9038" y="9228"/>
                  </a:cubicBezTo>
                  <a:cubicBezTo>
                    <a:pt x="9049" y="6371"/>
                    <a:pt x="7049" y="2870"/>
                    <a:pt x="4549" y="1441"/>
                  </a:cubicBezTo>
                  <a:close/>
                  <a:moveTo>
                    <a:pt x="4549" y="2358"/>
                  </a:moveTo>
                  <a:cubicBezTo>
                    <a:pt x="5418" y="2858"/>
                    <a:pt x="6240" y="3692"/>
                    <a:pt x="6871" y="4644"/>
                  </a:cubicBezTo>
                  <a:lnTo>
                    <a:pt x="1632" y="7633"/>
                  </a:lnTo>
                  <a:cubicBezTo>
                    <a:pt x="1120" y="6609"/>
                    <a:pt x="810" y="5490"/>
                    <a:pt x="810" y="4478"/>
                  </a:cubicBezTo>
                  <a:cubicBezTo>
                    <a:pt x="822" y="2120"/>
                    <a:pt x="2501" y="1168"/>
                    <a:pt x="4549" y="2358"/>
                  </a:cubicBezTo>
                  <a:close/>
                  <a:moveTo>
                    <a:pt x="4525" y="10895"/>
                  </a:moveTo>
                  <a:cubicBezTo>
                    <a:pt x="3656" y="10395"/>
                    <a:pt x="2834" y="9573"/>
                    <a:pt x="2203" y="8609"/>
                  </a:cubicBezTo>
                  <a:lnTo>
                    <a:pt x="7442" y="5609"/>
                  </a:lnTo>
                  <a:cubicBezTo>
                    <a:pt x="7966" y="6633"/>
                    <a:pt x="8264" y="7752"/>
                    <a:pt x="8264" y="8764"/>
                  </a:cubicBezTo>
                  <a:cubicBezTo>
                    <a:pt x="8252" y="11121"/>
                    <a:pt x="6573" y="12074"/>
                    <a:pt x="4525" y="10895"/>
                  </a:cubicBez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4"/>
            <p:cNvSpPr/>
            <p:nvPr/>
          </p:nvSpPr>
          <p:spPr>
            <a:xfrm>
              <a:off x="4516625" y="3155875"/>
              <a:ext cx="233975" cy="418800"/>
            </a:xfrm>
            <a:custGeom>
              <a:avLst/>
              <a:gdLst/>
              <a:ahLst/>
              <a:cxnLst/>
              <a:rect l="l" t="t" r="r" b="b"/>
              <a:pathLst>
                <a:path w="9359" h="16752" extrusionOk="0">
                  <a:moveTo>
                    <a:pt x="644" y="1"/>
                  </a:moveTo>
                  <a:cubicBezTo>
                    <a:pt x="292" y="1"/>
                    <a:pt x="48" y="287"/>
                    <a:pt x="48" y="774"/>
                  </a:cubicBezTo>
                  <a:lnTo>
                    <a:pt x="12" y="10609"/>
                  </a:lnTo>
                  <a:cubicBezTo>
                    <a:pt x="0" y="11288"/>
                    <a:pt x="489" y="12121"/>
                    <a:pt x="1084" y="12466"/>
                  </a:cubicBezTo>
                  <a:lnTo>
                    <a:pt x="8240" y="16610"/>
                  </a:lnTo>
                  <a:cubicBezTo>
                    <a:pt x="8411" y="16706"/>
                    <a:pt x="8573" y="16751"/>
                    <a:pt x="8717" y="16751"/>
                  </a:cubicBezTo>
                  <a:cubicBezTo>
                    <a:pt x="9075" y="16751"/>
                    <a:pt x="9323" y="16471"/>
                    <a:pt x="9323" y="15979"/>
                  </a:cubicBezTo>
                  <a:lnTo>
                    <a:pt x="9359" y="6144"/>
                  </a:lnTo>
                  <a:cubicBezTo>
                    <a:pt x="9359" y="5454"/>
                    <a:pt x="8871" y="4608"/>
                    <a:pt x="8287" y="4299"/>
                  </a:cubicBezTo>
                  <a:lnTo>
                    <a:pt x="1132" y="155"/>
                  </a:lnTo>
                  <a:cubicBezTo>
                    <a:pt x="957" y="50"/>
                    <a:pt x="791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4"/>
            <p:cNvSpPr/>
            <p:nvPr/>
          </p:nvSpPr>
          <p:spPr>
            <a:xfrm>
              <a:off x="4516625" y="3150825"/>
              <a:ext cx="233975" cy="428650"/>
            </a:xfrm>
            <a:custGeom>
              <a:avLst/>
              <a:gdLst/>
              <a:ahLst/>
              <a:cxnLst/>
              <a:rect l="l" t="t" r="r" b="b"/>
              <a:pathLst>
                <a:path w="9359" h="17146" fill="none" extrusionOk="0">
                  <a:moveTo>
                    <a:pt x="9359" y="6346"/>
                  </a:moveTo>
                  <a:lnTo>
                    <a:pt x="9323" y="16181"/>
                  </a:lnTo>
                  <a:cubicBezTo>
                    <a:pt x="9323" y="16871"/>
                    <a:pt x="8835" y="17145"/>
                    <a:pt x="8240" y="16812"/>
                  </a:cubicBezTo>
                  <a:lnTo>
                    <a:pt x="1084" y="12668"/>
                  </a:lnTo>
                  <a:cubicBezTo>
                    <a:pt x="489" y="12323"/>
                    <a:pt x="0" y="11490"/>
                    <a:pt x="12" y="10811"/>
                  </a:cubicBezTo>
                  <a:lnTo>
                    <a:pt x="48" y="976"/>
                  </a:lnTo>
                  <a:cubicBezTo>
                    <a:pt x="48" y="286"/>
                    <a:pt x="536" y="0"/>
                    <a:pt x="1132" y="357"/>
                  </a:cubicBezTo>
                  <a:lnTo>
                    <a:pt x="8287" y="4501"/>
                  </a:lnTo>
                  <a:cubicBezTo>
                    <a:pt x="8871" y="4810"/>
                    <a:pt x="9359" y="5656"/>
                    <a:pt x="9359" y="634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4"/>
            <p:cNvSpPr/>
            <p:nvPr/>
          </p:nvSpPr>
          <p:spPr>
            <a:xfrm>
              <a:off x="4563050" y="3206525"/>
              <a:ext cx="146175" cy="337825"/>
            </a:xfrm>
            <a:custGeom>
              <a:avLst/>
              <a:gdLst/>
              <a:ahLst/>
              <a:cxnLst/>
              <a:rect l="l" t="t" r="r" b="b"/>
              <a:pathLst>
                <a:path w="5847" h="13513" extrusionOk="0">
                  <a:moveTo>
                    <a:pt x="1765" y="2962"/>
                  </a:moveTo>
                  <a:cubicBezTo>
                    <a:pt x="1812" y="2962"/>
                    <a:pt x="1864" y="2977"/>
                    <a:pt x="1918" y="3011"/>
                  </a:cubicBezTo>
                  <a:cubicBezTo>
                    <a:pt x="2025" y="3070"/>
                    <a:pt x="2108" y="3178"/>
                    <a:pt x="2180" y="3285"/>
                  </a:cubicBezTo>
                  <a:cubicBezTo>
                    <a:pt x="2239" y="3392"/>
                    <a:pt x="2275" y="3523"/>
                    <a:pt x="2275" y="3630"/>
                  </a:cubicBezTo>
                  <a:lnTo>
                    <a:pt x="2275" y="3940"/>
                  </a:lnTo>
                  <a:cubicBezTo>
                    <a:pt x="2275" y="4100"/>
                    <a:pt x="2191" y="4188"/>
                    <a:pt x="2075" y="4188"/>
                  </a:cubicBezTo>
                  <a:cubicBezTo>
                    <a:pt x="2027" y="4188"/>
                    <a:pt x="1973" y="4173"/>
                    <a:pt x="1918" y="4142"/>
                  </a:cubicBezTo>
                  <a:cubicBezTo>
                    <a:pt x="1727" y="4023"/>
                    <a:pt x="1561" y="3761"/>
                    <a:pt x="1561" y="3535"/>
                  </a:cubicBezTo>
                  <a:lnTo>
                    <a:pt x="1561" y="3225"/>
                  </a:lnTo>
                  <a:cubicBezTo>
                    <a:pt x="1561" y="3063"/>
                    <a:pt x="1646" y="2962"/>
                    <a:pt x="1765" y="2962"/>
                  </a:cubicBezTo>
                  <a:close/>
                  <a:moveTo>
                    <a:pt x="3519" y="3967"/>
                  </a:moveTo>
                  <a:cubicBezTo>
                    <a:pt x="3566" y="3967"/>
                    <a:pt x="3620" y="3981"/>
                    <a:pt x="3680" y="4011"/>
                  </a:cubicBezTo>
                  <a:cubicBezTo>
                    <a:pt x="3787" y="4070"/>
                    <a:pt x="3870" y="4178"/>
                    <a:pt x="3930" y="4285"/>
                  </a:cubicBezTo>
                  <a:cubicBezTo>
                    <a:pt x="3989" y="4380"/>
                    <a:pt x="4037" y="4523"/>
                    <a:pt x="4037" y="4618"/>
                  </a:cubicBezTo>
                  <a:lnTo>
                    <a:pt x="4037" y="4940"/>
                  </a:lnTo>
                  <a:cubicBezTo>
                    <a:pt x="4037" y="5093"/>
                    <a:pt x="3952" y="5191"/>
                    <a:pt x="3833" y="5191"/>
                  </a:cubicBezTo>
                  <a:cubicBezTo>
                    <a:pt x="3786" y="5191"/>
                    <a:pt x="3734" y="5176"/>
                    <a:pt x="3680" y="5142"/>
                  </a:cubicBezTo>
                  <a:cubicBezTo>
                    <a:pt x="3489" y="5023"/>
                    <a:pt x="3323" y="4761"/>
                    <a:pt x="3323" y="4535"/>
                  </a:cubicBezTo>
                  <a:lnTo>
                    <a:pt x="3323" y="4225"/>
                  </a:lnTo>
                  <a:cubicBezTo>
                    <a:pt x="3323" y="4062"/>
                    <a:pt x="3397" y="3967"/>
                    <a:pt x="3519" y="3967"/>
                  </a:cubicBezTo>
                  <a:close/>
                  <a:moveTo>
                    <a:pt x="1303" y="0"/>
                  </a:moveTo>
                  <a:cubicBezTo>
                    <a:pt x="859" y="0"/>
                    <a:pt x="787" y="542"/>
                    <a:pt x="787" y="570"/>
                  </a:cubicBezTo>
                  <a:cubicBezTo>
                    <a:pt x="724" y="544"/>
                    <a:pt x="669" y="532"/>
                    <a:pt x="622" y="532"/>
                  </a:cubicBezTo>
                  <a:cubicBezTo>
                    <a:pt x="127" y="532"/>
                    <a:pt x="399" y="1829"/>
                    <a:pt x="453" y="2046"/>
                  </a:cubicBezTo>
                  <a:cubicBezTo>
                    <a:pt x="401" y="2020"/>
                    <a:pt x="352" y="2008"/>
                    <a:pt x="307" y="2008"/>
                  </a:cubicBezTo>
                  <a:cubicBezTo>
                    <a:pt x="123" y="2008"/>
                    <a:pt x="1" y="2210"/>
                    <a:pt x="1" y="2535"/>
                  </a:cubicBezTo>
                  <a:cubicBezTo>
                    <a:pt x="1" y="2951"/>
                    <a:pt x="191" y="3404"/>
                    <a:pt x="453" y="3547"/>
                  </a:cubicBezTo>
                  <a:cubicBezTo>
                    <a:pt x="477" y="3570"/>
                    <a:pt x="513" y="3570"/>
                    <a:pt x="537" y="3582"/>
                  </a:cubicBezTo>
                  <a:cubicBezTo>
                    <a:pt x="763" y="4618"/>
                    <a:pt x="1406" y="5702"/>
                    <a:pt x="2203" y="6392"/>
                  </a:cubicBezTo>
                  <a:cubicBezTo>
                    <a:pt x="1979" y="6319"/>
                    <a:pt x="1765" y="6283"/>
                    <a:pt x="1565" y="6283"/>
                  </a:cubicBezTo>
                  <a:cubicBezTo>
                    <a:pt x="659" y="6283"/>
                    <a:pt x="37" y="7009"/>
                    <a:pt x="37" y="8238"/>
                  </a:cubicBezTo>
                  <a:lnTo>
                    <a:pt x="37" y="10274"/>
                  </a:lnTo>
                  <a:lnTo>
                    <a:pt x="5609" y="13512"/>
                  </a:lnTo>
                  <a:lnTo>
                    <a:pt x="5609" y="11464"/>
                  </a:lnTo>
                  <a:cubicBezTo>
                    <a:pt x="5609" y="9916"/>
                    <a:pt x="4644" y="8047"/>
                    <a:pt x="3346" y="7035"/>
                  </a:cubicBezTo>
                  <a:lnTo>
                    <a:pt x="3346" y="7035"/>
                  </a:lnTo>
                  <a:cubicBezTo>
                    <a:pt x="3485" y="7070"/>
                    <a:pt x="3618" y="7087"/>
                    <a:pt x="3745" y="7087"/>
                  </a:cubicBezTo>
                  <a:cubicBezTo>
                    <a:pt x="4317" y="7087"/>
                    <a:pt x="4757" y="6744"/>
                    <a:pt x="4942" y="6130"/>
                  </a:cubicBezTo>
                  <a:cubicBezTo>
                    <a:pt x="4978" y="6142"/>
                    <a:pt x="5001" y="6166"/>
                    <a:pt x="5037" y="6190"/>
                  </a:cubicBezTo>
                  <a:cubicBezTo>
                    <a:pt x="5084" y="6216"/>
                    <a:pt x="5130" y="6228"/>
                    <a:pt x="5173" y="6228"/>
                  </a:cubicBezTo>
                  <a:cubicBezTo>
                    <a:pt x="5347" y="6228"/>
                    <a:pt x="5478" y="6024"/>
                    <a:pt x="5478" y="5690"/>
                  </a:cubicBezTo>
                  <a:cubicBezTo>
                    <a:pt x="5478" y="5273"/>
                    <a:pt x="5287" y="4832"/>
                    <a:pt x="5037" y="4678"/>
                  </a:cubicBezTo>
                  <a:cubicBezTo>
                    <a:pt x="5001" y="4666"/>
                    <a:pt x="4954" y="4654"/>
                    <a:pt x="4930" y="4618"/>
                  </a:cubicBezTo>
                  <a:cubicBezTo>
                    <a:pt x="5716" y="4416"/>
                    <a:pt x="5847" y="2832"/>
                    <a:pt x="5537" y="2654"/>
                  </a:cubicBezTo>
                  <a:cubicBezTo>
                    <a:pt x="5525" y="2642"/>
                    <a:pt x="5502" y="2642"/>
                    <a:pt x="5490" y="2642"/>
                  </a:cubicBezTo>
                  <a:cubicBezTo>
                    <a:pt x="5311" y="2630"/>
                    <a:pt x="4930" y="2475"/>
                    <a:pt x="4418" y="2177"/>
                  </a:cubicBezTo>
                  <a:cubicBezTo>
                    <a:pt x="3858" y="1856"/>
                    <a:pt x="3120" y="1332"/>
                    <a:pt x="2370" y="618"/>
                  </a:cubicBezTo>
                  <a:cubicBezTo>
                    <a:pt x="2132" y="415"/>
                    <a:pt x="1930" y="249"/>
                    <a:pt x="1775" y="153"/>
                  </a:cubicBezTo>
                  <a:cubicBezTo>
                    <a:pt x="1584" y="43"/>
                    <a:pt x="1429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4"/>
            <p:cNvSpPr/>
            <p:nvPr/>
          </p:nvSpPr>
          <p:spPr>
            <a:xfrm>
              <a:off x="4602050" y="3280675"/>
              <a:ext cx="17875" cy="30575"/>
            </a:xfrm>
            <a:custGeom>
              <a:avLst/>
              <a:gdLst/>
              <a:ahLst/>
              <a:cxnLst/>
              <a:rect l="l" t="t" r="r" b="b"/>
              <a:pathLst>
                <a:path w="715" h="1223" extrusionOk="0">
                  <a:moveTo>
                    <a:pt x="211" y="1"/>
                  </a:moveTo>
                  <a:cubicBezTo>
                    <a:pt x="97" y="1"/>
                    <a:pt x="18" y="96"/>
                    <a:pt x="1" y="259"/>
                  </a:cubicBezTo>
                  <a:lnTo>
                    <a:pt x="1" y="569"/>
                  </a:lnTo>
                  <a:cubicBezTo>
                    <a:pt x="1" y="795"/>
                    <a:pt x="167" y="1057"/>
                    <a:pt x="358" y="1176"/>
                  </a:cubicBezTo>
                  <a:cubicBezTo>
                    <a:pt x="417" y="1207"/>
                    <a:pt x="472" y="1222"/>
                    <a:pt x="520" y="1222"/>
                  </a:cubicBezTo>
                  <a:cubicBezTo>
                    <a:pt x="637" y="1222"/>
                    <a:pt x="715" y="1134"/>
                    <a:pt x="715" y="974"/>
                  </a:cubicBezTo>
                  <a:lnTo>
                    <a:pt x="715" y="652"/>
                  </a:lnTo>
                  <a:cubicBezTo>
                    <a:pt x="715" y="557"/>
                    <a:pt x="679" y="426"/>
                    <a:pt x="620" y="319"/>
                  </a:cubicBezTo>
                  <a:cubicBezTo>
                    <a:pt x="536" y="200"/>
                    <a:pt x="465" y="104"/>
                    <a:pt x="358" y="45"/>
                  </a:cubicBezTo>
                  <a:cubicBezTo>
                    <a:pt x="305" y="15"/>
                    <a:pt x="255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4"/>
            <p:cNvSpPr/>
            <p:nvPr/>
          </p:nvSpPr>
          <p:spPr>
            <a:xfrm>
              <a:off x="4646100" y="3305800"/>
              <a:ext cx="17900" cy="30700"/>
            </a:xfrm>
            <a:custGeom>
              <a:avLst/>
              <a:gdLst/>
              <a:ahLst/>
              <a:cxnLst/>
              <a:rect l="l" t="t" r="r" b="b"/>
              <a:pathLst>
                <a:path w="716" h="1228" extrusionOk="0">
                  <a:moveTo>
                    <a:pt x="190" y="1"/>
                  </a:moveTo>
                  <a:cubicBezTo>
                    <a:pt x="72" y="1"/>
                    <a:pt x="1" y="98"/>
                    <a:pt x="1" y="266"/>
                  </a:cubicBezTo>
                  <a:lnTo>
                    <a:pt x="1" y="576"/>
                  </a:lnTo>
                  <a:cubicBezTo>
                    <a:pt x="1" y="802"/>
                    <a:pt x="155" y="1076"/>
                    <a:pt x="358" y="1183"/>
                  </a:cubicBezTo>
                  <a:cubicBezTo>
                    <a:pt x="411" y="1213"/>
                    <a:pt x="463" y="1227"/>
                    <a:pt x="510" y="1227"/>
                  </a:cubicBezTo>
                  <a:cubicBezTo>
                    <a:pt x="629" y="1227"/>
                    <a:pt x="715" y="1135"/>
                    <a:pt x="715" y="981"/>
                  </a:cubicBezTo>
                  <a:lnTo>
                    <a:pt x="715" y="659"/>
                  </a:lnTo>
                  <a:cubicBezTo>
                    <a:pt x="715" y="564"/>
                    <a:pt x="667" y="433"/>
                    <a:pt x="608" y="326"/>
                  </a:cubicBezTo>
                  <a:cubicBezTo>
                    <a:pt x="536" y="207"/>
                    <a:pt x="465" y="111"/>
                    <a:pt x="358" y="52"/>
                  </a:cubicBezTo>
                  <a:cubicBezTo>
                    <a:pt x="295" y="17"/>
                    <a:pt x="239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4"/>
            <p:cNvSpPr/>
            <p:nvPr/>
          </p:nvSpPr>
          <p:spPr>
            <a:xfrm>
              <a:off x="3508175" y="2588975"/>
              <a:ext cx="146750" cy="220525"/>
            </a:xfrm>
            <a:custGeom>
              <a:avLst/>
              <a:gdLst/>
              <a:ahLst/>
              <a:cxnLst/>
              <a:rect l="l" t="t" r="r" b="b"/>
              <a:pathLst>
                <a:path w="5870" h="8821" extrusionOk="0">
                  <a:moveTo>
                    <a:pt x="1585" y="0"/>
                  </a:moveTo>
                  <a:cubicBezTo>
                    <a:pt x="1514" y="0"/>
                    <a:pt x="1449" y="17"/>
                    <a:pt x="1393" y="55"/>
                  </a:cubicBezTo>
                  <a:lnTo>
                    <a:pt x="0" y="852"/>
                  </a:lnTo>
                  <a:cubicBezTo>
                    <a:pt x="66" y="819"/>
                    <a:pt x="136" y="803"/>
                    <a:pt x="210" y="803"/>
                  </a:cubicBezTo>
                  <a:cubicBezTo>
                    <a:pt x="322" y="803"/>
                    <a:pt x="442" y="840"/>
                    <a:pt x="572" y="912"/>
                  </a:cubicBezTo>
                  <a:cubicBezTo>
                    <a:pt x="762" y="1031"/>
                    <a:pt x="976" y="1221"/>
                    <a:pt x="1119" y="1495"/>
                  </a:cubicBezTo>
                  <a:cubicBezTo>
                    <a:pt x="1417" y="2019"/>
                    <a:pt x="1429" y="2591"/>
                    <a:pt x="1119" y="2769"/>
                  </a:cubicBezTo>
                  <a:cubicBezTo>
                    <a:pt x="441" y="3174"/>
                    <a:pt x="214" y="4293"/>
                    <a:pt x="572" y="5484"/>
                  </a:cubicBezTo>
                  <a:cubicBezTo>
                    <a:pt x="822" y="6329"/>
                    <a:pt x="1357" y="7198"/>
                    <a:pt x="2036" y="7853"/>
                  </a:cubicBezTo>
                  <a:cubicBezTo>
                    <a:pt x="2322" y="8115"/>
                    <a:pt x="2608" y="8341"/>
                    <a:pt x="2893" y="8508"/>
                  </a:cubicBezTo>
                  <a:cubicBezTo>
                    <a:pt x="3264" y="8704"/>
                    <a:pt x="3615" y="8821"/>
                    <a:pt x="3936" y="8821"/>
                  </a:cubicBezTo>
                  <a:cubicBezTo>
                    <a:pt x="3966" y="8821"/>
                    <a:pt x="3995" y="8820"/>
                    <a:pt x="4024" y="8818"/>
                  </a:cubicBezTo>
                  <a:cubicBezTo>
                    <a:pt x="4203" y="8806"/>
                    <a:pt x="4346" y="8758"/>
                    <a:pt x="4489" y="8687"/>
                  </a:cubicBezTo>
                  <a:lnTo>
                    <a:pt x="5870" y="7877"/>
                  </a:lnTo>
                  <a:lnTo>
                    <a:pt x="5870" y="7877"/>
                  </a:lnTo>
                  <a:cubicBezTo>
                    <a:pt x="5739" y="7948"/>
                    <a:pt x="5584" y="7996"/>
                    <a:pt x="5406" y="8008"/>
                  </a:cubicBezTo>
                  <a:cubicBezTo>
                    <a:pt x="5364" y="8013"/>
                    <a:pt x="5321" y="8015"/>
                    <a:pt x="5277" y="8015"/>
                  </a:cubicBezTo>
                  <a:cubicBezTo>
                    <a:pt x="4973" y="8015"/>
                    <a:pt x="4628" y="7907"/>
                    <a:pt x="4274" y="7698"/>
                  </a:cubicBezTo>
                  <a:cubicBezTo>
                    <a:pt x="3989" y="7532"/>
                    <a:pt x="3703" y="7317"/>
                    <a:pt x="3429" y="7044"/>
                  </a:cubicBezTo>
                  <a:cubicBezTo>
                    <a:pt x="2739" y="6377"/>
                    <a:pt x="2203" y="5532"/>
                    <a:pt x="1953" y="4674"/>
                  </a:cubicBezTo>
                  <a:cubicBezTo>
                    <a:pt x="1596" y="3472"/>
                    <a:pt x="1822" y="2376"/>
                    <a:pt x="2500" y="1972"/>
                  </a:cubicBezTo>
                  <a:cubicBezTo>
                    <a:pt x="2822" y="1793"/>
                    <a:pt x="2798" y="1221"/>
                    <a:pt x="2500" y="686"/>
                  </a:cubicBezTo>
                  <a:cubicBezTo>
                    <a:pt x="2358" y="424"/>
                    <a:pt x="2143" y="233"/>
                    <a:pt x="1953" y="114"/>
                  </a:cubicBezTo>
                  <a:cubicBezTo>
                    <a:pt x="1822" y="42"/>
                    <a:pt x="1696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4"/>
            <p:cNvSpPr/>
            <p:nvPr/>
          </p:nvSpPr>
          <p:spPr>
            <a:xfrm>
              <a:off x="3508175" y="2587950"/>
              <a:ext cx="146750" cy="222075"/>
            </a:xfrm>
            <a:custGeom>
              <a:avLst/>
              <a:gdLst/>
              <a:ahLst/>
              <a:cxnLst/>
              <a:rect l="l" t="t" r="r" b="b"/>
              <a:pathLst>
                <a:path w="5870" h="8883" fill="none" extrusionOk="0">
                  <a:moveTo>
                    <a:pt x="5870" y="7918"/>
                  </a:moveTo>
                  <a:lnTo>
                    <a:pt x="4489" y="8728"/>
                  </a:lnTo>
                  <a:cubicBezTo>
                    <a:pt x="4346" y="8799"/>
                    <a:pt x="4203" y="8847"/>
                    <a:pt x="4024" y="8859"/>
                  </a:cubicBezTo>
                  <a:cubicBezTo>
                    <a:pt x="3679" y="8882"/>
                    <a:pt x="3298" y="8763"/>
                    <a:pt x="2893" y="8549"/>
                  </a:cubicBezTo>
                  <a:cubicBezTo>
                    <a:pt x="2608" y="8382"/>
                    <a:pt x="2322" y="8156"/>
                    <a:pt x="2036" y="7894"/>
                  </a:cubicBezTo>
                  <a:cubicBezTo>
                    <a:pt x="1357" y="7239"/>
                    <a:pt x="822" y="6370"/>
                    <a:pt x="572" y="5525"/>
                  </a:cubicBezTo>
                  <a:cubicBezTo>
                    <a:pt x="214" y="4334"/>
                    <a:pt x="441" y="3215"/>
                    <a:pt x="1119" y="2810"/>
                  </a:cubicBezTo>
                  <a:cubicBezTo>
                    <a:pt x="1429" y="2632"/>
                    <a:pt x="1417" y="2060"/>
                    <a:pt x="1119" y="1536"/>
                  </a:cubicBezTo>
                  <a:cubicBezTo>
                    <a:pt x="976" y="1262"/>
                    <a:pt x="762" y="1072"/>
                    <a:pt x="572" y="953"/>
                  </a:cubicBezTo>
                  <a:cubicBezTo>
                    <a:pt x="357" y="834"/>
                    <a:pt x="167" y="810"/>
                    <a:pt x="0" y="893"/>
                  </a:cubicBezTo>
                  <a:lnTo>
                    <a:pt x="1393" y="96"/>
                  </a:lnTo>
                  <a:cubicBezTo>
                    <a:pt x="1536" y="0"/>
                    <a:pt x="1738" y="36"/>
                    <a:pt x="1953" y="155"/>
                  </a:cubicBezTo>
                  <a:cubicBezTo>
                    <a:pt x="2143" y="274"/>
                    <a:pt x="2358" y="465"/>
                    <a:pt x="2500" y="727"/>
                  </a:cubicBezTo>
                  <a:cubicBezTo>
                    <a:pt x="2798" y="1262"/>
                    <a:pt x="2822" y="1834"/>
                    <a:pt x="2500" y="2013"/>
                  </a:cubicBezTo>
                  <a:cubicBezTo>
                    <a:pt x="1822" y="2417"/>
                    <a:pt x="1596" y="3513"/>
                    <a:pt x="1953" y="4715"/>
                  </a:cubicBezTo>
                  <a:cubicBezTo>
                    <a:pt x="2203" y="5573"/>
                    <a:pt x="2739" y="6418"/>
                    <a:pt x="3429" y="7085"/>
                  </a:cubicBezTo>
                  <a:cubicBezTo>
                    <a:pt x="3703" y="7358"/>
                    <a:pt x="3989" y="7573"/>
                    <a:pt x="4274" y="7739"/>
                  </a:cubicBezTo>
                  <a:cubicBezTo>
                    <a:pt x="4679" y="7978"/>
                    <a:pt x="5072" y="8085"/>
                    <a:pt x="5406" y="8049"/>
                  </a:cubicBezTo>
                  <a:cubicBezTo>
                    <a:pt x="5584" y="8037"/>
                    <a:pt x="5739" y="7989"/>
                    <a:pt x="5870" y="791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4"/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extrusionOk="0">
                  <a:moveTo>
                    <a:pt x="215" y="1"/>
                  </a:moveTo>
                  <a:lnTo>
                    <a:pt x="14" y="124"/>
                  </a:lnTo>
                  <a:lnTo>
                    <a:pt x="14" y="124"/>
                  </a:lnTo>
                  <a:cubicBezTo>
                    <a:pt x="43" y="108"/>
                    <a:pt x="65" y="107"/>
                    <a:pt x="96" y="96"/>
                  </a:cubicBezTo>
                  <a:cubicBezTo>
                    <a:pt x="120" y="72"/>
                    <a:pt x="167" y="72"/>
                    <a:pt x="215" y="72"/>
                  </a:cubicBezTo>
                  <a:lnTo>
                    <a:pt x="215" y="1"/>
                  </a:lnTo>
                  <a:close/>
                  <a:moveTo>
                    <a:pt x="14" y="124"/>
                  </a:moveTo>
                  <a:cubicBezTo>
                    <a:pt x="9" y="126"/>
                    <a:pt x="5" y="129"/>
                    <a:pt x="1" y="132"/>
                  </a:cubicBezTo>
                  <a:lnTo>
                    <a:pt x="14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4"/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fill="none" extrusionOk="0">
                  <a:moveTo>
                    <a:pt x="215" y="1"/>
                  </a:moveTo>
                  <a:lnTo>
                    <a:pt x="215" y="72"/>
                  </a:lnTo>
                  <a:cubicBezTo>
                    <a:pt x="167" y="72"/>
                    <a:pt x="120" y="72"/>
                    <a:pt x="96" y="96"/>
                  </a:cubicBezTo>
                  <a:cubicBezTo>
                    <a:pt x="60" y="108"/>
                    <a:pt x="36" y="108"/>
                    <a:pt x="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4"/>
            <p:cNvSpPr/>
            <p:nvPr/>
          </p:nvSpPr>
          <p:spPr>
            <a:xfrm>
              <a:off x="3565600" y="2576950"/>
              <a:ext cx="67000" cy="169675"/>
            </a:xfrm>
            <a:custGeom>
              <a:avLst/>
              <a:gdLst/>
              <a:ahLst/>
              <a:cxnLst/>
              <a:rect l="l" t="t" r="r" b="b"/>
              <a:pathLst>
                <a:path w="2680" h="6787" extrusionOk="0">
                  <a:moveTo>
                    <a:pt x="25" y="843"/>
                  </a:moveTo>
                  <a:cubicBezTo>
                    <a:pt x="17" y="848"/>
                    <a:pt x="9" y="852"/>
                    <a:pt x="1" y="857"/>
                  </a:cubicBezTo>
                  <a:lnTo>
                    <a:pt x="25" y="843"/>
                  </a:lnTo>
                  <a:close/>
                  <a:moveTo>
                    <a:pt x="1599" y="1"/>
                  </a:moveTo>
                  <a:cubicBezTo>
                    <a:pt x="1516" y="1"/>
                    <a:pt x="1442" y="21"/>
                    <a:pt x="1382" y="59"/>
                  </a:cubicBezTo>
                  <a:lnTo>
                    <a:pt x="25" y="843"/>
                  </a:lnTo>
                  <a:lnTo>
                    <a:pt x="25" y="843"/>
                  </a:lnTo>
                  <a:cubicBezTo>
                    <a:pt x="76" y="817"/>
                    <a:pt x="134" y="803"/>
                    <a:pt x="198" y="803"/>
                  </a:cubicBezTo>
                  <a:cubicBezTo>
                    <a:pt x="299" y="803"/>
                    <a:pt x="414" y="836"/>
                    <a:pt x="537" y="905"/>
                  </a:cubicBezTo>
                  <a:cubicBezTo>
                    <a:pt x="953" y="1143"/>
                    <a:pt x="1299" y="1738"/>
                    <a:pt x="1299" y="2214"/>
                  </a:cubicBezTo>
                  <a:lnTo>
                    <a:pt x="1275" y="6286"/>
                  </a:lnTo>
                  <a:cubicBezTo>
                    <a:pt x="1275" y="6524"/>
                    <a:pt x="1192" y="6703"/>
                    <a:pt x="1061" y="6786"/>
                  </a:cubicBezTo>
                  <a:lnTo>
                    <a:pt x="2442" y="5977"/>
                  </a:lnTo>
                  <a:cubicBezTo>
                    <a:pt x="2573" y="5893"/>
                    <a:pt x="2668" y="5727"/>
                    <a:pt x="2668" y="5489"/>
                  </a:cubicBezTo>
                  <a:lnTo>
                    <a:pt x="2668" y="4369"/>
                  </a:lnTo>
                  <a:cubicBezTo>
                    <a:pt x="2632" y="4369"/>
                    <a:pt x="2585" y="4369"/>
                    <a:pt x="2549" y="4381"/>
                  </a:cubicBezTo>
                  <a:lnTo>
                    <a:pt x="2454" y="4429"/>
                  </a:lnTo>
                  <a:lnTo>
                    <a:pt x="2454" y="4429"/>
                  </a:lnTo>
                  <a:lnTo>
                    <a:pt x="2680" y="4310"/>
                  </a:lnTo>
                  <a:lnTo>
                    <a:pt x="2680" y="1405"/>
                  </a:lnTo>
                  <a:cubicBezTo>
                    <a:pt x="2680" y="929"/>
                    <a:pt x="2335" y="333"/>
                    <a:pt x="1918" y="95"/>
                  </a:cubicBezTo>
                  <a:cubicBezTo>
                    <a:pt x="1808" y="30"/>
                    <a:pt x="1697" y="1"/>
                    <a:pt x="1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4"/>
            <p:cNvSpPr/>
            <p:nvPr/>
          </p:nvSpPr>
          <p:spPr>
            <a:xfrm>
              <a:off x="3565600" y="2576350"/>
              <a:ext cx="67000" cy="170275"/>
            </a:xfrm>
            <a:custGeom>
              <a:avLst/>
              <a:gdLst/>
              <a:ahLst/>
              <a:cxnLst/>
              <a:rect l="l" t="t" r="r" b="b"/>
              <a:pathLst>
                <a:path w="2680" h="6811" fill="none" extrusionOk="0">
                  <a:moveTo>
                    <a:pt x="2680" y="4334"/>
                  </a:moveTo>
                  <a:lnTo>
                    <a:pt x="2454" y="4453"/>
                  </a:lnTo>
                  <a:lnTo>
                    <a:pt x="2549" y="4405"/>
                  </a:lnTo>
                  <a:cubicBezTo>
                    <a:pt x="2585" y="4393"/>
                    <a:pt x="2632" y="4393"/>
                    <a:pt x="2668" y="4393"/>
                  </a:cubicBezTo>
                  <a:lnTo>
                    <a:pt x="2668" y="5513"/>
                  </a:lnTo>
                  <a:cubicBezTo>
                    <a:pt x="2668" y="5751"/>
                    <a:pt x="2573" y="5917"/>
                    <a:pt x="2442" y="6001"/>
                  </a:cubicBezTo>
                  <a:lnTo>
                    <a:pt x="1061" y="6810"/>
                  </a:lnTo>
                  <a:cubicBezTo>
                    <a:pt x="1192" y="6727"/>
                    <a:pt x="1275" y="6548"/>
                    <a:pt x="1275" y="6310"/>
                  </a:cubicBezTo>
                  <a:lnTo>
                    <a:pt x="1299" y="2238"/>
                  </a:lnTo>
                  <a:cubicBezTo>
                    <a:pt x="1299" y="1762"/>
                    <a:pt x="953" y="1167"/>
                    <a:pt x="537" y="929"/>
                  </a:cubicBezTo>
                  <a:cubicBezTo>
                    <a:pt x="322" y="810"/>
                    <a:pt x="132" y="798"/>
                    <a:pt x="1" y="881"/>
                  </a:cubicBezTo>
                  <a:lnTo>
                    <a:pt x="1382" y="83"/>
                  </a:lnTo>
                  <a:cubicBezTo>
                    <a:pt x="1513" y="0"/>
                    <a:pt x="1715" y="0"/>
                    <a:pt x="1918" y="119"/>
                  </a:cubicBezTo>
                  <a:cubicBezTo>
                    <a:pt x="2335" y="357"/>
                    <a:pt x="2680" y="953"/>
                    <a:pt x="2680" y="142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4"/>
            <p:cNvSpPr/>
            <p:nvPr/>
          </p:nvSpPr>
          <p:spPr>
            <a:xfrm>
              <a:off x="3559950" y="2596875"/>
              <a:ext cx="38425" cy="150775"/>
            </a:xfrm>
            <a:custGeom>
              <a:avLst/>
              <a:gdLst/>
              <a:ahLst/>
              <a:cxnLst/>
              <a:rect l="l" t="t" r="r" b="b"/>
              <a:pathLst>
                <a:path w="1537" h="6031" extrusionOk="0">
                  <a:moveTo>
                    <a:pt x="433" y="0"/>
                  </a:moveTo>
                  <a:cubicBezTo>
                    <a:pt x="185" y="0"/>
                    <a:pt x="13" y="200"/>
                    <a:pt x="13" y="536"/>
                  </a:cubicBezTo>
                  <a:lnTo>
                    <a:pt x="1" y="4620"/>
                  </a:lnTo>
                  <a:cubicBezTo>
                    <a:pt x="1" y="5096"/>
                    <a:pt x="346" y="5692"/>
                    <a:pt x="763" y="5930"/>
                  </a:cubicBezTo>
                  <a:cubicBezTo>
                    <a:pt x="882" y="5998"/>
                    <a:pt x="995" y="6030"/>
                    <a:pt x="1096" y="6030"/>
                  </a:cubicBezTo>
                  <a:cubicBezTo>
                    <a:pt x="1349" y="6030"/>
                    <a:pt x="1525" y="5830"/>
                    <a:pt x="1525" y="5489"/>
                  </a:cubicBezTo>
                  <a:lnTo>
                    <a:pt x="1537" y="1417"/>
                  </a:lnTo>
                  <a:cubicBezTo>
                    <a:pt x="1537" y="941"/>
                    <a:pt x="1191" y="346"/>
                    <a:pt x="775" y="108"/>
                  </a:cubicBezTo>
                  <a:cubicBezTo>
                    <a:pt x="652" y="34"/>
                    <a:pt x="536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4"/>
            <p:cNvSpPr/>
            <p:nvPr/>
          </p:nvSpPr>
          <p:spPr>
            <a:xfrm>
              <a:off x="3559950" y="2593300"/>
              <a:ext cx="38425" cy="157800"/>
            </a:xfrm>
            <a:custGeom>
              <a:avLst/>
              <a:gdLst/>
              <a:ahLst/>
              <a:cxnLst/>
              <a:rect l="l" t="t" r="r" b="b"/>
              <a:pathLst>
                <a:path w="1537" h="6312" fill="none" extrusionOk="0">
                  <a:moveTo>
                    <a:pt x="775" y="251"/>
                  </a:moveTo>
                  <a:cubicBezTo>
                    <a:pt x="1191" y="489"/>
                    <a:pt x="1537" y="1084"/>
                    <a:pt x="1537" y="1560"/>
                  </a:cubicBezTo>
                  <a:lnTo>
                    <a:pt x="1525" y="5632"/>
                  </a:lnTo>
                  <a:cubicBezTo>
                    <a:pt x="1525" y="6109"/>
                    <a:pt x="1179" y="6311"/>
                    <a:pt x="763" y="6073"/>
                  </a:cubicBezTo>
                  <a:cubicBezTo>
                    <a:pt x="346" y="5835"/>
                    <a:pt x="1" y="5239"/>
                    <a:pt x="1" y="4763"/>
                  </a:cubicBezTo>
                  <a:lnTo>
                    <a:pt x="13" y="679"/>
                  </a:lnTo>
                  <a:cubicBezTo>
                    <a:pt x="13" y="203"/>
                    <a:pt x="358" y="1"/>
                    <a:pt x="775" y="25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4"/>
            <p:cNvSpPr/>
            <p:nvPr/>
          </p:nvSpPr>
          <p:spPr>
            <a:xfrm>
              <a:off x="3470950" y="2609175"/>
              <a:ext cx="209575" cy="250675"/>
            </a:xfrm>
            <a:custGeom>
              <a:avLst/>
              <a:gdLst/>
              <a:ahLst/>
              <a:cxnLst/>
              <a:rect l="l" t="t" r="r" b="b"/>
              <a:pathLst>
                <a:path w="8383" h="10027" extrusionOk="0">
                  <a:moveTo>
                    <a:pt x="1696" y="0"/>
                  </a:moveTo>
                  <a:cubicBezTo>
                    <a:pt x="1618" y="0"/>
                    <a:pt x="1545" y="15"/>
                    <a:pt x="1477" y="44"/>
                  </a:cubicBezTo>
                  <a:cubicBezTo>
                    <a:pt x="346" y="699"/>
                    <a:pt x="1" y="2497"/>
                    <a:pt x="596" y="4521"/>
                  </a:cubicBezTo>
                  <a:cubicBezTo>
                    <a:pt x="1037" y="5938"/>
                    <a:pt x="1906" y="7367"/>
                    <a:pt x="3013" y="8438"/>
                  </a:cubicBezTo>
                  <a:cubicBezTo>
                    <a:pt x="3454" y="8867"/>
                    <a:pt x="3918" y="9212"/>
                    <a:pt x="4370" y="9486"/>
                  </a:cubicBezTo>
                  <a:cubicBezTo>
                    <a:pt x="4995" y="9837"/>
                    <a:pt x="5600" y="10026"/>
                    <a:pt x="6147" y="10026"/>
                  </a:cubicBezTo>
                  <a:cubicBezTo>
                    <a:pt x="6194" y="10026"/>
                    <a:pt x="6241" y="10025"/>
                    <a:pt x="6287" y="10022"/>
                  </a:cubicBezTo>
                  <a:cubicBezTo>
                    <a:pt x="7228" y="9938"/>
                    <a:pt x="7895" y="9248"/>
                    <a:pt x="8133" y="8117"/>
                  </a:cubicBezTo>
                  <a:cubicBezTo>
                    <a:pt x="8383" y="6902"/>
                    <a:pt x="8133" y="5378"/>
                    <a:pt x="7442" y="3914"/>
                  </a:cubicBezTo>
                  <a:cubicBezTo>
                    <a:pt x="7299" y="3592"/>
                    <a:pt x="7061" y="3319"/>
                    <a:pt x="6823" y="3188"/>
                  </a:cubicBezTo>
                  <a:cubicBezTo>
                    <a:pt x="6699" y="3117"/>
                    <a:pt x="6575" y="3079"/>
                    <a:pt x="6465" y="3079"/>
                  </a:cubicBezTo>
                  <a:cubicBezTo>
                    <a:pt x="6428" y="3079"/>
                    <a:pt x="6392" y="3083"/>
                    <a:pt x="6359" y="3092"/>
                  </a:cubicBezTo>
                  <a:cubicBezTo>
                    <a:pt x="6013" y="3200"/>
                    <a:pt x="5942" y="3723"/>
                    <a:pt x="6192" y="4271"/>
                  </a:cubicBezTo>
                  <a:cubicBezTo>
                    <a:pt x="6609" y="5152"/>
                    <a:pt x="6764" y="6117"/>
                    <a:pt x="6609" y="6855"/>
                  </a:cubicBezTo>
                  <a:cubicBezTo>
                    <a:pt x="6466" y="7557"/>
                    <a:pt x="6073" y="7962"/>
                    <a:pt x="5525" y="8010"/>
                  </a:cubicBezTo>
                  <a:cubicBezTo>
                    <a:pt x="5491" y="8012"/>
                    <a:pt x="5456" y="8013"/>
                    <a:pt x="5421" y="8013"/>
                  </a:cubicBezTo>
                  <a:cubicBezTo>
                    <a:pt x="5102" y="8013"/>
                    <a:pt x="4747" y="7915"/>
                    <a:pt x="4382" y="7700"/>
                  </a:cubicBezTo>
                  <a:cubicBezTo>
                    <a:pt x="4097" y="7533"/>
                    <a:pt x="3811" y="7307"/>
                    <a:pt x="3537" y="7045"/>
                  </a:cubicBezTo>
                  <a:cubicBezTo>
                    <a:pt x="2846" y="6367"/>
                    <a:pt x="2311" y="5521"/>
                    <a:pt x="2061" y="4676"/>
                  </a:cubicBezTo>
                  <a:cubicBezTo>
                    <a:pt x="1703" y="3473"/>
                    <a:pt x="1930" y="2366"/>
                    <a:pt x="2608" y="1961"/>
                  </a:cubicBezTo>
                  <a:cubicBezTo>
                    <a:pt x="2918" y="1783"/>
                    <a:pt x="2918" y="1199"/>
                    <a:pt x="2608" y="687"/>
                  </a:cubicBezTo>
                  <a:cubicBezTo>
                    <a:pt x="2465" y="413"/>
                    <a:pt x="2251" y="223"/>
                    <a:pt x="2061" y="104"/>
                  </a:cubicBezTo>
                  <a:cubicBezTo>
                    <a:pt x="1933" y="33"/>
                    <a:pt x="1810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4"/>
            <p:cNvSpPr/>
            <p:nvPr/>
          </p:nvSpPr>
          <p:spPr>
            <a:xfrm>
              <a:off x="3470950" y="2608475"/>
              <a:ext cx="209575" cy="252150"/>
            </a:xfrm>
            <a:custGeom>
              <a:avLst/>
              <a:gdLst/>
              <a:ahLst/>
              <a:cxnLst/>
              <a:rect l="l" t="t" r="r" b="b"/>
              <a:pathLst>
                <a:path w="8383" h="10086" fill="none" extrusionOk="0">
                  <a:moveTo>
                    <a:pt x="2061" y="132"/>
                  </a:moveTo>
                  <a:cubicBezTo>
                    <a:pt x="2251" y="251"/>
                    <a:pt x="2465" y="441"/>
                    <a:pt x="2608" y="715"/>
                  </a:cubicBezTo>
                  <a:cubicBezTo>
                    <a:pt x="2918" y="1227"/>
                    <a:pt x="2918" y="1811"/>
                    <a:pt x="2608" y="1989"/>
                  </a:cubicBezTo>
                  <a:cubicBezTo>
                    <a:pt x="1930" y="2394"/>
                    <a:pt x="1703" y="3501"/>
                    <a:pt x="2061" y="4704"/>
                  </a:cubicBezTo>
                  <a:cubicBezTo>
                    <a:pt x="2311" y="5549"/>
                    <a:pt x="2846" y="6395"/>
                    <a:pt x="3537" y="7073"/>
                  </a:cubicBezTo>
                  <a:cubicBezTo>
                    <a:pt x="3811" y="7335"/>
                    <a:pt x="4097" y="7561"/>
                    <a:pt x="4382" y="7728"/>
                  </a:cubicBezTo>
                  <a:cubicBezTo>
                    <a:pt x="4787" y="7966"/>
                    <a:pt x="5180" y="8061"/>
                    <a:pt x="5525" y="8038"/>
                  </a:cubicBezTo>
                  <a:cubicBezTo>
                    <a:pt x="6073" y="7990"/>
                    <a:pt x="6466" y="7585"/>
                    <a:pt x="6609" y="6883"/>
                  </a:cubicBezTo>
                  <a:cubicBezTo>
                    <a:pt x="6764" y="6145"/>
                    <a:pt x="6609" y="5180"/>
                    <a:pt x="6192" y="4299"/>
                  </a:cubicBezTo>
                  <a:cubicBezTo>
                    <a:pt x="5942" y="3751"/>
                    <a:pt x="6013" y="3228"/>
                    <a:pt x="6359" y="3120"/>
                  </a:cubicBezTo>
                  <a:cubicBezTo>
                    <a:pt x="6490" y="3085"/>
                    <a:pt x="6656" y="3120"/>
                    <a:pt x="6823" y="3216"/>
                  </a:cubicBezTo>
                  <a:cubicBezTo>
                    <a:pt x="7061" y="3347"/>
                    <a:pt x="7299" y="3620"/>
                    <a:pt x="7442" y="3942"/>
                  </a:cubicBezTo>
                  <a:cubicBezTo>
                    <a:pt x="8133" y="5406"/>
                    <a:pt x="8383" y="6930"/>
                    <a:pt x="8133" y="8145"/>
                  </a:cubicBezTo>
                  <a:cubicBezTo>
                    <a:pt x="7895" y="9276"/>
                    <a:pt x="7228" y="9966"/>
                    <a:pt x="6287" y="10050"/>
                  </a:cubicBezTo>
                  <a:cubicBezTo>
                    <a:pt x="5704" y="10086"/>
                    <a:pt x="5049" y="9895"/>
                    <a:pt x="4370" y="9514"/>
                  </a:cubicBezTo>
                  <a:cubicBezTo>
                    <a:pt x="3918" y="9240"/>
                    <a:pt x="3454" y="8895"/>
                    <a:pt x="3013" y="8466"/>
                  </a:cubicBezTo>
                  <a:cubicBezTo>
                    <a:pt x="1906" y="7395"/>
                    <a:pt x="1037" y="5966"/>
                    <a:pt x="596" y="4549"/>
                  </a:cubicBezTo>
                  <a:cubicBezTo>
                    <a:pt x="1" y="2525"/>
                    <a:pt x="346" y="727"/>
                    <a:pt x="1477" y="72"/>
                  </a:cubicBezTo>
                  <a:cubicBezTo>
                    <a:pt x="1644" y="1"/>
                    <a:pt x="1846" y="13"/>
                    <a:pt x="206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4"/>
            <p:cNvSpPr/>
            <p:nvPr/>
          </p:nvSpPr>
          <p:spPr>
            <a:xfrm>
              <a:off x="3632875" y="2666350"/>
              <a:ext cx="82175" cy="187425"/>
            </a:xfrm>
            <a:custGeom>
              <a:avLst/>
              <a:gdLst/>
              <a:ahLst/>
              <a:cxnLst/>
              <a:rect l="l" t="t" r="r" b="b"/>
              <a:pathLst>
                <a:path w="3287" h="7497" extrusionOk="0">
                  <a:moveTo>
                    <a:pt x="1389" y="1"/>
                  </a:moveTo>
                  <a:cubicBezTo>
                    <a:pt x="1347" y="1"/>
                    <a:pt x="1304" y="7"/>
                    <a:pt x="1263" y="20"/>
                  </a:cubicBezTo>
                  <a:cubicBezTo>
                    <a:pt x="1239" y="20"/>
                    <a:pt x="1203" y="31"/>
                    <a:pt x="1180" y="55"/>
                  </a:cubicBezTo>
                  <a:lnTo>
                    <a:pt x="1" y="734"/>
                  </a:lnTo>
                  <a:lnTo>
                    <a:pt x="1" y="793"/>
                  </a:lnTo>
                  <a:cubicBezTo>
                    <a:pt x="108" y="793"/>
                    <a:pt x="227" y="829"/>
                    <a:pt x="346" y="901"/>
                  </a:cubicBezTo>
                  <a:cubicBezTo>
                    <a:pt x="584" y="1044"/>
                    <a:pt x="822" y="1294"/>
                    <a:pt x="965" y="1627"/>
                  </a:cubicBezTo>
                  <a:cubicBezTo>
                    <a:pt x="1656" y="3079"/>
                    <a:pt x="1906" y="4615"/>
                    <a:pt x="1656" y="5818"/>
                  </a:cubicBezTo>
                  <a:cubicBezTo>
                    <a:pt x="1493" y="6596"/>
                    <a:pt x="1138" y="7170"/>
                    <a:pt x="635" y="7474"/>
                  </a:cubicBezTo>
                  <a:lnTo>
                    <a:pt x="635" y="7474"/>
                  </a:lnTo>
                  <a:lnTo>
                    <a:pt x="1977" y="6687"/>
                  </a:lnTo>
                  <a:cubicBezTo>
                    <a:pt x="2501" y="6377"/>
                    <a:pt x="2870" y="5806"/>
                    <a:pt x="3037" y="5020"/>
                  </a:cubicBezTo>
                  <a:cubicBezTo>
                    <a:pt x="3287" y="3818"/>
                    <a:pt x="3037" y="2294"/>
                    <a:pt x="2370" y="841"/>
                  </a:cubicBezTo>
                  <a:cubicBezTo>
                    <a:pt x="2215" y="508"/>
                    <a:pt x="1977" y="246"/>
                    <a:pt x="1739" y="115"/>
                  </a:cubicBezTo>
                  <a:cubicBezTo>
                    <a:pt x="1626" y="45"/>
                    <a:pt x="1506" y="1"/>
                    <a:pt x="1389" y="1"/>
                  </a:cubicBezTo>
                  <a:close/>
                  <a:moveTo>
                    <a:pt x="635" y="7474"/>
                  </a:moveTo>
                  <a:lnTo>
                    <a:pt x="596" y="7497"/>
                  </a:lnTo>
                  <a:cubicBezTo>
                    <a:pt x="609" y="7489"/>
                    <a:pt x="622" y="7482"/>
                    <a:pt x="635" y="74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4"/>
            <p:cNvSpPr/>
            <p:nvPr/>
          </p:nvSpPr>
          <p:spPr>
            <a:xfrm>
              <a:off x="3632875" y="2665625"/>
              <a:ext cx="82175" cy="188150"/>
            </a:xfrm>
            <a:custGeom>
              <a:avLst/>
              <a:gdLst/>
              <a:ahLst/>
              <a:cxnLst/>
              <a:rect l="l" t="t" r="r" b="b"/>
              <a:pathLst>
                <a:path w="3287" h="7526" fill="none" extrusionOk="0">
                  <a:moveTo>
                    <a:pt x="3037" y="5049"/>
                  </a:moveTo>
                  <a:cubicBezTo>
                    <a:pt x="2870" y="5835"/>
                    <a:pt x="2501" y="6406"/>
                    <a:pt x="1977" y="6716"/>
                  </a:cubicBezTo>
                  <a:lnTo>
                    <a:pt x="596" y="7526"/>
                  </a:lnTo>
                  <a:cubicBezTo>
                    <a:pt x="1120" y="7228"/>
                    <a:pt x="1489" y="6645"/>
                    <a:pt x="1656" y="5847"/>
                  </a:cubicBezTo>
                  <a:cubicBezTo>
                    <a:pt x="1906" y="4644"/>
                    <a:pt x="1656" y="3108"/>
                    <a:pt x="965" y="1656"/>
                  </a:cubicBezTo>
                  <a:cubicBezTo>
                    <a:pt x="822" y="1323"/>
                    <a:pt x="584" y="1073"/>
                    <a:pt x="346" y="930"/>
                  </a:cubicBezTo>
                  <a:cubicBezTo>
                    <a:pt x="227" y="858"/>
                    <a:pt x="108" y="822"/>
                    <a:pt x="1" y="822"/>
                  </a:cubicBezTo>
                  <a:lnTo>
                    <a:pt x="1" y="763"/>
                  </a:lnTo>
                  <a:lnTo>
                    <a:pt x="1180" y="84"/>
                  </a:lnTo>
                  <a:cubicBezTo>
                    <a:pt x="1203" y="60"/>
                    <a:pt x="1239" y="49"/>
                    <a:pt x="1263" y="49"/>
                  </a:cubicBezTo>
                  <a:cubicBezTo>
                    <a:pt x="1418" y="1"/>
                    <a:pt x="1584" y="49"/>
                    <a:pt x="1739" y="144"/>
                  </a:cubicBezTo>
                  <a:cubicBezTo>
                    <a:pt x="1977" y="275"/>
                    <a:pt x="2215" y="537"/>
                    <a:pt x="2370" y="870"/>
                  </a:cubicBezTo>
                  <a:cubicBezTo>
                    <a:pt x="3037" y="2323"/>
                    <a:pt x="3287" y="3847"/>
                    <a:pt x="3037" y="504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4"/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extrusionOk="0">
                  <a:moveTo>
                    <a:pt x="215" y="1"/>
                  </a:moveTo>
                  <a:lnTo>
                    <a:pt x="14" y="124"/>
                  </a:lnTo>
                  <a:lnTo>
                    <a:pt x="14" y="124"/>
                  </a:lnTo>
                  <a:cubicBezTo>
                    <a:pt x="43" y="108"/>
                    <a:pt x="65" y="107"/>
                    <a:pt x="96" y="96"/>
                  </a:cubicBezTo>
                  <a:cubicBezTo>
                    <a:pt x="120" y="72"/>
                    <a:pt x="167" y="72"/>
                    <a:pt x="215" y="72"/>
                  </a:cubicBezTo>
                  <a:lnTo>
                    <a:pt x="215" y="1"/>
                  </a:lnTo>
                  <a:close/>
                  <a:moveTo>
                    <a:pt x="14" y="124"/>
                  </a:moveTo>
                  <a:cubicBezTo>
                    <a:pt x="9" y="126"/>
                    <a:pt x="5" y="129"/>
                    <a:pt x="1" y="132"/>
                  </a:cubicBezTo>
                  <a:lnTo>
                    <a:pt x="14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4"/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fill="none" extrusionOk="0">
                  <a:moveTo>
                    <a:pt x="215" y="1"/>
                  </a:moveTo>
                  <a:lnTo>
                    <a:pt x="215" y="72"/>
                  </a:lnTo>
                  <a:cubicBezTo>
                    <a:pt x="167" y="72"/>
                    <a:pt x="120" y="72"/>
                    <a:pt x="96" y="96"/>
                  </a:cubicBezTo>
                  <a:cubicBezTo>
                    <a:pt x="60" y="108"/>
                    <a:pt x="36" y="108"/>
                    <a:pt x="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8" name="Google Shape;2978;p34"/>
          <p:cNvSpPr txBox="1"/>
          <p:nvPr/>
        </p:nvSpPr>
        <p:spPr>
          <a:xfrm>
            <a:off x="442777" y="1525275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Antivirus</a:t>
            </a: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81" name="Google Shape;2981;p34"/>
          <p:cNvSpPr txBox="1"/>
          <p:nvPr/>
        </p:nvSpPr>
        <p:spPr>
          <a:xfrm>
            <a:off x="7219950" y="1525275"/>
            <a:ext cx="1481351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</a:t>
            </a:r>
            <a:r>
              <a:rPr lang="en" b="1" dirty="0" err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trong</a:t>
            </a:r>
            <a:r>
              <a:rPr lang="en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Password</a:t>
            </a:r>
            <a:endParaRPr b="1" dirty="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84" name="Google Shape;2984;p34"/>
          <p:cNvSpPr txBox="1"/>
          <p:nvPr/>
        </p:nvSpPr>
        <p:spPr>
          <a:xfrm>
            <a:off x="238539" y="3938025"/>
            <a:ext cx="1500238" cy="19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Auto sleep mode</a:t>
            </a:r>
            <a:endParaRPr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87" name="Google Shape;2987;p34"/>
          <p:cNvSpPr txBox="1"/>
          <p:nvPr/>
        </p:nvSpPr>
        <p:spPr>
          <a:xfrm>
            <a:off x="6826250" y="3938024"/>
            <a:ext cx="2079211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Phone-laptop connection</a:t>
            </a:r>
            <a:endParaRPr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90" name="Google Shape;2990;p34"/>
          <p:cNvSpPr txBox="1"/>
          <p:nvPr/>
        </p:nvSpPr>
        <p:spPr>
          <a:xfrm>
            <a:off x="442777" y="2727968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Software</a:t>
            </a:r>
            <a:endParaRPr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93" name="Google Shape;2993;p34"/>
          <p:cNvSpPr txBox="1"/>
          <p:nvPr/>
        </p:nvSpPr>
        <p:spPr>
          <a:xfrm>
            <a:off x="7405301" y="2727972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Pic and Pas</a:t>
            </a:r>
            <a:endParaRPr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995" name="Google Shape;2995;p34"/>
          <p:cNvCxnSpPr/>
          <p:nvPr/>
        </p:nvCxnSpPr>
        <p:spPr>
          <a:xfrm>
            <a:off x="1352750" y="1626750"/>
            <a:ext cx="245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996" name="Google Shape;2996;p34"/>
          <p:cNvCxnSpPr/>
          <p:nvPr/>
        </p:nvCxnSpPr>
        <p:spPr>
          <a:xfrm rot="10800000" flipH="1">
            <a:off x="1090712" y="2076177"/>
            <a:ext cx="2709900" cy="742500"/>
          </a:xfrm>
          <a:prstGeom prst="bentConnector3">
            <a:avLst>
              <a:gd name="adj1" fmla="val 41655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997" name="Google Shape;2997;p34"/>
          <p:cNvCxnSpPr>
            <a:cxnSpLocks/>
            <a:stCxn id="2984" idx="3"/>
          </p:cNvCxnSpPr>
          <p:nvPr/>
        </p:nvCxnSpPr>
        <p:spPr>
          <a:xfrm flipV="1">
            <a:off x="1738777" y="2522127"/>
            <a:ext cx="2033410" cy="15144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998" name="Google Shape;2998;p34"/>
          <p:cNvCxnSpPr>
            <a:cxnSpLocks/>
            <a:endCxn id="2981" idx="1"/>
          </p:cNvCxnSpPr>
          <p:nvPr/>
        </p:nvCxnSpPr>
        <p:spPr>
          <a:xfrm rot="5400000" flipH="1" flipV="1">
            <a:off x="5875512" y="1796787"/>
            <a:ext cx="1515750" cy="1173126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999" name="Google Shape;2999;p34"/>
          <p:cNvCxnSpPr/>
          <p:nvPr/>
        </p:nvCxnSpPr>
        <p:spPr>
          <a:xfrm rot="10800000" flipH="1">
            <a:off x="5837275" y="2817225"/>
            <a:ext cx="1923900" cy="70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000" name="Google Shape;3000;p34"/>
          <p:cNvCxnSpPr>
            <a:cxnSpLocks/>
          </p:cNvCxnSpPr>
          <p:nvPr/>
        </p:nvCxnSpPr>
        <p:spPr>
          <a:xfrm flipV="1">
            <a:off x="4475200" y="4045532"/>
            <a:ext cx="2427651" cy="6101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a lot</a:t>
            </a:r>
            <a:endParaRPr dirty="0"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an-made by </a:t>
            </a:r>
            <a:r>
              <a:rPr lang="en" dirty="0" err="1"/>
              <a:t>Shaxzodbek</a:t>
            </a:r>
            <a:endParaRPr dirty="0"/>
          </a:p>
        </p:txBody>
      </p:sp>
      <p:grpSp>
        <p:nvGrpSpPr>
          <p:cNvPr id="56" name="Google Shape;56;p15"/>
          <p:cNvGrpSpPr/>
          <p:nvPr/>
        </p:nvGrpSpPr>
        <p:grpSpPr>
          <a:xfrm>
            <a:off x="-2395492" y="1206887"/>
            <a:ext cx="6967495" cy="3975885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3619236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212</Words>
  <Application>Microsoft Macintosh PowerPoint</Application>
  <PresentationFormat>On-screen Show (16:9)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Fira Sans</vt:lpstr>
      <vt:lpstr>Arial</vt:lpstr>
      <vt:lpstr>Fira Sans Black</vt:lpstr>
      <vt:lpstr>Cybersecurity Infographics by Slidesgo</vt:lpstr>
      <vt:lpstr>Kiberjinoyat</vt:lpstr>
      <vt:lpstr>Kiberjinoyatda ximoyalanish</vt:lpstr>
      <vt:lpstr>Ma’lumotlarimiz ximoyada</vt:lpstr>
      <vt:lpstr>Avfsiz ma’lumot ishlatish</vt:lpstr>
      <vt:lpstr>Cybersecurity Infographics</vt:lpstr>
      <vt:lpstr>Cybersecurity Infographics</vt:lpstr>
      <vt:lpstr>Tuzoq???</vt:lpstr>
      <vt:lpstr>Cybersecurity Infographics</vt:lpstr>
      <vt:lpstr>Thanks a 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Infographics</dc:title>
  <cp:lastModifiedBy>Shaxzodbek Muxtorov</cp:lastModifiedBy>
  <cp:revision>2</cp:revision>
  <dcterms:modified xsi:type="dcterms:W3CDTF">2024-04-28T19:10:16Z</dcterms:modified>
</cp:coreProperties>
</file>