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317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88567"/>
              </p:ext>
            </p:extLst>
          </p:nvPr>
        </p:nvGraphicFramePr>
        <p:xfrm>
          <a:off x="818147" y="665380"/>
          <a:ext cx="23509706" cy="35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Course Name</a:t>
                      </a:r>
                      <a:endParaRPr lang="en-GB" sz="4000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Project Name</a:t>
                      </a:r>
                      <a:endParaRPr lang="he-IL" sz="7600" dirty="0"/>
                    </a:p>
                    <a:p>
                      <a:pPr algn="ctr"/>
                      <a:r>
                        <a:rPr lang="en-US" sz="5400" dirty="0"/>
                        <a:t>Names of participating students</a:t>
                      </a:r>
                      <a:r>
                        <a:rPr lang="he-IL" sz="5400" dirty="0"/>
                        <a:t> </a:t>
                      </a:r>
                    </a:p>
                    <a:p>
                      <a:pPr algn="ctr"/>
                      <a:r>
                        <a:rPr lang="en-GB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 of study, semester </a:t>
                      </a:r>
                      <a:r>
                        <a:rPr lang="en-US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4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GB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40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he-IL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עברי</a:t>
                      </a:r>
                      <a:r>
                        <a:rPr lang="en-GB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e-IL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שנת לימוד, סמסטר </a:t>
                      </a:r>
                      <a:r>
                        <a:rPr lang="he-IL" sz="40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endParaRPr lang="en-GB" sz="4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</a:rPr>
                        <a:t>Lecturer Name</a:t>
                      </a:r>
                      <a:endParaRPr lang="en-GB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/>
          <p:nvPr/>
        </p:nvSpPr>
        <p:spPr>
          <a:xfrm>
            <a:off x="818147" y="4591050"/>
            <a:ext cx="23509706" cy="30743308"/>
          </a:xfrm>
          <a:prstGeom prst="roundRect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97E8D-8EAC-4A73-A1C8-30FEEE629843}"/>
              </a:ext>
            </a:extLst>
          </p:cNvPr>
          <p:cNvSpPr txBox="1"/>
          <p:nvPr/>
        </p:nvSpPr>
        <p:spPr>
          <a:xfrm>
            <a:off x="2911641" y="8720406"/>
            <a:ext cx="19659601" cy="144962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poster size B1 (70x100 cm).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the header section format.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The poster can be made in any of the two languages - Hebrew / English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Project name size should be between 74-78.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Section titles should have size between 52-56.</a:t>
            </a:r>
            <a:endParaRPr lang="he-IL" sz="36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Year of study and semester of project execution</a:t>
            </a:r>
            <a:r>
              <a:rPr lang="he-IL" sz="3600" dirty="0"/>
              <a:t> </a:t>
            </a:r>
            <a:r>
              <a:rPr lang="en-US" sz="3600" dirty="0"/>
              <a:t>have size between 38-42.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Lecturer name and participants names should have size between 52-56.</a:t>
            </a:r>
            <a:endParaRPr lang="he-IL" sz="36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Course name should have size between 38-42.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Body texts of the poster should have size between 32-38.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Replace the current text in the header with correct information.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Student  may change the colors, fonts and font sizes of the header within the restrictions as long as header size and format stay unchanged.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Student may design </a:t>
            </a:r>
            <a:r>
              <a:rPr lang="en-US" sz="3600"/>
              <a:t>the poster's </a:t>
            </a:r>
            <a:r>
              <a:rPr lang="en-US"/>
              <a:t> </a:t>
            </a:r>
            <a:r>
              <a:rPr lang="en-US" sz="3600" dirty="0"/>
              <a:t>body section as you please but under these constrains: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Body must include the following sections in this exact order: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Introduction – overview of the project.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&lt;Read part (b)&gt;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Conclusions – achieved goals, received results and their comparison to the defined targets of project as set at its beginning.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Discussions – vision of further development of the project, QR code to the video and source codes of the project (if applicable).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In (a), the blank paragraph is where you add your own section/s. You must add at least one section and you cannot add more than two sections.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When you submit the poster, do so in two files: PowerPoint presentation (this file) and PDF file.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Any images, graphs or charts included in the poster, must have high resolution, sharp markings and texts.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This poster template is in accordance with written above limitations.</a:t>
            </a:r>
          </a:p>
        </p:txBody>
      </p:sp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</TotalTime>
  <Words>332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Aron Leviashvili</cp:lastModifiedBy>
  <cp:revision>42</cp:revision>
  <dcterms:created xsi:type="dcterms:W3CDTF">2019-01-27T10:54:29Z</dcterms:created>
  <dcterms:modified xsi:type="dcterms:W3CDTF">2021-09-01T07:14:36Z</dcterms:modified>
</cp:coreProperties>
</file>