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21"/>
    <a:srgbClr val="00012A"/>
    <a:srgbClr val="00011C"/>
    <a:srgbClr val="000007"/>
    <a:srgbClr val="000337"/>
    <a:srgbClr val="000444"/>
    <a:srgbClr val="000549"/>
    <a:srgbClr val="0003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464" y="-20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44A8-BA10-374A-8BA7-BF33A5A73F5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337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11" y="528706"/>
            <a:ext cx="7781544" cy="1173094"/>
          </a:xfrm>
          <a:solidFill>
            <a:srgbClr val="00001E"/>
          </a:solidFill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         DOUGLAS RUBIN PhD</a:t>
            </a:r>
            <a:endParaRPr lang="en-US" sz="3000" b="1" dirty="0">
              <a:solidFill>
                <a:schemeClr val="bg1"/>
              </a:solidFill>
              <a:latin typeface="Avenir Next Medium"/>
              <a:cs typeface="Avenir Next Medium"/>
            </a:endParaRPr>
          </a:p>
        </p:txBody>
      </p:sp>
      <p:pic>
        <p:nvPicPr>
          <p:cNvPr id="5" name="Picture 4" descr="boo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4" y="2862049"/>
            <a:ext cx="5717969" cy="3216357"/>
          </a:xfrm>
          <a:prstGeom prst="rect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7025" y="7528818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Complete Solutions Guide to </a:t>
            </a:r>
            <a:r>
              <a:rPr lang="en-US" sz="32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Pishro-Nik’s</a:t>
            </a:r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026" y="8741499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venir Black"/>
                <a:cs typeface="Avenir Black"/>
              </a:rPr>
              <a:t>Introduction to Probability, Statistics and Random Processes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425" y="7657935"/>
            <a:ext cx="155448" cy="1655064"/>
          </a:xfrm>
          <a:prstGeom prst="rect">
            <a:avLst/>
          </a:prstGeom>
          <a:solidFill>
            <a:srgbClr val="C85F0C">
              <a:alpha val="74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DOUGLAS RUBIN PhD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DOUGLAS RUBIN</dc:title>
  <dc:creator>Viacom Media Networks</dc:creator>
  <cp:lastModifiedBy>Viacom Media Networks</cp:lastModifiedBy>
  <cp:revision>10</cp:revision>
  <dcterms:created xsi:type="dcterms:W3CDTF">2017-11-03T20:51:13Z</dcterms:created>
  <dcterms:modified xsi:type="dcterms:W3CDTF">2017-11-04T02:26:07Z</dcterms:modified>
</cp:coreProperties>
</file>